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comment1.xml" ContentType="application/vnd.openxmlformats-officedocument.presentationml.comments+xml"/>
  <Override PartName="/ppt/notesSlides/notesSlide36.xml" ContentType="application/vnd.openxmlformats-officedocument.presentationml.notesSlide+xml"/>
  <Override PartName="/ppt/comments/comment2.xml" ContentType="application/vnd.openxmlformats-officedocument.presentationml.comment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 id="2147483670" r:id="rId2"/>
  </p:sldMasterIdLst>
  <p:notesMasterIdLst>
    <p:notesMasterId r:id="rId4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4" roundtripDataSignature="AMtx7mjl3Gesqcv4RUTxzEX668t21K3q1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BA Secretary"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7"/>
    <p:restoredTop sz="94669"/>
  </p:normalViewPr>
  <p:slideViewPr>
    <p:cSldViewPr snapToGrid="0">
      <p:cViewPr varScale="1">
        <p:scale>
          <a:sx n="100" d="100"/>
          <a:sy n="100" d="100"/>
        </p:scale>
        <p:origin x="1024" y="4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customschemas.google.com/relationships/presentationmetadata" Target="meta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6-04-06T12:13:34.540" idx="1">
    <p:pos x="6000" y="0"/>
    <p:text>might want to verify the GSTC qualifier rules this year (i.e. are they handing down bids to 3rd and 4th place if 1st and 2nd place teams already have their bids from winning a prior tournament?)</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2rzpsKY"/>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26-04-06T12:17:58.467" idx="2">
    <p:pos x="6000" y="0"/>
    <p:text>link updated</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2rzpsKc"/>
      </p:ext>
    </p:extLst>
  </p:cm>
  <p:cm authorId="0" dt="2026-04-06T12:17:58.467" idx="3">
    <p:pos x="6000" y="0"/>
    <p:text>link added for GSTC to keep checking for locations</p:text>
    <p:extLst>
      <p:ext uri="{C676402C-5697-4E1C-873F-D02D1690AC5C}">
        <p15:threadingInfo xmlns:p15="http://schemas.microsoft.com/office/powerpoint/2012/main" timeZoneBias="0">
          <p15:parentCm authorId="0" idx="2"/>
        </p15:threadingInfo>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2rzpsKg"/>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1" name="Google Shape;91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12" name="Google Shape;91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8" name="Google Shape;99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a:solidFill>
                  <a:schemeClr val="dk1"/>
                </a:solidFill>
                <a:latin typeface="Calibri"/>
                <a:ea typeface="Calibri"/>
                <a:cs typeface="Calibri"/>
                <a:sym typeface="Calibri"/>
              </a:rPr>
              <a:t>I encourage you to download the SportsSignUp Play mobile app.  The app provides the team practice and game schedule, a way to contact other team parents, a way for coaches to notify you about schedule changes or cancellations, and the ability to RSVP to practices and games.  The RSVP feature is going to be crucial this year as many of us scheduled events around baseball and knowing how many players we will have at practices/games before they start will be helpful.  You can download the SSUPlay app from the links below.  When logging in to the app, please be sure to use an e-mail address associated with MBA, so your teams will be automatically pulled into your view.</a:t>
            </a:r>
            <a:endParaRPr/>
          </a:p>
        </p:txBody>
      </p:sp>
      <p:sp>
        <p:nvSpPr>
          <p:cNvPr id="999" name="Google Shape;99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8" name="Google Shape;100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9" name="Google Shape;1009;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g3d4da2d6d5f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9" name="Google Shape;1019;g3d4da2d6d5f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0" name="Google Shape;1020;g3d4da2d6d5f_0_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0" name="Google Shape;103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a:solidFill>
                  <a:schemeClr val="dk1"/>
                </a:solidFill>
                <a:latin typeface="Calibri"/>
                <a:ea typeface="Calibri"/>
                <a:cs typeface="Calibri"/>
                <a:sym typeface="Calibri"/>
              </a:rPr>
              <a:t>I encourage you to download the SportsSignUp Play mobile app.  The app provides the team practice and game schedule, a way to contact other team parents, a way for coaches to notify you about schedule changes or cancellations, and the ability to RSVP to practices and games.  The RSVP feature is going to be crucial this year as many of us scheduled events around baseball and knowing how many players we will have at practices/games before they start will be helpful.  You can download the SSUPlay app from the links below.  When logging in to the app, please be sure to use an e-mail address associated with MBA, so your teams will be automatically pulled into your view.</a:t>
            </a:r>
            <a:endParaRPr/>
          </a:p>
        </p:txBody>
      </p:sp>
      <p:sp>
        <p:nvSpPr>
          <p:cNvPr id="1031" name="Google Shape;103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g3465d5aefae_1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1" name="Google Shape;1041;g3465d5aefae_1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2" name="Google Shape;1042;g3465d5aefae_1_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g3465d5aefae_1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4" name="Google Shape;1054;g3465d5aefae_1_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55" name="Google Shape;1055;g3465d5aefae_1_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7" name="Google Shape;106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Team Managers do not manage this—but may be asked to notify parents when more shifts are added to the site</a:t>
            </a:r>
            <a:endParaRPr/>
          </a:p>
        </p:txBody>
      </p:sp>
      <p:sp>
        <p:nvSpPr>
          <p:cNvPr id="1068" name="Google Shape;106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7" name="Google Shape;107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78" name="Google Shape;107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3" name="Google Shape;109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94" name="Google Shape;109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g3465d5aefae_1_5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7" name="Google Shape;1107;g3465d5aefae_1_5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8" name="Google Shape;1108;g3465d5aefae_1_5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9" name="Google Shape;91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20" name="Google Shape;92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g3465d5aefae_1_5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6" name="Google Shape;1116;g3465d5aefae_1_5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17" name="Google Shape;1117;g3465d5aefae_1_5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5" name="Google Shape;1125;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26" name="Google Shape;1126;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9" name="Google Shape;113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0" name="Google Shape;1140;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0" name="Google Shape;115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Google Shape;1159;g3465d5aefae_1_5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60" name="Google Shape;1160;g3465d5aefae_1_5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Google Shape;116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0" name="Google Shape;1170;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71" name="Google Shape;1171;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0" name="Google Shape;1180;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1" name="Google Shape;1181;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Google Shape;118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9" name="Google Shape;118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0" name="Google Shape;120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6" name="Google Shape;1206;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7" name="Google Shape;1207;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9" name="Google Shape;92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0" name="Google Shape;93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6"/>
        <p:cNvGrpSpPr/>
        <p:nvPr/>
      </p:nvGrpSpPr>
      <p:grpSpPr>
        <a:xfrm>
          <a:off x="0" y="0"/>
          <a:ext cx="0" cy="0"/>
          <a:chOff x="0" y="0"/>
          <a:chExt cx="0" cy="0"/>
        </a:xfrm>
      </p:grpSpPr>
      <p:sp>
        <p:nvSpPr>
          <p:cNvPr id="1217" name="Google Shape;121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8" name="Google Shape;1218;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19" name="Google Shape;1219;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g3465d5aefae_1_14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2" name="Google Shape;1232;g3465d5aefae_1_14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33" name="Google Shape;1233;g3465d5aefae_1_14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9"/>
        <p:cNvGrpSpPr/>
        <p:nvPr/>
      </p:nvGrpSpPr>
      <p:grpSpPr>
        <a:xfrm>
          <a:off x="0" y="0"/>
          <a:ext cx="0" cy="0"/>
          <a:chOff x="0" y="0"/>
          <a:chExt cx="0" cy="0"/>
        </a:xfrm>
      </p:grpSpPr>
      <p:sp>
        <p:nvSpPr>
          <p:cNvPr id="1240" name="Google Shape;124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1" name="Google Shape;1241;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42" name="Google Shape;1242;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
        <p:cNvGrpSpPr/>
        <p:nvPr/>
      </p:nvGrpSpPr>
      <p:grpSpPr>
        <a:xfrm>
          <a:off x="0" y="0"/>
          <a:ext cx="0" cy="0"/>
          <a:chOff x="0" y="0"/>
          <a:chExt cx="0" cy="0"/>
        </a:xfrm>
      </p:grpSpPr>
      <p:sp>
        <p:nvSpPr>
          <p:cNvPr id="1250" name="Google Shape;1250;g304d1500a25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1" name="Google Shape;1251;g304d1500a25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52" name="Google Shape;1252;g304d1500a25_0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5"/>
        <p:cNvGrpSpPr/>
        <p:nvPr/>
      </p:nvGrpSpPr>
      <p:grpSpPr>
        <a:xfrm>
          <a:off x="0" y="0"/>
          <a:ext cx="0" cy="0"/>
          <a:chOff x="0" y="0"/>
          <a:chExt cx="0" cy="0"/>
        </a:xfrm>
      </p:grpSpPr>
      <p:sp>
        <p:nvSpPr>
          <p:cNvPr id="1266" name="Google Shape;126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7" name="Google Shape;1267;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u="sng">
                <a:solidFill>
                  <a:schemeClr val="dk1"/>
                </a:solidFill>
                <a:latin typeface="Calibri"/>
                <a:ea typeface="Calibri"/>
                <a:cs typeface="Calibri"/>
                <a:sym typeface="Calibri"/>
              </a:rPr>
              <a:t>Need to have…</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Birth Certificates</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Trusted Coaches certificates – Concussion &amp; Child Safety for each coach in the dugout (incl those just helping for the weekend), and check dates!</a:t>
            </a:r>
            <a:endParaRPr/>
          </a:p>
          <a:p>
            <a:pPr marL="17145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3 yr expiration on Concussion</a:t>
            </a:r>
            <a:endParaRPr/>
          </a:p>
          <a:p>
            <a:pPr marL="17145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1 yr expiration on Child Safety</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Copies of waivers (if required by hosting tournaments)</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Copy of Roster (may be required to turn in)</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 </a:t>
            </a:r>
            <a:endParaRPr/>
          </a:p>
          <a:p>
            <a:pPr marL="0" lvl="0" indent="0" algn="l" rtl="0">
              <a:lnSpc>
                <a:spcPct val="100000"/>
              </a:lnSpc>
              <a:spcBef>
                <a:spcPts val="0"/>
              </a:spcBef>
              <a:spcAft>
                <a:spcPts val="0"/>
              </a:spcAft>
              <a:buSzPts val="1400"/>
              <a:buNone/>
            </a:pPr>
            <a:r>
              <a:rPr lang="en-US" sz="1200" u="sng">
                <a:solidFill>
                  <a:schemeClr val="dk1"/>
                </a:solidFill>
                <a:latin typeface="Calibri"/>
                <a:ea typeface="Calibri"/>
                <a:cs typeface="Calibri"/>
                <a:sym typeface="Calibri"/>
              </a:rPr>
              <a:t>Nice to have…</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Copy of rules if different from MBL</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Tournament bracket, contact information for tournament director</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Team contact information</a:t>
            </a:r>
            <a:endParaRPr/>
          </a:p>
          <a:p>
            <a:pPr marL="0" lvl="0" indent="0" algn="l" rtl="0">
              <a:lnSpc>
                <a:spcPct val="100000"/>
              </a:lnSpc>
              <a:spcBef>
                <a:spcPts val="0"/>
              </a:spcBef>
              <a:spcAft>
                <a:spcPts val="0"/>
              </a:spcAft>
              <a:buSzPts val="1400"/>
              <a:buNone/>
            </a:pPr>
            <a:endParaRPr/>
          </a:p>
        </p:txBody>
      </p:sp>
      <p:sp>
        <p:nvSpPr>
          <p:cNvPr id="1268" name="Google Shape;1268;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4"/>
        <p:cNvGrpSpPr/>
        <p:nvPr/>
      </p:nvGrpSpPr>
      <p:grpSpPr>
        <a:xfrm>
          <a:off x="0" y="0"/>
          <a:ext cx="0" cy="0"/>
          <a:chOff x="0" y="0"/>
          <a:chExt cx="0" cy="0"/>
        </a:xfrm>
      </p:grpSpPr>
      <p:sp>
        <p:nvSpPr>
          <p:cNvPr id="1275" name="Google Shape;1275;g3465d5aefae_1_19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6" name="Google Shape;1276;g3465d5aefae_1_19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77" name="Google Shape;1277;g3465d5aefae_1_19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Google Shape;128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5" name="Google Shape;1285;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86" name="Google Shape;1286;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7"/>
        <p:cNvGrpSpPr/>
        <p:nvPr/>
      </p:nvGrpSpPr>
      <p:grpSpPr>
        <a:xfrm>
          <a:off x="0" y="0"/>
          <a:ext cx="0" cy="0"/>
          <a:chOff x="0" y="0"/>
          <a:chExt cx="0" cy="0"/>
        </a:xfrm>
      </p:grpSpPr>
      <p:sp>
        <p:nvSpPr>
          <p:cNvPr id="1298" name="Google Shape;1298;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9" name="Google Shape;1299;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00" name="Google Shape;1300;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8" name="Google Shape;93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9" name="Google Shape;93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8" name="Google Shape;94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6" name="Google Shape;95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7" name="Google Shape;95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6" name="Google Shape;96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67" name="Google Shape;96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g3465d5aefae_1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6" name="Google Shape;976;g3465d5aefae_1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7" name="Google Shape;977;g3465d5aefae_1_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6" name="Google Shape;98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7" name="Google Shape;98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3 Images Only">
  <p:cSld name="3 Images Only">
    <p:spTree>
      <p:nvGrpSpPr>
        <p:cNvPr id="1" name="Shape 249"/>
        <p:cNvGrpSpPr/>
        <p:nvPr/>
      </p:nvGrpSpPr>
      <p:grpSpPr>
        <a:xfrm>
          <a:off x="0" y="0"/>
          <a:ext cx="0" cy="0"/>
          <a:chOff x="0" y="0"/>
          <a:chExt cx="0" cy="0"/>
        </a:xfrm>
      </p:grpSpPr>
      <p:pic>
        <p:nvPicPr>
          <p:cNvPr id="250" name="Google Shape;250;p32"/>
          <p:cNvPicPr preferRelativeResize="0"/>
          <p:nvPr/>
        </p:nvPicPr>
        <p:blipFill rotWithShape="1">
          <a:blip r:embed="rId2">
            <a:alphaModFix/>
          </a:blip>
          <a:srcRect/>
          <a:stretch/>
        </p:blipFill>
        <p:spPr>
          <a:xfrm>
            <a:off x="11515777" y="6193902"/>
            <a:ext cx="540000" cy="540000"/>
          </a:xfrm>
          <a:prstGeom prst="rect">
            <a:avLst/>
          </a:prstGeom>
          <a:noFill/>
          <a:ln>
            <a:noFill/>
          </a:ln>
        </p:spPr>
      </p:pic>
      <p:sp>
        <p:nvSpPr>
          <p:cNvPr id="251" name="Google Shape;251;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2" name="Google Shape;252;p32"/>
          <p:cNvSpPr>
            <a:spLocks noGrp="1"/>
          </p:cNvSpPr>
          <p:nvPr>
            <p:ph type="pic" idx="2"/>
          </p:nvPr>
        </p:nvSpPr>
        <p:spPr>
          <a:xfrm>
            <a:off x="983164" y="2550025"/>
            <a:ext cx="3225596" cy="3529166"/>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txBody>
          <a:bodyPr/>
          <a:lstStyle/>
          <a:p>
            <a:endParaRPr lang="en-US"/>
          </a:p>
        </p:txBody>
      </p:sp>
      <p:sp>
        <p:nvSpPr>
          <p:cNvPr id="253" name="Google Shape;253;p32"/>
          <p:cNvSpPr>
            <a:spLocks noGrp="1"/>
          </p:cNvSpPr>
          <p:nvPr>
            <p:ph type="pic" idx="3"/>
          </p:nvPr>
        </p:nvSpPr>
        <p:spPr>
          <a:xfrm>
            <a:off x="4368430" y="1602862"/>
            <a:ext cx="3492000" cy="3529166"/>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txBody>
          <a:bodyPr/>
          <a:lstStyle/>
          <a:p>
            <a:endParaRPr lang="en-US"/>
          </a:p>
        </p:txBody>
      </p:sp>
      <p:sp>
        <p:nvSpPr>
          <p:cNvPr id="254" name="Google Shape;254;p32"/>
          <p:cNvSpPr>
            <a:spLocks noGrp="1"/>
          </p:cNvSpPr>
          <p:nvPr>
            <p:ph type="pic" idx="4"/>
          </p:nvPr>
        </p:nvSpPr>
        <p:spPr>
          <a:xfrm>
            <a:off x="8005008" y="2550025"/>
            <a:ext cx="3225596" cy="3529166"/>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txBody>
          <a:bodyPr/>
          <a:lstStyle/>
          <a:p>
            <a:endParaRPr lang="en-US"/>
          </a:p>
        </p:txBody>
      </p:sp>
      <p:sp>
        <p:nvSpPr>
          <p:cNvPr id="255" name="Google Shape;255;p32"/>
          <p:cNvSpPr txBox="1">
            <a:spLocks noGrp="1"/>
          </p:cNvSpPr>
          <p:nvPr>
            <p:ph type="title"/>
          </p:nvPr>
        </p:nvSpPr>
        <p:spPr>
          <a:xfrm>
            <a:off x="-1" y="386223"/>
            <a:ext cx="12192000" cy="1188000"/>
          </a:xfrm>
          <a:prstGeom prst="rect">
            <a:avLst/>
          </a:prstGeom>
          <a:noFill/>
          <a:ln>
            <a:noFill/>
          </a:ln>
        </p:spPr>
        <p:txBody>
          <a:bodyPr spcFirstLastPara="1" wrap="square" lIns="180000" tIns="180000" rIns="180000" bIns="180000" anchor="ctr" anchorCtr="0">
            <a:normAutofit/>
          </a:bodyPr>
          <a:lstStyle>
            <a:lvl1pPr lvl="0" algn="ctr">
              <a:lnSpc>
                <a:spcPct val="90000"/>
              </a:lnSpc>
              <a:spcBef>
                <a:spcPts val="0"/>
              </a:spcBef>
              <a:spcAft>
                <a:spcPts val="0"/>
              </a:spcAft>
              <a:buClr>
                <a:schemeClr val="lt1"/>
              </a:buClr>
              <a:buSzPts val="4000"/>
              <a:buFont typeface="Lucida San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6" name="Google Shape;256;p32"/>
          <p:cNvSpPr txBox="1">
            <a:spLocks noGrp="1"/>
          </p:cNvSpPr>
          <p:nvPr>
            <p:ph type="sldNum" idx="12"/>
          </p:nvPr>
        </p:nvSpPr>
        <p:spPr>
          <a:xfrm>
            <a:off x="9220203" y="618218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33"/>
        <p:cNvGrpSpPr/>
        <p:nvPr/>
      </p:nvGrpSpPr>
      <p:grpSpPr>
        <a:xfrm>
          <a:off x="0" y="0"/>
          <a:ext cx="0" cy="0"/>
          <a:chOff x="0" y="0"/>
          <a:chExt cx="0" cy="0"/>
        </a:xfrm>
      </p:grpSpPr>
      <p:pic>
        <p:nvPicPr>
          <p:cNvPr id="334" name="Google Shape;334;p41"/>
          <p:cNvPicPr preferRelativeResize="0"/>
          <p:nvPr/>
        </p:nvPicPr>
        <p:blipFill rotWithShape="1">
          <a:blip r:embed="rId2">
            <a:alphaModFix/>
          </a:blip>
          <a:srcRect/>
          <a:stretch/>
        </p:blipFill>
        <p:spPr>
          <a:xfrm>
            <a:off x="11515777" y="6193902"/>
            <a:ext cx="540000" cy="540000"/>
          </a:xfrm>
          <a:prstGeom prst="rect">
            <a:avLst/>
          </a:prstGeom>
          <a:noFill/>
          <a:ln>
            <a:noFill/>
          </a:ln>
        </p:spPr>
      </p:pic>
      <p:sp>
        <p:nvSpPr>
          <p:cNvPr id="335" name="Google Shape;335;p41"/>
          <p:cNvSpPr txBox="1">
            <a:spLocks noGrp="1"/>
          </p:cNvSpPr>
          <p:nvPr>
            <p:ph type="title"/>
          </p:nvPr>
        </p:nvSpPr>
        <p:spPr>
          <a:xfrm>
            <a:off x="1144588" y="1328486"/>
            <a:ext cx="4428859" cy="1153457"/>
          </a:xfrm>
          <a:prstGeom prst="rect">
            <a:avLst/>
          </a:prstGeom>
          <a:noFill/>
          <a:ln>
            <a:noFill/>
          </a:ln>
        </p:spPr>
        <p:txBody>
          <a:bodyPr spcFirstLastPara="1" wrap="square" lIns="180000" tIns="180000" rIns="180000" bIns="180000" anchor="ctr" anchorCtr="0">
            <a:normAutofit/>
          </a:bodyPr>
          <a:lstStyle>
            <a:lvl1pPr lvl="0" algn="l">
              <a:lnSpc>
                <a:spcPct val="90000"/>
              </a:lnSpc>
              <a:spcBef>
                <a:spcPts val="0"/>
              </a:spcBef>
              <a:spcAft>
                <a:spcPts val="0"/>
              </a:spcAft>
              <a:buClr>
                <a:schemeClr val="lt1"/>
              </a:buClr>
              <a:buSzPts val="3200"/>
              <a:buFont typeface="Lucida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6" name="Google Shape;336;p41"/>
          <p:cNvSpPr txBox="1">
            <a:spLocks noGrp="1"/>
          </p:cNvSpPr>
          <p:nvPr>
            <p:ph type="body" idx="1"/>
          </p:nvPr>
        </p:nvSpPr>
        <p:spPr>
          <a:xfrm>
            <a:off x="5607692" y="1328486"/>
            <a:ext cx="5463078" cy="4714676"/>
          </a:xfrm>
          <a:prstGeom prst="rect">
            <a:avLst/>
          </a:prstGeom>
          <a:noFill/>
          <a:ln>
            <a:noFill/>
          </a:ln>
        </p:spPr>
        <p:txBody>
          <a:bodyPr spcFirstLastPara="1" wrap="square" lIns="180000" tIns="180000" rIns="180000" bIns="180000" anchor="t" anchorCtr="0">
            <a:noAutofit/>
          </a:bodyPr>
          <a:lstStyle>
            <a:lvl1pPr marL="457200" lvl="0" indent="-342900" algn="l">
              <a:lnSpc>
                <a:spcPct val="90000"/>
              </a:lnSpc>
              <a:spcBef>
                <a:spcPts val="1000"/>
              </a:spcBef>
              <a:spcAft>
                <a:spcPts val="0"/>
              </a:spcAft>
              <a:buClr>
                <a:schemeClr val="lt1"/>
              </a:buClr>
              <a:buSzPts val="1800"/>
              <a:buChar char="•"/>
              <a:defRPr sz="1800"/>
            </a:lvl1pPr>
            <a:lvl2pPr marL="914400" lvl="1" indent="-330200" algn="l">
              <a:lnSpc>
                <a:spcPct val="90000"/>
              </a:lnSpc>
              <a:spcBef>
                <a:spcPts val="500"/>
              </a:spcBef>
              <a:spcAft>
                <a:spcPts val="0"/>
              </a:spcAft>
              <a:buClr>
                <a:schemeClr val="lt1"/>
              </a:buClr>
              <a:buSzPts val="1600"/>
              <a:buChar char="•"/>
              <a:defRPr sz="1600"/>
            </a:lvl2pPr>
            <a:lvl3pPr marL="1371600" lvl="2" indent="-317500" algn="l">
              <a:lnSpc>
                <a:spcPct val="90000"/>
              </a:lnSpc>
              <a:spcBef>
                <a:spcPts val="500"/>
              </a:spcBef>
              <a:spcAft>
                <a:spcPts val="0"/>
              </a:spcAft>
              <a:buClr>
                <a:schemeClr val="lt1"/>
              </a:buClr>
              <a:buSzPts val="1400"/>
              <a:buChar char="•"/>
              <a:defRPr sz="1400"/>
            </a:lvl3pPr>
            <a:lvl4pPr marL="1828800" lvl="3" indent="-304800" algn="l">
              <a:lnSpc>
                <a:spcPct val="90000"/>
              </a:lnSpc>
              <a:spcBef>
                <a:spcPts val="500"/>
              </a:spcBef>
              <a:spcAft>
                <a:spcPts val="0"/>
              </a:spcAft>
              <a:buClr>
                <a:schemeClr val="lt1"/>
              </a:buClr>
              <a:buSzPts val="1200"/>
              <a:buChar char="•"/>
              <a:defRPr sz="1200"/>
            </a:lvl4pPr>
            <a:lvl5pPr marL="2286000" lvl="4" indent="-304800" algn="l">
              <a:lnSpc>
                <a:spcPct val="90000"/>
              </a:lnSpc>
              <a:spcBef>
                <a:spcPts val="500"/>
              </a:spcBef>
              <a:spcAft>
                <a:spcPts val="0"/>
              </a:spcAft>
              <a:buClr>
                <a:schemeClr val="lt1"/>
              </a:buClr>
              <a:buSzPts val="1200"/>
              <a:buChar char="•"/>
              <a:defRPr sz="12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37" name="Google Shape;337;p41"/>
          <p:cNvSpPr txBox="1">
            <a:spLocks noGrp="1"/>
          </p:cNvSpPr>
          <p:nvPr>
            <p:ph type="body" idx="2"/>
          </p:nvPr>
        </p:nvSpPr>
        <p:spPr>
          <a:xfrm>
            <a:off x="1144588" y="2495920"/>
            <a:ext cx="4428859" cy="3547242"/>
          </a:xfrm>
          <a:prstGeom prst="rect">
            <a:avLst/>
          </a:prstGeom>
          <a:noFill/>
          <a:ln>
            <a:noFill/>
          </a:ln>
        </p:spPr>
        <p:txBody>
          <a:bodyPr spcFirstLastPara="1" wrap="square" lIns="180000" tIns="180000" rIns="180000" bIns="180000" anchor="t" anchorCtr="0">
            <a:noAutofit/>
          </a:bodyPr>
          <a:lstStyle>
            <a:lvl1pPr marL="457200" lvl="0" indent="-228600" algn="l">
              <a:lnSpc>
                <a:spcPct val="90000"/>
              </a:lnSpc>
              <a:spcBef>
                <a:spcPts val="1000"/>
              </a:spcBef>
              <a:spcAft>
                <a:spcPts val="0"/>
              </a:spcAft>
              <a:buClr>
                <a:schemeClr val="lt1"/>
              </a:buClr>
              <a:buSzPts val="1800"/>
              <a:buNone/>
              <a:defRPr sz="18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38" name="Google Shape;338;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9" name="Google Shape;339;p41"/>
          <p:cNvSpPr/>
          <p:nvPr/>
        </p:nvSpPr>
        <p:spPr>
          <a:xfrm>
            <a:off x="0" y="0"/>
            <a:ext cx="12192000" cy="365125"/>
          </a:xfrm>
          <a:prstGeom prst="rect">
            <a:avLst/>
          </a:prstGeom>
          <a:gradFill>
            <a:gsLst>
              <a:gs pos="0">
                <a:srgbClr val="6B7D9B"/>
              </a:gs>
              <a:gs pos="23000">
                <a:srgbClr val="6B7D9B"/>
              </a:gs>
              <a:gs pos="69000">
                <a:srgbClr val="596984"/>
              </a:gs>
              <a:gs pos="97000">
                <a:srgbClr val="53627B"/>
              </a:gs>
              <a:gs pos="100000">
                <a:srgbClr val="53627B"/>
              </a:gs>
            </a:gsLst>
            <a:path path="circle">
              <a:fillToRect l="50000" t="50000" r="50000" b="50000"/>
            </a:path>
            <a:tileRect/>
          </a:gra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40" name="Google Shape;340;p41"/>
          <p:cNvSpPr/>
          <p:nvPr/>
        </p:nvSpPr>
        <p:spPr>
          <a:xfrm>
            <a:off x="1110343" y="1083894"/>
            <a:ext cx="9960427" cy="5038561"/>
          </a:xfrm>
          <a:prstGeom prst="rect">
            <a:avLst/>
          </a:prstGeom>
          <a:noFill/>
          <a:ln w="254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cxnSp>
        <p:nvCxnSpPr>
          <p:cNvPr id="341" name="Google Shape;341;p41"/>
          <p:cNvCxnSpPr/>
          <p:nvPr/>
        </p:nvCxnSpPr>
        <p:spPr>
          <a:xfrm rot="-5400000">
            <a:off x="3516352" y="3602312"/>
            <a:ext cx="4176000" cy="0"/>
          </a:xfrm>
          <a:prstGeom prst="straightConnector1">
            <a:avLst/>
          </a:prstGeom>
          <a:noFill/>
          <a:ln w="25400" cap="flat" cmpd="sng">
            <a:solidFill>
              <a:schemeClr val="accent4"/>
            </a:solidFill>
            <a:prstDash val="solid"/>
            <a:miter lim="800000"/>
            <a:headEnd type="none" w="sm" len="sm"/>
            <a:tailEnd type="none" w="sm" len="sm"/>
          </a:ln>
        </p:spPr>
      </p:cxnSp>
      <p:cxnSp>
        <p:nvCxnSpPr>
          <p:cNvPr id="342" name="Google Shape;342;p41"/>
          <p:cNvCxnSpPr/>
          <p:nvPr/>
        </p:nvCxnSpPr>
        <p:spPr>
          <a:xfrm>
            <a:off x="1311609" y="2497032"/>
            <a:ext cx="4104000" cy="0"/>
          </a:xfrm>
          <a:prstGeom prst="straightConnector1">
            <a:avLst/>
          </a:prstGeom>
          <a:noFill/>
          <a:ln w="25400" cap="flat" cmpd="sng">
            <a:solidFill>
              <a:schemeClr val="accent4"/>
            </a:solidFill>
            <a:prstDash val="solid"/>
            <a:miter lim="800000"/>
            <a:headEnd type="none" w="sm" len="sm"/>
            <a:tailEnd type="none" w="sm" len="sm"/>
          </a:ln>
        </p:spPr>
      </p:cxnSp>
      <p:sp>
        <p:nvSpPr>
          <p:cNvPr id="343" name="Google Shape;343;p41"/>
          <p:cNvSpPr txBox="1">
            <a:spLocks noGrp="1"/>
          </p:cNvSpPr>
          <p:nvPr>
            <p:ph type="sldNum" idx="12"/>
          </p:nvPr>
        </p:nvSpPr>
        <p:spPr>
          <a:xfrm>
            <a:off x="9220203" y="618218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44"/>
        <p:cNvGrpSpPr/>
        <p:nvPr/>
      </p:nvGrpSpPr>
      <p:grpSpPr>
        <a:xfrm>
          <a:off x="0" y="0"/>
          <a:ext cx="0" cy="0"/>
          <a:chOff x="0" y="0"/>
          <a:chExt cx="0" cy="0"/>
        </a:xfrm>
      </p:grpSpPr>
      <p:pic>
        <p:nvPicPr>
          <p:cNvPr id="345" name="Google Shape;345;p42"/>
          <p:cNvPicPr preferRelativeResize="0"/>
          <p:nvPr/>
        </p:nvPicPr>
        <p:blipFill rotWithShape="1">
          <a:blip r:embed="rId2">
            <a:alphaModFix/>
          </a:blip>
          <a:srcRect/>
          <a:stretch/>
        </p:blipFill>
        <p:spPr>
          <a:xfrm>
            <a:off x="11515777" y="6193902"/>
            <a:ext cx="540000" cy="540000"/>
          </a:xfrm>
          <a:prstGeom prst="rect">
            <a:avLst/>
          </a:prstGeom>
          <a:noFill/>
          <a:ln>
            <a:noFill/>
          </a:ln>
        </p:spPr>
      </p:pic>
      <p:sp>
        <p:nvSpPr>
          <p:cNvPr id="346" name="Google Shape;346;p42"/>
          <p:cNvSpPr txBox="1">
            <a:spLocks noGrp="1"/>
          </p:cNvSpPr>
          <p:nvPr>
            <p:ph type="title"/>
          </p:nvPr>
        </p:nvSpPr>
        <p:spPr>
          <a:xfrm>
            <a:off x="1146862" y="1335769"/>
            <a:ext cx="4316565" cy="1152000"/>
          </a:xfrm>
          <a:prstGeom prst="rect">
            <a:avLst/>
          </a:prstGeom>
          <a:noFill/>
          <a:ln>
            <a:noFill/>
          </a:ln>
        </p:spPr>
        <p:txBody>
          <a:bodyPr spcFirstLastPara="1" wrap="square" lIns="180000" tIns="180000" rIns="180000" bIns="180000" anchor="ctr" anchorCtr="0">
            <a:normAutofit/>
          </a:bodyPr>
          <a:lstStyle>
            <a:lvl1pPr lvl="0" algn="l">
              <a:lnSpc>
                <a:spcPct val="90000"/>
              </a:lnSpc>
              <a:spcBef>
                <a:spcPts val="0"/>
              </a:spcBef>
              <a:spcAft>
                <a:spcPts val="0"/>
              </a:spcAft>
              <a:buClr>
                <a:schemeClr val="lt1"/>
              </a:buClr>
              <a:buSzPts val="3200"/>
              <a:buFont typeface="Lucida Sans"/>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7" name="Google Shape;347;p42"/>
          <p:cNvSpPr>
            <a:spLocks noGrp="1"/>
          </p:cNvSpPr>
          <p:nvPr>
            <p:ph type="pic" idx="2"/>
          </p:nvPr>
        </p:nvSpPr>
        <p:spPr>
          <a:xfrm>
            <a:off x="5616875" y="1083891"/>
            <a:ext cx="5450036" cy="5038561"/>
          </a:xfrm>
          <a:prstGeom prst="rect">
            <a:avLst/>
          </a:prstGeom>
          <a:noFill/>
          <a:ln w="25400" cap="flat" cmpd="sng">
            <a:solidFill>
              <a:schemeClr val="accent4"/>
            </a:solidFill>
            <a:prstDash val="solid"/>
            <a:round/>
            <a:headEnd type="none" w="sm" len="sm"/>
            <a:tailEnd type="none" w="sm" len="sm"/>
          </a:ln>
          <a:effectLst>
            <a:outerShdw blurRad="63500" sx="102000" sy="102000" algn="ctr" rotWithShape="0">
              <a:srgbClr val="000000">
                <a:alpha val="20000"/>
              </a:srgbClr>
            </a:outerShdw>
          </a:effectLst>
        </p:spPr>
      </p:sp>
      <p:sp>
        <p:nvSpPr>
          <p:cNvPr id="348" name="Google Shape;348;p42"/>
          <p:cNvSpPr txBox="1">
            <a:spLocks noGrp="1"/>
          </p:cNvSpPr>
          <p:nvPr>
            <p:ph type="body" idx="1"/>
          </p:nvPr>
        </p:nvSpPr>
        <p:spPr>
          <a:xfrm>
            <a:off x="1133868" y="2506295"/>
            <a:ext cx="4329559" cy="3583499"/>
          </a:xfrm>
          <a:prstGeom prst="rect">
            <a:avLst/>
          </a:prstGeom>
          <a:noFill/>
          <a:ln>
            <a:noFill/>
          </a:ln>
        </p:spPr>
        <p:txBody>
          <a:bodyPr spcFirstLastPara="1" wrap="square" lIns="180000" tIns="180000" rIns="180000" bIns="180000" anchor="t" anchorCtr="0">
            <a:noAutofit/>
          </a:bodyPr>
          <a:lstStyle>
            <a:lvl1pPr marL="457200" lvl="0" indent="-228600" algn="l">
              <a:lnSpc>
                <a:spcPct val="90000"/>
              </a:lnSpc>
              <a:spcBef>
                <a:spcPts val="1000"/>
              </a:spcBef>
              <a:spcAft>
                <a:spcPts val="0"/>
              </a:spcAft>
              <a:buClr>
                <a:schemeClr val="lt1"/>
              </a:buClr>
              <a:buSzPts val="1800"/>
              <a:buNone/>
              <a:defRPr sz="18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cxnSp>
        <p:nvCxnSpPr>
          <p:cNvPr id="349" name="Google Shape;349;p42"/>
          <p:cNvCxnSpPr/>
          <p:nvPr/>
        </p:nvCxnSpPr>
        <p:spPr>
          <a:xfrm>
            <a:off x="1311609" y="2497032"/>
            <a:ext cx="4104000" cy="0"/>
          </a:xfrm>
          <a:prstGeom prst="straightConnector1">
            <a:avLst/>
          </a:prstGeom>
          <a:noFill/>
          <a:ln w="25400" cap="flat" cmpd="sng">
            <a:solidFill>
              <a:schemeClr val="accent4"/>
            </a:solidFill>
            <a:prstDash val="solid"/>
            <a:miter lim="800000"/>
            <a:headEnd type="none" w="sm" len="sm"/>
            <a:tailEnd type="none" w="sm" len="sm"/>
          </a:ln>
        </p:spPr>
      </p:cxnSp>
      <p:sp>
        <p:nvSpPr>
          <p:cNvPr id="350" name="Google Shape;350;p42"/>
          <p:cNvSpPr/>
          <p:nvPr/>
        </p:nvSpPr>
        <p:spPr>
          <a:xfrm>
            <a:off x="1110343" y="1083894"/>
            <a:ext cx="9960427" cy="5038561"/>
          </a:xfrm>
          <a:prstGeom prst="rect">
            <a:avLst/>
          </a:prstGeom>
          <a:noFill/>
          <a:ln w="254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51" name="Google Shape;351;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2" name="Google Shape;352;p42"/>
          <p:cNvSpPr txBox="1">
            <a:spLocks noGrp="1"/>
          </p:cNvSpPr>
          <p:nvPr>
            <p:ph type="sldNum" idx="12"/>
          </p:nvPr>
        </p:nvSpPr>
        <p:spPr>
          <a:xfrm>
            <a:off x="9220203" y="618218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6 Images ">
  <p:cSld name="6 Images ">
    <p:spTree>
      <p:nvGrpSpPr>
        <p:cNvPr id="1" name="Shape 353"/>
        <p:cNvGrpSpPr/>
        <p:nvPr/>
      </p:nvGrpSpPr>
      <p:grpSpPr>
        <a:xfrm>
          <a:off x="0" y="0"/>
          <a:ext cx="0" cy="0"/>
          <a:chOff x="0" y="0"/>
          <a:chExt cx="0" cy="0"/>
        </a:xfrm>
      </p:grpSpPr>
      <p:pic>
        <p:nvPicPr>
          <p:cNvPr id="354" name="Google Shape;354;p43"/>
          <p:cNvPicPr preferRelativeResize="0"/>
          <p:nvPr/>
        </p:nvPicPr>
        <p:blipFill rotWithShape="1">
          <a:blip r:embed="rId2">
            <a:alphaModFix/>
          </a:blip>
          <a:srcRect/>
          <a:stretch/>
        </p:blipFill>
        <p:spPr>
          <a:xfrm>
            <a:off x="11515777" y="6193902"/>
            <a:ext cx="540000" cy="540000"/>
          </a:xfrm>
          <a:prstGeom prst="rect">
            <a:avLst/>
          </a:prstGeom>
          <a:noFill/>
          <a:ln>
            <a:noFill/>
          </a:ln>
        </p:spPr>
      </p:pic>
      <p:sp>
        <p:nvSpPr>
          <p:cNvPr id="355" name="Google Shape;355;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rgbClr val="7F7F7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6" name="Google Shape;356;p43"/>
          <p:cNvSpPr>
            <a:spLocks noGrp="1"/>
          </p:cNvSpPr>
          <p:nvPr>
            <p:ph type="pic" idx="2"/>
          </p:nvPr>
        </p:nvSpPr>
        <p:spPr>
          <a:xfrm>
            <a:off x="973684" y="1361688"/>
            <a:ext cx="3225596" cy="2219325"/>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357" name="Google Shape;357;p43"/>
          <p:cNvSpPr>
            <a:spLocks noGrp="1"/>
          </p:cNvSpPr>
          <p:nvPr>
            <p:ph type="pic" idx="3"/>
          </p:nvPr>
        </p:nvSpPr>
        <p:spPr>
          <a:xfrm>
            <a:off x="4483202" y="1361688"/>
            <a:ext cx="3225596" cy="2219325"/>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358" name="Google Shape;358;p43"/>
          <p:cNvSpPr>
            <a:spLocks noGrp="1"/>
          </p:cNvSpPr>
          <p:nvPr>
            <p:ph type="pic" idx="4"/>
          </p:nvPr>
        </p:nvSpPr>
        <p:spPr>
          <a:xfrm>
            <a:off x="7992720" y="1361688"/>
            <a:ext cx="3225596" cy="2219325"/>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359" name="Google Shape;359;p43"/>
          <p:cNvSpPr>
            <a:spLocks noGrp="1"/>
          </p:cNvSpPr>
          <p:nvPr>
            <p:ph type="pic" idx="5"/>
          </p:nvPr>
        </p:nvSpPr>
        <p:spPr>
          <a:xfrm>
            <a:off x="973684" y="3821606"/>
            <a:ext cx="3225596" cy="2219325"/>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360" name="Google Shape;360;p43"/>
          <p:cNvSpPr>
            <a:spLocks noGrp="1"/>
          </p:cNvSpPr>
          <p:nvPr>
            <p:ph type="pic" idx="6"/>
          </p:nvPr>
        </p:nvSpPr>
        <p:spPr>
          <a:xfrm>
            <a:off x="4483202" y="3821606"/>
            <a:ext cx="3225596" cy="2219325"/>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361" name="Google Shape;361;p43"/>
          <p:cNvSpPr>
            <a:spLocks noGrp="1"/>
          </p:cNvSpPr>
          <p:nvPr>
            <p:ph type="pic" idx="7"/>
          </p:nvPr>
        </p:nvSpPr>
        <p:spPr>
          <a:xfrm>
            <a:off x="7992720" y="3821606"/>
            <a:ext cx="3225596" cy="2219325"/>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362" name="Google Shape;362;p43"/>
          <p:cNvSpPr txBox="1">
            <a:spLocks noGrp="1"/>
          </p:cNvSpPr>
          <p:nvPr>
            <p:ph type="title"/>
          </p:nvPr>
        </p:nvSpPr>
        <p:spPr>
          <a:xfrm>
            <a:off x="-1" y="366558"/>
            <a:ext cx="12192000" cy="1188000"/>
          </a:xfrm>
          <a:prstGeom prst="rect">
            <a:avLst/>
          </a:prstGeom>
          <a:noFill/>
          <a:ln>
            <a:noFill/>
          </a:ln>
        </p:spPr>
        <p:txBody>
          <a:bodyPr spcFirstLastPara="1" wrap="square" lIns="180000" tIns="180000" rIns="180000" bIns="180000" anchor="ctr" anchorCtr="0">
            <a:normAutofit/>
          </a:bodyPr>
          <a:lstStyle>
            <a:lvl1pPr lvl="0" algn="ctr">
              <a:lnSpc>
                <a:spcPct val="90000"/>
              </a:lnSpc>
              <a:spcBef>
                <a:spcPts val="0"/>
              </a:spcBef>
              <a:spcAft>
                <a:spcPts val="0"/>
              </a:spcAft>
              <a:buClr>
                <a:schemeClr val="lt1"/>
              </a:buClr>
              <a:buSzPts val="4000"/>
              <a:buFont typeface="Lucida San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3" name="Google Shape;363;p43"/>
          <p:cNvSpPr txBox="1">
            <a:spLocks noGrp="1"/>
          </p:cNvSpPr>
          <p:nvPr>
            <p:ph type="sldNum" idx="12"/>
          </p:nvPr>
        </p:nvSpPr>
        <p:spPr>
          <a:xfrm>
            <a:off x="9220203" y="618218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7 Images ">
  <p:cSld name="7 Images ">
    <p:spTree>
      <p:nvGrpSpPr>
        <p:cNvPr id="1" name="Shape 364"/>
        <p:cNvGrpSpPr/>
        <p:nvPr/>
      </p:nvGrpSpPr>
      <p:grpSpPr>
        <a:xfrm>
          <a:off x="0" y="0"/>
          <a:ext cx="0" cy="0"/>
          <a:chOff x="0" y="0"/>
          <a:chExt cx="0" cy="0"/>
        </a:xfrm>
      </p:grpSpPr>
      <p:pic>
        <p:nvPicPr>
          <p:cNvPr id="365" name="Google Shape;365;p44"/>
          <p:cNvPicPr preferRelativeResize="0"/>
          <p:nvPr/>
        </p:nvPicPr>
        <p:blipFill rotWithShape="1">
          <a:blip r:embed="rId2">
            <a:alphaModFix/>
          </a:blip>
          <a:srcRect/>
          <a:stretch/>
        </p:blipFill>
        <p:spPr>
          <a:xfrm>
            <a:off x="11515777" y="6193902"/>
            <a:ext cx="540000" cy="540000"/>
          </a:xfrm>
          <a:prstGeom prst="rect">
            <a:avLst/>
          </a:prstGeom>
          <a:noFill/>
          <a:ln>
            <a:noFill/>
          </a:ln>
        </p:spPr>
      </p:pic>
      <p:sp>
        <p:nvSpPr>
          <p:cNvPr id="366" name="Google Shape;366;p44"/>
          <p:cNvSpPr txBox="1">
            <a:spLocks noGrp="1"/>
          </p:cNvSpPr>
          <p:nvPr>
            <p:ph type="ftr" idx="11"/>
          </p:nvPr>
        </p:nvSpPr>
        <p:spPr>
          <a:xfrm>
            <a:off x="4038600" y="646450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7" name="Google Shape;367;p44"/>
          <p:cNvSpPr>
            <a:spLocks noGrp="1"/>
          </p:cNvSpPr>
          <p:nvPr>
            <p:ph type="pic" idx="2"/>
          </p:nvPr>
        </p:nvSpPr>
        <p:spPr>
          <a:xfrm>
            <a:off x="964783" y="1280560"/>
            <a:ext cx="2484286" cy="2219325"/>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368" name="Google Shape;368;p44"/>
          <p:cNvSpPr>
            <a:spLocks noGrp="1"/>
          </p:cNvSpPr>
          <p:nvPr>
            <p:ph type="pic" idx="3"/>
          </p:nvPr>
        </p:nvSpPr>
        <p:spPr>
          <a:xfrm>
            <a:off x="953891" y="3625647"/>
            <a:ext cx="3349685" cy="2844751"/>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369" name="Google Shape;369;p44"/>
          <p:cNvSpPr>
            <a:spLocks noGrp="1"/>
          </p:cNvSpPr>
          <p:nvPr>
            <p:ph type="pic" idx="4"/>
          </p:nvPr>
        </p:nvSpPr>
        <p:spPr>
          <a:xfrm>
            <a:off x="4421421" y="3625647"/>
            <a:ext cx="3349685" cy="2844751"/>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370" name="Google Shape;370;p44"/>
          <p:cNvSpPr>
            <a:spLocks noGrp="1"/>
          </p:cNvSpPr>
          <p:nvPr>
            <p:ph type="pic" idx="5"/>
          </p:nvPr>
        </p:nvSpPr>
        <p:spPr>
          <a:xfrm>
            <a:off x="7899837" y="3625647"/>
            <a:ext cx="3349685" cy="2844751"/>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371" name="Google Shape;371;p44"/>
          <p:cNvSpPr>
            <a:spLocks noGrp="1"/>
          </p:cNvSpPr>
          <p:nvPr>
            <p:ph type="pic" idx="6"/>
          </p:nvPr>
        </p:nvSpPr>
        <p:spPr>
          <a:xfrm>
            <a:off x="3563732" y="1280559"/>
            <a:ext cx="2484286" cy="2219325"/>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372" name="Google Shape;372;p44"/>
          <p:cNvSpPr>
            <a:spLocks noGrp="1"/>
          </p:cNvSpPr>
          <p:nvPr>
            <p:ph type="pic" idx="7"/>
          </p:nvPr>
        </p:nvSpPr>
        <p:spPr>
          <a:xfrm>
            <a:off x="6162681" y="1280558"/>
            <a:ext cx="2484286" cy="2219325"/>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373" name="Google Shape;373;p44"/>
          <p:cNvSpPr>
            <a:spLocks noGrp="1"/>
          </p:cNvSpPr>
          <p:nvPr>
            <p:ph type="pic" idx="8"/>
          </p:nvPr>
        </p:nvSpPr>
        <p:spPr>
          <a:xfrm>
            <a:off x="8761630" y="1280558"/>
            <a:ext cx="2484286" cy="2219325"/>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374" name="Google Shape;374;p44"/>
          <p:cNvSpPr txBox="1">
            <a:spLocks noGrp="1"/>
          </p:cNvSpPr>
          <p:nvPr>
            <p:ph type="title"/>
          </p:nvPr>
        </p:nvSpPr>
        <p:spPr>
          <a:xfrm>
            <a:off x="-1" y="366558"/>
            <a:ext cx="12192000" cy="1188000"/>
          </a:xfrm>
          <a:prstGeom prst="rect">
            <a:avLst/>
          </a:prstGeom>
          <a:noFill/>
          <a:ln>
            <a:noFill/>
          </a:ln>
        </p:spPr>
        <p:txBody>
          <a:bodyPr spcFirstLastPara="1" wrap="square" lIns="180000" tIns="180000" rIns="180000" bIns="180000" anchor="ctr" anchorCtr="0">
            <a:normAutofit/>
          </a:bodyPr>
          <a:lstStyle>
            <a:lvl1pPr lvl="0" algn="ctr">
              <a:lnSpc>
                <a:spcPct val="90000"/>
              </a:lnSpc>
              <a:spcBef>
                <a:spcPts val="0"/>
              </a:spcBef>
              <a:spcAft>
                <a:spcPts val="0"/>
              </a:spcAft>
              <a:buClr>
                <a:schemeClr val="lt1"/>
              </a:buClr>
              <a:buSzPts val="4000"/>
              <a:buFont typeface="Lucida San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5" name="Google Shape;375;p44"/>
          <p:cNvSpPr txBox="1">
            <a:spLocks noGrp="1"/>
          </p:cNvSpPr>
          <p:nvPr>
            <p:ph type="sldNum" idx="12"/>
          </p:nvPr>
        </p:nvSpPr>
        <p:spPr>
          <a:xfrm>
            <a:off x="9220203" y="618218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 Images Only (2)">
  <p:cSld name="3 Images Only (2)">
    <p:spTree>
      <p:nvGrpSpPr>
        <p:cNvPr id="1" name="Shape 376"/>
        <p:cNvGrpSpPr/>
        <p:nvPr/>
      </p:nvGrpSpPr>
      <p:grpSpPr>
        <a:xfrm>
          <a:off x="0" y="0"/>
          <a:ext cx="0" cy="0"/>
          <a:chOff x="0" y="0"/>
          <a:chExt cx="0" cy="0"/>
        </a:xfrm>
      </p:grpSpPr>
      <p:pic>
        <p:nvPicPr>
          <p:cNvPr id="377" name="Google Shape;377;p45"/>
          <p:cNvPicPr preferRelativeResize="0"/>
          <p:nvPr/>
        </p:nvPicPr>
        <p:blipFill rotWithShape="1">
          <a:blip r:embed="rId2">
            <a:alphaModFix/>
          </a:blip>
          <a:srcRect/>
          <a:stretch/>
        </p:blipFill>
        <p:spPr>
          <a:xfrm>
            <a:off x="11515777" y="6193902"/>
            <a:ext cx="540000" cy="540000"/>
          </a:xfrm>
          <a:prstGeom prst="rect">
            <a:avLst/>
          </a:prstGeom>
          <a:noFill/>
          <a:ln>
            <a:noFill/>
          </a:ln>
        </p:spPr>
      </p:pic>
      <p:sp>
        <p:nvSpPr>
          <p:cNvPr id="378" name="Google Shape;378;p45"/>
          <p:cNvSpPr>
            <a:spLocks noGrp="1"/>
          </p:cNvSpPr>
          <p:nvPr>
            <p:ph type="pic" idx="2"/>
          </p:nvPr>
        </p:nvSpPr>
        <p:spPr>
          <a:xfrm>
            <a:off x="960510" y="1982589"/>
            <a:ext cx="3564000" cy="3529166"/>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379" name="Google Shape;379;p45"/>
          <p:cNvSpPr>
            <a:spLocks noGrp="1"/>
          </p:cNvSpPr>
          <p:nvPr>
            <p:ph type="pic" idx="3"/>
          </p:nvPr>
        </p:nvSpPr>
        <p:spPr>
          <a:xfrm>
            <a:off x="4662795" y="1982589"/>
            <a:ext cx="2866411" cy="3529166"/>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380" name="Google Shape;380;p45"/>
          <p:cNvSpPr>
            <a:spLocks noGrp="1"/>
          </p:cNvSpPr>
          <p:nvPr>
            <p:ph type="pic" idx="4"/>
          </p:nvPr>
        </p:nvSpPr>
        <p:spPr>
          <a:xfrm>
            <a:off x="7664390" y="1982589"/>
            <a:ext cx="3564000" cy="3529166"/>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381" name="Google Shape;381;p45"/>
          <p:cNvSpPr txBox="1">
            <a:spLocks noGrp="1"/>
          </p:cNvSpPr>
          <p:nvPr>
            <p:ph type="title"/>
          </p:nvPr>
        </p:nvSpPr>
        <p:spPr>
          <a:xfrm>
            <a:off x="-1" y="366558"/>
            <a:ext cx="12192000" cy="1188000"/>
          </a:xfrm>
          <a:prstGeom prst="rect">
            <a:avLst/>
          </a:prstGeom>
          <a:noFill/>
          <a:ln>
            <a:noFill/>
          </a:ln>
        </p:spPr>
        <p:txBody>
          <a:bodyPr spcFirstLastPara="1" wrap="square" lIns="180000" tIns="180000" rIns="180000" bIns="180000" anchor="ctr" anchorCtr="0">
            <a:normAutofit/>
          </a:bodyPr>
          <a:lstStyle>
            <a:lvl1pPr lvl="0" algn="ctr">
              <a:lnSpc>
                <a:spcPct val="90000"/>
              </a:lnSpc>
              <a:spcBef>
                <a:spcPts val="0"/>
              </a:spcBef>
              <a:spcAft>
                <a:spcPts val="0"/>
              </a:spcAft>
              <a:buClr>
                <a:schemeClr val="lt1"/>
              </a:buClr>
              <a:buSzPts val="4000"/>
              <a:buFont typeface="Lucida San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2" name="Google Shape;382;p45"/>
          <p:cNvSpPr txBox="1">
            <a:spLocks noGrp="1"/>
          </p:cNvSpPr>
          <p:nvPr>
            <p:ph type="ftr" idx="11"/>
          </p:nvPr>
        </p:nvSpPr>
        <p:spPr>
          <a:xfrm>
            <a:off x="4038600" y="646450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3" name="Google Shape;383;p45"/>
          <p:cNvSpPr txBox="1">
            <a:spLocks noGrp="1"/>
          </p:cNvSpPr>
          <p:nvPr>
            <p:ph type="sldNum" idx="12"/>
          </p:nvPr>
        </p:nvSpPr>
        <p:spPr>
          <a:xfrm>
            <a:off x="9220203" y="618218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5 Images Only ">
  <p:cSld name="5 Images Only ">
    <p:spTree>
      <p:nvGrpSpPr>
        <p:cNvPr id="1" name="Shape 384"/>
        <p:cNvGrpSpPr/>
        <p:nvPr/>
      </p:nvGrpSpPr>
      <p:grpSpPr>
        <a:xfrm>
          <a:off x="0" y="0"/>
          <a:ext cx="0" cy="0"/>
          <a:chOff x="0" y="0"/>
          <a:chExt cx="0" cy="0"/>
        </a:xfrm>
      </p:grpSpPr>
      <p:pic>
        <p:nvPicPr>
          <p:cNvPr id="385" name="Google Shape;385;p46"/>
          <p:cNvPicPr preferRelativeResize="0"/>
          <p:nvPr/>
        </p:nvPicPr>
        <p:blipFill rotWithShape="1">
          <a:blip r:embed="rId2">
            <a:alphaModFix/>
          </a:blip>
          <a:srcRect/>
          <a:stretch/>
        </p:blipFill>
        <p:spPr>
          <a:xfrm>
            <a:off x="11515777" y="6193902"/>
            <a:ext cx="540000" cy="540000"/>
          </a:xfrm>
          <a:prstGeom prst="rect">
            <a:avLst/>
          </a:prstGeom>
          <a:noFill/>
          <a:ln>
            <a:noFill/>
          </a:ln>
        </p:spPr>
      </p:pic>
      <p:sp>
        <p:nvSpPr>
          <p:cNvPr id="386" name="Google Shape;386;p46"/>
          <p:cNvSpPr txBox="1">
            <a:spLocks noGrp="1"/>
          </p:cNvSpPr>
          <p:nvPr>
            <p:ph type="ftr" idx="11"/>
          </p:nvPr>
        </p:nvSpPr>
        <p:spPr>
          <a:xfrm>
            <a:off x="4038600" y="646450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7" name="Google Shape;387;p46"/>
          <p:cNvSpPr>
            <a:spLocks noGrp="1"/>
          </p:cNvSpPr>
          <p:nvPr>
            <p:ph type="pic" idx="2"/>
          </p:nvPr>
        </p:nvSpPr>
        <p:spPr>
          <a:xfrm>
            <a:off x="962974" y="1369130"/>
            <a:ext cx="1961080" cy="4266164"/>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388" name="Google Shape;388;p46"/>
          <p:cNvSpPr>
            <a:spLocks noGrp="1"/>
          </p:cNvSpPr>
          <p:nvPr>
            <p:ph type="pic" idx="3"/>
          </p:nvPr>
        </p:nvSpPr>
        <p:spPr>
          <a:xfrm>
            <a:off x="3057425" y="2310328"/>
            <a:ext cx="1961080" cy="4266164"/>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389" name="Google Shape;389;p46"/>
          <p:cNvSpPr>
            <a:spLocks noGrp="1"/>
          </p:cNvSpPr>
          <p:nvPr>
            <p:ph type="pic" idx="4"/>
          </p:nvPr>
        </p:nvSpPr>
        <p:spPr>
          <a:xfrm>
            <a:off x="5130104" y="1369130"/>
            <a:ext cx="1961080" cy="4266164"/>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390" name="Google Shape;390;p46"/>
          <p:cNvSpPr>
            <a:spLocks noGrp="1"/>
          </p:cNvSpPr>
          <p:nvPr>
            <p:ph type="pic" idx="5"/>
          </p:nvPr>
        </p:nvSpPr>
        <p:spPr>
          <a:xfrm>
            <a:off x="7191901" y="2310328"/>
            <a:ext cx="1961080" cy="4266164"/>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391" name="Google Shape;391;p46"/>
          <p:cNvSpPr>
            <a:spLocks noGrp="1"/>
          </p:cNvSpPr>
          <p:nvPr>
            <p:ph type="pic" idx="6"/>
          </p:nvPr>
        </p:nvSpPr>
        <p:spPr>
          <a:xfrm>
            <a:off x="9264578" y="1369130"/>
            <a:ext cx="1961080" cy="4266164"/>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392" name="Google Shape;392;p46"/>
          <p:cNvSpPr txBox="1">
            <a:spLocks noGrp="1"/>
          </p:cNvSpPr>
          <p:nvPr>
            <p:ph type="title"/>
          </p:nvPr>
        </p:nvSpPr>
        <p:spPr>
          <a:xfrm>
            <a:off x="-1" y="366558"/>
            <a:ext cx="12192000" cy="1188000"/>
          </a:xfrm>
          <a:prstGeom prst="rect">
            <a:avLst/>
          </a:prstGeom>
          <a:noFill/>
          <a:ln>
            <a:noFill/>
          </a:ln>
        </p:spPr>
        <p:txBody>
          <a:bodyPr spcFirstLastPara="1" wrap="square" lIns="180000" tIns="180000" rIns="180000" bIns="180000" anchor="ctr" anchorCtr="0">
            <a:normAutofit/>
          </a:bodyPr>
          <a:lstStyle>
            <a:lvl1pPr lvl="0" algn="ctr">
              <a:lnSpc>
                <a:spcPct val="90000"/>
              </a:lnSpc>
              <a:spcBef>
                <a:spcPts val="0"/>
              </a:spcBef>
              <a:spcAft>
                <a:spcPts val="0"/>
              </a:spcAft>
              <a:buClr>
                <a:schemeClr val="lt1"/>
              </a:buClr>
              <a:buSzPts val="4000"/>
              <a:buFont typeface="Lucida San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3" name="Google Shape;393;p46"/>
          <p:cNvSpPr txBox="1">
            <a:spLocks noGrp="1"/>
          </p:cNvSpPr>
          <p:nvPr>
            <p:ph type="sldNum" idx="12"/>
          </p:nvPr>
        </p:nvSpPr>
        <p:spPr>
          <a:xfrm>
            <a:off x="9220203" y="618218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7 Images Only (2)">
  <p:cSld name="7 Images Only (2)">
    <p:spTree>
      <p:nvGrpSpPr>
        <p:cNvPr id="1" name="Shape 394"/>
        <p:cNvGrpSpPr/>
        <p:nvPr/>
      </p:nvGrpSpPr>
      <p:grpSpPr>
        <a:xfrm>
          <a:off x="0" y="0"/>
          <a:ext cx="0" cy="0"/>
          <a:chOff x="0" y="0"/>
          <a:chExt cx="0" cy="0"/>
        </a:xfrm>
      </p:grpSpPr>
      <p:pic>
        <p:nvPicPr>
          <p:cNvPr id="395" name="Google Shape;395;p47"/>
          <p:cNvPicPr preferRelativeResize="0"/>
          <p:nvPr/>
        </p:nvPicPr>
        <p:blipFill rotWithShape="1">
          <a:blip r:embed="rId2">
            <a:alphaModFix/>
          </a:blip>
          <a:srcRect/>
          <a:stretch/>
        </p:blipFill>
        <p:spPr>
          <a:xfrm>
            <a:off x="11515777" y="6193902"/>
            <a:ext cx="540000" cy="540000"/>
          </a:xfrm>
          <a:prstGeom prst="rect">
            <a:avLst/>
          </a:prstGeom>
          <a:noFill/>
          <a:ln>
            <a:noFill/>
          </a:ln>
        </p:spPr>
      </p:pic>
      <p:sp>
        <p:nvSpPr>
          <p:cNvPr id="396" name="Google Shape;396;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7" name="Google Shape;397;p47"/>
          <p:cNvSpPr>
            <a:spLocks noGrp="1"/>
          </p:cNvSpPr>
          <p:nvPr>
            <p:ph type="pic" idx="2"/>
          </p:nvPr>
        </p:nvSpPr>
        <p:spPr>
          <a:xfrm>
            <a:off x="959851" y="1365448"/>
            <a:ext cx="1910667" cy="1550869"/>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398" name="Google Shape;398;p47"/>
          <p:cNvSpPr>
            <a:spLocks noGrp="1"/>
          </p:cNvSpPr>
          <p:nvPr>
            <p:ph type="pic" idx="3"/>
          </p:nvPr>
        </p:nvSpPr>
        <p:spPr>
          <a:xfrm>
            <a:off x="3000000" y="1365448"/>
            <a:ext cx="6192000" cy="4989905"/>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399" name="Google Shape;399;p47"/>
          <p:cNvSpPr>
            <a:spLocks noGrp="1"/>
          </p:cNvSpPr>
          <p:nvPr>
            <p:ph type="pic" idx="4"/>
          </p:nvPr>
        </p:nvSpPr>
        <p:spPr>
          <a:xfrm>
            <a:off x="959851" y="3084569"/>
            <a:ext cx="1910667" cy="1550869"/>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400" name="Google Shape;400;p47"/>
          <p:cNvSpPr>
            <a:spLocks noGrp="1"/>
          </p:cNvSpPr>
          <p:nvPr>
            <p:ph type="pic" idx="5"/>
          </p:nvPr>
        </p:nvSpPr>
        <p:spPr>
          <a:xfrm>
            <a:off x="959851" y="4803689"/>
            <a:ext cx="1910667" cy="1550869"/>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401" name="Google Shape;401;p47"/>
          <p:cNvSpPr>
            <a:spLocks noGrp="1"/>
          </p:cNvSpPr>
          <p:nvPr>
            <p:ph type="pic" idx="6"/>
          </p:nvPr>
        </p:nvSpPr>
        <p:spPr>
          <a:xfrm>
            <a:off x="9321477" y="1365451"/>
            <a:ext cx="1910667" cy="1550869"/>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402" name="Google Shape;402;p47"/>
          <p:cNvSpPr>
            <a:spLocks noGrp="1"/>
          </p:cNvSpPr>
          <p:nvPr>
            <p:ph type="pic" idx="7"/>
          </p:nvPr>
        </p:nvSpPr>
        <p:spPr>
          <a:xfrm>
            <a:off x="9321477" y="3084968"/>
            <a:ext cx="1910667" cy="1550869"/>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403" name="Google Shape;403;p47"/>
          <p:cNvSpPr>
            <a:spLocks noGrp="1"/>
          </p:cNvSpPr>
          <p:nvPr>
            <p:ph type="pic" idx="8"/>
          </p:nvPr>
        </p:nvSpPr>
        <p:spPr>
          <a:xfrm>
            <a:off x="9321477" y="4804484"/>
            <a:ext cx="1910667" cy="1550869"/>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404" name="Google Shape;404;p47"/>
          <p:cNvSpPr txBox="1">
            <a:spLocks noGrp="1"/>
          </p:cNvSpPr>
          <p:nvPr>
            <p:ph type="title"/>
          </p:nvPr>
        </p:nvSpPr>
        <p:spPr>
          <a:xfrm>
            <a:off x="-1" y="366558"/>
            <a:ext cx="12192000" cy="1188000"/>
          </a:xfrm>
          <a:prstGeom prst="rect">
            <a:avLst/>
          </a:prstGeom>
          <a:noFill/>
          <a:ln>
            <a:noFill/>
          </a:ln>
        </p:spPr>
        <p:txBody>
          <a:bodyPr spcFirstLastPara="1" wrap="square" lIns="180000" tIns="180000" rIns="180000" bIns="180000" anchor="ctr" anchorCtr="0">
            <a:normAutofit/>
          </a:bodyPr>
          <a:lstStyle>
            <a:lvl1pPr lvl="0" algn="ctr">
              <a:lnSpc>
                <a:spcPct val="90000"/>
              </a:lnSpc>
              <a:spcBef>
                <a:spcPts val="0"/>
              </a:spcBef>
              <a:spcAft>
                <a:spcPts val="0"/>
              </a:spcAft>
              <a:buClr>
                <a:schemeClr val="lt1"/>
              </a:buClr>
              <a:buSzPts val="4000"/>
              <a:buFont typeface="Lucida San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5" name="Google Shape;405;p47"/>
          <p:cNvSpPr txBox="1">
            <a:spLocks noGrp="1"/>
          </p:cNvSpPr>
          <p:nvPr>
            <p:ph type="sldNum" idx="12"/>
          </p:nvPr>
        </p:nvSpPr>
        <p:spPr>
          <a:xfrm>
            <a:off x="9220203" y="618218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4 Images Only ">
  <p:cSld name="4 Images Only ">
    <p:spTree>
      <p:nvGrpSpPr>
        <p:cNvPr id="1" name="Shape 406"/>
        <p:cNvGrpSpPr/>
        <p:nvPr/>
      </p:nvGrpSpPr>
      <p:grpSpPr>
        <a:xfrm>
          <a:off x="0" y="0"/>
          <a:ext cx="0" cy="0"/>
          <a:chOff x="0" y="0"/>
          <a:chExt cx="0" cy="0"/>
        </a:xfrm>
      </p:grpSpPr>
      <p:pic>
        <p:nvPicPr>
          <p:cNvPr id="407" name="Google Shape;407;p48"/>
          <p:cNvPicPr preferRelativeResize="0"/>
          <p:nvPr/>
        </p:nvPicPr>
        <p:blipFill rotWithShape="1">
          <a:blip r:embed="rId2">
            <a:alphaModFix/>
          </a:blip>
          <a:srcRect/>
          <a:stretch/>
        </p:blipFill>
        <p:spPr>
          <a:xfrm>
            <a:off x="11515777" y="6193902"/>
            <a:ext cx="540000" cy="540000"/>
          </a:xfrm>
          <a:prstGeom prst="rect">
            <a:avLst/>
          </a:prstGeom>
          <a:noFill/>
          <a:ln>
            <a:noFill/>
          </a:ln>
        </p:spPr>
      </p:pic>
      <p:sp>
        <p:nvSpPr>
          <p:cNvPr id="408" name="Google Shape;408;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9" name="Google Shape;409;p48"/>
          <p:cNvSpPr>
            <a:spLocks noGrp="1"/>
          </p:cNvSpPr>
          <p:nvPr>
            <p:ph type="pic" idx="2"/>
          </p:nvPr>
        </p:nvSpPr>
        <p:spPr>
          <a:xfrm>
            <a:off x="968832" y="1340516"/>
            <a:ext cx="6084000" cy="4966704"/>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410" name="Google Shape;410;p48"/>
          <p:cNvSpPr>
            <a:spLocks noGrp="1"/>
          </p:cNvSpPr>
          <p:nvPr>
            <p:ph type="pic" idx="3"/>
          </p:nvPr>
        </p:nvSpPr>
        <p:spPr>
          <a:xfrm>
            <a:off x="7210781" y="1340516"/>
            <a:ext cx="4023531" cy="3284639"/>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411" name="Google Shape;411;p48"/>
          <p:cNvSpPr>
            <a:spLocks noGrp="1"/>
          </p:cNvSpPr>
          <p:nvPr>
            <p:ph type="pic" idx="4"/>
          </p:nvPr>
        </p:nvSpPr>
        <p:spPr>
          <a:xfrm>
            <a:off x="7213586" y="4788358"/>
            <a:ext cx="1902247" cy="1544035"/>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412" name="Google Shape;412;p48"/>
          <p:cNvSpPr>
            <a:spLocks noGrp="1"/>
          </p:cNvSpPr>
          <p:nvPr>
            <p:ph type="pic" idx="5"/>
          </p:nvPr>
        </p:nvSpPr>
        <p:spPr>
          <a:xfrm>
            <a:off x="9332023" y="4788358"/>
            <a:ext cx="1902247" cy="1544035"/>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413" name="Google Shape;413;p48"/>
          <p:cNvSpPr txBox="1">
            <a:spLocks noGrp="1"/>
          </p:cNvSpPr>
          <p:nvPr>
            <p:ph type="title"/>
          </p:nvPr>
        </p:nvSpPr>
        <p:spPr>
          <a:xfrm>
            <a:off x="-1" y="366559"/>
            <a:ext cx="12192000" cy="1188000"/>
          </a:xfrm>
          <a:prstGeom prst="rect">
            <a:avLst/>
          </a:prstGeom>
          <a:noFill/>
          <a:ln>
            <a:noFill/>
          </a:ln>
        </p:spPr>
        <p:txBody>
          <a:bodyPr spcFirstLastPara="1" wrap="square" lIns="180000" tIns="180000" rIns="180000" bIns="180000" anchor="ctr" anchorCtr="0">
            <a:normAutofit/>
          </a:bodyPr>
          <a:lstStyle>
            <a:lvl1pPr lvl="0" algn="ctr">
              <a:lnSpc>
                <a:spcPct val="90000"/>
              </a:lnSpc>
              <a:spcBef>
                <a:spcPts val="0"/>
              </a:spcBef>
              <a:spcAft>
                <a:spcPts val="0"/>
              </a:spcAft>
              <a:buClr>
                <a:schemeClr val="lt1"/>
              </a:buClr>
              <a:buSzPts val="4000"/>
              <a:buFont typeface="Lucida San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4" name="Google Shape;414;p48"/>
          <p:cNvSpPr txBox="1">
            <a:spLocks noGrp="1"/>
          </p:cNvSpPr>
          <p:nvPr>
            <p:ph type="sldNum" idx="12"/>
          </p:nvPr>
        </p:nvSpPr>
        <p:spPr>
          <a:xfrm>
            <a:off x="9220203" y="618218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7 Images Only (3)">
  <p:cSld name="7 Images Only (3)">
    <p:spTree>
      <p:nvGrpSpPr>
        <p:cNvPr id="1" name="Shape 415"/>
        <p:cNvGrpSpPr/>
        <p:nvPr/>
      </p:nvGrpSpPr>
      <p:grpSpPr>
        <a:xfrm>
          <a:off x="0" y="0"/>
          <a:ext cx="0" cy="0"/>
          <a:chOff x="0" y="0"/>
          <a:chExt cx="0" cy="0"/>
        </a:xfrm>
      </p:grpSpPr>
      <p:pic>
        <p:nvPicPr>
          <p:cNvPr id="416" name="Google Shape;416;p49"/>
          <p:cNvPicPr preferRelativeResize="0"/>
          <p:nvPr/>
        </p:nvPicPr>
        <p:blipFill rotWithShape="1">
          <a:blip r:embed="rId2">
            <a:alphaModFix/>
          </a:blip>
          <a:srcRect/>
          <a:stretch/>
        </p:blipFill>
        <p:spPr>
          <a:xfrm>
            <a:off x="11515777" y="6193902"/>
            <a:ext cx="540000" cy="540000"/>
          </a:xfrm>
          <a:prstGeom prst="rect">
            <a:avLst/>
          </a:prstGeom>
          <a:noFill/>
          <a:ln>
            <a:noFill/>
          </a:ln>
        </p:spPr>
      </p:pic>
      <p:sp>
        <p:nvSpPr>
          <p:cNvPr id="417" name="Google Shape;417;p49"/>
          <p:cNvSpPr>
            <a:spLocks noGrp="1"/>
          </p:cNvSpPr>
          <p:nvPr>
            <p:ph type="pic" idx="2"/>
          </p:nvPr>
        </p:nvSpPr>
        <p:spPr>
          <a:xfrm>
            <a:off x="959613" y="1321389"/>
            <a:ext cx="6228000" cy="5159036"/>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418" name="Google Shape;418;p49"/>
          <p:cNvSpPr>
            <a:spLocks noGrp="1"/>
          </p:cNvSpPr>
          <p:nvPr>
            <p:ph type="pic" idx="3"/>
          </p:nvPr>
        </p:nvSpPr>
        <p:spPr>
          <a:xfrm>
            <a:off x="7322445" y="1317647"/>
            <a:ext cx="1902247" cy="1603265"/>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419" name="Google Shape;419;p49"/>
          <p:cNvSpPr>
            <a:spLocks noGrp="1"/>
          </p:cNvSpPr>
          <p:nvPr>
            <p:ph type="pic" idx="4"/>
          </p:nvPr>
        </p:nvSpPr>
        <p:spPr>
          <a:xfrm>
            <a:off x="7322445" y="3097403"/>
            <a:ext cx="1902247" cy="1603265"/>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420" name="Google Shape;420;p49"/>
          <p:cNvSpPr>
            <a:spLocks noGrp="1"/>
          </p:cNvSpPr>
          <p:nvPr>
            <p:ph type="pic" idx="5"/>
          </p:nvPr>
        </p:nvSpPr>
        <p:spPr>
          <a:xfrm>
            <a:off x="7322445" y="4877160"/>
            <a:ext cx="1902247" cy="1603265"/>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421" name="Google Shape;421;p49"/>
          <p:cNvSpPr>
            <a:spLocks noGrp="1"/>
          </p:cNvSpPr>
          <p:nvPr>
            <p:ph type="pic" idx="6"/>
          </p:nvPr>
        </p:nvSpPr>
        <p:spPr>
          <a:xfrm>
            <a:off x="9337930" y="1317647"/>
            <a:ext cx="1902247" cy="1603265"/>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422" name="Google Shape;422;p49"/>
          <p:cNvSpPr>
            <a:spLocks noGrp="1"/>
          </p:cNvSpPr>
          <p:nvPr>
            <p:ph type="pic" idx="7"/>
          </p:nvPr>
        </p:nvSpPr>
        <p:spPr>
          <a:xfrm>
            <a:off x="9337930" y="3097403"/>
            <a:ext cx="1902247" cy="1603265"/>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423" name="Google Shape;423;p49"/>
          <p:cNvSpPr>
            <a:spLocks noGrp="1"/>
          </p:cNvSpPr>
          <p:nvPr>
            <p:ph type="pic" idx="8"/>
          </p:nvPr>
        </p:nvSpPr>
        <p:spPr>
          <a:xfrm>
            <a:off x="9337930" y="4877160"/>
            <a:ext cx="1902247" cy="1603265"/>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424" name="Google Shape;424;p49"/>
          <p:cNvSpPr txBox="1">
            <a:spLocks noGrp="1"/>
          </p:cNvSpPr>
          <p:nvPr>
            <p:ph type="title"/>
          </p:nvPr>
        </p:nvSpPr>
        <p:spPr>
          <a:xfrm>
            <a:off x="-1" y="366558"/>
            <a:ext cx="12192000" cy="1188000"/>
          </a:xfrm>
          <a:prstGeom prst="rect">
            <a:avLst/>
          </a:prstGeom>
          <a:noFill/>
          <a:ln>
            <a:noFill/>
          </a:ln>
        </p:spPr>
        <p:txBody>
          <a:bodyPr spcFirstLastPara="1" wrap="square" lIns="180000" tIns="180000" rIns="180000" bIns="180000" anchor="ctr" anchorCtr="0">
            <a:normAutofit/>
          </a:bodyPr>
          <a:lstStyle>
            <a:lvl1pPr lvl="0" algn="ctr">
              <a:lnSpc>
                <a:spcPct val="90000"/>
              </a:lnSpc>
              <a:spcBef>
                <a:spcPts val="0"/>
              </a:spcBef>
              <a:spcAft>
                <a:spcPts val="0"/>
              </a:spcAft>
              <a:buClr>
                <a:schemeClr val="lt1"/>
              </a:buClr>
              <a:buSzPts val="4000"/>
              <a:buFont typeface="Lucida San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5" name="Google Shape;425;p49"/>
          <p:cNvSpPr txBox="1">
            <a:spLocks noGrp="1"/>
          </p:cNvSpPr>
          <p:nvPr>
            <p:ph type="ftr" idx="11"/>
          </p:nvPr>
        </p:nvSpPr>
        <p:spPr>
          <a:xfrm>
            <a:off x="4038600" y="6474334"/>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rgbClr val="7F7F7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6" name="Google Shape;426;p49"/>
          <p:cNvSpPr txBox="1">
            <a:spLocks noGrp="1"/>
          </p:cNvSpPr>
          <p:nvPr>
            <p:ph type="sldNum" idx="12"/>
          </p:nvPr>
        </p:nvSpPr>
        <p:spPr>
          <a:xfrm>
            <a:off x="9220203" y="618218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5 Images Only (1)">
  <p:cSld name="5 Images Only (1)">
    <p:spTree>
      <p:nvGrpSpPr>
        <p:cNvPr id="1" name="Shape 427"/>
        <p:cNvGrpSpPr/>
        <p:nvPr/>
      </p:nvGrpSpPr>
      <p:grpSpPr>
        <a:xfrm>
          <a:off x="0" y="0"/>
          <a:ext cx="0" cy="0"/>
          <a:chOff x="0" y="0"/>
          <a:chExt cx="0" cy="0"/>
        </a:xfrm>
      </p:grpSpPr>
      <p:pic>
        <p:nvPicPr>
          <p:cNvPr id="428" name="Google Shape;428;p50"/>
          <p:cNvPicPr preferRelativeResize="0"/>
          <p:nvPr/>
        </p:nvPicPr>
        <p:blipFill rotWithShape="1">
          <a:blip r:embed="rId2">
            <a:alphaModFix/>
          </a:blip>
          <a:srcRect/>
          <a:stretch/>
        </p:blipFill>
        <p:spPr>
          <a:xfrm>
            <a:off x="11515777" y="6193902"/>
            <a:ext cx="540000" cy="540000"/>
          </a:xfrm>
          <a:prstGeom prst="rect">
            <a:avLst/>
          </a:prstGeom>
          <a:noFill/>
          <a:ln>
            <a:noFill/>
          </a:ln>
        </p:spPr>
      </p:pic>
      <p:sp>
        <p:nvSpPr>
          <p:cNvPr id="429" name="Google Shape;429;p50"/>
          <p:cNvSpPr>
            <a:spLocks noGrp="1"/>
          </p:cNvSpPr>
          <p:nvPr>
            <p:ph type="pic" idx="2"/>
          </p:nvPr>
        </p:nvSpPr>
        <p:spPr>
          <a:xfrm>
            <a:off x="960073" y="1586335"/>
            <a:ext cx="2052000" cy="20520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430" name="Google Shape;430;p50"/>
          <p:cNvSpPr>
            <a:spLocks noGrp="1"/>
          </p:cNvSpPr>
          <p:nvPr>
            <p:ph type="pic" idx="3"/>
          </p:nvPr>
        </p:nvSpPr>
        <p:spPr>
          <a:xfrm>
            <a:off x="3017323" y="3759266"/>
            <a:ext cx="2052000" cy="20520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431" name="Google Shape;431;p50"/>
          <p:cNvSpPr>
            <a:spLocks noGrp="1"/>
          </p:cNvSpPr>
          <p:nvPr>
            <p:ph type="pic" idx="4"/>
          </p:nvPr>
        </p:nvSpPr>
        <p:spPr>
          <a:xfrm>
            <a:off x="7133568" y="3759266"/>
            <a:ext cx="2052000" cy="20520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432" name="Google Shape;432;p50"/>
          <p:cNvSpPr>
            <a:spLocks noGrp="1"/>
          </p:cNvSpPr>
          <p:nvPr>
            <p:ph type="pic" idx="5"/>
          </p:nvPr>
        </p:nvSpPr>
        <p:spPr>
          <a:xfrm>
            <a:off x="9185766" y="1586335"/>
            <a:ext cx="2052000" cy="20520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433" name="Google Shape;433;p50"/>
          <p:cNvSpPr>
            <a:spLocks noGrp="1"/>
          </p:cNvSpPr>
          <p:nvPr>
            <p:ph type="pic" idx="6"/>
          </p:nvPr>
        </p:nvSpPr>
        <p:spPr>
          <a:xfrm>
            <a:off x="5070000" y="1586335"/>
            <a:ext cx="2052000" cy="20520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434" name="Google Shape;434;p50"/>
          <p:cNvSpPr txBox="1">
            <a:spLocks noGrp="1"/>
          </p:cNvSpPr>
          <p:nvPr>
            <p:ph type="title"/>
          </p:nvPr>
        </p:nvSpPr>
        <p:spPr>
          <a:xfrm>
            <a:off x="-1" y="366558"/>
            <a:ext cx="12192000" cy="1188000"/>
          </a:xfrm>
          <a:prstGeom prst="rect">
            <a:avLst/>
          </a:prstGeom>
          <a:noFill/>
          <a:ln>
            <a:noFill/>
          </a:ln>
        </p:spPr>
        <p:txBody>
          <a:bodyPr spcFirstLastPara="1" wrap="square" lIns="180000" tIns="180000" rIns="180000" bIns="180000" anchor="ctr" anchorCtr="0">
            <a:normAutofit/>
          </a:bodyPr>
          <a:lstStyle>
            <a:lvl1pPr lvl="0" algn="ctr">
              <a:lnSpc>
                <a:spcPct val="90000"/>
              </a:lnSpc>
              <a:spcBef>
                <a:spcPts val="0"/>
              </a:spcBef>
              <a:spcAft>
                <a:spcPts val="0"/>
              </a:spcAft>
              <a:buClr>
                <a:schemeClr val="lt1"/>
              </a:buClr>
              <a:buSzPts val="4000"/>
              <a:buFont typeface="Lucida San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5" name="Google Shape;435;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6" name="Google Shape;436;p50"/>
          <p:cNvSpPr txBox="1">
            <a:spLocks noGrp="1"/>
          </p:cNvSpPr>
          <p:nvPr>
            <p:ph type="sldNum" idx="12"/>
          </p:nvPr>
        </p:nvSpPr>
        <p:spPr>
          <a:xfrm>
            <a:off x="9220203" y="618218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Title Only" type="title">
  <p:cSld name="TITLE">
    <p:spTree>
      <p:nvGrpSpPr>
        <p:cNvPr id="1" name="Shape 257"/>
        <p:cNvGrpSpPr/>
        <p:nvPr/>
      </p:nvGrpSpPr>
      <p:grpSpPr>
        <a:xfrm>
          <a:off x="0" y="0"/>
          <a:ext cx="0" cy="0"/>
          <a:chOff x="0" y="0"/>
          <a:chExt cx="0" cy="0"/>
        </a:xfrm>
      </p:grpSpPr>
      <p:sp>
        <p:nvSpPr>
          <p:cNvPr id="258" name="Google Shape;258;p33"/>
          <p:cNvSpPr txBox="1">
            <a:spLocks noGrp="1"/>
          </p:cNvSpPr>
          <p:nvPr>
            <p:ph type="ctrTitle"/>
          </p:nvPr>
        </p:nvSpPr>
        <p:spPr>
          <a:xfrm>
            <a:off x="1524000" y="1984448"/>
            <a:ext cx="9144000" cy="2151934"/>
          </a:xfrm>
          <a:prstGeom prst="rect">
            <a:avLst/>
          </a:prstGeom>
          <a:noFill/>
          <a:ln>
            <a:noFill/>
          </a:ln>
        </p:spPr>
        <p:txBody>
          <a:bodyPr spcFirstLastPara="1" wrap="square" lIns="180000" tIns="180000" rIns="180000" bIns="180000" anchor="ctr" anchorCtr="0">
            <a:normAutofit/>
          </a:bodyPr>
          <a:lstStyle>
            <a:lvl1pPr lvl="0" algn="ctr">
              <a:lnSpc>
                <a:spcPct val="90000"/>
              </a:lnSpc>
              <a:spcBef>
                <a:spcPts val="0"/>
              </a:spcBef>
              <a:spcAft>
                <a:spcPts val="0"/>
              </a:spcAft>
              <a:buClr>
                <a:schemeClr val="lt1"/>
              </a:buClr>
              <a:buSzPts val="6000"/>
              <a:buFont typeface="Lucida Sans"/>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9" name="Google Shape;259;p33"/>
          <p:cNvSpPr txBox="1">
            <a:spLocks noGrp="1"/>
          </p:cNvSpPr>
          <p:nvPr>
            <p:ph type="subTitle" idx="1"/>
          </p:nvPr>
        </p:nvSpPr>
        <p:spPr>
          <a:xfrm>
            <a:off x="1524000" y="4114802"/>
            <a:ext cx="9144000" cy="1041960"/>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lt1"/>
              </a:buClr>
              <a:buSzPts val="3200"/>
              <a:buNone/>
              <a:defRPr sz="32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260" name="Google Shape;260;p33"/>
          <p:cNvCxnSpPr/>
          <p:nvPr/>
        </p:nvCxnSpPr>
        <p:spPr>
          <a:xfrm>
            <a:off x="0" y="1828800"/>
            <a:ext cx="12192000" cy="0"/>
          </a:xfrm>
          <a:prstGeom prst="straightConnector1">
            <a:avLst/>
          </a:prstGeom>
          <a:noFill/>
          <a:ln w="38100" cap="flat" cmpd="sng">
            <a:solidFill>
              <a:schemeClr val="accent4"/>
            </a:solidFill>
            <a:prstDash val="solid"/>
            <a:miter lim="800000"/>
            <a:headEnd type="none" w="sm" len="sm"/>
            <a:tailEnd type="none" w="sm" len="sm"/>
          </a:ln>
        </p:spPr>
      </p:cxnSp>
      <p:cxnSp>
        <p:nvCxnSpPr>
          <p:cNvPr id="261" name="Google Shape;261;p33"/>
          <p:cNvCxnSpPr/>
          <p:nvPr/>
        </p:nvCxnSpPr>
        <p:spPr>
          <a:xfrm>
            <a:off x="0" y="5126781"/>
            <a:ext cx="12192000" cy="0"/>
          </a:xfrm>
          <a:prstGeom prst="straightConnector1">
            <a:avLst/>
          </a:prstGeom>
          <a:noFill/>
          <a:ln w="38100" cap="flat" cmpd="sng">
            <a:solidFill>
              <a:schemeClr val="accent4"/>
            </a:solidFill>
            <a:prstDash val="solid"/>
            <a:miter lim="800000"/>
            <a:headEnd type="none" w="sm" len="sm"/>
            <a:tailEnd type="none" w="sm" len="sm"/>
          </a:ln>
        </p:spPr>
      </p:cxnSp>
      <p:cxnSp>
        <p:nvCxnSpPr>
          <p:cNvPr id="262" name="Google Shape;262;p33"/>
          <p:cNvCxnSpPr/>
          <p:nvPr/>
        </p:nvCxnSpPr>
        <p:spPr>
          <a:xfrm>
            <a:off x="2118000" y="3980733"/>
            <a:ext cx="7956000" cy="0"/>
          </a:xfrm>
          <a:prstGeom prst="straightConnector1">
            <a:avLst/>
          </a:prstGeom>
          <a:noFill/>
          <a:ln w="25400" cap="flat" cmpd="sng">
            <a:solidFill>
              <a:schemeClr val="accent4"/>
            </a:solidFill>
            <a:prstDash val="solid"/>
            <a:miter lim="800000"/>
            <a:headEnd type="none" w="sm" len="sm"/>
            <a:tailEnd type="none" w="sm" len="sm"/>
          </a:ln>
        </p:spPr>
      </p:cxnSp>
      <p:sp>
        <p:nvSpPr>
          <p:cNvPr id="263" name="Google Shape;263;p33"/>
          <p:cNvSpPr/>
          <p:nvPr/>
        </p:nvSpPr>
        <p:spPr>
          <a:xfrm>
            <a:off x="163285" y="1984448"/>
            <a:ext cx="11898085" cy="2987999"/>
          </a:xfrm>
          <a:prstGeom prst="rect">
            <a:avLst/>
          </a:prstGeom>
          <a:noFill/>
          <a:ln w="254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264" name="Google Shape;264;p33" descr="Trophy"/>
          <p:cNvPicPr preferRelativeResize="0"/>
          <p:nvPr/>
        </p:nvPicPr>
        <p:blipFill rotWithShape="1">
          <a:blip r:embed="rId2">
            <a:alphaModFix/>
          </a:blip>
          <a:srcRect/>
          <a:stretch/>
        </p:blipFill>
        <p:spPr>
          <a:xfrm>
            <a:off x="9301922" y="2008304"/>
            <a:ext cx="2988000" cy="2988000"/>
          </a:xfrm>
          <a:prstGeom prst="rect">
            <a:avLst/>
          </a:prstGeom>
          <a:noFill/>
          <a:ln>
            <a:noFill/>
          </a:ln>
        </p:spPr>
      </p:pic>
      <p:pic>
        <p:nvPicPr>
          <p:cNvPr id="265" name="Google Shape;265;p33" descr="Trophy"/>
          <p:cNvPicPr preferRelativeResize="0"/>
          <p:nvPr/>
        </p:nvPicPr>
        <p:blipFill rotWithShape="1">
          <a:blip r:embed="rId2">
            <a:alphaModFix/>
          </a:blip>
          <a:srcRect/>
          <a:stretch/>
        </p:blipFill>
        <p:spPr>
          <a:xfrm>
            <a:off x="-331934" y="2008304"/>
            <a:ext cx="2988000" cy="29880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5 Images Only">
  <p:cSld name="5 Images Only">
    <p:spTree>
      <p:nvGrpSpPr>
        <p:cNvPr id="1" name="Shape 437"/>
        <p:cNvGrpSpPr/>
        <p:nvPr/>
      </p:nvGrpSpPr>
      <p:grpSpPr>
        <a:xfrm>
          <a:off x="0" y="0"/>
          <a:ext cx="0" cy="0"/>
          <a:chOff x="0" y="0"/>
          <a:chExt cx="0" cy="0"/>
        </a:xfrm>
      </p:grpSpPr>
      <p:pic>
        <p:nvPicPr>
          <p:cNvPr id="438" name="Google Shape;438;p51"/>
          <p:cNvPicPr preferRelativeResize="0"/>
          <p:nvPr/>
        </p:nvPicPr>
        <p:blipFill rotWithShape="1">
          <a:blip r:embed="rId2">
            <a:alphaModFix/>
          </a:blip>
          <a:srcRect/>
          <a:stretch/>
        </p:blipFill>
        <p:spPr>
          <a:xfrm>
            <a:off x="11515777" y="6193902"/>
            <a:ext cx="540000" cy="540000"/>
          </a:xfrm>
          <a:prstGeom prst="rect">
            <a:avLst/>
          </a:prstGeom>
          <a:noFill/>
          <a:ln>
            <a:noFill/>
          </a:ln>
        </p:spPr>
      </p:pic>
      <p:sp>
        <p:nvSpPr>
          <p:cNvPr id="439" name="Google Shape;439;p51"/>
          <p:cNvSpPr>
            <a:spLocks noGrp="1"/>
          </p:cNvSpPr>
          <p:nvPr>
            <p:ph type="pic" idx="2"/>
          </p:nvPr>
        </p:nvSpPr>
        <p:spPr>
          <a:xfrm>
            <a:off x="957943" y="1366332"/>
            <a:ext cx="4015530" cy="5012698"/>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440" name="Google Shape;440;p51"/>
          <p:cNvSpPr>
            <a:spLocks noGrp="1"/>
          </p:cNvSpPr>
          <p:nvPr>
            <p:ph type="pic" idx="3"/>
          </p:nvPr>
        </p:nvSpPr>
        <p:spPr>
          <a:xfrm>
            <a:off x="5082802" y="3075516"/>
            <a:ext cx="1961080" cy="1592375"/>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441" name="Google Shape;441;p51"/>
          <p:cNvSpPr>
            <a:spLocks noGrp="1"/>
          </p:cNvSpPr>
          <p:nvPr>
            <p:ph type="pic" idx="4"/>
          </p:nvPr>
        </p:nvSpPr>
        <p:spPr>
          <a:xfrm>
            <a:off x="5082802" y="4781587"/>
            <a:ext cx="1961080" cy="1592375"/>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442" name="Google Shape;442;p51"/>
          <p:cNvSpPr>
            <a:spLocks noGrp="1"/>
          </p:cNvSpPr>
          <p:nvPr>
            <p:ph type="pic" idx="5"/>
          </p:nvPr>
        </p:nvSpPr>
        <p:spPr>
          <a:xfrm>
            <a:off x="5082802" y="1369446"/>
            <a:ext cx="1961080" cy="1592375"/>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443" name="Google Shape;443;p51"/>
          <p:cNvSpPr>
            <a:spLocks noGrp="1"/>
          </p:cNvSpPr>
          <p:nvPr>
            <p:ph type="pic" idx="6"/>
          </p:nvPr>
        </p:nvSpPr>
        <p:spPr>
          <a:xfrm>
            <a:off x="7145582" y="1366332"/>
            <a:ext cx="4088475" cy="5012698"/>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444" name="Google Shape;444;p51"/>
          <p:cNvSpPr txBox="1">
            <a:spLocks noGrp="1"/>
          </p:cNvSpPr>
          <p:nvPr>
            <p:ph type="title"/>
          </p:nvPr>
        </p:nvSpPr>
        <p:spPr>
          <a:xfrm>
            <a:off x="-1" y="366558"/>
            <a:ext cx="12192000" cy="1188000"/>
          </a:xfrm>
          <a:prstGeom prst="rect">
            <a:avLst/>
          </a:prstGeom>
          <a:noFill/>
          <a:ln>
            <a:noFill/>
          </a:ln>
        </p:spPr>
        <p:txBody>
          <a:bodyPr spcFirstLastPara="1" wrap="square" lIns="180000" tIns="180000" rIns="180000" bIns="180000" anchor="ctr" anchorCtr="0">
            <a:normAutofit/>
          </a:bodyPr>
          <a:lstStyle>
            <a:lvl1pPr lvl="0" algn="ctr">
              <a:lnSpc>
                <a:spcPct val="90000"/>
              </a:lnSpc>
              <a:spcBef>
                <a:spcPts val="0"/>
              </a:spcBef>
              <a:spcAft>
                <a:spcPts val="0"/>
              </a:spcAft>
              <a:buClr>
                <a:schemeClr val="lt1"/>
              </a:buClr>
              <a:buSzPts val="4000"/>
              <a:buFont typeface="Lucida San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5" name="Google Shape;445;p51"/>
          <p:cNvSpPr txBox="1">
            <a:spLocks noGrp="1"/>
          </p:cNvSpPr>
          <p:nvPr>
            <p:ph type="ftr" idx="11"/>
          </p:nvPr>
        </p:nvSpPr>
        <p:spPr>
          <a:xfrm>
            <a:off x="4038600" y="6474334"/>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6" name="Google Shape;446;p51"/>
          <p:cNvSpPr txBox="1">
            <a:spLocks noGrp="1"/>
          </p:cNvSpPr>
          <p:nvPr>
            <p:ph type="sldNum" idx="12"/>
          </p:nvPr>
        </p:nvSpPr>
        <p:spPr>
          <a:xfrm>
            <a:off x="9220203" y="618218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7 Images Only">
  <p:cSld name="7 Images Only">
    <p:spTree>
      <p:nvGrpSpPr>
        <p:cNvPr id="1" name="Shape 447"/>
        <p:cNvGrpSpPr/>
        <p:nvPr/>
      </p:nvGrpSpPr>
      <p:grpSpPr>
        <a:xfrm>
          <a:off x="0" y="0"/>
          <a:ext cx="0" cy="0"/>
          <a:chOff x="0" y="0"/>
          <a:chExt cx="0" cy="0"/>
        </a:xfrm>
      </p:grpSpPr>
      <p:pic>
        <p:nvPicPr>
          <p:cNvPr id="448" name="Google Shape;448;p52"/>
          <p:cNvPicPr preferRelativeResize="0"/>
          <p:nvPr/>
        </p:nvPicPr>
        <p:blipFill rotWithShape="1">
          <a:blip r:embed="rId2">
            <a:alphaModFix/>
          </a:blip>
          <a:srcRect/>
          <a:stretch/>
        </p:blipFill>
        <p:spPr>
          <a:xfrm>
            <a:off x="11515777" y="6193902"/>
            <a:ext cx="540000" cy="540000"/>
          </a:xfrm>
          <a:prstGeom prst="rect">
            <a:avLst/>
          </a:prstGeom>
          <a:noFill/>
          <a:ln>
            <a:noFill/>
          </a:ln>
        </p:spPr>
      </p:pic>
      <p:sp>
        <p:nvSpPr>
          <p:cNvPr id="449" name="Google Shape;449;p52"/>
          <p:cNvSpPr>
            <a:spLocks noGrp="1"/>
          </p:cNvSpPr>
          <p:nvPr>
            <p:ph type="pic" idx="2"/>
          </p:nvPr>
        </p:nvSpPr>
        <p:spPr>
          <a:xfrm>
            <a:off x="5093688" y="3086600"/>
            <a:ext cx="1877287" cy="15840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450" name="Google Shape;450;p52"/>
          <p:cNvSpPr>
            <a:spLocks noGrp="1"/>
          </p:cNvSpPr>
          <p:nvPr>
            <p:ph type="pic" idx="3"/>
          </p:nvPr>
        </p:nvSpPr>
        <p:spPr>
          <a:xfrm>
            <a:off x="5093686" y="4799449"/>
            <a:ext cx="1877287" cy="15840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451" name="Google Shape;451;p52"/>
          <p:cNvSpPr>
            <a:spLocks noGrp="1"/>
          </p:cNvSpPr>
          <p:nvPr>
            <p:ph type="pic" idx="4"/>
          </p:nvPr>
        </p:nvSpPr>
        <p:spPr>
          <a:xfrm>
            <a:off x="5093687" y="1373750"/>
            <a:ext cx="1877287" cy="15840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452" name="Google Shape;452;p52"/>
          <p:cNvSpPr>
            <a:spLocks noGrp="1"/>
          </p:cNvSpPr>
          <p:nvPr>
            <p:ph type="pic" idx="5"/>
          </p:nvPr>
        </p:nvSpPr>
        <p:spPr>
          <a:xfrm>
            <a:off x="942801" y="3967424"/>
            <a:ext cx="4008073" cy="24120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453" name="Google Shape;453;p52"/>
          <p:cNvSpPr>
            <a:spLocks noGrp="1"/>
          </p:cNvSpPr>
          <p:nvPr>
            <p:ph type="pic" idx="6"/>
          </p:nvPr>
        </p:nvSpPr>
        <p:spPr>
          <a:xfrm>
            <a:off x="942801" y="1391033"/>
            <a:ext cx="4008073" cy="24120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454" name="Google Shape;454;p52"/>
          <p:cNvSpPr>
            <a:spLocks noGrp="1"/>
          </p:cNvSpPr>
          <p:nvPr>
            <p:ph type="pic" idx="7"/>
          </p:nvPr>
        </p:nvSpPr>
        <p:spPr>
          <a:xfrm>
            <a:off x="7113783" y="3967423"/>
            <a:ext cx="4135415" cy="24120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455" name="Google Shape;455;p52"/>
          <p:cNvSpPr>
            <a:spLocks noGrp="1"/>
          </p:cNvSpPr>
          <p:nvPr>
            <p:ph type="pic" idx="8"/>
          </p:nvPr>
        </p:nvSpPr>
        <p:spPr>
          <a:xfrm>
            <a:off x="7113785" y="1373749"/>
            <a:ext cx="4135415" cy="24120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456" name="Google Shape;456;p52"/>
          <p:cNvSpPr txBox="1">
            <a:spLocks noGrp="1"/>
          </p:cNvSpPr>
          <p:nvPr>
            <p:ph type="title"/>
          </p:nvPr>
        </p:nvSpPr>
        <p:spPr>
          <a:xfrm>
            <a:off x="-1" y="366558"/>
            <a:ext cx="12192000" cy="1188000"/>
          </a:xfrm>
          <a:prstGeom prst="rect">
            <a:avLst/>
          </a:prstGeom>
          <a:noFill/>
          <a:ln>
            <a:noFill/>
          </a:ln>
        </p:spPr>
        <p:txBody>
          <a:bodyPr spcFirstLastPara="1" wrap="square" lIns="180000" tIns="180000" rIns="180000" bIns="180000" anchor="ctr" anchorCtr="0">
            <a:normAutofit/>
          </a:bodyPr>
          <a:lstStyle>
            <a:lvl1pPr lvl="0" algn="ctr">
              <a:lnSpc>
                <a:spcPct val="90000"/>
              </a:lnSpc>
              <a:spcBef>
                <a:spcPts val="0"/>
              </a:spcBef>
              <a:spcAft>
                <a:spcPts val="0"/>
              </a:spcAft>
              <a:buClr>
                <a:schemeClr val="lt1"/>
              </a:buClr>
              <a:buSzPts val="4000"/>
              <a:buFont typeface="Lucida San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7" name="Google Shape;457;p52"/>
          <p:cNvSpPr txBox="1">
            <a:spLocks noGrp="1"/>
          </p:cNvSpPr>
          <p:nvPr>
            <p:ph type="ftr" idx="11"/>
          </p:nvPr>
        </p:nvSpPr>
        <p:spPr>
          <a:xfrm>
            <a:off x="4038600" y="6484166"/>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8" name="Google Shape;458;p52"/>
          <p:cNvSpPr txBox="1">
            <a:spLocks noGrp="1"/>
          </p:cNvSpPr>
          <p:nvPr>
            <p:ph type="sldNum" idx="12"/>
          </p:nvPr>
        </p:nvSpPr>
        <p:spPr>
          <a:xfrm>
            <a:off x="9220203" y="618218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3 Images Only">
  <p:cSld name="3 Images Only">
    <p:spTree>
      <p:nvGrpSpPr>
        <p:cNvPr id="1" name="Shape 699"/>
        <p:cNvGrpSpPr/>
        <p:nvPr/>
      </p:nvGrpSpPr>
      <p:grpSpPr>
        <a:xfrm>
          <a:off x="0" y="0"/>
          <a:ext cx="0" cy="0"/>
          <a:chOff x="0" y="0"/>
          <a:chExt cx="0" cy="0"/>
        </a:xfrm>
      </p:grpSpPr>
      <p:pic>
        <p:nvPicPr>
          <p:cNvPr id="700" name="Google Shape;700;g3465d5aefae_1_1711"/>
          <p:cNvPicPr preferRelativeResize="0"/>
          <p:nvPr/>
        </p:nvPicPr>
        <p:blipFill rotWithShape="1">
          <a:blip r:embed="rId2">
            <a:alphaModFix/>
          </a:blip>
          <a:srcRect/>
          <a:stretch/>
        </p:blipFill>
        <p:spPr>
          <a:xfrm>
            <a:off x="11515777" y="6193902"/>
            <a:ext cx="540000" cy="540000"/>
          </a:xfrm>
          <a:prstGeom prst="rect">
            <a:avLst/>
          </a:prstGeom>
          <a:noFill/>
          <a:ln>
            <a:noFill/>
          </a:ln>
        </p:spPr>
      </p:pic>
      <p:sp>
        <p:nvSpPr>
          <p:cNvPr id="701" name="Google Shape;701;g3465d5aefae_1_171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2" name="Google Shape;702;g3465d5aefae_1_1711"/>
          <p:cNvSpPr>
            <a:spLocks noGrp="1"/>
          </p:cNvSpPr>
          <p:nvPr>
            <p:ph type="pic" idx="2"/>
          </p:nvPr>
        </p:nvSpPr>
        <p:spPr>
          <a:xfrm>
            <a:off x="983164" y="2550025"/>
            <a:ext cx="3225600" cy="35292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txBody>
          <a:bodyPr/>
          <a:lstStyle/>
          <a:p>
            <a:endParaRPr lang="en-US"/>
          </a:p>
        </p:txBody>
      </p:sp>
      <p:sp>
        <p:nvSpPr>
          <p:cNvPr id="703" name="Google Shape;703;g3465d5aefae_1_1711"/>
          <p:cNvSpPr>
            <a:spLocks noGrp="1"/>
          </p:cNvSpPr>
          <p:nvPr>
            <p:ph type="pic" idx="3"/>
          </p:nvPr>
        </p:nvSpPr>
        <p:spPr>
          <a:xfrm>
            <a:off x="4368430" y="1602862"/>
            <a:ext cx="3492000" cy="35292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txBody>
          <a:bodyPr/>
          <a:lstStyle/>
          <a:p>
            <a:endParaRPr lang="en-US"/>
          </a:p>
        </p:txBody>
      </p:sp>
      <p:sp>
        <p:nvSpPr>
          <p:cNvPr id="704" name="Google Shape;704;g3465d5aefae_1_1711"/>
          <p:cNvSpPr>
            <a:spLocks noGrp="1"/>
          </p:cNvSpPr>
          <p:nvPr>
            <p:ph type="pic" idx="4"/>
          </p:nvPr>
        </p:nvSpPr>
        <p:spPr>
          <a:xfrm>
            <a:off x="8005008" y="2550025"/>
            <a:ext cx="3225600" cy="35292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txBody>
          <a:bodyPr/>
          <a:lstStyle/>
          <a:p>
            <a:endParaRPr lang="en-US"/>
          </a:p>
        </p:txBody>
      </p:sp>
      <p:sp>
        <p:nvSpPr>
          <p:cNvPr id="705" name="Google Shape;705;g3465d5aefae_1_1711"/>
          <p:cNvSpPr txBox="1">
            <a:spLocks noGrp="1"/>
          </p:cNvSpPr>
          <p:nvPr>
            <p:ph type="title"/>
          </p:nvPr>
        </p:nvSpPr>
        <p:spPr>
          <a:xfrm>
            <a:off x="-1" y="386223"/>
            <a:ext cx="12192000" cy="1188000"/>
          </a:xfrm>
          <a:prstGeom prst="rect">
            <a:avLst/>
          </a:prstGeom>
          <a:noFill/>
          <a:ln>
            <a:noFill/>
          </a:ln>
        </p:spPr>
        <p:txBody>
          <a:bodyPr spcFirstLastPara="1" wrap="square" lIns="180000" tIns="180000" rIns="180000" bIns="180000" anchor="ctr" anchorCtr="0">
            <a:normAutofit/>
          </a:bodyPr>
          <a:lstStyle>
            <a:lvl1pPr lvl="0" algn="ctr">
              <a:lnSpc>
                <a:spcPct val="90000"/>
              </a:lnSpc>
              <a:spcBef>
                <a:spcPts val="0"/>
              </a:spcBef>
              <a:spcAft>
                <a:spcPts val="0"/>
              </a:spcAft>
              <a:buClr>
                <a:schemeClr val="lt1"/>
              </a:buClr>
              <a:buSzPts val="4000"/>
              <a:buFont typeface="Lucida San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6" name="Google Shape;706;g3465d5aefae_1_1711"/>
          <p:cNvSpPr txBox="1">
            <a:spLocks noGrp="1"/>
          </p:cNvSpPr>
          <p:nvPr>
            <p:ph type="sldNum" idx="12"/>
          </p:nvPr>
        </p:nvSpPr>
        <p:spPr>
          <a:xfrm>
            <a:off x="9220203" y="6182182"/>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Title Only" type="title">
  <p:cSld name="TITLE">
    <p:spTree>
      <p:nvGrpSpPr>
        <p:cNvPr id="1" name="Shape 707"/>
        <p:cNvGrpSpPr/>
        <p:nvPr/>
      </p:nvGrpSpPr>
      <p:grpSpPr>
        <a:xfrm>
          <a:off x="0" y="0"/>
          <a:ext cx="0" cy="0"/>
          <a:chOff x="0" y="0"/>
          <a:chExt cx="0" cy="0"/>
        </a:xfrm>
      </p:grpSpPr>
      <p:sp>
        <p:nvSpPr>
          <p:cNvPr id="708" name="Google Shape;708;g3465d5aefae_1_1719"/>
          <p:cNvSpPr txBox="1">
            <a:spLocks noGrp="1"/>
          </p:cNvSpPr>
          <p:nvPr>
            <p:ph type="ctrTitle"/>
          </p:nvPr>
        </p:nvSpPr>
        <p:spPr>
          <a:xfrm>
            <a:off x="1524000" y="1984448"/>
            <a:ext cx="9144000" cy="2151900"/>
          </a:xfrm>
          <a:prstGeom prst="rect">
            <a:avLst/>
          </a:prstGeom>
          <a:noFill/>
          <a:ln>
            <a:noFill/>
          </a:ln>
        </p:spPr>
        <p:txBody>
          <a:bodyPr spcFirstLastPara="1" wrap="square" lIns="180000" tIns="180000" rIns="180000" bIns="180000" anchor="ctr" anchorCtr="0">
            <a:normAutofit/>
          </a:bodyPr>
          <a:lstStyle>
            <a:lvl1pPr lvl="0" algn="ctr">
              <a:lnSpc>
                <a:spcPct val="90000"/>
              </a:lnSpc>
              <a:spcBef>
                <a:spcPts val="0"/>
              </a:spcBef>
              <a:spcAft>
                <a:spcPts val="0"/>
              </a:spcAft>
              <a:buClr>
                <a:schemeClr val="lt1"/>
              </a:buClr>
              <a:buSzPts val="6000"/>
              <a:buFont typeface="Lucida Sans"/>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9" name="Google Shape;709;g3465d5aefae_1_1719"/>
          <p:cNvSpPr txBox="1">
            <a:spLocks noGrp="1"/>
          </p:cNvSpPr>
          <p:nvPr>
            <p:ph type="subTitle" idx="1"/>
          </p:nvPr>
        </p:nvSpPr>
        <p:spPr>
          <a:xfrm>
            <a:off x="1524000" y="4114802"/>
            <a:ext cx="9144000" cy="10419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lt1"/>
              </a:buClr>
              <a:buSzPts val="3200"/>
              <a:buNone/>
              <a:defRPr sz="32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710" name="Google Shape;710;g3465d5aefae_1_1719"/>
          <p:cNvCxnSpPr/>
          <p:nvPr/>
        </p:nvCxnSpPr>
        <p:spPr>
          <a:xfrm>
            <a:off x="0" y="1828800"/>
            <a:ext cx="12192000" cy="0"/>
          </a:xfrm>
          <a:prstGeom prst="straightConnector1">
            <a:avLst/>
          </a:prstGeom>
          <a:noFill/>
          <a:ln w="38100" cap="flat" cmpd="sng">
            <a:solidFill>
              <a:schemeClr val="accent4"/>
            </a:solidFill>
            <a:prstDash val="solid"/>
            <a:miter lim="800000"/>
            <a:headEnd type="none" w="sm" len="sm"/>
            <a:tailEnd type="none" w="sm" len="sm"/>
          </a:ln>
        </p:spPr>
      </p:cxnSp>
      <p:cxnSp>
        <p:nvCxnSpPr>
          <p:cNvPr id="711" name="Google Shape;711;g3465d5aefae_1_1719"/>
          <p:cNvCxnSpPr/>
          <p:nvPr/>
        </p:nvCxnSpPr>
        <p:spPr>
          <a:xfrm>
            <a:off x="0" y="5126781"/>
            <a:ext cx="12192000" cy="0"/>
          </a:xfrm>
          <a:prstGeom prst="straightConnector1">
            <a:avLst/>
          </a:prstGeom>
          <a:noFill/>
          <a:ln w="38100" cap="flat" cmpd="sng">
            <a:solidFill>
              <a:schemeClr val="accent4"/>
            </a:solidFill>
            <a:prstDash val="solid"/>
            <a:miter lim="800000"/>
            <a:headEnd type="none" w="sm" len="sm"/>
            <a:tailEnd type="none" w="sm" len="sm"/>
          </a:ln>
        </p:spPr>
      </p:cxnSp>
      <p:cxnSp>
        <p:nvCxnSpPr>
          <p:cNvPr id="712" name="Google Shape;712;g3465d5aefae_1_1719"/>
          <p:cNvCxnSpPr/>
          <p:nvPr/>
        </p:nvCxnSpPr>
        <p:spPr>
          <a:xfrm>
            <a:off x="2118000" y="3980733"/>
            <a:ext cx="7956000" cy="0"/>
          </a:xfrm>
          <a:prstGeom prst="straightConnector1">
            <a:avLst/>
          </a:prstGeom>
          <a:noFill/>
          <a:ln w="25400" cap="flat" cmpd="sng">
            <a:solidFill>
              <a:schemeClr val="accent4"/>
            </a:solidFill>
            <a:prstDash val="solid"/>
            <a:miter lim="800000"/>
            <a:headEnd type="none" w="sm" len="sm"/>
            <a:tailEnd type="none" w="sm" len="sm"/>
          </a:ln>
        </p:spPr>
      </p:cxnSp>
      <p:sp>
        <p:nvSpPr>
          <p:cNvPr id="713" name="Google Shape;713;g3465d5aefae_1_1719"/>
          <p:cNvSpPr/>
          <p:nvPr/>
        </p:nvSpPr>
        <p:spPr>
          <a:xfrm>
            <a:off x="163285" y="1984448"/>
            <a:ext cx="11898000" cy="2988000"/>
          </a:xfrm>
          <a:prstGeom prst="rect">
            <a:avLst/>
          </a:prstGeom>
          <a:noFill/>
          <a:ln w="254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714" name="Google Shape;714;g3465d5aefae_1_1719" descr="Trophy"/>
          <p:cNvPicPr preferRelativeResize="0"/>
          <p:nvPr/>
        </p:nvPicPr>
        <p:blipFill rotWithShape="1">
          <a:blip r:embed="rId2">
            <a:alphaModFix/>
          </a:blip>
          <a:srcRect/>
          <a:stretch/>
        </p:blipFill>
        <p:spPr>
          <a:xfrm>
            <a:off x="9301922" y="2008304"/>
            <a:ext cx="2988000" cy="2988000"/>
          </a:xfrm>
          <a:prstGeom prst="rect">
            <a:avLst/>
          </a:prstGeom>
          <a:noFill/>
          <a:ln>
            <a:noFill/>
          </a:ln>
        </p:spPr>
      </p:pic>
      <p:pic>
        <p:nvPicPr>
          <p:cNvPr id="715" name="Google Shape;715;g3465d5aefae_1_1719" descr="Trophy"/>
          <p:cNvPicPr preferRelativeResize="0"/>
          <p:nvPr/>
        </p:nvPicPr>
        <p:blipFill rotWithShape="1">
          <a:blip r:embed="rId2">
            <a:alphaModFix/>
          </a:blip>
          <a:srcRect/>
          <a:stretch/>
        </p:blipFill>
        <p:spPr>
          <a:xfrm>
            <a:off x="-331934" y="2008304"/>
            <a:ext cx="2988000" cy="29880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16"/>
        <p:cNvGrpSpPr/>
        <p:nvPr/>
      </p:nvGrpSpPr>
      <p:grpSpPr>
        <a:xfrm>
          <a:off x="0" y="0"/>
          <a:ext cx="0" cy="0"/>
          <a:chOff x="0" y="0"/>
          <a:chExt cx="0" cy="0"/>
        </a:xfrm>
      </p:grpSpPr>
      <p:sp>
        <p:nvSpPr>
          <p:cNvPr id="717" name="Google Shape;717;g3465d5aefae_1_1728"/>
          <p:cNvSpPr txBox="1">
            <a:spLocks noGrp="1"/>
          </p:cNvSpPr>
          <p:nvPr>
            <p:ph type="title"/>
          </p:nvPr>
        </p:nvSpPr>
        <p:spPr>
          <a:xfrm>
            <a:off x="1632856" y="1546451"/>
            <a:ext cx="8926200" cy="2154600"/>
          </a:xfrm>
          <a:prstGeom prst="rect">
            <a:avLst/>
          </a:prstGeom>
          <a:noFill/>
          <a:ln>
            <a:noFill/>
          </a:ln>
        </p:spPr>
        <p:txBody>
          <a:bodyPr spcFirstLastPara="1" wrap="square" lIns="432000" tIns="180000" rIns="432000" bIns="180000" anchor="ctr" anchorCtr="0">
            <a:normAutofit/>
          </a:bodyPr>
          <a:lstStyle>
            <a:lvl1pPr lvl="0" algn="l">
              <a:lnSpc>
                <a:spcPct val="90000"/>
              </a:lnSpc>
              <a:spcBef>
                <a:spcPts val="0"/>
              </a:spcBef>
              <a:spcAft>
                <a:spcPts val="0"/>
              </a:spcAft>
              <a:buClr>
                <a:schemeClr val="lt1"/>
              </a:buClr>
              <a:buSzPts val="6000"/>
              <a:buFont typeface="Lucida Sans"/>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8" name="Google Shape;718;g3465d5aefae_1_1728"/>
          <p:cNvSpPr txBox="1">
            <a:spLocks noGrp="1"/>
          </p:cNvSpPr>
          <p:nvPr>
            <p:ph type="body" idx="1"/>
          </p:nvPr>
        </p:nvSpPr>
        <p:spPr>
          <a:xfrm>
            <a:off x="1630294" y="3701142"/>
            <a:ext cx="8931300" cy="1654500"/>
          </a:xfrm>
          <a:prstGeom prst="rect">
            <a:avLst/>
          </a:prstGeom>
          <a:noFill/>
          <a:ln>
            <a:noFill/>
          </a:ln>
        </p:spPr>
        <p:txBody>
          <a:bodyPr spcFirstLastPara="1" wrap="square" lIns="432000" tIns="180000" rIns="432000" bIns="180000" anchor="t" anchorCtr="0">
            <a:noAutofit/>
          </a:bodyPr>
          <a:lstStyle>
            <a:lvl1pPr marL="457200" lvl="0" indent="-228600" algn="l">
              <a:lnSpc>
                <a:spcPct val="90000"/>
              </a:lnSpc>
              <a:spcBef>
                <a:spcPts val="1000"/>
              </a:spcBef>
              <a:spcAft>
                <a:spcPts val="0"/>
              </a:spcAft>
              <a:buClr>
                <a:schemeClr val="lt1"/>
              </a:buClr>
              <a:buSzPts val="3200"/>
              <a:buNone/>
              <a:defRPr sz="3200">
                <a:solidFill>
                  <a:schemeClr val="lt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719" name="Google Shape;719;g3465d5aefae_1_172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0" name="Google Shape;720;g3465d5aefae_1_1728"/>
          <p:cNvSpPr/>
          <p:nvPr/>
        </p:nvSpPr>
        <p:spPr>
          <a:xfrm>
            <a:off x="1632857" y="1546451"/>
            <a:ext cx="8926200" cy="3918300"/>
          </a:xfrm>
          <a:prstGeom prst="rect">
            <a:avLst/>
          </a:pr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cxnSp>
        <p:nvCxnSpPr>
          <p:cNvPr id="721" name="Google Shape;721;g3465d5aefae_1_1728"/>
          <p:cNvCxnSpPr/>
          <p:nvPr/>
        </p:nvCxnSpPr>
        <p:spPr>
          <a:xfrm>
            <a:off x="2057316" y="3599732"/>
            <a:ext cx="8208000" cy="0"/>
          </a:xfrm>
          <a:prstGeom prst="straightConnector1">
            <a:avLst/>
          </a:prstGeom>
          <a:noFill/>
          <a:ln w="38100" cap="flat" cmpd="sng">
            <a:solidFill>
              <a:schemeClr val="accent4"/>
            </a:solidFill>
            <a:prstDash val="solid"/>
            <a:miter lim="800000"/>
            <a:headEnd type="none" w="sm" len="sm"/>
            <a:tailEnd type="none" w="sm" len="sm"/>
          </a:ln>
        </p:spPr>
      </p:cxnSp>
      <p:pic>
        <p:nvPicPr>
          <p:cNvPr id="722" name="Google Shape;722;g3465d5aefae_1_1728" descr="Trophy"/>
          <p:cNvPicPr preferRelativeResize="0"/>
          <p:nvPr/>
        </p:nvPicPr>
        <p:blipFill rotWithShape="1">
          <a:blip r:embed="rId2">
            <a:alphaModFix/>
          </a:blip>
          <a:srcRect/>
          <a:stretch/>
        </p:blipFill>
        <p:spPr>
          <a:xfrm>
            <a:off x="8549827" y="1564708"/>
            <a:ext cx="2052000" cy="205200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23"/>
        <p:cNvGrpSpPr/>
        <p:nvPr/>
      </p:nvGrpSpPr>
      <p:grpSpPr>
        <a:xfrm>
          <a:off x="0" y="0"/>
          <a:ext cx="0" cy="0"/>
          <a:chOff x="0" y="0"/>
          <a:chExt cx="0" cy="0"/>
        </a:xfrm>
      </p:grpSpPr>
      <p:sp>
        <p:nvSpPr>
          <p:cNvPr id="724" name="Google Shape;724;g3465d5aefae_1_1735"/>
          <p:cNvSpPr txBox="1">
            <a:spLocks noGrp="1"/>
          </p:cNvSpPr>
          <p:nvPr>
            <p:ph type="title"/>
          </p:nvPr>
        </p:nvSpPr>
        <p:spPr>
          <a:xfrm>
            <a:off x="1197429" y="365125"/>
            <a:ext cx="9797100" cy="1202400"/>
          </a:xfrm>
          <a:prstGeom prst="rect">
            <a:avLst/>
          </a:prstGeom>
          <a:noFill/>
          <a:ln>
            <a:noFill/>
          </a:ln>
        </p:spPr>
        <p:txBody>
          <a:bodyPr spcFirstLastPara="1" wrap="square" lIns="180000" tIns="180000" rIns="180000" bIns="180000" anchor="ctr" anchorCtr="0">
            <a:normAutofit/>
          </a:bodyPr>
          <a:lstStyle>
            <a:lvl1pPr lvl="0" algn="l">
              <a:lnSpc>
                <a:spcPct val="90000"/>
              </a:lnSpc>
              <a:spcBef>
                <a:spcPts val="0"/>
              </a:spcBef>
              <a:spcAft>
                <a:spcPts val="0"/>
              </a:spcAft>
              <a:buClr>
                <a:schemeClr val="lt1"/>
              </a:buClr>
              <a:buSzPts val="4000"/>
              <a:buFont typeface="Lucida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5" name="Google Shape;725;g3465d5aefae_1_1735"/>
          <p:cNvSpPr txBox="1">
            <a:spLocks noGrp="1"/>
          </p:cNvSpPr>
          <p:nvPr>
            <p:ph type="body" idx="1"/>
          </p:nvPr>
        </p:nvSpPr>
        <p:spPr>
          <a:xfrm>
            <a:off x="1220218" y="1597024"/>
            <a:ext cx="9797100" cy="4351200"/>
          </a:xfrm>
          <a:prstGeom prst="rect">
            <a:avLst/>
          </a:prstGeom>
          <a:noFill/>
          <a:ln>
            <a:noFill/>
          </a:ln>
        </p:spPr>
        <p:txBody>
          <a:bodyPr spcFirstLastPara="1" wrap="square" lIns="180000" tIns="180000" rIns="180000" bIns="180000" anchor="t" anchorCtr="0">
            <a:noAutofit/>
          </a:bodyPr>
          <a:lstStyle>
            <a:lvl1pPr marL="457200" lvl="0" indent="-342900" algn="l">
              <a:lnSpc>
                <a:spcPct val="90000"/>
              </a:lnSpc>
              <a:spcBef>
                <a:spcPts val="1000"/>
              </a:spcBef>
              <a:spcAft>
                <a:spcPts val="0"/>
              </a:spcAft>
              <a:buClr>
                <a:schemeClr val="lt1"/>
              </a:buClr>
              <a:buSzPts val="1800"/>
              <a:buChar char="•"/>
              <a:defRPr sz="1800"/>
            </a:lvl1pPr>
            <a:lvl2pPr marL="914400" lvl="1" indent="-330200" algn="l">
              <a:lnSpc>
                <a:spcPct val="90000"/>
              </a:lnSpc>
              <a:spcBef>
                <a:spcPts val="500"/>
              </a:spcBef>
              <a:spcAft>
                <a:spcPts val="0"/>
              </a:spcAft>
              <a:buClr>
                <a:schemeClr val="lt1"/>
              </a:buClr>
              <a:buSzPts val="1600"/>
              <a:buChar char="•"/>
              <a:defRPr sz="1600"/>
            </a:lvl2pPr>
            <a:lvl3pPr marL="1371600" lvl="2" indent="-317500" algn="l">
              <a:lnSpc>
                <a:spcPct val="90000"/>
              </a:lnSpc>
              <a:spcBef>
                <a:spcPts val="500"/>
              </a:spcBef>
              <a:spcAft>
                <a:spcPts val="0"/>
              </a:spcAft>
              <a:buClr>
                <a:schemeClr val="lt1"/>
              </a:buClr>
              <a:buSzPts val="1400"/>
              <a:buChar char="•"/>
              <a:defRPr sz="1400"/>
            </a:lvl3pPr>
            <a:lvl4pPr marL="1828800" lvl="3" indent="-304800" algn="l">
              <a:lnSpc>
                <a:spcPct val="90000"/>
              </a:lnSpc>
              <a:spcBef>
                <a:spcPts val="500"/>
              </a:spcBef>
              <a:spcAft>
                <a:spcPts val="0"/>
              </a:spcAft>
              <a:buClr>
                <a:schemeClr val="lt1"/>
              </a:buClr>
              <a:buSzPts val="1200"/>
              <a:buChar char="•"/>
              <a:defRPr sz="1200"/>
            </a:lvl4pPr>
            <a:lvl5pPr marL="2286000" lvl="4" indent="-304800" algn="l">
              <a:lnSpc>
                <a:spcPct val="90000"/>
              </a:lnSpc>
              <a:spcBef>
                <a:spcPts val="500"/>
              </a:spcBef>
              <a:spcAft>
                <a:spcPts val="0"/>
              </a:spcAft>
              <a:buClr>
                <a:schemeClr val="lt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26" name="Google Shape;726;g3465d5aefae_1_1735"/>
          <p:cNvPicPr preferRelativeResize="0"/>
          <p:nvPr/>
        </p:nvPicPr>
        <p:blipFill rotWithShape="1">
          <a:blip r:embed="rId2">
            <a:alphaModFix/>
          </a:blip>
          <a:srcRect/>
          <a:stretch/>
        </p:blipFill>
        <p:spPr>
          <a:xfrm>
            <a:off x="11515777" y="6193902"/>
            <a:ext cx="540000" cy="540000"/>
          </a:xfrm>
          <a:prstGeom prst="rect">
            <a:avLst/>
          </a:prstGeom>
          <a:noFill/>
          <a:ln>
            <a:noFill/>
          </a:ln>
        </p:spPr>
      </p:pic>
      <p:sp>
        <p:nvSpPr>
          <p:cNvPr id="727" name="Google Shape;727;g3465d5aefae_1_173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728" name="Google Shape;728;g3465d5aefae_1_1735"/>
          <p:cNvGrpSpPr/>
          <p:nvPr/>
        </p:nvGrpSpPr>
        <p:grpSpPr>
          <a:xfrm>
            <a:off x="1197424" y="374376"/>
            <a:ext cx="9797112" cy="6481197"/>
            <a:chOff x="1412228" y="374376"/>
            <a:chExt cx="9360000" cy="6481197"/>
          </a:xfrm>
        </p:grpSpPr>
        <p:cxnSp>
          <p:nvCxnSpPr>
            <p:cNvPr id="729" name="Google Shape;729;g3465d5aefae_1_1735"/>
            <p:cNvCxnSpPr/>
            <p:nvPr/>
          </p:nvCxnSpPr>
          <p:spPr>
            <a:xfrm>
              <a:off x="1412228" y="1386756"/>
              <a:ext cx="9360000" cy="0"/>
            </a:xfrm>
            <a:prstGeom prst="straightConnector1">
              <a:avLst/>
            </a:prstGeom>
            <a:noFill/>
            <a:ln w="25400" cap="flat" cmpd="sng">
              <a:solidFill>
                <a:srgbClr val="596984"/>
              </a:solidFill>
              <a:prstDash val="solid"/>
              <a:miter lim="800000"/>
              <a:headEnd type="none" w="sm" len="sm"/>
              <a:tailEnd type="none" w="sm" len="sm"/>
            </a:ln>
          </p:spPr>
        </p:cxnSp>
        <p:cxnSp>
          <p:nvCxnSpPr>
            <p:cNvPr id="730" name="Google Shape;730;g3465d5aefae_1_1735"/>
            <p:cNvCxnSpPr/>
            <p:nvPr/>
          </p:nvCxnSpPr>
          <p:spPr>
            <a:xfrm>
              <a:off x="10768886" y="374376"/>
              <a:ext cx="0" cy="1008000"/>
            </a:xfrm>
            <a:prstGeom prst="straightConnector1">
              <a:avLst/>
            </a:prstGeom>
            <a:noFill/>
            <a:ln w="25400" cap="rnd" cmpd="sng">
              <a:solidFill>
                <a:srgbClr val="596984"/>
              </a:solidFill>
              <a:prstDash val="solid"/>
              <a:miter lim="800000"/>
              <a:headEnd type="none" w="sm" len="sm"/>
              <a:tailEnd type="none" w="sm" len="sm"/>
            </a:ln>
          </p:spPr>
        </p:cxnSp>
        <p:cxnSp>
          <p:nvCxnSpPr>
            <p:cNvPr id="731" name="Google Shape;731;g3465d5aefae_1_1735"/>
            <p:cNvCxnSpPr/>
            <p:nvPr/>
          </p:nvCxnSpPr>
          <p:spPr>
            <a:xfrm>
              <a:off x="1423114" y="1383573"/>
              <a:ext cx="0" cy="5472000"/>
            </a:xfrm>
            <a:prstGeom prst="straightConnector1">
              <a:avLst/>
            </a:prstGeom>
            <a:noFill/>
            <a:ln w="25400" cap="rnd" cmpd="sng">
              <a:solidFill>
                <a:srgbClr val="596984"/>
              </a:solidFill>
              <a:prstDash val="solid"/>
              <a:miter lim="800000"/>
              <a:headEnd type="none" w="sm" len="sm"/>
              <a:tailEnd type="none" w="sm" len="sm"/>
            </a:ln>
          </p:spPr>
        </p:cxnSp>
      </p:grpSp>
      <p:sp>
        <p:nvSpPr>
          <p:cNvPr id="732" name="Google Shape;732;g3465d5aefae_1_1735"/>
          <p:cNvSpPr txBox="1">
            <a:spLocks noGrp="1"/>
          </p:cNvSpPr>
          <p:nvPr>
            <p:ph type="sldNum" idx="12"/>
          </p:nvPr>
        </p:nvSpPr>
        <p:spPr>
          <a:xfrm>
            <a:off x="9220203" y="6182182"/>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33"/>
        <p:cNvGrpSpPr/>
        <p:nvPr/>
      </p:nvGrpSpPr>
      <p:grpSpPr>
        <a:xfrm>
          <a:off x="0" y="0"/>
          <a:ext cx="0" cy="0"/>
          <a:chOff x="0" y="0"/>
          <a:chExt cx="0" cy="0"/>
        </a:xfrm>
      </p:grpSpPr>
      <p:pic>
        <p:nvPicPr>
          <p:cNvPr id="734" name="Google Shape;734;g3465d5aefae_1_1745"/>
          <p:cNvPicPr preferRelativeResize="0"/>
          <p:nvPr/>
        </p:nvPicPr>
        <p:blipFill rotWithShape="1">
          <a:blip r:embed="rId2">
            <a:alphaModFix/>
          </a:blip>
          <a:srcRect/>
          <a:stretch/>
        </p:blipFill>
        <p:spPr>
          <a:xfrm>
            <a:off x="11515777" y="6193902"/>
            <a:ext cx="540000" cy="540000"/>
          </a:xfrm>
          <a:prstGeom prst="rect">
            <a:avLst/>
          </a:prstGeom>
          <a:noFill/>
          <a:ln>
            <a:noFill/>
          </a:ln>
        </p:spPr>
      </p:pic>
      <p:sp>
        <p:nvSpPr>
          <p:cNvPr id="735" name="Google Shape;735;g3465d5aefae_1_1745"/>
          <p:cNvSpPr txBox="1">
            <a:spLocks noGrp="1"/>
          </p:cNvSpPr>
          <p:nvPr>
            <p:ph type="title"/>
          </p:nvPr>
        </p:nvSpPr>
        <p:spPr>
          <a:xfrm>
            <a:off x="1197429" y="365126"/>
            <a:ext cx="9784500" cy="1188000"/>
          </a:xfrm>
          <a:prstGeom prst="rect">
            <a:avLst/>
          </a:prstGeom>
          <a:noFill/>
          <a:ln>
            <a:noFill/>
          </a:ln>
        </p:spPr>
        <p:txBody>
          <a:bodyPr spcFirstLastPara="1" wrap="square" lIns="180000" tIns="180000" rIns="180000" bIns="1800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6" name="Google Shape;736;g3465d5aefae_1_1745"/>
          <p:cNvSpPr txBox="1">
            <a:spLocks noGrp="1"/>
          </p:cNvSpPr>
          <p:nvPr>
            <p:ph type="body" idx="1"/>
          </p:nvPr>
        </p:nvSpPr>
        <p:spPr>
          <a:xfrm>
            <a:off x="1226352" y="1600033"/>
            <a:ext cx="4788000" cy="4351200"/>
          </a:xfrm>
          <a:prstGeom prst="rect">
            <a:avLst/>
          </a:prstGeom>
          <a:noFill/>
          <a:ln>
            <a:noFill/>
          </a:ln>
        </p:spPr>
        <p:txBody>
          <a:bodyPr spcFirstLastPara="1" wrap="square" lIns="180000" tIns="180000" rIns="180000" bIns="180000" anchor="t" anchorCtr="0">
            <a:noAutofit/>
          </a:bodyPr>
          <a:lstStyle>
            <a:lvl1pPr marL="457200" lvl="0" indent="-342900" algn="l">
              <a:lnSpc>
                <a:spcPct val="90000"/>
              </a:lnSpc>
              <a:spcBef>
                <a:spcPts val="1000"/>
              </a:spcBef>
              <a:spcAft>
                <a:spcPts val="0"/>
              </a:spcAft>
              <a:buClr>
                <a:schemeClr val="lt1"/>
              </a:buClr>
              <a:buSzPts val="1800"/>
              <a:buChar char="•"/>
              <a:defRPr sz="1800"/>
            </a:lvl1pPr>
            <a:lvl2pPr marL="914400" lvl="1" indent="-342900" algn="l">
              <a:lnSpc>
                <a:spcPct val="90000"/>
              </a:lnSpc>
              <a:spcBef>
                <a:spcPts val="500"/>
              </a:spcBef>
              <a:spcAft>
                <a:spcPts val="0"/>
              </a:spcAft>
              <a:buClr>
                <a:schemeClr val="lt1"/>
              </a:buClr>
              <a:buSzPts val="1800"/>
              <a:buChar char="•"/>
              <a:defRPr sz="1800"/>
            </a:lvl2pPr>
            <a:lvl3pPr marL="1371600" lvl="2" indent="-342900" algn="l">
              <a:lnSpc>
                <a:spcPct val="90000"/>
              </a:lnSpc>
              <a:spcBef>
                <a:spcPts val="500"/>
              </a:spcBef>
              <a:spcAft>
                <a:spcPts val="0"/>
              </a:spcAft>
              <a:buClr>
                <a:schemeClr val="lt1"/>
              </a:buClr>
              <a:buSzPts val="1800"/>
              <a:buChar char="•"/>
              <a:defRPr sz="1800"/>
            </a:lvl3pPr>
            <a:lvl4pPr marL="1828800" lvl="3" indent="-342900" algn="l">
              <a:lnSpc>
                <a:spcPct val="90000"/>
              </a:lnSpc>
              <a:spcBef>
                <a:spcPts val="500"/>
              </a:spcBef>
              <a:spcAft>
                <a:spcPts val="0"/>
              </a:spcAft>
              <a:buClr>
                <a:schemeClr val="lt1"/>
              </a:buClr>
              <a:buSzPts val="1800"/>
              <a:buChar char="•"/>
              <a:defRPr sz="1800"/>
            </a:lvl4pPr>
            <a:lvl5pPr marL="2286000" lvl="4" indent="-342900" algn="l">
              <a:lnSpc>
                <a:spcPct val="90000"/>
              </a:lnSpc>
              <a:spcBef>
                <a:spcPts val="500"/>
              </a:spcBef>
              <a:spcAft>
                <a:spcPts val="0"/>
              </a:spcAft>
              <a:buClr>
                <a:schemeClr val="lt1"/>
              </a:buClr>
              <a:buSzPts val="1800"/>
              <a:buChar char="•"/>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7" name="Google Shape;737;g3465d5aefae_1_1745"/>
          <p:cNvSpPr txBox="1">
            <a:spLocks noGrp="1"/>
          </p:cNvSpPr>
          <p:nvPr>
            <p:ph type="body" idx="2"/>
          </p:nvPr>
        </p:nvSpPr>
        <p:spPr>
          <a:xfrm>
            <a:off x="6193969" y="1600033"/>
            <a:ext cx="4788000" cy="4351200"/>
          </a:xfrm>
          <a:prstGeom prst="rect">
            <a:avLst/>
          </a:prstGeom>
          <a:noFill/>
          <a:ln>
            <a:noFill/>
          </a:ln>
        </p:spPr>
        <p:txBody>
          <a:bodyPr spcFirstLastPara="1" wrap="square" lIns="180000" tIns="180000" rIns="180000" bIns="180000" anchor="t" anchorCtr="0">
            <a:noAutofit/>
          </a:bodyPr>
          <a:lstStyle>
            <a:lvl1pPr marL="457200" lvl="0" indent="-342900" algn="l">
              <a:lnSpc>
                <a:spcPct val="90000"/>
              </a:lnSpc>
              <a:spcBef>
                <a:spcPts val="1000"/>
              </a:spcBef>
              <a:spcAft>
                <a:spcPts val="0"/>
              </a:spcAft>
              <a:buClr>
                <a:schemeClr val="lt1"/>
              </a:buClr>
              <a:buSzPts val="1800"/>
              <a:buChar char="•"/>
              <a:defRPr sz="1800"/>
            </a:lvl1pPr>
            <a:lvl2pPr marL="914400" lvl="1" indent="-342900" algn="l">
              <a:lnSpc>
                <a:spcPct val="90000"/>
              </a:lnSpc>
              <a:spcBef>
                <a:spcPts val="500"/>
              </a:spcBef>
              <a:spcAft>
                <a:spcPts val="0"/>
              </a:spcAft>
              <a:buClr>
                <a:schemeClr val="lt1"/>
              </a:buClr>
              <a:buSzPts val="1800"/>
              <a:buChar char="•"/>
              <a:defRPr sz="1800"/>
            </a:lvl2pPr>
            <a:lvl3pPr marL="1371600" lvl="2" indent="-342900" algn="l">
              <a:lnSpc>
                <a:spcPct val="90000"/>
              </a:lnSpc>
              <a:spcBef>
                <a:spcPts val="500"/>
              </a:spcBef>
              <a:spcAft>
                <a:spcPts val="0"/>
              </a:spcAft>
              <a:buClr>
                <a:schemeClr val="lt1"/>
              </a:buClr>
              <a:buSzPts val="1800"/>
              <a:buChar char="•"/>
              <a:defRPr sz="1800"/>
            </a:lvl3pPr>
            <a:lvl4pPr marL="1828800" lvl="3" indent="-342900" algn="l">
              <a:lnSpc>
                <a:spcPct val="90000"/>
              </a:lnSpc>
              <a:spcBef>
                <a:spcPts val="500"/>
              </a:spcBef>
              <a:spcAft>
                <a:spcPts val="0"/>
              </a:spcAft>
              <a:buClr>
                <a:schemeClr val="lt1"/>
              </a:buClr>
              <a:buSzPts val="1800"/>
              <a:buChar char="•"/>
              <a:defRPr sz="1800"/>
            </a:lvl4pPr>
            <a:lvl5pPr marL="2286000" lvl="4" indent="-342900" algn="l">
              <a:lnSpc>
                <a:spcPct val="90000"/>
              </a:lnSpc>
              <a:spcBef>
                <a:spcPts val="500"/>
              </a:spcBef>
              <a:spcAft>
                <a:spcPts val="0"/>
              </a:spcAft>
              <a:buClr>
                <a:schemeClr val="lt1"/>
              </a:buClr>
              <a:buSzPts val="1800"/>
              <a:buChar char="•"/>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8" name="Google Shape;738;g3465d5aefae_1_174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739" name="Google Shape;739;g3465d5aefae_1_1745"/>
          <p:cNvGrpSpPr/>
          <p:nvPr/>
        </p:nvGrpSpPr>
        <p:grpSpPr>
          <a:xfrm>
            <a:off x="1197424" y="374376"/>
            <a:ext cx="9797112" cy="6481197"/>
            <a:chOff x="1412228" y="374376"/>
            <a:chExt cx="9360000" cy="6481197"/>
          </a:xfrm>
        </p:grpSpPr>
        <p:cxnSp>
          <p:nvCxnSpPr>
            <p:cNvPr id="740" name="Google Shape;740;g3465d5aefae_1_1745"/>
            <p:cNvCxnSpPr/>
            <p:nvPr/>
          </p:nvCxnSpPr>
          <p:spPr>
            <a:xfrm>
              <a:off x="1412228" y="1386756"/>
              <a:ext cx="9360000" cy="0"/>
            </a:xfrm>
            <a:prstGeom prst="straightConnector1">
              <a:avLst/>
            </a:prstGeom>
            <a:noFill/>
            <a:ln w="25400" cap="flat" cmpd="sng">
              <a:solidFill>
                <a:srgbClr val="596984"/>
              </a:solidFill>
              <a:prstDash val="solid"/>
              <a:miter lim="800000"/>
              <a:headEnd type="none" w="sm" len="sm"/>
              <a:tailEnd type="none" w="sm" len="sm"/>
            </a:ln>
          </p:spPr>
        </p:cxnSp>
        <p:cxnSp>
          <p:nvCxnSpPr>
            <p:cNvPr id="741" name="Google Shape;741;g3465d5aefae_1_1745"/>
            <p:cNvCxnSpPr/>
            <p:nvPr/>
          </p:nvCxnSpPr>
          <p:spPr>
            <a:xfrm>
              <a:off x="10768886" y="374376"/>
              <a:ext cx="0" cy="1008000"/>
            </a:xfrm>
            <a:prstGeom prst="straightConnector1">
              <a:avLst/>
            </a:prstGeom>
            <a:noFill/>
            <a:ln w="25400" cap="rnd" cmpd="sng">
              <a:solidFill>
                <a:srgbClr val="596984"/>
              </a:solidFill>
              <a:prstDash val="solid"/>
              <a:miter lim="800000"/>
              <a:headEnd type="none" w="sm" len="sm"/>
              <a:tailEnd type="none" w="sm" len="sm"/>
            </a:ln>
          </p:spPr>
        </p:cxnSp>
        <p:cxnSp>
          <p:nvCxnSpPr>
            <p:cNvPr id="742" name="Google Shape;742;g3465d5aefae_1_1745"/>
            <p:cNvCxnSpPr/>
            <p:nvPr/>
          </p:nvCxnSpPr>
          <p:spPr>
            <a:xfrm>
              <a:off x="1423114" y="1383573"/>
              <a:ext cx="0" cy="5472000"/>
            </a:xfrm>
            <a:prstGeom prst="straightConnector1">
              <a:avLst/>
            </a:prstGeom>
            <a:noFill/>
            <a:ln w="25400" cap="rnd" cmpd="sng">
              <a:solidFill>
                <a:srgbClr val="596984"/>
              </a:solidFill>
              <a:prstDash val="solid"/>
              <a:miter lim="800000"/>
              <a:headEnd type="none" w="sm" len="sm"/>
              <a:tailEnd type="none" w="sm" len="sm"/>
            </a:ln>
          </p:spPr>
        </p:cxnSp>
      </p:grpSp>
      <p:sp>
        <p:nvSpPr>
          <p:cNvPr id="743" name="Google Shape;743;g3465d5aefae_1_1745"/>
          <p:cNvSpPr txBox="1">
            <a:spLocks noGrp="1"/>
          </p:cNvSpPr>
          <p:nvPr>
            <p:ph type="sldNum" idx="12"/>
          </p:nvPr>
        </p:nvSpPr>
        <p:spPr>
          <a:xfrm>
            <a:off x="9220203" y="6182182"/>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44"/>
        <p:cNvGrpSpPr/>
        <p:nvPr/>
      </p:nvGrpSpPr>
      <p:grpSpPr>
        <a:xfrm>
          <a:off x="0" y="0"/>
          <a:ext cx="0" cy="0"/>
          <a:chOff x="0" y="0"/>
          <a:chExt cx="0" cy="0"/>
        </a:xfrm>
      </p:grpSpPr>
      <p:pic>
        <p:nvPicPr>
          <p:cNvPr id="745" name="Google Shape;745;g3465d5aefae_1_1756"/>
          <p:cNvPicPr preferRelativeResize="0"/>
          <p:nvPr/>
        </p:nvPicPr>
        <p:blipFill rotWithShape="1">
          <a:blip r:embed="rId2">
            <a:alphaModFix/>
          </a:blip>
          <a:srcRect/>
          <a:stretch/>
        </p:blipFill>
        <p:spPr>
          <a:xfrm>
            <a:off x="11515777" y="6193902"/>
            <a:ext cx="540000" cy="540000"/>
          </a:xfrm>
          <a:prstGeom prst="rect">
            <a:avLst/>
          </a:prstGeom>
          <a:noFill/>
          <a:ln>
            <a:noFill/>
          </a:ln>
        </p:spPr>
      </p:pic>
      <p:sp>
        <p:nvSpPr>
          <p:cNvPr id="746" name="Google Shape;746;g3465d5aefae_1_1756"/>
          <p:cNvSpPr txBox="1">
            <a:spLocks noGrp="1"/>
          </p:cNvSpPr>
          <p:nvPr>
            <p:ph type="title"/>
          </p:nvPr>
        </p:nvSpPr>
        <p:spPr>
          <a:xfrm>
            <a:off x="1220217" y="365124"/>
            <a:ext cx="9784500" cy="1188000"/>
          </a:xfrm>
          <a:prstGeom prst="rect">
            <a:avLst/>
          </a:prstGeom>
          <a:noFill/>
          <a:ln>
            <a:noFill/>
          </a:ln>
        </p:spPr>
        <p:txBody>
          <a:bodyPr spcFirstLastPara="1" wrap="square" lIns="180000" tIns="180000" rIns="180000" bIns="180000" anchor="ctr" anchorCtr="0">
            <a:normAutofit/>
          </a:bodyPr>
          <a:lstStyle>
            <a:lvl1pPr lvl="0" algn="l">
              <a:lnSpc>
                <a:spcPct val="90000"/>
              </a:lnSpc>
              <a:spcBef>
                <a:spcPts val="0"/>
              </a:spcBef>
              <a:spcAft>
                <a:spcPts val="0"/>
              </a:spcAft>
              <a:buClr>
                <a:schemeClr val="lt1"/>
              </a:buClr>
              <a:buSzPts val="4000"/>
              <a:buFont typeface="Lucida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7" name="Google Shape;747;g3465d5aefae_1_1756"/>
          <p:cNvSpPr txBox="1">
            <a:spLocks noGrp="1"/>
          </p:cNvSpPr>
          <p:nvPr>
            <p:ph type="body" idx="1"/>
          </p:nvPr>
        </p:nvSpPr>
        <p:spPr>
          <a:xfrm>
            <a:off x="1220789" y="1583193"/>
            <a:ext cx="4680000" cy="570000"/>
          </a:xfrm>
          <a:prstGeom prst="rect">
            <a:avLst/>
          </a:prstGeom>
          <a:noFill/>
          <a:ln>
            <a:noFill/>
          </a:ln>
        </p:spPr>
        <p:txBody>
          <a:bodyPr spcFirstLastPara="1" wrap="square" lIns="180000" tIns="180000" rIns="180000" bIns="180000" anchor="ctr" anchorCtr="0">
            <a:noAutofit/>
          </a:bodyPr>
          <a:lstStyle>
            <a:lvl1pPr marL="457200" lvl="0" indent="-228600" algn="l">
              <a:lnSpc>
                <a:spcPct val="90000"/>
              </a:lnSpc>
              <a:spcBef>
                <a:spcPts val="1000"/>
              </a:spcBef>
              <a:spcAft>
                <a:spcPts val="0"/>
              </a:spcAft>
              <a:buClr>
                <a:schemeClr val="lt1"/>
              </a:buClr>
              <a:buSzPts val="3200"/>
              <a:buNone/>
              <a:defRPr sz="3200" b="0"/>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48" name="Google Shape;748;g3465d5aefae_1_1756"/>
          <p:cNvSpPr txBox="1">
            <a:spLocks noGrp="1"/>
          </p:cNvSpPr>
          <p:nvPr>
            <p:ph type="body" idx="2"/>
          </p:nvPr>
        </p:nvSpPr>
        <p:spPr>
          <a:xfrm>
            <a:off x="1220789" y="2194281"/>
            <a:ext cx="4680000" cy="3897300"/>
          </a:xfrm>
          <a:prstGeom prst="rect">
            <a:avLst/>
          </a:prstGeom>
          <a:noFill/>
          <a:ln>
            <a:noFill/>
          </a:ln>
        </p:spPr>
        <p:txBody>
          <a:bodyPr spcFirstLastPara="1" wrap="square" lIns="180000" tIns="180000" rIns="180000" bIns="180000" anchor="t" anchorCtr="0">
            <a:noAutofit/>
          </a:bodyPr>
          <a:lstStyle>
            <a:lvl1pPr marL="457200" lvl="0" indent="-342900" algn="l">
              <a:lnSpc>
                <a:spcPct val="90000"/>
              </a:lnSpc>
              <a:spcBef>
                <a:spcPts val="1000"/>
              </a:spcBef>
              <a:spcAft>
                <a:spcPts val="0"/>
              </a:spcAft>
              <a:buClr>
                <a:schemeClr val="lt1"/>
              </a:buClr>
              <a:buSzPts val="1800"/>
              <a:buChar char="•"/>
              <a:defRPr sz="1800"/>
            </a:lvl1pPr>
            <a:lvl2pPr marL="914400" lvl="1" indent="-330200" algn="l">
              <a:lnSpc>
                <a:spcPct val="90000"/>
              </a:lnSpc>
              <a:spcBef>
                <a:spcPts val="500"/>
              </a:spcBef>
              <a:spcAft>
                <a:spcPts val="0"/>
              </a:spcAft>
              <a:buClr>
                <a:schemeClr val="lt1"/>
              </a:buClr>
              <a:buSzPts val="1600"/>
              <a:buChar char="•"/>
              <a:defRPr sz="1600"/>
            </a:lvl2pPr>
            <a:lvl3pPr marL="1371600" lvl="2" indent="-317500" algn="l">
              <a:lnSpc>
                <a:spcPct val="90000"/>
              </a:lnSpc>
              <a:spcBef>
                <a:spcPts val="500"/>
              </a:spcBef>
              <a:spcAft>
                <a:spcPts val="0"/>
              </a:spcAft>
              <a:buClr>
                <a:schemeClr val="lt1"/>
              </a:buClr>
              <a:buSzPts val="1400"/>
              <a:buChar char="•"/>
              <a:defRPr sz="1400"/>
            </a:lvl3pPr>
            <a:lvl4pPr marL="1828800" lvl="3" indent="-304800" algn="l">
              <a:lnSpc>
                <a:spcPct val="90000"/>
              </a:lnSpc>
              <a:spcBef>
                <a:spcPts val="500"/>
              </a:spcBef>
              <a:spcAft>
                <a:spcPts val="0"/>
              </a:spcAft>
              <a:buClr>
                <a:schemeClr val="lt1"/>
              </a:buClr>
              <a:buSzPts val="1200"/>
              <a:buChar char="•"/>
              <a:defRPr sz="1200"/>
            </a:lvl4pPr>
            <a:lvl5pPr marL="2286000" lvl="4" indent="-304800" algn="l">
              <a:lnSpc>
                <a:spcPct val="90000"/>
              </a:lnSpc>
              <a:spcBef>
                <a:spcPts val="500"/>
              </a:spcBef>
              <a:spcAft>
                <a:spcPts val="0"/>
              </a:spcAft>
              <a:buClr>
                <a:schemeClr val="lt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9" name="Google Shape;749;g3465d5aefae_1_1756"/>
          <p:cNvSpPr txBox="1">
            <a:spLocks noGrp="1"/>
          </p:cNvSpPr>
          <p:nvPr>
            <p:ph type="body" idx="3"/>
          </p:nvPr>
        </p:nvSpPr>
        <p:spPr>
          <a:xfrm>
            <a:off x="6324604" y="1594075"/>
            <a:ext cx="4680000" cy="570000"/>
          </a:xfrm>
          <a:prstGeom prst="rect">
            <a:avLst/>
          </a:prstGeom>
          <a:noFill/>
          <a:ln>
            <a:noFill/>
          </a:ln>
        </p:spPr>
        <p:txBody>
          <a:bodyPr spcFirstLastPara="1" wrap="square" lIns="180000" tIns="180000" rIns="180000" bIns="180000" anchor="ctr" anchorCtr="0">
            <a:noAutofit/>
          </a:bodyPr>
          <a:lstStyle>
            <a:lvl1pPr marL="457200" lvl="0" indent="-228600" algn="l">
              <a:lnSpc>
                <a:spcPct val="90000"/>
              </a:lnSpc>
              <a:spcBef>
                <a:spcPts val="1000"/>
              </a:spcBef>
              <a:spcAft>
                <a:spcPts val="0"/>
              </a:spcAft>
              <a:buClr>
                <a:schemeClr val="lt1"/>
              </a:buClr>
              <a:buSzPts val="3200"/>
              <a:buNone/>
              <a:defRPr sz="3200" b="0"/>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50" name="Google Shape;750;g3465d5aefae_1_1756"/>
          <p:cNvSpPr txBox="1">
            <a:spLocks noGrp="1"/>
          </p:cNvSpPr>
          <p:nvPr>
            <p:ph type="body" idx="4"/>
          </p:nvPr>
        </p:nvSpPr>
        <p:spPr>
          <a:xfrm>
            <a:off x="6324604" y="2205163"/>
            <a:ext cx="4680000" cy="3897300"/>
          </a:xfrm>
          <a:prstGeom prst="rect">
            <a:avLst/>
          </a:prstGeom>
          <a:noFill/>
          <a:ln>
            <a:noFill/>
          </a:ln>
        </p:spPr>
        <p:txBody>
          <a:bodyPr spcFirstLastPara="1" wrap="square" lIns="180000" tIns="180000" rIns="180000" bIns="180000" anchor="t" anchorCtr="0">
            <a:noAutofit/>
          </a:bodyPr>
          <a:lstStyle>
            <a:lvl1pPr marL="457200" lvl="0" indent="-342900" algn="l">
              <a:lnSpc>
                <a:spcPct val="90000"/>
              </a:lnSpc>
              <a:spcBef>
                <a:spcPts val="1000"/>
              </a:spcBef>
              <a:spcAft>
                <a:spcPts val="0"/>
              </a:spcAft>
              <a:buClr>
                <a:schemeClr val="lt1"/>
              </a:buClr>
              <a:buSzPts val="1800"/>
              <a:buChar char="•"/>
              <a:defRPr sz="1800"/>
            </a:lvl1pPr>
            <a:lvl2pPr marL="914400" lvl="1" indent="-330200" algn="l">
              <a:lnSpc>
                <a:spcPct val="90000"/>
              </a:lnSpc>
              <a:spcBef>
                <a:spcPts val="500"/>
              </a:spcBef>
              <a:spcAft>
                <a:spcPts val="0"/>
              </a:spcAft>
              <a:buClr>
                <a:schemeClr val="lt1"/>
              </a:buClr>
              <a:buSzPts val="1600"/>
              <a:buChar char="•"/>
              <a:defRPr sz="1600"/>
            </a:lvl2pPr>
            <a:lvl3pPr marL="1371600" lvl="2" indent="-317500" algn="l">
              <a:lnSpc>
                <a:spcPct val="90000"/>
              </a:lnSpc>
              <a:spcBef>
                <a:spcPts val="500"/>
              </a:spcBef>
              <a:spcAft>
                <a:spcPts val="0"/>
              </a:spcAft>
              <a:buClr>
                <a:schemeClr val="lt1"/>
              </a:buClr>
              <a:buSzPts val="1400"/>
              <a:buChar char="•"/>
              <a:defRPr sz="1400"/>
            </a:lvl3pPr>
            <a:lvl4pPr marL="1828800" lvl="3" indent="-304800" algn="l">
              <a:lnSpc>
                <a:spcPct val="90000"/>
              </a:lnSpc>
              <a:spcBef>
                <a:spcPts val="500"/>
              </a:spcBef>
              <a:spcAft>
                <a:spcPts val="0"/>
              </a:spcAft>
              <a:buClr>
                <a:schemeClr val="lt1"/>
              </a:buClr>
              <a:buSzPts val="1200"/>
              <a:buChar char="•"/>
              <a:defRPr sz="1200"/>
            </a:lvl4pPr>
            <a:lvl5pPr marL="2286000" lvl="4" indent="-304800" algn="l">
              <a:lnSpc>
                <a:spcPct val="90000"/>
              </a:lnSpc>
              <a:spcBef>
                <a:spcPts val="500"/>
              </a:spcBef>
              <a:spcAft>
                <a:spcPts val="0"/>
              </a:spcAft>
              <a:buClr>
                <a:schemeClr val="lt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1" name="Google Shape;751;g3465d5aefae_1_175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2" name="Google Shape;752;g3465d5aefae_1_1756"/>
          <p:cNvSpPr/>
          <p:nvPr/>
        </p:nvSpPr>
        <p:spPr>
          <a:xfrm>
            <a:off x="0" y="0"/>
            <a:ext cx="12192000" cy="365100"/>
          </a:xfrm>
          <a:prstGeom prst="rect">
            <a:avLst/>
          </a:prstGeom>
          <a:gradFill>
            <a:gsLst>
              <a:gs pos="0">
                <a:srgbClr val="6B7D9B"/>
              </a:gs>
              <a:gs pos="23000">
                <a:srgbClr val="6B7D9B"/>
              </a:gs>
              <a:gs pos="69000">
                <a:srgbClr val="596984"/>
              </a:gs>
              <a:gs pos="97000">
                <a:srgbClr val="53627B"/>
              </a:gs>
              <a:gs pos="100000">
                <a:srgbClr val="53627B"/>
              </a:gs>
            </a:gsLst>
            <a:path path="circle">
              <a:fillToRect l="50000" t="50000" r="50000" b="50000"/>
            </a:path>
            <a:tileRect/>
          </a:gra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grpSp>
        <p:nvGrpSpPr>
          <p:cNvPr id="753" name="Google Shape;753;g3465d5aefae_1_1756"/>
          <p:cNvGrpSpPr/>
          <p:nvPr/>
        </p:nvGrpSpPr>
        <p:grpSpPr>
          <a:xfrm>
            <a:off x="1197424" y="374376"/>
            <a:ext cx="9797112" cy="6481197"/>
            <a:chOff x="1412228" y="374376"/>
            <a:chExt cx="9360000" cy="6481197"/>
          </a:xfrm>
        </p:grpSpPr>
        <p:cxnSp>
          <p:nvCxnSpPr>
            <p:cNvPr id="754" name="Google Shape;754;g3465d5aefae_1_1756"/>
            <p:cNvCxnSpPr/>
            <p:nvPr/>
          </p:nvCxnSpPr>
          <p:spPr>
            <a:xfrm>
              <a:off x="1412228" y="1386756"/>
              <a:ext cx="9360000" cy="0"/>
            </a:xfrm>
            <a:prstGeom prst="straightConnector1">
              <a:avLst/>
            </a:prstGeom>
            <a:noFill/>
            <a:ln w="25400" cap="flat" cmpd="sng">
              <a:solidFill>
                <a:srgbClr val="596984"/>
              </a:solidFill>
              <a:prstDash val="solid"/>
              <a:miter lim="800000"/>
              <a:headEnd type="none" w="sm" len="sm"/>
              <a:tailEnd type="none" w="sm" len="sm"/>
            </a:ln>
          </p:spPr>
        </p:cxnSp>
        <p:cxnSp>
          <p:nvCxnSpPr>
            <p:cNvPr id="755" name="Google Shape;755;g3465d5aefae_1_1756"/>
            <p:cNvCxnSpPr/>
            <p:nvPr/>
          </p:nvCxnSpPr>
          <p:spPr>
            <a:xfrm>
              <a:off x="10768886" y="374376"/>
              <a:ext cx="0" cy="1008000"/>
            </a:xfrm>
            <a:prstGeom prst="straightConnector1">
              <a:avLst/>
            </a:prstGeom>
            <a:noFill/>
            <a:ln w="25400" cap="rnd" cmpd="sng">
              <a:solidFill>
                <a:srgbClr val="596984"/>
              </a:solidFill>
              <a:prstDash val="solid"/>
              <a:miter lim="800000"/>
              <a:headEnd type="none" w="sm" len="sm"/>
              <a:tailEnd type="none" w="sm" len="sm"/>
            </a:ln>
          </p:spPr>
        </p:cxnSp>
        <p:cxnSp>
          <p:nvCxnSpPr>
            <p:cNvPr id="756" name="Google Shape;756;g3465d5aefae_1_1756"/>
            <p:cNvCxnSpPr/>
            <p:nvPr/>
          </p:nvCxnSpPr>
          <p:spPr>
            <a:xfrm>
              <a:off x="1423114" y="1383573"/>
              <a:ext cx="0" cy="5472000"/>
            </a:xfrm>
            <a:prstGeom prst="straightConnector1">
              <a:avLst/>
            </a:prstGeom>
            <a:noFill/>
            <a:ln w="25400" cap="rnd" cmpd="sng">
              <a:solidFill>
                <a:srgbClr val="596984"/>
              </a:solidFill>
              <a:prstDash val="solid"/>
              <a:miter lim="800000"/>
              <a:headEnd type="none" w="sm" len="sm"/>
              <a:tailEnd type="none" w="sm" len="sm"/>
            </a:ln>
          </p:spPr>
        </p:cxnSp>
      </p:grpSp>
      <p:cxnSp>
        <p:nvCxnSpPr>
          <p:cNvPr id="757" name="Google Shape;757;g3465d5aefae_1_1756"/>
          <p:cNvCxnSpPr/>
          <p:nvPr/>
        </p:nvCxnSpPr>
        <p:spPr>
          <a:xfrm rot="-5400000">
            <a:off x="4103489" y="3842645"/>
            <a:ext cx="4392000" cy="0"/>
          </a:xfrm>
          <a:prstGeom prst="straightConnector1">
            <a:avLst/>
          </a:prstGeom>
          <a:noFill/>
          <a:ln w="25400" cap="flat" cmpd="sng">
            <a:solidFill>
              <a:schemeClr val="accent4"/>
            </a:solidFill>
            <a:prstDash val="solid"/>
            <a:miter lim="800000"/>
            <a:headEnd type="none" w="sm" len="sm"/>
            <a:tailEnd type="none" w="sm" len="sm"/>
          </a:ln>
        </p:spPr>
      </p:cxnSp>
      <p:sp>
        <p:nvSpPr>
          <p:cNvPr id="758" name="Google Shape;758;g3465d5aefae_1_1756"/>
          <p:cNvSpPr txBox="1">
            <a:spLocks noGrp="1"/>
          </p:cNvSpPr>
          <p:nvPr>
            <p:ph type="sldNum" idx="12"/>
          </p:nvPr>
        </p:nvSpPr>
        <p:spPr>
          <a:xfrm>
            <a:off x="9220203" y="6182182"/>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759"/>
        <p:cNvGrpSpPr/>
        <p:nvPr/>
      </p:nvGrpSpPr>
      <p:grpSpPr>
        <a:xfrm>
          <a:off x="0" y="0"/>
          <a:ext cx="0" cy="0"/>
          <a:chOff x="0" y="0"/>
          <a:chExt cx="0" cy="0"/>
        </a:xfrm>
      </p:grpSpPr>
      <p:pic>
        <p:nvPicPr>
          <p:cNvPr id="760" name="Google Shape;760;g3465d5aefae_1_1771"/>
          <p:cNvPicPr preferRelativeResize="0"/>
          <p:nvPr/>
        </p:nvPicPr>
        <p:blipFill rotWithShape="1">
          <a:blip r:embed="rId2">
            <a:alphaModFix/>
          </a:blip>
          <a:srcRect/>
          <a:stretch/>
        </p:blipFill>
        <p:spPr>
          <a:xfrm>
            <a:off x="11515777" y="6193902"/>
            <a:ext cx="540000" cy="540000"/>
          </a:xfrm>
          <a:prstGeom prst="rect">
            <a:avLst/>
          </a:prstGeom>
          <a:noFill/>
          <a:ln>
            <a:noFill/>
          </a:ln>
        </p:spPr>
      </p:pic>
      <p:sp>
        <p:nvSpPr>
          <p:cNvPr id="761" name="Google Shape;761;g3465d5aefae_1_1771"/>
          <p:cNvSpPr txBox="1">
            <a:spLocks noGrp="1"/>
          </p:cNvSpPr>
          <p:nvPr>
            <p:ph type="title"/>
          </p:nvPr>
        </p:nvSpPr>
        <p:spPr>
          <a:xfrm>
            <a:off x="1197429" y="365125"/>
            <a:ext cx="9785700" cy="1188000"/>
          </a:xfrm>
          <a:prstGeom prst="rect">
            <a:avLst/>
          </a:prstGeom>
          <a:noFill/>
          <a:ln>
            <a:noFill/>
          </a:ln>
        </p:spPr>
        <p:txBody>
          <a:bodyPr spcFirstLastPara="1" wrap="square" lIns="180000" tIns="180000" rIns="180000" bIns="180000" anchor="ctr" anchorCtr="0">
            <a:normAutofit/>
          </a:bodyPr>
          <a:lstStyle>
            <a:lvl1pPr lvl="0" algn="l">
              <a:lnSpc>
                <a:spcPct val="90000"/>
              </a:lnSpc>
              <a:spcBef>
                <a:spcPts val="0"/>
              </a:spcBef>
              <a:spcAft>
                <a:spcPts val="0"/>
              </a:spcAft>
              <a:buClr>
                <a:schemeClr val="lt1"/>
              </a:buClr>
              <a:buSzPts val="4000"/>
              <a:buFont typeface="Lucida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2" name="Google Shape;762;g3465d5aefae_1_177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763" name="Google Shape;763;g3465d5aefae_1_1771"/>
          <p:cNvGrpSpPr/>
          <p:nvPr/>
        </p:nvGrpSpPr>
        <p:grpSpPr>
          <a:xfrm>
            <a:off x="1197424" y="374376"/>
            <a:ext cx="9797112" cy="6481197"/>
            <a:chOff x="1412228" y="374376"/>
            <a:chExt cx="9360000" cy="6481197"/>
          </a:xfrm>
        </p:grpSpPr>
        <p:cxnSp>
          <p:nvCxnSpPr>
            <p:cNvPr id="764" name="Google Shape;764;g3465d5aefae_1_1771"/>
            <p:cNvCxnSpPr/>
            <p:nvPr/>
          </p:nvCxnSpPr>
          <p:spPr>
            <a:xfrm>
              <a:off x="1412228" y="1386756"/>
              <a:ext cx="9360000" cy="0"/>
            </a:xfrm>
            <a:prstGeom prst="straightConnector1">
              <a:avLst/>
            </a:prstGeom>
            <a:noFill/>
            <a:ln w="25400" cap="flat" cmpd="sng">
              <a:solidFill>
                <a:srgbClr val="596984"/>
              </a:solidFill>
              <a:prstDash val="solid"/>
              <a:miter lim="800000"/>
              <a:headEnd type="none" w="sm" len="sm"/>
              <a:tailEnd type="none" w="sm" len="sm"/>
            </a:ln>
          </p:spPr>
        </p:cxnSp>
        <p:cxnSp>
          <p:nvCxnSpPr>
            <p:cNvPr id="765" name="Google Shape;765;g3465d5aefae_1_1771"/>
            <p:cNvCxnSpPr/>
            <p:nvPr/>
          </p:nvCxnSpPr>
          <p:spPr>
            <a:xfrm>
              <a:off x="10768886" y="374376"/>
              <a:ext cx="0" cy="1008000"/>
            </a:xfrm>
            <a:prstGeom prst="straightConnector1">
              <a:avLst/>
            </a:prstGeom>
            <a:noFill/>
            <a:ln w="25400" cap="rnd" cmpd="sng">
              <a:solidFill>
                <a:srgbClr val="596984"/>
              </a:solidFill>
              <a:prstDash val="solid"/>
              <a:miter lim="800000"/>
              <a:headEnd type="none" w="sm" len="sm"/>
              <a:tailEnd type="none" w="sm" len="sm"/>
            </a:ln>
          </p:spPr>
        </p:cxnSp>
        <p:cxnSp>
          <p:nvCxnSpPr>
            <p:cNvPr id="766" name="Google Shape;766;g3465d5aefae_1_1771"/>
            <p:cNvCxnSpPr/>
            <p:nvPr/>
          </p:nvCxnSpPr>
          <p:spPr>
            <a:xfrm>
              <a:off x="1423114" y="1383573"/>
              <a:ext cx="0" cy="5472000"/>
            </a:xfrm>
            <a:prstGeom prst="straightConnector1">
              <a:avLst/>
            </a:prstGeom>
            <a:noFill/>
            <a:ln w="25400" cap="rnd" cmpd="sng">
              <a:solidFill>
                <a:srgbClr val="596984"/>
              </a:solidFill>
              <a:prstDash val="solid"/>
              <a:miter lim="800000"/>
              <a:headEnd type="none" w="sm" len="sm"/>
              <a:tailEnd type="none" w="sm" len="sm"/>
            </a:ln>
          </p:spPr>
        </p:cxnSp>
      </p:grpSp>
      <p:sp>
        <p:nvSpPr>
          <p:cNvPr id="767" name="Google Shape;767;g3465d5aefae_1_1771"/>
          <p:cNvSpPr txBox="1">
            <a:spLocks noGrp="1"/>
          </p:cNvSpPr>
          <p:nvPr>
            <p:ph type="sldNum" idx="12"/>
          </p:nvPr>
        </p:nvSpPr>
        <p:spPr>
          <a:xfrm>
            <a:off x="9220203" y="6182182"/>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768"/>
        <p:cNvGrpSpPr/>
        <p:nvPr/>
      </p:nvGrpSpPr>
      <p:grpSpPr>
        <a:xfrm>
          <a:off x="0" y="0"/>
          <a:ext cx="0" cy="0"/>
          <a:chOff x="0" y="0"/>
          <a:chExt cx="0" cy="0"/>
        </a:xfrm>
      </p:grpSpPr>
      <p:pic>
        <p:nvPicPr>
          <p:cNvPr id="769" name="Google Shape;769;g3465d5aefae_1_1780"/>
          <p:cNvPicPr preferRelativeResize="0"/>
          <p:nvPr/>
        </p:nvPicPr>
        <p:blipFill rotWithShape="1">
          <a:blip r:embed="rId2">
            <a:alphaModFix/>
          </a:blip>
          <a:srcRect/>
          <a:stretch/>
        </p:blipFill>
        <p:spPr>
          <a:xfrm>
            <a:off x="11515777" y="6193902"/>
            <a:ext cx="540000" cy="540000"/>
          </a:xfrm>
          <a:prstGeom prst="rect">
            <a:avLst/>
          </a:prstGeom>
          <a:noFill/>
          <a:ln>
            <a:noFill/>
          </a:ln>
        </p:spPr>
      </p:pic>
      <p:sp>
        <p:nvSpPr>
          <p:cNvPr id="770" name="Google Shape;770;g3465d5aefae_1_1780"/>
          <p:cNvSpPr txBox="1">
            <a:spLocks noGrp="1"/>
          </p:cNvSpPr>
          <p:nvPr>
            <p:ph type="title"/>
          </p:nvPr>
        </p:nvSpPr>
        <p:spPr>
          <a:xfrm>
            <a:off x="1197429" y="365125"/>
            <a:ext cx="9785700" cy="1188000"/>
          </a:xfrm>
          <a:prstGeom prst="rect">
            <a:avLst/>
          </a:prstGeom>
          <a:noFill/>
          <a:ln>
            <a:noFill/>
          </a:ln>
        </p:spPr>
        <p:txBody>
          <a:bodyPr spcFirstLastPara="1" wrap="square" lIns="180000" tIns="180000" rIns="180000" bIns="180000" anchor="ctr" anchorCtr="0">
            <a:normAutofit/>
          </a:bodyPr>
          <a:lstStyle>
            <a:lvl1pPr lvl="0" algn="l">
              <a:lnSpc>
                <a:spcPct val="90000"/>
              </a:lnSpc>
              <a:spcBef>
                <a:spcPts val="0"/>
              </a:spcBef>
              <a:spcAft>
                <a:spcPts val="0"/>
              </a:spcAft>
              <a:buClr>
                <a:schemeClr val="lt1"/>
              </a:buClr>
              <a:buSzPts val="4000"/>
              <a:buFont typeface="Lucida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1" name="Google Shape;771;g3465d5aefae_1_178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772" name="Google Shape;772;g3465d5aefae_1_1780"/>
          <p:cNvGrpSpPr/>
          <p:nvPr/>
        </p:nvGrpSpPr>
        <p:grpSpPr>
          <a:xfrm>
            <a:off x="1197424" y="374376"/>
            <a:ext cx="9797112" cy="6481197"/>
            <a:chOff x="1412228" y="374376"/>
            <a:chExt cx="9360000" cy="6481197"/>
          </a:xfrm>
        </p:grpSpPr>
        <p:cxnSp>
          <p:nvCxnSpPr>
            <p:cNvPr id="773" name="Google Shape;773;g3465d5aefae_1_1780"/>
            <p:cNvCxnSpPr/>
            <p:nvPr/>
          </p:nvCxnSpPr>
          <p:spPr>
            <a:xfrm>
              <a:off x="1412228" y="1386756"/>
              <a:ext cx="9360000" cy="0"/>
            </a:xfrm>
            <a:prstGeom prst="straightConnector1">
              <a:avLst/>
            </a:prstGeom>
            <a:noFill/>
            <a:ln w="25400" cap="flat" cmpd="sng">
              <a:solidFill>
                <a:srgbClr val="596984"/>
              </a:solidFill>
              <a:prstDash val="solid"/>
              <a:miter lim="800000"/>
              <a:headEnd type="none" w="sm" len="sm"/>
              <a:tailEnd type="none" w="sm" len="sm"/>
            </a:ln>
          </p:spPr>
        </p:cxnSp>
        <p:cxnSp>
          <p:nvCxnSpPr>
            <p:cNvPr id="774" name="Google Shape;774;g3465d5aefae_1_1780"/>
            <p:cNvCxnSpPr/>
            <p:nvPr/>
          </p:nvCxnSpPr>
          <p:spPr>
            <a:xfrm>
              <a:off x="10768886" y="374376"/>
              <a:ext cx="0" cy="1008000"/>
            </a:xfrm>
            <a:prstGeom prst="straightConnector1">
              <a:avLst/>
            </a:prstGeom>
            <a:noFill/>
            <a:ln w="25400" cap="rnd" cmpd="sng">
              <a:solidFill>
                <a:srgbClr val="596984"/>
              </a:solidFill>
              <a:prstDash val="solid"/>
              <a:miter lim="800000"/>
              <a:headEnd type="none" w="sm" len="sm"/>
              <a:tailEnd type="none" w="sm" len="sm"/>
            </a:ln>
          </p:spPr>
        </p:cxnSp>
        <p:cxnSp>
          <p:nvCxnSpPr>
            <p:cNvPr id="775" name="Google Shape;775;g3465d5aefae_1_1780"/>
            <p:cNvCxnSpPr/>
            <p:nvPr/>
          </p:nvCxnSpPr>
          <p:spPr>
            <a:xfrm>
              <a:off x="1423114" y="1383573"/>
              <a:ext cx="0" cy="5472000"/>
            </a:xfrm>
            <a:prstGeom prst="straightConnector1">
              <a:avLst/>
            </a:prstGeom>
            <a:noFill/>
            <a:ln w="25400" cap="rnd" cmpd="sng">
              <a:solidFill>
                <a:srgbClr val="596984"/>
              </a:solidFill>
              <a:prstDash val="solid"/>
              <a:miter lim="800000"/>
              <a:headEnd type="none" w="sm" len="sm"/>
              <a:tailEnd type="none" w="sm" len="sm"/>
            </a:ln>
          </p:spPr>
        </p:cxnSp>
      </p:grpSp>
      <p:sp>
        <p:nvSpPr>
          <p:cNvPr id="776" name="Google Shape;776;g3465d5aefae_1_1780"/>
          <p:cNvSpPr txBox="1">
            <a:spLocks noGrp="1"/>
          </p:cNvSpPr>
          <p:nvPr>
            <p:ph type="sldNum" idx="12"/>
          </p:nvPr>
        </p:nvSpPr>
        <p:spPr>
          <a:xfrm>
            <a:off x="9220203" y="6182182"/>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US"/>
              <a:t>‹#›</a:t>
            </a:fld>
            <a:endParaRPr/>
          </a:p>
        </p:txBody>
      </p:sp>
      <p:sp>
        <p:nvSpPr>
          <p:cNvPr id="777" name="Google Shape;777;g3465d5aefae_1_1780"/>
          <p:cNvSpPr txBox="1">
            <a:spLocks noGrp="1"/>
          </p:cNvSpPr>
          <p:nvPr>
            <p:ph type="body" idx="1"/>
          </p:nvPr>
        </p:nvSpPr>
        <p:spPr>
          <a:xfrm>
            <a:off x="2143628" y="2232067"/>
            <a:ext cx="7904700" cy="2394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4000"/>
              <a:buNone/>
              <a:defRPr sz="4000" b="1"/>
            </a:lvl1pPr>
            <a:lvl2pPr marL="914400" lvl="1" indent="-228600" algn="l">
              <a:lnSpc>
                <a:spcPct val="90000"/>
              </a:lnSpc>
              <a:spcBef>
                <a:spcPts val="500"/>
              </a:spcBef>
              <a:spcAft>
                <a:spcPts val="0"/>
              </a:spcAft>
              <a:buClr>
                <a:schemeClr val="lt1"/>
              </a:buClr>
              <a:buSzPts val="1800"/>
              <a:buNone/>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6"/>
        <p:cNvGrpSpPr/>
        <p:nvPr/>
      </p:nvGrpSpPr>
      <p:grpSpPr>
        <a:xfrm>
          <a:off x="0" y="0"/>
          <a:ext cx="0" cy="0"/>
          <a:chOff x="0" y="0"/>
          <a:chExt cx="0" cy="0"/>
        </a:xfrm>
      </p:grpSpPr>
      <p:sp>
        <p:nvSpPr>
          <p:cNvPr id="267" name="Google Shape;267;p34"/>
          <p:cNvSpPr txBox="1">
            <a:spLocks noGrp="1"/>
          </p:cNvSpPr>
          <p:nvPr>
            <p:ph type="title"/>
          </p:nvPr>
        </p:nvSpPr>
        <p:spPr>
          <a:xfrm>
            <a:off x="1632856" y="1546451"/>
            <a:ext cx="8926287" cy="2154691"/>
          </a:xfrm>
          <a:prstGeom prst="rect">
            <a:avLst/>
          </a:prstGeom>
          <a:noFill/>
          <a:ln>
            <a:noFill/>
          </a:ln>
        </p:spPr>
        <p:txBody>
          <a:bodyPr spcFirstLastPara="1" wrap="square" lIns="432000" tIns="180000" rIns="432000" bIns="180000" anchor="ctr" anchorCtr="0">
            <a:normAutofit/>
          </a:bodyPr>
          <a:lstStyle>
            <a:lvl1pPr lvl="0" algn="l">
              <a:lnSpc>
                <a:spcPct val="90000"/>
              </a:lnSpc>
              <a:spcBef>
                <a:spcPts val="0"/>
              </a:spcBef>
              <a:spcAft>
                <a:spcPts val="0"/>
              </a:spcAft>
              <a:buClr>
                <a:schemeClr val="lt1"/>
              </a:buClr>
              <a:buSzPts val="6000"/>
              <a:buFont typeface="Lucida Sans"/>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8" name="Google Shape;268;p34"/>
          <p:cNvSpPr txBox="1">
            <a:spLocks noGrp="1"/>
          </p:cNvSpPr>
          <p:nvPr>
            <p:ph type="body" idx="1"/>
          </p:nvPr>
        </p:nvSpPr>
        <p:spPr>
          <a:xfrm>
            <a:off x="1630294" y="3701142"/>
            <a:ext cx="8931410" cy="1654628"/>
          </a:xfrm>
          <a:prstGeom prst="rect">
            <a:avLst/>
          </a:prstGeom>
          <a:noFill/>
          <a:ln>
            <a:noFill/>
          </a:ln>
        </p:spPr>
        <p:txBody>
          <a:bodyPr spcFirstLastPara="1" wrap="square" lIns="432000" tIns="180000" rIns="432000" bIns="180000" anchor="t" anchorCtr="0">
            <a:noAutofit/>
          </a:bodyPr>
          <a:lstStyle>
            <a:lvl1pPr marL="457200" lvl="0" indent="-228600" algn="l">
              <a:lnSpc>
                <a:spcPct val="90000"/>
              </a:lnSpc>
              <a:spcBef>
                <a:spcPts val="1000"/>
              </a:spcBef>
              <a:spcAft>
                <a:spcPts val="0"/>
              </a:spcAft>
              <a:buClr>
                <a:schemeClr val="lt1"/>
              </a:buClr>
              <a:buSzPts val="3200"/>
              <a:buNone/>
              <a:defRPr sz="3200">
                <a:solidFill>
                  <a:schemeClr val="lt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9" name="Google Shape;269;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0" name="Google Shape;270;p34"/>
          <p:cNvSpPr/>
          <p:nvPr/>
        </p:nvSpPr>
        <p:spPr>
          <a:xfrm>
            <a:off x="1632857" y="1546451"/>
            <a:ext cx="8926287" cy="3918178"/>
          </a:xfrm>
          <a:prstGeom prst="rect">
            <a:avLst/>
          </a:pr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cxnSp>
        <p:nvCxnSpPr>
          <p:cNvPr id="271" name="Google Shape;271;p34"/>
          <p:cNvCxnSpPr/>
          <p:nvPr/>
        </p:nvCxnSpPr>
        <p:spPr>
          <a:xfrm>
            <a:off x="2057316" y="3599732"/>
            <a:ext cx="8208000" cy="0"/>
          </a:xfrm>
          <a:prstGeom prst="straightConnector1">
            <a:avLst/>
          </a:prstGeom>
          <a:noFill/>
          <a:ln w="38100" cap="flat" cmpd="sng">
            <a:solidFill>
              <a:schemeClr val="accent4"/>
            </a:solidFill>
            <a:prstDash val="solid"/>
            <a:miter lim="800000"/>
            <a:headEnd type="none" w="sm" len="sm"/>
            <a:tailEnd type="none" w="sm" len="sm"/>
          </a:ln>
        </p:spPr>
      </p:cxnSp>
      <p:pic>
        <p:nvPicPr>
          <p:cNvPr id="272" name="Google Shape;272;p34" descr="Trophy"/>
          <p:cNvPicPr preferRelativeResize="0"/>
          <p:nvPr/>
        </p:nvPicPr>
        <p:blipFill rotWithShape="1">
          <a:blip r:embed="rId2">
            <a:alphaModFix/>
          </a:blip>
          <a:srcRect/>
          <a:stretch/>
        </p:blipFill>
        <p:spPr>
          <a:xfrm>
            <a:off x="8549827" y="1564708"/>
            <a:ext cx="2052000" cy="205200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778"/>
        <p:cNvGrpSpPr/>
        <p:nvPr/>
      </p:nvGrpSpPr>
      <p:grpSpPr>
        <a:xfrm>
          <a:off x="0" y="0"/>
          <a:ext cx="0" cy="0"/>
          <a:chOff x="0" y="0"/>
          <a:chExt cx="0" cy="0"/>
        </a:xfrm>
      </p:grpSpPr>
      <p:pic>
        <p:nvPicPr>
          <p:cNvPr id="779" name="Google Shape;779;g3465d5aefae_1_1790"/>
          <p:cNvPicPr preferRelativeResize="0"/>
          <p:nvPr/>
        </p:nvPicPr>
        <p:blipFill rotWithShape="1">
          <a:blip r:embed="rId2">
            <a:alphaModFix/>
          </a:blip>
          <a:srcRect/>
          <a:stretch/>
        </p:blipFill>
        <p:spPr>
          <a:xfrm>
            <a:off x="11515777" y="6193902"/>
            <a:ext cx="540000" cy="540000"/>
          </a:xfrm>
          <a:prstGeom prst="rect">
            <a:avLst/>
          </a:prstGeom>
          <a:noFill/>
          <a:ln>
            <a:noFill/>
          </a:ln>
        </p:spPr>
      </p:pic>
      <p:sp>
        <p:nvSpPr>
          <p:cNvPr id="780" name="Google Shape;780;g3465d5aefae_1_179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1" name="Google Shape;781;g3465d5aefae_1_1790"/>
          <p:cNvSpPr txBox="1">
            <a:spLocks noGrp="1"/>
          </p:cNvSpPr>
          <p:nvPr>
            <p:ph type="title"/>
          </p:nvPr>
        </p:nvSpPr>
        <p:spPr>
          <a:xfrm>
            <a:off x="1073952" y="365125"/>
            <a:ext cx="10044000" cy="1325700"/>
          </a:xfrm>
          <a:prstGeom prst="rect">
            <a:avLst/>
          </a:prstGeom>
          <a:noFill/>
          <a:ln>
            <a:noFill/>
          </a:ln>
        </p:spPr>
        <p:txBody>
          <a:bodyPr spcFirstLastPara="1" wrap="square" lIns="180000" tIns="180000" rIns="180000" bIns="1800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2" name="Google Shape;782;g3465d5aefae_1_1790"/>
          <p:cNvSpPr txBox="1">
            <a:spLocks noGrp="1"/>
          </p:cNvSpPr>
          <p:nvPr>
            <p:ph type="sldNum" idx="12"/>
          </p:nvPr>
        </p:nvSpPr>
        <p:spPr>
          <a:xfrm>
            <a:off x="9220203" y="6182182"/>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83"/>
        <p:cNvGrpSpPr/>
        <p:nvPr/>
      </p:nvGrpSpPr>
      <p:grpSpPr>
        <a:xfrm>
          <a:off x="0" y="0"/>
          <a:ext cx="0" cy="0"/>
          <a:chOff x="0" y="0"/>
          <a:chExt cx="0" cy="0"/>
        </a:xfrm>
      </p:grpSpPr>
      <p:pic>
        <p:nvPicPr>
          <p:cNvPr id="784" name="Google Shape;784;g3465d5aefae_1_1795"/>
          <p:cNvPicPr preferRelativeResize="0"/>
          <p:nvPr/>
        </p:nvPicPr>
        <p:blipFill rotWithShape="1">
          <a:blip r:embed="rId2">
            <a:alphaModFix/>
          </a:blip>
          <a:srcRect/>
          <a:stretch/>
        </p:blipFill>
        <p:spPr>
          <a:xfrm>
            <a:off x="11515777" y="6193902"/>
            <a:ext cx="540000" cy="540000"/>
          </a:xfrm>
          <a:prstGeom prst="rect">
            <a:avLst/>
          </a:prstGeom>
          <a:noFill/>
          <a:ln>
            <a:noFill/>
          </a:ln>
        </p:spPr>
      </p:pic>
      <p:sp>
        <p:nvSpPr>
          <p:cNvPr id="785" name="Google Shape;785;g3465d5aefae_1_1795"/>
          <p:cNvSpPr txBox="1">
            <a:spLocks noGrp="1"/>
          </p:cNvSpPr>
          <p:nvPr>
            <p:ph type="title"/>
          </p:nvPr>
        </p:nvSpPr>
        <p:spPr>
          <a:xfrm>
            <a:off x="1144588" y="1328486"/>
            <a:ext cx="4428900" cy="1153500"/>
          </a:xfrm>
          <a:prstGeom prst="rect">
            <a:avLst/>
          </a:prstGeom>
          <a:noFill/>
          <a:ln>
            <a:noFill/>
          </a:ln>
        </p:spPr>
        <p:txBody>
          <a:bodyPr spcFirstLastPara="1" wrap="square" lIns="180000" tIns="180000" rIns="180000" bIns="180000" anchor="ctr" anchorCtr="0">
            <a:normAutofit/>
          </a:bodyPr>
          <a:lstStyle>
            <a:lvl1pPr lvl="0" algn="l">
              <a:lnSpc>
                <a:spcPct val="90000"/>
              </a:lnSpc>
              <a:spcBef>
                <a:spcPts val="0"/>
              </a:spcBef>
              <a:spcAft>
                <a:spcPts val="0"/>
              </a:spcAft>
              <a:buClr>
                <a:schemeClr val="lt1"/>
              </a:buClr>
              <a:buSzPts val="3200"/>
              <a:buFont typeface="Lucida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6" name="Google Shape;786;g3465d5aefae_1_1795"/>
          <p:cNvSpPr txBox="1">
            <a:spLocks noGrp="1"/>
          </p:cNvSpPr>
          <p:nvPr>
            <p:ph type="body" idx="1"/>
          </p:nvPr>
        </p:nvSpPr>
        <p:spPr>
          <a:xfrm>
            <a:off x="5607692" y="1328486"/>
            <a:ext cx="5463000" cy="4714800"/>
          </a:xfrm>
          <a:prstGeom prst="rect">
            <a:avLst/>
          </a:prstGeom>
          <a:noFill/>
          <a:ln>
            <a:noFill/>
          </a:ln>
        </p:spPr>
        <p:txBody>
          <a:bodyPr spcFirstLastPara="1" wrap="square" lIns="180000" tIns="180000" rIns="180000" bIns="180000" anchor="t" anchorCtr="0">
            <a:noAutofit/>
          </a:bodyPr>
          <a:lstStyle>
            <a:lvl1pPr marL="457200" lvl="0" indent="-342900" algn="l">
              <a:lnSpc>
                <a:spcPct val="90000"/>
              </a:lnSpc>
              <a:spcBef>
                <a:spcPts val="1000"/>
              </a:spcBef>
              <a:spcAft>
                <a:spcPts val="0"/>
              </a:spcAft>
              <a:buClr>
                <a:schemeClr val="lt1"/>
              </a:buClr>
              <a:buSzPts val="1800"/>
              <a:buChar char="•"/>
              <a:defRPr sz="1800"/>
            </a:lvl1pPr>
            <a:lvl2pPr marL="914400" lvl="1" indent="-330200" algn="l">
              <a:lnSpc>
                <a:spcPct val="90000"/>
              </a:lnSpc>
              <a:spcBef>
                <a:spcPts val="500"/>
              </a:spcBef>
              <a:spcAft>
                <a:spcPts val="0"/>
              </a:spcAft>
              <a:buClr>
                <a:schemeClr val="lt1"/>
              </a:buClr>
              <a:buSzPts val="1600"/>
              <a:buChar char="•"/>
              <a:defRPr sz="1600"/>
            </a:lvl2pPr>
            <a:lvl3pPr marL="1371600" lvl="2" indent="-317500" algn="l">
              <a:lnSpc>
                <a:spcPct val="90000"/>
              </a:lnSpc>
              <a:spcBef>
                <a:spcPts val="500"/>
              </a:spcBef>
              <a:spcAft>
                <a:spcPts val="0"/>
              </a:spcAft>
              <a:buClr>
                <a:schemeClr val="lt1"/>
              </a:buClr>
              <a:buSzPts val="1400"/>
              <a:buChar char="•"/>
              <a:defRPr sz="1400"/>
            </a:lvl3pPr>
            <a:lvl4pPr marL="1828800" lvl="3" indent="-304800" algn="l">
              <a:lnSpc>
                <a:spcPct val="90000"/>
              </a:lnSpc>
              <a:spcBef>
                <a:spcPts val="500"/>
              </a:spcBef>
              <a:spcAft>
                <a:spcPts val="0"/>
              </a:spcAft>
              <a:buClr>
                <a:schemeClr val="lt1"/>
              </a:buClr>
              <a:buSzPts val="1200"/>
              <a:buChar char="•"/>
              <a:defRPr sz="1200"/>
            </a:lvl4pPr>
            <a:lvl5pPr marL="2286000" lvl="4" indent="-304800" algn="l">
              <a:lnSpc>
                <a:spcPct val="90000"/>
              </a:lnSpc>
              <a:spcBef>
                <a:spcPts val="500"/>
              </a:spcBef>
              <a:spcAft>
                <a:spcPts val="0"/>
              </a:spcAft>
              <a:buClr>
                <a:schemeClr val="lt1"/>
              </a:buClr>
              <a:buSzPts val="1200"/>
              <a:buChar char="•"/>
              <a:defRPr sz="12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87" name="Google Shape;787;g3465d5aefae_1_1795"/>
          <p:cNvSpPr txBox="1">
            <a:spLocks noGrp="1"/>
          </p:cNvSpPr>
          <p:nvPr>
            <p:ph type="body" idx="2"/>
          </p:nvPr>
        </p:nvSpPr>
        <p:spPr>
          <a:xfrm>
            <a:off x="1144588" y="2495920"/>
            <a:ext cx="4428900" cy="3547200"/>
          </a:xfrm>
          <a:prstGeom prst="rect">
            <a:avLst/>
          </a:prstGeom>
          <a:noFill/>
          <a:ln>
            <a:noFill/>
          </a:ln>
        </p:spPr>
        <p:txBody>
          <a:bodyPr spcFirstLastPara="1" wrap="square" lIns="180000" tIns="180000" rIns="180000" bIns="180000" anchor="t" anchorCtr="0">
            <a:noAutofit/>
          </a:bodyPr>
          <a:lstStyle>
            <a:lvl1pPr marL="457200" lvl="0" indent="-228600" algn="l">
              <a:lnSpc>
                <a:spcPct val="90000"/>
              </a:lnSpc>
              <a:spcBef>
                <a:spcPts val="1000"/>
              </a:spcBef>
              <a:spcAft>
                <a:spcPts val="0"/>
              </a:spcAft>
              <a:buClr>
                <a:schemeClr val="lt1"/>
              </a:buClr>
              <a:buSzPts val="1800"/>
              <a:buNone/>
              <a:defRPr sz="18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88" name="Google Shape;788;g3465d5aefae_1_179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9" name="Google Shape;789;g3465d5aefae_1_1795"/>
          <p:cNvSpPr/>
          <p:nvPr/>
        </p:nvSpPr>
        <p:spPr>
          <a:xfrm>
            <a:off x="0" y="0"/>
            <a:ext cx="12192000" cy="365100"/>
          </a:xfrm>
          <a:prstGeom prst="rect">
            <a:avLst/>
          </a:prstGeom>
          <a:gradFill>
            <a:gsLst>
              <a:gs pos="0">
                <a:srgbClr val="6B7D9B"/>
              </a:gs>
              <a:gs pos="23000">
                <a:srgbClr val="6B7D9B"/>
              </a:gs>
              <a:gs pos="69000">
                <a:srgbClr val="596984"/>
              </a:gs>
              <a:gs pos="97000">
                <a:srgbClr val="53627B"/>
              </a:gs>
              <a:gs pos="100000">
                <a:srgbClr val="53627B"/>
              </a:gs>
            </a:gsLst>
            <a:path path="circle">
              <a:fillToRect l="50000" t="50000" r="50000" b="50000"/>
            </a:path>
            <a:tileRect/>
          </a:gra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90" name="Google Shape;790;g3465d5aefae_1_1795"/>
          <p:cNvSpPr/>
          <p:nvPr/>
        </p:nvSpPr>
        <p:spPr>
          <a:xfrm>
            <a:off x="1110343" y="1083894"/>
            <a:ext cx="9960300" cy="5038500"/>
          </a:xfrm>
          <a:prstGeom prst="rect">
            <a:avLst/>
          </a:prstGeom>
          <a:noFill/>
          <a:ln w="254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cxnSp>
        <p:nvCxnSpPr>
          <p:cNvPr id="791" name="Google Shape;791;g3465d5aefae_1_1795"/>
          <p:cNvCxnSpPr/>
          <p:nvPr/>
        </p:nvCxnSpPr>
        <p:spPr>
          <a:xfrm rot="-5400000">
            <a:off x="3516352" y="3602312"/>
            <a:ext cx="4176000" cy="0"/>
          </a:xfrm>
          <a:prstGeom prst="straightConnector1">
            <a:avLst/>
          </a:prstGeom>
          <a:noFill/>
          <a:ln w="25400" cap="flat" cmpd="sng">
            <a:solidFill>
              <a:schemeClr val="accent4"/>
            </a:solidFill>
            <a:prstDash val="solid"/>
            <a:miter lim="800000"/>
            <a:headEnd type="none" w="sm" len="sm"/>
            <a:tailEnd type="none" w="sm" len="sm"/>
          </a:ln>
        </p:spPr>
      </p:cxnSp>
      <p:cxnSp>
        <p:nvCxnSpPr>
          <p:cNvPr id="792" name="Google Shape;792;g3465d5aefae_1_1795"/>
          <p:cNvCxnSpPr/>
          <p:nvPr/>
        </p:nvCxnSpPr>
        <p:spPr>
          <a:xfrm>
            <a:off x="1311609" y="2497032"/>
            <a:ext cx="4104000" cy="0"/>
          </a:xfrm>
          <a:prstGeom prst="straightConnector1">
            <a:avLst/>
          </a:prstGeom>
          <a:noFill/>
          <a:ln w="25400" cap="flat" cmpd="sng">
            <a:solidFill>
              <a:schemeClr val="accent4"/>
            </a:solidFill>
            <a:prstDash val="solid"/>
            <a:miter lim="800000"/>
            <a:headEnd type="none" w="sm" len="sm"/>
            <a:tailEnd type="none" w="sm" len="sm"/>
          </a:ln>
        </p:spPr>
      </p:cxnSp>
      <p:sp>
        <p:nvSpPr>
          <p:cNvPr id="793" name="Google Shape;793;g3465d5aefae_1_1795"/>
          <p:cNvSpPr txBox="1">
            <a:spLocks noGrp="1"/>
          </p:cNvSpPr>
          <p:nvPr>
            <p:ph type="sldNum" idx="12"/>
          </p:nvPr>
        </p:nvSpPr>
        <p:spPr>
          <a:xfrm>
            <a:off x="9220203" y="6182182"/>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94"/>
        <p:cNvGrpSpPr/>
        <p:nvPr/>
      </p:nvGrpSpPr>
      <p:grpSpPr>
        <a:xfrm>
          <a:off x="0" y="0"/>
          <a:ext cx="0" cy="0"/>
          <a:chOff x="0" y="0"/>
          <a:chExt cx="0" cy="0"/>
        </a:xfrm>
      </p:grpSpPr>
      <p:pic>
        <p:nvPicPr>
          <p:cNvPr id="795" name="Google Shape;795;g3465d5aefae_1_1806"/>
          <p:cNvPicPr preferRelativeResize="0"/>
          <p:nvPr/>
        </p:nvPicPr>
        <p:blipFill rotWithShape="1">
          <a:blip r:embed="rId2">
            <a:alphaModFix/>
          </a:blip>
          <a:srcRect/>
          <a:stretch/>
        </p:blipFill>
        <p:spPr>
          <a:xfrm>
            <a:off x="11515777" y="6193902"/>
            <a:ext cx="540000" cy="540000"/>
          </a:xfrm>
          <a:prstGeom prst="rect">
            <a:avLst/>
          </a:prstGeom>
          <a:noFill/>
          <a:ln>
            <a:noFill/>
          </a:ln>
        </p:spPr>
      </p:pic>
      <p:sp>
        <p:nvSpPr>
          <p:cNvPr id="796" name="Google Shape;796;g3465d5aefae_1_1806"/>
          <p:cNvSpPr txBox="1">
            <a:spLocks noGrp="1"/>
          </p:cNvSpPr>
          <p:nvPr>
            <p:ph type="title"/>
          </p:nvPr>
        </p:nvSpPr>
        <p:spPr>
          <a:xfrm>
            <a:off x="1146862" y="1335769"/>
            <a:ext cx="4316700" cy="1152000"/>
          </a:xfrm>
          <a:prstGeom prst="rect">
            <a:avLst/>
          </a:prstGeom>
          <a:noFill/>
          <a:ln>
            <a:noFill/>
          </a:ln>
        </p:spPr>
        <p:txBody>
          <a:bodyPr spcFirstLastPara="1" wrap="square" lIns="180000" tIns="180000" rIns="180000" bIns="180000" anchor="ctr" anchorCtr="0">
            <a:normAutofit/>
          </a:bodyPr>
          <a:lstStyle>
            <a:lvl1pPr lvl="0" algn="l">
              <a:lnSpc>
                <a:spcPct val="90000"/>
              </a:lnSpc>
              <a:spcBef>
                <a:spcPts val="0"/>
              </a:spcBef>
              <a:spcAft>
                <a:spcPts val="0"/>
              </a:spcAft>
              <a:buClr>
                <a:schemeClr val="lt1"/>
              </a:buClr>
              <a:buSzPts val="3200"/>
              <a:buFont typeface="Lucida Sans"/>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7" name="Google Shape;797;g3465d5aefae_1_1806"/>
          <p:cNvSpPr>
            <a:spLocks noGrp="1"/>
          </p:cNvSpPr>
          <p:nvPr>
            <p:ph type="pic" idx="2"/>
          </p:nvPr>
        </p:nvSpPr>
        <p:spPr>
          <a:xfrm>
            <a:off x="5616875" y="1083891"/>
            <a:ext cx="5450100" cy="5038500"/>
          </a:xfrm>
          <a:prstGeom prst="rect">
            <a:avLst/>
          </a:prstGeom>
          <a:noFill/>
          <a:ln w="25400" cap="flat" cmpd="sng">
            <a:solidFill>
              <a:schemeClr val="accent4"/>
            </a:solidFill>
            <a:prstDash val="solid"/>
            <a:round/>
            <a:headEnd type="none" w="sm" len="sm"/>
            <a:tailEnd type="none" w="sm" len="sm"/>
          </a:ln>
          <a:effectLst>
            <a:outerShdw blurRad="63500" sx="102000" sy="102000" algn="ctr" rotWithShape="0">
              <a:srgbClr val="000000">
                <a:alpha val="20000"/>
              </a:srgbClr>
            </a:outerShdw>
          </a:effectLst>
        </p:spPr>
      </p:sp>
      <p:sp>
        <p:nvSpPr>
          <p:cNvPr id="798" name="Google Shape;798;g3465d5aefae_1_1806"/>
          <p:cNvSpPr txBox="1">
            <a:spLocks noGrp="1"/>
          </p:cNvSpPr>
          <p:nvPr>
            <p:ph type="body" idx="1"/>
          </p:nvPr>
        </p:nvSpPr>
        <p:spPr>
          <a:xfrm>
            <a:off x="1133868" y="2506295"/>
            <a:ext cx="4329600" cy="3583500"/>
          </a:xfrm>
          <a:prstGeom prst="rect">
            <a:avLst/>
          </a:prstGeom>
          <a:noFill/>
          <a:ln>
            <a:noFill/>
          </a:ln>
        </p:spPr>
        <p:txBody>
          <a:bodyPr spcFirstLastPara="1" wrap="square" lIns="180000" tIns="180000" rIns="180000" bIns="180000" anchor="t" anchorCtr="0">
            <a:noAutofit/>
          </a:bodyPr>
          <a:lstStyle>
            <a:lvl1pPr marL="457200" lvl="0" indent="-228600" algn="l">
              <a:lnSpc>
                <a:spcPct val="90000"/>
              </a:lnSpc>
              <a:spcBef>
                <a:spcPts val="1000"/>
              </a:spcBef>
              <a:spcAft>
                <a:spcPts val="0"/>
              </a:spcAft>
              <a:buClr>
                <a:schemeClr val="lt1"/>
              </a:buClr>
              <a:buSzPts val="1800"/>
              <a:buNone/>
              <a:defRPr sz="18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cxnSp>
        <p:nvCxnSpPr>
          <p:cNvPr id="799" name="Google Shape;799;g3465d5aefae_1_1806"/>
          <p:cNvCxnSpPr/>
          <p:nvPr/>
        </p:nvCxnSpPr>
        <p:spPr>
          <a:xfrm>
            <a:off x="1311609" y="2497032"/>
            <a:ext cx="4104000" cy="0"/>
          </a:xfrm>
          <a:prstGeom prst="straightConnector1">
            <a:avLst/>
          </a:prstGeom>
          <a:noFill/>
          <a:ln w="25400" cap="flat" cmpd="sng">
            <a:solidFill>
              <a:schemeClr val="accent4"/>
            </a:solidFill>
            <a:prstDash val="solid"/>
            <a:miter lim="800000"/>
            <a:headEnd type="none" w="sm" len="sm"/>
            <a:tailEnd type="none" w="sm" len="sm"/>
          </a:ln>
        </p:spPr>
      </p:cxnSp>
      <p:sp>
        <p:nvSpPr>
          <p:cNvPr id="800" name="Google Shape;800;g3465d5aefae_1_1806"/>
          <p:cNvSpPr/>
          <p:nvPr/>
        </p:nvSpPr>
        <p:spPr>
          <a:xfrm>
            <a:off x="1110343" y="1083894"/>
            <a:ext cx="9960300" cy="5038500"/>
          </a:xfrm>
          <a:prstGeom prst="rect">
            <a:avLst/>
          </a:prstGeom>
          <a:noFill/>
          <a:ln w="254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01" name="Google Shape;801;g3465d5aefae_1_180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2" name="Google Shape;802;g3465d5aefae_1_1806"/>
          <p:cNvSpPr txBox="1">
            <a:spLocks noGrp="1"/>
          </p:cNvSpPr>
          <p:nvPr>
            <p:ph type="sldNum" idx="12"/>
          </p:nvPr>
        </p:nvSpPr>
        <p:spPr>
          <a:xfrm>
            <a:off x="9220203" y="6182182"/>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6 Images ">
  <p:cSld name="6 Images ">
    <p:spTree>
      <p:nvGrpSpPr>
        <p:cNvPr id="1" name="Shape 803"/>
        <p:cNvGrpSpPr/>
        <p:nvPr/>
      </p:nvGrpSpPr>
      <p:grpSpPr>
        <a:xfrm>
          <a:off x="0" y="0"/>
          <a:ext cx="0" cy="0"/>
          <a:chOff x="0" y="0"/>
          <a:chExt cx="0" cy="0"/>
        </a:xfrm>
      </p:grpSpPr>
      <p:pic>
        <p:nvPicPr>
          <p:cNvPr id="804" name="Google Shape;804;g3465d5aefae_1_1815"/>
          <p:cNvPicPr preferRelativeResize="0"/>
          <p:nvPr/>
        </p:nvPicPr>
        <p:blipFill rotWithShape="1">
          <a:blip r:embed="rId2">
            <a:alphaModFix/>
          </a:blip>
          <a:srcRect/>
          <a:stretch/>
        </p:blipFill>
        <p:spPr>
          <a:xfrm>
            <a:off x="11515777" y="6193902"/>
            <a:ext cx="540000" cy="540000"/>
          </a:xfrm>
          <a:prstGeom prst="rect">
            <a:avLst/>
          </a:prstGeom>
          <a:noFill/>
          <a:ln>
            <a:noFill/>
          </a:ln>
        </p:spPr>
      </p:pic>
      <p:sp>
        <p:nvSpPr>
          <p:cNvPr id="805" name="Google Shape;805;g3465d5aefae_1_181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rgbClr val="7F7F7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6" name="Google Shape;806;g3465d5aefae_1_1815"/>
          <p:cNvSpPr>
            <a:spLocks noGrp="1"/>
          </p:cNvSpPr>
          <p:nvPr>
            <p:ph type="pic" idx="2"/>
          </p:nvPr>
        </p:nvSpPr>
        <p:spPr>
          <a:xfrm>
            <a:off x="973684" y="1361688"/>
            <a:ext cx="3225600" cy="22194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807" name="Google Shape;807;g3465d5aefae_1_1815"/>
          <p:cNvSpPr>
            <a:spLocks noGrp="1"/>
          </p:cNvSpPr>
          <p:nvPr>
            <p:ph type="pic" idx="3"/>
          </p:nvPr>
        </p:nvSpPr>
        <p:spPr>
          <a:xfrm>
            <a:off x="4483202" y="1361688"/>
            <a:ext cx="3225600" cy="22194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808" name="Google Shape;808;g3465d5aefae_1_1815"/>
          <p:cNvSpPr>
            <a:spLocks noGrp="1"/>
          </p:cNvSpPr>
          <p:nvPr>
            <p:ph type="pic" idx="4"/>
          </p:nvPr>
        </p:nvSpPr>
        <p:spPr>
          <a:xfrm>
            <a:off x="7992720" y="1361688"/>
            <a:ext cx="3225600" cy="22194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809" name="Google Shape;809;g3465d5aefae_1_1815"/>
          <p:cNvSpPr>
            <a:spLocks noGrp="1"/>
          </p:cNvSpPr>
          <p:nvPr>
            <p:ph type="pic" idx="5"/>
          </p:nvPr>
        </p:nvSpPr>
        <p:spPr>
          <a:xfrm>
            <a:off x="973684" y="3821606"/>
            <a:ext cx="3225600" cy="22194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810" name="Google Shape;810;g3465d5aefae_1_1815"/>
          <p:cNvSpPr>
            <a:spLocks noGrp="1"/>
          </p:cNvSpPr>
          <p:nvPr>
            <p:ph type="pic" idx="6"/>
          </p:nvPr>
        </p:nvSpPr>
        <p:spPr>
          <a:xfrm>
            <a:off x="4483202" y="3821606"/>
            <a:ext cx="3225600" cy="22194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811" name="Google Shape;811;g3465d5aefae_1_1815"/>
          <p:cNvSpPr>
            <a:spLocks noGrp="1"/>
          </p:cNvSpPr>
          <p:nvPr>
            <p:ph type="pic" idx="7"/>
          </p:nvPr>
        </p:nvSpPr>
        <p:spPr>
          <a:xfrm>
            <a:off x="7992720" y="3821606"/>
            <a:ext cx="3225600" cy="22194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812" name="Google Shape;812;g3465d5aefae_1_1815"/>
          <p:cNvSpPr txBox="1">
            <a:spLocks noGrp="1"/>
          </p:cNvSpPr>
          <p:nvPr>
            <p:ph type="title"/>
          </p:nvPr>
        </p:nvSpPr>
        <p:spPr>
          <a:xfrm>
            <a:off x="-1" y="366558"/>
            <a:ext cx="12192000" cy="1188000"/>
          </a:xfrm>
          <a:prstGeom prst="rect">
            <a:avLst/>
          </a:prstGeom>
          <a:noFill/>
          <a:ln>
            <a:noFill/>
          </a:ln>
        </p:spPr>
        <p:txBody>
          <a:bodyPr spcFirstLastPara="1" wrap="square" lIns="180000" tIns="180000" rIns="180000" bIns="180000" anchor="ctr" anchorCtr="0">
            <a:normAutofit/>
          </a:bodyPr>
          <a:lstStyle>
            <a:lvl1pPr lvl="0" algn="ctr">
              <a:lnSpc>
                <a:spcPct val="90000"/>
              </a:lnSpc>
              <a:spcBef>
                <a:spcPts val="0"/>
              </a:spcBef>
              <a:spcAft>
                <a:spcPts val="0"/>
              </a:spcAft>
              <a:buClr>
                <a:schemeClr val="lt1"/>
              </a:buClr>
              <a:buSzPts val="4000"/>
              <a:buFont typeface="Lucida San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3" name="Google Shape;813;g3465d5aefae_1_1815"/>
          <p:cNvSpPr txBox="1">
            <a:spLocks noGrp="1"/>
          </p:cNvSpPr>
          <p:nvPr>
            <p:ph type="sldNum" idx="12"/>
          </p:nvPr>
        </p:nvSpPr>
        <p:spPr>
          <a:xfrm>
            <a:off x="9220203" y="6182182"/>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7 Images ">
  <p:cSld name="7 Images ">
    <p:spTree>
      <p:nvGrpSpPr>
        <p:cNvPr id="1" name="Shape 814"/>
        <p:cNvGrpSpPr/>
        <p:nvPr/>
      </p:nvGrpSpPr>
      <p:grpSpPr>
        <a:xfrm>
          <a:off x="0" y="0"/>
          <a:ext cx="0" cy="0"/>
          <a:chOff x="0" y="0"/>
          <a:chExt cx="0" cy="0"/>
        </a:xfrm>
      </p:grpSpPr>
      <p:pic>
        <p:nvPicPr>
          <p:cNvPr id="815" name="Google Shape;815;g3465d5aefae_1_1826"/>
          <p:cNvPicPr preferRelativeResize="0"/>
          <p:nvPr/>
        </p:nvPicPr>
        <p:blipFill rotWithShape="1">
          <a:blip r:embed="rId2">
            <a:alphaModFix/>
          </a:blip>
          <a:srcRect/>
          <a:stretch/>
        </p:blipFill>
        <p:spPr>
          <a:xfrm>
            <a:off x="11515777" y="6193902"/>
            <a:ext cx="540000" cy="540000"/>
          </a:xfrm>
          <a:prstGeom prst="rect">
            <a:avLst/>
          </a:prstGeom>
          <a:noFill/>
          <a:ln>
            <a:noFill/>
          </a:ln>
        </p:spPr>
      </p:pic>
      <p:sp>
        <p:nvSpPr>
          <p:cNvPr id="816" name="Google Shape;816;g3465d5aefae_1_1826"/>
          <p:cNvSpPr txBox="1">
            <a:spLocks noGrp="1"/>
          </p:cNvSpPr>
          <p:nvPr>
            <p:ph type="ftr" idx="11"/>
          </p:nvPr>
        </p:nvSpPr>
        <p:spPr>
          <a:xfrm>
            <a:off x="4038600" y="6464502"/>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7" name="Google Shape;817;g3465d5aefae_1_1826"/>
          <p:cNvSpPr>
            <a:spLocks noGrp="1"/>
          </p:cNvSpPr>
          <p:nvPr>
            <p:ph type="pic" idx="2"/>
          </p:nvPr>
        </p:nvSpPr>
        <p:spPr>
          <a:xfrm>
            <a:off x="964783" y="1280560"/>
            <a:ext cx="2484300" cy="22194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818" name="Google Shape;818;g3465d5aefae_1_1826"/>
          <p:cNvSpPr>
            <a:spLocks noGrp="1"/>
          </p:cNvSpPr>
          <p:nvPr>
            <p:ph type="pic" idx="3"/>
          </p:nvPr>
        </p:nvSpPr>
        <p:spPr>
          <a:xfrm>
            <a:off x="953891" y="3625647"/>
            <a:ext cx="3349800" cy="28449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819" name="Google Shape;819;g3465d5aefae_1_1826"/>
          <p:cNvSpPr>
            <a:spLocks noGrp="1"/>
          </p:cNvSpPr>
          <p:nvPr>
            <p:ph type="pic" idx="4"/>
          </p:nvPr>
        </p:nvSpPr>
        <p:spPr>
          <a:xfrm>
            <a:off x="4421421" y="3625647"/>
            <a:ext cx="3349800" cy="28449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820" name="Google Shape;820;g3465d5aefae_1_1826"/>
          <p:cNvSpPr>
            <a:spLocks noGrp="1"/>
          </p:cNvSpPr>
          <p:nvPr>
            <p:ph type="pic" idx="5"/>
          </p:nvPr>
        </p:nvSpPr>
        <p:spPr>
          <a:xfrm>
            <a:off x="7899837" y="3625647"/>
            <a:ext cx="3349800" cy="28449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821" name="Google Shape;821;g3465d5aefae_1_1826"/>
          <p:cNvSpPr>
            <a:spLocks noGrp="1"/>
          </p:cNvSpPr>
          <p:nvPr>
            <p:ph type="pic" idx="6"/>
          </p:nvPr>
        </p:nvSpPr>
        <p:spPr>
          <a:xfrm>
            <a:off x="3563732" y="1280559"/>
            <a:ext cx="2484300" cy="22194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822" name="Google Shape;822;g3465d5aefae_1_1826"/>
          <p:cNvSpPr>
            <a:spLocks noGrp="1"/>
          </p:cNvSpPr>
          <p:nvPr>
            <p:ph type="pic" idx="7"/>
          </p:nvPr>
        </p:nvSpPr>
        <p:spPr>
          <a:xfrm>
            <a:off x="6162681" y="1280558"/>
            <a:ext cx="2484300" cy="22194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823" name="Google Shape;823;g3465d5aefae_1_1826"/>
          <p:cNvSpPr>
            <a:spLocks noGrp="1"/>
          </p:cNvSpPr>
          <p:nvPr>
            <p:ph type="pic" idx="8"/>
          </p:nvPr>
        </p:nvSpPr>
        <p:spPr>
          <a:xfrm>
            <a:off x="8761630" y="1280558"/>
            <a:ext cx="2484300" cy="22194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824" name="Google Shape;824;g3465d5aefae_1_1826"/>
          <p:cNvSpPr txBox="1">
            <a:spLocks noGrp="1"/>
          </p:cNvSpPr>
          <p:nvPr>
            <p:ph type="title"/>
          </p:nvPr>
        </p:nvSpPr>
        <p:spPr>
          <a:xfrm>
            <a:off x="-1" y="366558"/>
            <a:ext cx="12192000" cy="1188000"/>
          </a:xfrm>
          <a:prstGeom prst="rect">
            <a:avLst/>
          </a:prstGeom>
          <a:noFill/>
          <a:ln>
            <a:noFill/>
          </a:ln>
        </p:spPr>
        <p:txBody>
          <a:bodyPr spcFirstLastPara="1" wrap="square" lIns="180000" tIns="180000" rIns="180000" bIns="180000" anchor="ctr" anchorCtr="0">
            <a:normAutofit/>
          </a:bodyPr>
          <a:lstStyle>
            <a:lvl1pPr lvl="0" algn="ctr">
              <a:lnSpc>
                <a:spcPct val="90000"/>
              </a:lnSpc>
              <a:spcBef>
                <a:spcPts val="0"/>
              </a:spcBef>
              <a:spcAft>
                <a:spcPts val="0"/>
              </a:spcAft>
              <a:buClr>
                <a:schemeClr val="lt1"/>
              </a:buClr>
              <a:buSzPts val="4000"/>
              <a:buFont typeface="Lucida San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5" name="Google Shape;825;g3465d5aefae_1_1826"/>
          <p:cNvSpPr txBox="1">
            <a:spLocks noGrp="1"/>
          </p:cNvSpPr>
          <p:nvPr>
            <p:ph type="sldNum" idx="12"/>
          </p:nvPr>
        </p:nvSpPr>
        <p:spPr>
          <a:xfrm>
            <a:off x="9220203" y="6182182"/>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3 Images Only (2)">
  <p:cSld name="3 Images Only (2)">
    <p:spTree>
      <p:nvGrpSpPr>
        <p:cNvPr id="1" name="Shape 826"/>
        <p:cNvGrpSpPr/>
        <p:nvPr/>
      </p:nvGrpSpPr>
      <p:grpSpPr>
        <a:xfrm>
          <a:off x="0" y="0"/>
          <a:ext cx="0" cy="0"/>
          <a:chOff x="0" y="0"/>
          <a:chExt cx="0" cy="0"/>
        </a:xfrm>
      </p:grpSpPr>
      <p:pic>
        <p:nvPicPr>
          <p:cNvPr id="827" name="Google Shape;827;g3465d5aefae_1_1838"/>
          <p:cNvPicPr preferRelativeResize="0"/>
          <p:nvPr/>
        </p:nvPicPr>
        <p:blipFill rotWithShape="1">
          <a:blip r:embed="rId2">
            <a:alphaModFix/>
          </a:blip>
          <a:srcRect/>
          <a:stretch/>
        </p:blipFill>
        <p:spPr>
          <a:xfrm>
            <a:off x="11515777" y="6193902"/>
            <a:ext cx="540000" cy="540000"/>
          </a:xfrm>
          <a:prstGeom prst="rect">
            <a:avLst/>
          </a:prstGeom>
          <a:noFill/>
          <a:ln>
            <a:noFill/>
          </a:ln>
        </p:spPr>
      </p:pic>
      <p:sp>
        <p:nvSpPr>
          <p:cNvPr id="828" name="Google Shape;828;g3465d5aefae_1_1838"/>
          <p:cNvSpPr>
            <a:spLocks noGrp="1"/>
          </p:cNvSpPr>
          <p:nvPr>
            <p:ph type="pic" idx="2"/>
          </p:nvPr>
        </p:nvSpPr>
        <p:spPr>
          <a:xfrm>
            <a:off x="960510" y="1982589"/>
            <a:ext cx="3564000" cy="35292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829" name="Google Shape;829;g3465d5aefae_1_1838"/>
          <p:cNvSpPr>
            <a:spLocks noGrp="1"/>
          </p:cNvSpPr>
          <p:nvPr>
            <p:ph type="pic" idx="3"/>
          </p:nvPr>
        </p:nvSpPr>
        <p:spPr>
          <a:xfrm>
            <a:off x="4662795" y="1982589"/>
            <a:ext cx="2866500" cy="35292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830" name="Google Shape;830;g3465d5aefae_1_1838"/>
          <p:cNvSpPr>
            <a:spLocks noGrp="1"/>
          </p:cNvSpPr>
          <p:nvPr>
            <p:ph type="pic" idx="4"/>
          </p:nvPr>
        </p:nvSpPr>
        <p:spPr>
          <a:xfrm>
            <a:off x="7664390" y="1982589"/>
            <a:ext cx="3564000" cy="35292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831" name="Google Shape;831;g3465d5aefae_1_1838"/>
          <p:cNvSpPr txBox="1">
            <a:spLocks noGrp="1"/>
          </p:cNvSpPr>
          <p:nvPr>
            <p:ph type="title"/>
          </p:nvPr>
        </p:nvSpPr>
        <p:spPr>
          <a:xfrm>
            <a:off x="-1" y="366558"/>
            <a:ext cx="12192000" cy="1188000"/>
          </a:xfrm>
          <a:prstGeom prst="rect">
            <a:avLst/>
          </a:prstGeom>
          <a:noFill/>
          <a:ln>
            <a:noFill/>
          </a:ln>
        </p:spPr>
        <p:txBody>
          <a:bodyPr spcFirstLastPara="1" wrap="square" lIns="180000" tIns="180000" rIns="180000" bIns="180000" anchor="ctr" anchorCtr="0">
            <a:normAutofit/>
          </a:bodyPr>
          <a:lstStyle>
            <a:lvl1pPr lvl="0" algn="ctr">
              <a:lnSpc>
                <a:spcPct val="90000"/>
              </a:lnSpc>
              <a:spcBef>
                <a:spcPts val="0"/>
              </a:spcBef>
              <a:spcAft>
                <a:spcPts val="0"/>
              </a:spcAft>
              <a:buClr>
                <a:schemeClr val="lt1"/>
              </a:buClr>
              <a:buSzPts val="4000"/>
              <a:buFont typeface="Lucida San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2" name="Google Shape;832;g3465d5aefae_1_1838"/>
          <p:cNvSpPr txBox="1">
            <a:spLocks noGrp="1"/>
          </p:cNvSpPr>
          <p:nvPr>
            <p:ph type="ftr" idx="11"/>
          </p:nvPr>
        </p:nvSpPr>
        <p:spPr>
          <a:xfrm>
            <a:off x="4038600" y="6464503"/>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3" name="Google Shape;833;g3465d5aefae_1_1838"/>
          <p:cNvSpPr txBox="1">
            <a:spLocks noGrp="1"/>
          </p:cNvSpPr>
          <p:nvPr>
            <p:ph type="sldNum" idx="12"/>
          </p:nvPr>
        </p:nvSpPr>
        <p:spPr>
          <a:xfrm>
            <a:off x="9220203" y="6182182"/>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5 Images Only ">
  <p:cSld name="5 Images Only ">
    <p:spTree>
      <p:nvGrpSpPr>
        <p:cNvPr id="1" name="Shape 834"/>
        <p:cNvGrpSpPr/>
        <p:nvPr/>
      </p:nvGrpSpPr>
      <p:grpSpPr>
        <a:xfrm>
          <a:off x="0" y="0"/>
          <a:ext cx="0" cy="0"/>
          <a:chOff x="0" y="0"/>
          <a:chExt cx="0" cy="0"/>
        </a:xfrm>
      </p:grpSpPr>
      <p:pic>
        <p:nvPicPr>
          <p:cNvPr id="835" name="Google Shape;835;g3465d5aefae_1_1846"/>
          <p:cNvPicPr preferRelativeResize="0"/>
          <p:nvPr/>
        </p:nvPicPr>
        <p:blipFill rotWithShape="1">
          <a:blip r:embed="rId2">
            <a:alphaModFix/>
          </a:blip>
          <a:srcRect/>
          <a:stretch/>
        </p:blipFill>
        <p:spPr>
          <a:xfrm>
            <a:off x="11515777" y="6193902"/>
            <a:ext cx="540000" cy="540000"/>
          </a:xfrm>
          <a:prstGeom prst="rect">
            <a:avLst/>
          </a:prstGeom>
          <a:noFill/>
          <a:ln>
            <a:noFill/>
          </a:ln>
        </p:spPr>
      </p:pic>
      <p:sp>
        <p:nvSpPr>
          <p:cNvPr id="836" name="Google Shape;836;g3465d5aefae_1_1846"/>
          <p:cNvSpPr txBox="1">
            <a:spLocks noGrp="1"/>
          </p:cNvSpPr>
          <p:nvPr>
            <p:ph type="ftr" idx="11"/>
          </p:nvPr>
        </p:nvSpPr>
        <p:spPr>
          <a:xfrm>
            <a:off x="4038600" y="6464503"/>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7" name="Google Shape;837;g3465d5aefae_1_1846"/>
          <p:cNvSpPr>
            <a:spLocks noGrp="1"/>
          </p:cNvSpPr>
          <p:nvPr>
            <p:ph type="pic" idx="2"/>
          </p:nvPr>
        </p:nvSpPr>
        <p:spPr>
          <a:xfrm>
            <a:off x="962974" y="1369130"/>
            <a:ext cx="1961100" cy="42663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838" name="Google Shape;838;g3465d5aefae_1_1846"/>
          <p:cNvSpPr>
            <a:spLocks noGrp="1"/>
          </p:cNvSpPr>
          <p:nvPr>
            <p:ph type="pic" idx="3"/>
          </p:nvPr>
        </p:nvSpPr>
        <p:spPr>
          <a:xfrm>
            <a:off x="3057425" y="2310328"/>
            <a:ext cx="1961100" cy="42663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839" name="Google Shape;839;g3465d5aefae_1_1846"/>
          <p:cNvSpPr>
            <a:spLocks noGrp="1"/>
          </p:cNvSpPr>
          <p:nvPr>
            <p:ph type="pic" idx="4"/>
          </p:nvPr>
        </p:nvSpPr>
        <p:spPr>
          <a:xfrm>
            <a:off x="5130104" y="1369130"/>
            <a:ext cx="1961100" cy="42663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840" name="Google Shape;840;g3465d5aefae_1_1846"/>
          <p:cNvSpPr>
            <a:spLocks noGrp="1"/>
          </p:cNvSpPr>
          <p:nvPr>
            <p:ph type="pic" idx="5"/>
          </p:nvPr>
        </p:nvSpPr>
        <p:spPr>
          <a:xfrm>
            <a:off x="7191901" y="2310328"/>
            <a:ext cx="1961100" cy="42663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841" name="Google Shape;841;g3465d5aefae_1_1846"/>
          <p:cNvSpPr>
            <a:spLocks noGrp="1"/>
          </p:cNvSpPr>
          <p:nvPr>
            <p:ph type="pic" idx="6"/>
          </p:nvPr>
        </p:nvSpPr>
        <p:spPr>
          <a:xfrm>
            <a:off x="9264578" y="1369130"/>
            <a:ext cx="1961100" cy="42663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842" name="Google Shape;842;g3465d5aefae_1_1846"/>
          <p:cNvSpPr txBox="1">
            <a:spLocks noGrp="1"/>
          </p:cNvSpPr>
          <p:nvPr>
            <p:ph type="title"/>
          </p:nvPr>
        </p:nvSpPr>
        <p:spPr>
          <a:xfrm>
            <a:off x="-1" y="366558"/>
            <a:ext cx="12192000" cy="1188000"/>
          </a:xfrm>
          <a:prstGeom prst="rect">
            <a:avLst/>
          </a:prstGeom>
          <a:noFill/>
          <a:ln>
            <a:noFill/>
          </a:ln>
        </p:spPr>
        <p:txBody>
          <a:bodyPr spcFirstLastPara="1" wrap="square" lIns="180000" tIns="180000" rIns="180000" bIns="180000" anchor="ctr" anchorCtr="0">
            <a:normAutofit/>
          </a:bodyPr>
          <a:lstStyle>
            <a:lvl1pPr lvl="0" algn="ctr">
              <a:lnSpc>
                <a:spcPct val="90000"/>
              </a:lnSpc>
              <a:spcBef>
                <a:spcPts val="0"/>
              </a:spcBef>
              <a:spcAft>
                <a:spcPts val="0"/>
              </a:spcAft>
              <a:buClr>
                <a:schemeClr val="lt1"/>
              </a:buClr>
              <a:buSzPts val="4000"/>
              <a:buFont typeface="Lucida San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3" name="Google Shape;843;g3465d5aefae_1_1846"/>
          <p:cNvSpPr txBox="1">
            <a:spLocks noGrp="1"/>
          </p:cNvSpPr>
          <p:nvPr>
            <p:ph type="sldNum" idx="12"/>
          </p:nvPr>
        </p:nvSpPr>
        <p:spPr>
          <a:xfrm>
            <a:off x="9220203" y="6182182"/>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7 Images Only (2)">
  <p:cSld name="7 Images Only (2)">
    <p:spTree>
      <p:nvGrpSpPr>
        <p:cNvPr id="1" name="Shape 844"/>
        <p:cNvGrpSpPr/>
        <p:nvPr/>
      </p:nvGrpSpPr>
      <p:grpSpPr>
        <a:xfrm>
          <a:off x="0" y="0"/>
          <a:ext cx="0" cy="0"/>
          <a:chOff x="0" y="0"/>
          <a:chExt cx="0" cy="0"/>
        </a:xfrm>
      </p:grpSpPr>
      <p:pic>
        <p:nvPicPr>
          <p:cNvPr id="845" name="Google Shape;845;g3465d5aefae_1_1856"/>
          <p:cNvPicPr preferRelativeResize="0"/>
          <p:nvPr/>
        </p:nvPicPr>
        <p:blipFill rotWithShape="1">
          <a:blip r:embed="rId2">
            <a:alphaModFix/>
          </a:blip>
          <a:srcRect/>
          <a:stretch/>
        </p:blipFill>
        <p:spPr>
          <a:xfrm>
            <a:off x="11515777" y="6193902"/>
            <a:ext cx="540000" cy="540000"/>
          </a:xfrm>
          <a:prstGeom prst="rect">
            <a:avLst/>
          </a:prstGeom>
          <a:noFill/>
          <a:ln>
            <a:noFill/>
          </a:ln>
        </p:spPr>
      </p:pic>
      <p:sp>
        <p:nvSpPr>
          <p:cNvPr id="846" name="Google Shape;846;g3465d5aefae_1_185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7" name="Google Shape;847;g3465d5aefae_1_1856"/>
          <p:cNvSpPr>
            <a:spLocks noGrp="1"/>
          </p:cNvSpPr>
          <p:nvPr>
            <p:ph type="pic" idx="2"/>
          </p:nvPr>
        </p:nvSpPr>
        <p:spPr>
          <a:xfrm>
            <a:off x="959851" y="1365448"/>
            <a:ext cx="1910700" cy="15510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848" name="Google Shape;848;g3465d5aefae_1_1856"/>
          <p:cNvSpPr>
            <a:spLocks noGrp="1"/>
          </p:cNvSpPr>
          <p:nvPr>
            <p:ph type="pic" idx="3"/>
          </p:nvPr>
        </p:nvSpPr>
        <p:spPr>
          <a:xfrm>
            <a:off x="3000000" y="1365448"/>
            <a:ext cx="6192000" cy="49899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849" name="Google Shape;849;g3465d5aefae_1_1856"/>
          <p:cNvSpPr>
            <a:spLocks noGrp="1"/>
          </p:cNvSpPr>
          <p:nvPr>
            <p:ph type="pic" idx="4"/>
          </p:nvPr>
        </p:nvSpPr>
        <p:spPr>
          <a:xfrm>
            <a:off x="959851" y="3084569"/>
            <a:ext cx="1910700" cy="15510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850" name="Google Shape;850;g3465d5aefae_1_1856"/>
          <p:cNvSpPr>
            <a:spLocks noGrp="1"/>
          </p:cNvSpPr>
          <p:nvPr>
            <p:ph type="pic" idx="5"/>
          </p:nvPr>
        </p:nvSpPr>
        <p:spPr>
          <a:xfrm>
            <a:off x="959851" y="4803689"/>
            <a:ext cx="1910700" cy="15510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851" name="Google Shape;851;g3465d5aefae_1_1856"/>
          <p:cNvSpPr>
            <a:spLocks noGrp="1"/>
          </p:cNvSpPr>
          <p:nvPr>
            <p:ph type="pic" idx="6"/>
          </p:nvPr>
        </p:nvSpPr>
        <p:spPr>
          <a:xfrm>
            <a:off x="9321477" y="1365451"/>
            <a:ext cx="1910700" cy="15510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852" name="Google Shape;852;g3465d5aefae_1_1856"/>
          <p:cNvSpPr>
            <a:spLocks noGrp="1"/>
          </p:cNvSpPr>
          <p:nvPr>
            <p:ph type="pic" idx="7"/>
          </p:nvPr>
        </p:nvSpPr>
        <p:spPr>
          <a:xfrm>
            <a:off x="9321477" y="3084968"/>
            <a:ext cx="1910700" cy="15510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853" name="Google Shape;853;g3465d5aefae_1_1856"/>
          <p:cNvSpPr>
            <a:spLocks noGrp="1"/>
          </p:cNvSpPr>
          <p:nvPr>
            <p:ph type="pic" idx="8"/>
          </p:nvPr>
        </p:nvSpPr>
        <p:spPr>
          <a:xfrm>
            <a:off x="9321477" y="4804484"/>
            <a:ext cx="1910700" cy="15510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854" name="Google Shape;854;g3465d5aefae_1_1856"/>
          <p:cNvSpPr txBox="1">
            <a:spLocks noGrp="1"/>
          </p:cNvSpPr>
          <p:nvPr>
            <p:ph type="title"/>
          </p:nvPr>
        </p:nvSpPr>
        <p:spPr>
          <a:xfrm>
            <a:off x="-1" y="366558"/>
            <a:ext cx="12192000" cy="1188000"/>
          </a:xfrm>
          <a:prstGeom prst="rect">
            <a:avLst/>
          </a:prstGeom>
          <a:noFill/>
          <a:ln>
            <a:noFill/>
          </a:ln>
        </p:spPr>
        <p:txBody>
          <a:bodyPr spcFirstLastPara="1" wrap="square" lIns="180000" tIns="180000" rIns="180000" bIns="180000" anchor="ctr" anchorCtr="0">
            <a:normAutofit/>
          </a:bodyPr>
          <a:lstStyle>
            <a:lvl1pPr lvl="0" algn="ctr">
              <a:lnSpc>
                <a:spcPct val="90000"/>
              </a:lnSpc>
              <a:spcBef>
                <a:spcPts val="0"/>
              </a:spcBef>
              <a:spcAft>
                <a:spcPts val="0"/>
              </a:spcAft>
              <a:buClr>
                <a:schemeClr val="lt1"/>
              </a:buClr>
              <a:buSzPts val="4000"/>
              <a:buFont typeface="Lucida San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5" name="Google Shape;855;g3465d5aefae_1_1856"/>
          <p:cNvSpPr txBox="1">
            <a:spLocks noGrp="1"/>
          </p:cNvSpPr>
          <p:nvPr>
            <p:ph type="sldNum" idx="12"/>
          </p:nvPr>
        </p:nvSpPr>
        <p:spPr>
          <a:xfrm>
            <a:off x="9220203" y="6182182"/>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4 Images Only ">
  <p:cSld name="4 Images Only ">
    <p:spTree>
      <p:nvGrpSpPr>
        <p:cNvPr id="1" name="Shape 856"/>
        <p:cNvGrpSpPr/>
        <p:nvPr/>
      </p:nvGrpSpPr>
      <p:grpSpPr>
        <a:xfrm>
          <a:off x="0" y="0"/>
          <a:ext cx="0" cy="0"/>
          <a:chOff x="0" y="0"/>
          <a:chExt cx="0" cy="0"/>
        </a:xfrm>
      </p:grpSpPr>
      <p:pic>
        <p:nvPicPr>
          <p:cNvPr id="857" name="Google Shape;857;g3465d5aefae_1_1868"/>
          <p:cNvPicPr preferRelativeResize="0"/>
          <p:nvPr/>
        </p:nvPicPr>
        <p:blipFill rotWithShape="1">
          <a:blip r:embed="rId2">
            <a:alphaModFix/>
          </a:blip>
          <a:srcRect/>
          <a:stretch/>
        </p:blipFill>
        <p:spPr>
          <a:xfrm>
            <a:off x="11515777" y="6193902"/>
            <a:ext cx="540000" cy="540000"/>
          </a:xfrm>
          <a:prstGeom prst="rect">
            <a:avLst/>
          </a:prstGeom>
          <a:noFill/>
          <a:ln>
            <a:noFill/>
          </a:ln>
        </p:spPr>
      </p:pic>
      <p:sp>
        <p:nvSpPr>
          <p:cNvPr id="858" name="Google Shape;858;g3465d5aefae_1_186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9" name="Google Shape;859;g3465d5aefae_1_1868"/>
          <p:cNvSpPr>
            <a:spLocks noGrp="1"/>
          </p:cNvSpPr>
          <p:nvPr>
            <p:ph type="pic" idx="2"/>
          </p:nvPr>
        </p:nvSpPr>
        <p:spPr>
          <a:xfrm>
            <a:off x="968832" y="1340516"/>
            <a:ext cx="6084000" cy="49668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860" name="Google Shape;860;g3465d5aefae_1_1868"/>
          <p:cNvSpPr>
            <a:spLocks noGrp="1"/>
          </p:cNvSpPr>
          <p:nvPr>
            <p:ph type="pic" idx="3"/>
          </p:nvPr>
        </p:nvSpPr>
        <p:spPr>
          <a:xfrm>
            <a:off x="7210781" y="1340516"/>
            <a:ext cx="4023600" cy="32847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861" name="Google Shape;861;g3465d5aefae_1_1868"/>
          <p:cNvSpPr>
            <a:spLocks noGrp="1"/>
          </p:cNvSpPr>
          <p:nvPr>
            <p:ph type="pic" idx="4"/>
          </p:nvPr>
        </p:nvSpPr>
        <p:spPr>
          <a:xfrm>
            <a:off x="7213586" y="4788358"/>
            <a:ext cx="1902300" cy="15441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862" name="Google Shape;862;g3465d5aefae_1_1868"/>
          <p:cNvSpPr>
            <a:spLocks noGrp="1"/>
          </p:cNvSpPr>
          <p:nvPr>
            <p:ph type="pic" idx="5"/>
          </p:nvPr>
        </p:nvSpPr>
        <p:spPr>
          <a:xfrm>
            <a:off x="9332023" y="4788358"/>
            <a:ext cx="1902300" cy="15441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863" name="Google Shape;863;g3465d5aefae_1_1868"/>
          <p:cNvSpPr txBox="1">
            <a:spLocks noGrp="1"/>
          </p:cNvSpPr>
          <p:nvPr>
            <p:ph type="title"/>
          </p:nvPr>
        </p:nvSpPr>
        <p:spPr>
          <a:xfrm>
            <a:off x="-1" y="366559"/>
            <a:ext cx="12192000" cy="1188000"/>
          </a:xfrm>
          <a:prstGeom prst="rect">
            <a:avLst/>
          </a:prstGeom>
          <a:noFill/>
          <a:ln>
            <a:noFill/>
          </a:ln>
        </p:spPr>
        <p:txBody>
          <a:bodyPr spcFirstLastPara="1" wrap="square" lIns="180000" tIns="180000" rIns="180000" bIns="180000" anchor="ctr" anchorCtr="0">
            <a:normAutofit/>
          </a:bodyPr>
          <a:lstStyle>
            <a:lvl1pPr lvl="0" algn="ctr">
              <a:lnSpc>
                <a:spcPct val="90000"/>
              </a:lnSpc>
              <a:spcBef>
                <a:spcPts val="0"/>
              </a:spcBef>
              <a:spcAft>
                <a:spcPts val="0"/>
              </a:spcAft>
              <a:buClr>
                <a:schemeClr val="lt1"/>
              </a:buClr>
              <a:buSzPts val="4000"/>
              <a:buFont typeface="Lucida San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4" name="Google Shape;864;g3465d5aefae_1_1868"/>
          <p:cNvSpPr txBox="1">
            <a:spLocks noGrp="1"/>
          </p:cNvSpPr>
          <p:nvPr>
            <p:ph type="sldNum" idx="12"/>
          </p:nvPr>
        </p:nvSpPr>
        <p:spPr>
          <a:xfrm>
            <a:off x="9220203" y="6182182"/>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7 Images Only (3)">
  <p:cSld name="7 Images Only (3)">
    <p:spTree>
      <p:nvGrpSpPr>
        <p:cNvPr id="1" name="Shape 865"/>
        <p:cNvGrpSpPr/>
        <p:nvPr/>
      </p:nvGrpSpPr>
      <p:grpSpPr>
        <a:xfrm>
          <a:off x="0" y="0"/>
          <a:ext cx="0" cy="0"/>
          <a:chOff x="0" y="0"/>
          <a:chExt cx="0" cy="0"/>
        </a:xfrm>
      </p:grpSpPr>
      <p:pic>
        <p:nvPicPr>
          <p:cNvPr id="866" name="Google Shape;866;g3465d5aefae_1_1877"/>
          <p:cNvPicPr preferRelativeResize="0"/>
          <p:nvPr/>
        </p:nvPicPr>
        <p:blipFill rotWithShape="1">
          <a:blip r:embed="rId2">
            <a:alphaModFix/>
          </a:blip>
          <a:srcRect/>
          <a:stretch/>
        </p:blipFill>
        <p:spPr>
          <a:xfrm>
            <a:off x="11515777" y="6193902"/>
            <a:ext cx="540000" cy="540000"/>
          </a:xfrm>
          <a:prstGeom prst="rect">
            <a:avLst/>
          </a:prstGeom>
          <a:noFill/>
          <a:ln>
            <a:noFill/>
          </a:ln>
        </p:spPr>
      </p:pic>
      <p:sp>
        <p:nvSpPr>
          <p:cNvPr id="867" name="Google Shape;867;g3465d5aefae_1_1877"/>
          <p:cNvSpPr>
            <a:spLocks noGrp="1"/>
          </p:cNvSpPr>
          <p:nvPr>
            <p:ph type="pic" idx="2"/>
          </p:nvPr>
        </p:nvSpPr>
        <p:spPr>
          <a:xfrm>
            <a:off x="959613" y="1321389"/>
            <a:ext cx="6228000" cy="51591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868" name="Google Shape;868;g3465d5aefae_1_1877"/>
          <p:cNvSpPr>
            <a:spLocks noGrp="1"/>
          </p:cNvSpPr>
          <p:nvPr>
            <p:ph type="pic" idx="3"/>
          </p:nvPr>
        </p:nvSpPr>
        <p:spPr>
          <a:xfrm>
            <a:off x="7322445" y="1317647"/>
            <a:ext cx="1902300" cy="16032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869" name="Google Shape;869;g3465d5aefae_1_1877"/>
          <p:cNvSpPr>
            <a:spLocks noGrp="1"/>
          </p:cNvSpPr>
          <p:nvPr>
            <p:ph type="pic" idx="4"/>
          </p:nvPr>
        </p:nvSpPr>
        <p:spPr>
          <a:xfrm>
            <a:off x="7322445" y="3097403"/>
            <a:ext cx="1902300" cy="16032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870" name="Google Shape;870;g3465d5aefae_1_1877"/>
          <p:cNvSpPr>
            <a:spLocks noGrp="1"/>
          </p:cNvSpPr>
          <p:nvPr>
            <p:ph type="pic" idx="5"/>
          </p:nvPr>
        </p:nvSpPr>
        <p:spPr>
          <a:xfrm>
            <a:off x="7322445" y="4877160"/>
            <a:ext cx="1902300" cy="16032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871" name="Google Shape;871;g3465d5aefae_1_1877"/>
          <p:cNvSpPr>
            <a:spLocks noGrp="1"/>
          </p:cNvSpPr>
          <p:nvPr>
            <p:ph type="pic" idx="6"/>
          </p:nvPr>
        </p:nvSpPr>
        <p:spPr>
          <a:xfrm>
            <a:off x="9337930" y="1317647"/>
            <a:ext cx="1902300" cy="16032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872" name="Google Shape;872;g3465d5aefae_1_1877"/>
          <p:cNvSpPr>
            <a:spLocks noGrp="1"/>
          </p:cNvSpPr>
          <p:nvPr>
            <p:ph type="pic" idx="7"/>
          </p:nvPr>
        </p:nvSpPr>
        <p:spPr>
          <a:xfrm>
            <a:off x="9337930" y="3097403"/>
            <a:ext cx="1902300" cy="16032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873" name="Google Shape;873;g3465d5aefae_1_1877"/>
          <p:cNvSpPr>
            <a:spLocks noGrp="1"/>
          </p:cNvSpPr>
          <p:nvPr>
            <p:ph type="pic" idx="8"/>
          </p:nvPr>
        </p:nvSpPr>
        <p:spPr>
          <a:xfrm>
            <a:off x="9337930" y="4877160"/>
            <a:ext cx="1902300" cy="16032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874" name="Google Shape;874;g3465d5aefae_1_1877"/>
          <p:cNvSpPr txBox="1">
            <a:spLocks noGrp="1"/>
          </p:cNvSpPr>
          <p:nvPr>
            <p:ph type="title"/>
          </p:nvPr>
        </p:nvSpPr>
        <p:spPr>
          <a:xfrm>
            <a:off x="-1" y="366558"/>
            <a:ext cx="12192000" cy="1188000"/>
          </a:xfrm>
          <a:prstGeom prst="rect">
            <a:avLst/>
          </a:prstGeom>
          <a:noFill/>
          <a:ln>
            <a:noFill/>
          </a:ln>
        </p:spPr>
        <p:txBody>
          <a:bodyPr spcFirstLastPara="1" wrap="square" lIns="180000" tIns="180000" rIns="180000" bIns="180000" anchor="ctr" anchorCtr="0">
            <a:normAutofit/>
          </a:bodyPr>
          <a:lstStyle>
            <a:lvl1pPr lvl="0" algn="ctr">
              <a:lnSpc>
                <a:spcPct val="90000"/>
              </a:lnSpc>
              <a:spcBef>
                <a:spcPts val="0"/>
              </a:spcBef>
              <a:spcAft>
                <a:spcPts val="0"/>
              </a:spcAft>
              <a:buClr>
                <a:schemeClr val="lt1"/>
              </a:buClr>
              <a:buSzPts val="4000"/>
              <a:buFont typeface="Lucida San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5" name="Google Shape;875;g3465d5aefae_1_1877"/>
          <p:cNvSpPr txBox="1">
            <a:spLocks noGrp="1"/>
          </p:cNvSpPr>
          <p:nvPr>
            <p:ph type="ftr" idx="11"/>
          </p:nvPr>
        </p:nvSpPr>
        <p:spPr>
          <a:xfrm>
            <a:off x="4038600" y="6474334"/>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rgbClr val="7F7F7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6" name="Google Shape;876;g3465d5aefae_1_1877"/>
          <p:cNvSpPr txBox="1">
            <a:spLocks noGrp="1"/>
          </p:cNvSpPr>
          <p:nvPr>
            <p:ph type="sldNum" idx="12"/>
          </p:nvPr>
        </p:nvSpPr>
        <p:spPr>
          <a:xfrm>
            <a:off x="9220203" y="6182182"/>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3"/>
        <p:cNvGrpSpPr/>
        <p:nvPr/>
      </p:nvGrpSpPr>
      <p:grpSpPr>
        <a:xfrm>
          <a:off x="0" y="0"/>
          <a:ext cx="0" cy="0"/>
          <a:chOff x="0" y="0"/>
          <a:chExt cx="0" cy="0"/>
        </a:xfrm>
      </p:grpSpPr>
      <p:sp>
        <p:nvSpPr>
          <p:cNvPr id="274" name="Google Shape;274;p35"/>
          <p:cNvSpPr txBox="1">
            <a:spLocks noGrp="1"/>
          </p:cNvSpPr>
          <p:nvPr>
            <p:ph type="title"/>
          </p:nvPr>
        </p:nvSpPr>
        <p:spPr>
          <a:xfrm>
            <a:off x="1197429" y="365125"/>
            <a:ext cx="9797143" cy="1202418"/>
          </a:xfrm>
          <a:prstGeom prst="rect">
            <a:avLst/>
          </a:prstGeom>
          <a:noFill/>
          <a:ln>
            <a:noFill/>
          </a:ln>
        </p:spPr>
        <p:txBody>
          <a:bodyPr spcFirstLastPara="1" wrap="square" lIns="180000" tIns="180000" rIns="180000" bIns="180000" anchor="ctr" anchorCtr="0">
            <a:normAutofit/>
          </a:bodyPr>
          <a:lstStyle>
            <a:lvl1pPr lvl="0" algn="l">
              <a:lnSpc>
                <a:spcPct val="90000"/>
              </a:lnSpc>
              <a:spcBef>
                <a:spcPts val="0"/>
              </a:spcBef>
              <a:spcAft>
                <a:spcPts val="0"/>
              </a:spcAft>
              <a:buClr>
                <a:schemeClr val="lt1"/>
              </a:buClr>
              <a:buSzPts val="4000"/>
              <a:buFont typeface="Lucida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5" name="Google Shape;275;p35"/>
          <p:cNvSpPr txBox="1">
            <a:spLocks noGrp="1"/>
          </p:cNvSpPr>
          <p:nvPr>
            <p:ph type="body" idx="1"/>
          </p:nvPr>
        </p:nvSpPr>
        <p:spPr>
          <a:xfrm>
            <a:off x="1220218" y="1597024"/>
            <a:ext cx="9797141" cy="4351338"/>
          </a:xfrm>
          <a:prstGeom prst="rect">
            <a:avLst/>
          </a:prstGeom>
          <a:noFill/>
          <a:ln>
            <a:noFill/>
          </a:ln>
        </p:spPr>
        <p:txBody>
          <a:bodyPr spcFirstLastPara="1" wrap="square" lIns="180000" tIns="180000" rIns="180000" bIns="180000" anchor="t" anchorCtr="0">
            <a:noAutofit/>
          </a:bodyPr>
          <a:lstStyle>
            <a:lvl1pPr marL="457200" lvl="0" indent="-342900" algn="l">
              <a:lnSpc>
                <a:spcPct val="90000"/>
              </a:lnSpc>
              <a:spcBef>
                <a:spcPts val="1000"/>
              </a:spcBef>
              <a:spcAft>
                <a:spcPts val="0"/>
              </a:spcAft>
              <a:buClr>
                <a:schemeClr val="lt1"/>
              </a:buClr>
              <a:buSzPts val="1800"/>
              <a:buChar char="•"/>
              <a:defRPr sz="1800"/>
            </a:lvl1pPr>
            <a:lvl2pPr marL="914400" lvl="1" indent="-330200" algn="l">
              <a:lnSpc>
                <a:spcPct val="90000"/>
              </a:lnSpc>
              <a:spcBef>
                <a:spcPts val="500"/>
              </a:spcBef>
              <a:spcAft>
                <a:spcPts val="0"/>
              </a:spcAft>
              <a:buClr>
                <a:schemeClr val="lt1"/>
              </a:buClr>
              <a:buSzPts val="1600"/>
              <a:buChar char="•"/>
              <a:defRPr sz="1600"/>
            </a:lvl2pPr>
            <a:lvl3pPr marL="1371600" lvl="2" indent="-317500" algn="l">
              <a:lnSpc>
                <a:spcPct val="90000"/>
              </a:lnSpc>
              <a:spcBef>
                <a:spcPts val="500"/>
              </a:spcBef>
              <a:spcAft>
                <a:spcPts val="0"/>
              </a:spcAft>
              <a:buClr>
                <a:schemeClr val="lt1"/>
              </a:buClr>
              <a:buSzPts val="1400"/>
              <a:buChar char="•"/>
              <a:defRPr sz="1400"/>
            </a:lvl3pPr>
            <a:lvl4pPr marL="1828800" lvl="3" indent="-304800" algn="l">
              <a:lnSpc>
                <a:spcPct val="90000"/>
              </a:lnSpc>
              <a:spcBef>
                <a:spcPts val="500"/>
              </a:spcBef>
              <a:spcAft>
                <a:spcPts val="0"/>
              </a:spcAft>
              <a:buClr>
                <a:schemeClr val="lt1"/>
              </a:buClr>
              <a:buSzPts val="1200"/>
              <a:buChar char="•"/>
              <a:defRPr sz="1200"/>
            </a:lvl4pPr>
            <a:lvl5pPr marL="2286000" lvl="4" indent="-304800" algn="l">
              <a:lnSpc>
                <a:spcPct val="90000"/>
              </a:lnSpc>
              <a:spcBef>
                <a:spcPts val="500"/>
              </a:spcBef>
              <a:spcAft>
                <a:spcPts val="0"/>
              </a:spcAft>
              <a:buClr>
                <a:schemeClr val="lt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76" name="Google Shape;276;p35"/>
          <p:cNvPicPr preferRelativeResize="0"/>
          <p:nvPr/>
        </p:nvPicPr>
        <p:blipFill rotWithShape="1">
          <a:blip r:embed="rId2">
            <a:alphaModFix/>
          </a:blip>
          <a:srcRect/>
          <a:stretch/>
        </p:blipFill>
        <p:spPr>
          <a:xfrm>
            <a:off x="11515777" y="6193902"/>
            <a:ext cx="540000" cy="540000"/>
          </a:xfrm>
          <a:prstGeom prst="rect">
            <a:avLst/>
          </a:prstGeom>
          <a:noFill/>
          <a:ln>
            <a:noFill/>
          </a:ln>
        </p:spPr>
      </p:pic>
      <p:sp>
        <p:nvSpPr>
          <p:cNvPr id="277" name="Google Shape;277;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78" name="Google Shape;278;p35"/>
          <p:cNvGrpSpPr/>
          <p:nvPr/>
        </p:nvGrpSpPr>
        <p:grpSpPr>
          <a:xfrm>
            <a:off x="1197429" y="374376"/>
            <a:ext cx="9797142" cy="6481197"/>
            <a:chOff x="1412228" y="374376"/>
            <a:chExt cx="9360000" cy="6481197"/>
          </a:xfrm>
        </p:grpSpPr>
        <p:cxnSp>
          <p:nvCxnSpPr>
            <p:cNvPr id="279" name="Google Shape;279;p35"/>
            <p:cNvCxnSpPr/>
            <p:nvPr/>
          </p:nvCxnSpPr>
          <p:spPr>
            <a:xfrm>
              <a:off x="1412228" y="1386756"/>
              <a:ext cx="9360000" cy="0"/>
            </a:xfrm>
            <a:prstGeom prst="straightConnector1">
              <a:avLst/>
            </a:prstGeom>
            <a:noFill/>
            <a:ln w="25400" cap="flat" cmpd="sng">
              <a:solidFill>
                <a:srgbClr val="596984"/>
              </a:solidFill>
              <a:prstDash val="solid"/>
              <a:miter lim="800000"/>
              <a:headEnd type="none" w="sm" len="sm"/>
              <a:tailEnd type="none" w="sm" len="sm"/>
            </a:ln>
          </p:spPr>
        </p:cxnSp>
        <p:cxnSp>
          <p:nvCxnSpPr>
            <p:cNvPr id="280" name="Google Shape;280;p35"/>
            <p:cNvCxnSpPr/>
            <p:nvPr/>
          </p:nvCxnSpPr>
          <p:spPr>
            <a:xfrm>
              <a:off x="10768886" y="374376"/>
              <a:ext cx="0" cy="1008000"/>
            </a:xfrm>
            <a:prstGeom prst="straightConnector1">
              <a:avLst/>
            </a:prstGeom>
            <a:noFill/>
            <a:ln w="25400" cap="rnd" cmpd="sng">
              <a:solidFill>
                <a:srgbClr val="596984"/>
              </a:solidFill>
              <a:prstDash val="solid"/>
              <a:miter lim="800000"/>
              <a:headEnd type="none" w="sm" len="sm"/>
              <a:tailEnd type="none" w="sm" len="sm"/>
            </a:ln>
          </p:spPr>
        </p:cxnSp>
        <p:cxnSp>
          <p:nvCxnSpPr>
            <p:cNvPr id="281" name="Google Shape;281;p35"/>
            <p:cNvCxnSpPr/>
            <p:nvPr/>
          </p:nvCxnSpPr>
          <p:spPr>
            <a:xfrm>
              <a:off x="1423114" y="1383573"/>
              <a:ext cx="0" cy="5472000"/>
            </a:xfrm>
            <a:prstGeom prst="straightConnector1">
              <a:avLst/>
            </a:prstGeom>
            <a:noFill/>
            <a:ln w="25400" cap="rnd" cmpd="sng">
              <a:solidFill>
                <a:srgbClr val="596984"/>
              </a:solidFill>
              <a:prstDash val="solid"/>
              <a:miter lim="800000"/>
              <a:headEnd type="none" w="sm" len="sm"/>
              <a:tailEnd type="none" w="sm" len="sm"/>
            </a:ln>
          </p:spPr>
        </p:cxnSp>
      </p:grpSp>
      <p:sp>
        <p:nvSpPr>
          <p:cNvPr id="282" name="Google Shape;282;p35"/>
          <p:cNvSpPr txBox="1">
            <a:spLocks noGrp="1"/>
          </p:cNvSpPr>
          <p:nvPr>
            <p:ph type="sldNum" idx="12"/>
          </p:nvPr>
        </p:nvSpPr>
        <p:spPr>
          <a:xfrm>
            <a:off x="9220203" y="618218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5 Images Only (1)">
  <p:cSld name="5 Images Only (1)">
    <p:spTree>
      <p:nvGrpSpPr>
        <p:cNvPr id="1" name="Shape 877"/>
        <p:cNvGrpSpPr/>
        <p:nvPr/>
      </p:nvGrpSpPr>
      <p:grpSpPr>
        <a:xfrm>
          <a:off x="0" y="0"/>
          <a:ext cx="0" cy="0"/>
          <a:chOff x="0" y="0"/>
          <a:chExt cx="0" cy="0"/>
        </a:xfrm>
      </p:grpSpPr>
      <p:pic>
        <p:nvPicPr>
          <p:cNvPr id="878" name="Google Shape;878;g3465d5aefae_1_1889"/>
          <p:cNvPicPr preferRelativeResize="0"/>
          <p:nvPr/>
        </p:nvPicPr>
        <p:blipFill rotWithShape="1">
          <a:blip r:embed="rId2">
            <a:alphaModFix/>
          </a:blip>
          <a:srcRect/>
          <a:stretch/>
        </p:blipFill>
        <p:spPr>
          <a:xfrm>
            <a:off x="11515777" y="6193902"/>
            <a:ext cx="540000" cy="540000"/>
          </a:xfrm>
          <a:prstGeom prst="rect">
            <a:avLst/>
          </a:prstGeom>
          <a:noFill/>
          <a:ln>
            <a:noFill/>
          </a:ln>
        </p:spPr>
      </p:pic>
      <p:sp>
        <p:nvSpPr>
          <p:cNvPr id="879" name="Google Shape;879;g3465d5aefae_1_1889"/>
          <p:cNvSpPr>
            <a:spLocks noGrp="1"/>
          </p:cNvSpPr>
          <p:nvPr>
            <p:ph type="pic" idx="2"/>
          </p:nvPr>
        </p:nvSpPr>
        <p:spPr>
          <a:xfrm>
            <a:off x="960073" y="1586335"/>
            <a:ext cx="2052000" cy="20520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880" name="Google Shape;880;g3465d5aefae_1_1889"/>
          <p:cNvSpPr>
            <a:spLocks noGrp="1"/>
          </p:cNvSpPr>
          <p:nvPr>
            <p:ph type="pic" idx="3"/>
          </p:nvPr>
        </p:nvSpPr>
        <p:spPr>
          <a:xfrm>
            <a:off x="3017323" y="3759266"/>
            <a:ext cx="2052000" cy="20520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881" name="Google Shape;881;g3465d5aefae_1_1889"/>
          <p:cNvSpPr>
            <a:spLocks noGrp="1"/>
          </p:cNvSpPr>
          <p:nvPr>
            <p:ph type="pic" idx="4"/>
          </p:nvPr>
        </p:nvSpPr>
        <p:spPr>
          <a:xfrm>
            <a:off x="7133568" y="3759266"/>
            <a:ext cx="2052000" cy="20520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882" name="Google Shape;882;g3465d5aefae_1_1889"/>
          <p:cNvSpPr>
            <a:spLocks noGrp="1"/>
          </p:cNvSpPr>
          <p:nvPr>
            <p:ph type="pic" idx="5"/>
          </p:nvPr>
        </p:nvSpPr>
        <p:spPr>
          <a:xfrm>
            <a:off x="9185766" y="1586335"/>
            <a:ext cx="2052000" cy="20520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883" name="Google Shape;883;g3465d5aefae_1_1889"/>
          <p:cNvSpPr>
            <a:spLocks noGrp="1"/>
          </p:cNvSpPr>
          <p:nvPr>
            <p:ph type="pic" idx="6"/>
          </p:nvPr>
        </p:nvSpPr>
        <p:spPr>
          <a:xfrm>
            <a:off x="5070000" y="1586335"/>
            <a:ext cx="2052000" cy="20520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884" name="Google Shape;884;g3465d5aefae_1_1889"/>
          <p:cNvSpPr txBox="1">
            <a:spLocks noGrp="1"/>
          </p:cNvSpPr>
          <p:nvPr>
            <p:ph type="title"/>
          </p:nvPr>
        </p:nvSpPr>
        <p:spPr>
          <a:xfrm>
            <a:off x="-1" y="366558"/>
            <a:ext cx="12192000" cy="1188000"/>
          </a:xfrm>
          <a:prstGeom prst="rect">
            <a:avLst/>
          </a:prstGeom>
          <a:noFill/>
          <a:ln>
            <a:noFill/>
          </a:ln>
        </p:spPr>
        <p:txBody>
          <a:bodyPr spcFirstLastPara="1" wrap="square" lIns="180000" tIns="180000" rIns="180000" bIns="180000" anchor="ctr" anchorCtr="0">
            <a:normAutofit/>
          </a:bodyPr>
          <a:lstStyle>
            <a:lvl1pPr lvl="0" algn="ctr">
              <a:lnSpc>
                <a:spcPct val="90000"/>
              </a:lnSpc>
              <a:spcBef>
                <a:spcPts val="0"/>
              </a:spcBef>
              <a:spcAft>
                <a:spcPts val="0"/>
              </a:spcAft>
              <a:buClr>
                <a:schemeClr val="lt1"/>
              </a:buClr>
              <a:buSzPts val="4000"/>
              <a:buFont typeface="Lucida San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5" name="Google Shape;885;g3465d5aefae_1_188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6" name="Google Shape;886;g3465d5aefae_1_1889"/>
          <p:cNvSpPr txBox="1">
            <a:spLocks noGrp="1"/>
          </p:cNvSpPr>
          <p:nvPr>
            <p:ph type="sldNum" idx="12"/>
          </p:nvPr>
        </p:nvSpPr>
        <p:spPr>
          <a:xfrm>
            <a:off x="9220203" y="6182182"/>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5 Images Only">
  <p:cSld name="5 Images Only">
    <p:spTree>
      <p:nvGrpSpPr>
        <p:cNvPr id="1" name="Shape 887"/>
        <p:cNvGrpSpPr/>
        <p:nvPr/>
      </p:nvGrpSpPr>
      <p:grpSpPr>
        <a:xfrm>
          <a:off x="0" y="0"/>
          <a:ext cx="0" cy="0"/>
          <a:chOff x="0" y="0"/>
          <a:chExt cx="0" cy="0"/>
        </a:xfrm>
      </p:grpSpPr>
      <p:pic>
        <p:nvPicPr>
          <p:cNvPr id="888" name="Google Shape;888;g3465d5aefae_1_1899"/>
          <p:cNvPicPr preferRelativeResize="0"/>
          <p:nvPr/>
        </p:nvPicPr>
        <p:blipFill rotWithShape="1">
          <a:blip r:embed="rId2">
            <a:alphaModFix/>
          </a:blip>
          <a:srcRect/>
          <a:stretch/>
        </p:blipFill>
        <p:spPr>
          <a:xfrm>
            <a:off x="11515777" y="6193902"/>
            <a:ext cx="540000" cy="540000"/>
          </a:xfrm>
          <a:prstGeom prst="rect">
            <a:avLst/>
          </a:prstGeom>
          <a:noFill/>
          <a:ln>
            <a:noFill/>
          </a:ln>
        </p:spPr>
      </p:pic>
      <p:sp>
        <p:nvSpPr>
          <p:cNvPr id="889" name="Google Shape;889;g3465d5aefae_1_1899"/>
          <p:cNvSpPr>
            <a:spLocks noGrp="1"/>
          </p:cNvSpPr>
          <p:nvPr>
            <p:ph type="pic" idx="2"/>
          </p:nvPr>
        </p:nvSpPr>
        <p:spPr>
          <a:xfrm>
            <a:off x="957943" y="1366332"/>
            <a:ext cx="4015500" cy="50127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890" name="Google Shape;890;g3465d5aefae_1_1899"/>
          <p:cNvSpPr>
            <a:spLocks noGrp="1"/>
          </p:cNvSpPr>
          <p:nvPr>
            <p:ph type="pic" idx="3"/>
          </p:nvPr>
        </p:nvSpPr>
        <p:spPr>
          <a:xfrm>
            <a:off x="5082802" y="3075516"/>
            <a:ext cx="1961100" cy="15924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891" name="Google Shape;891;g3465d5aefae_1_1899"/>
          <p:cNvSpPr>
            <a:spLocks noGrp="1"/>
          </p:cNvSpPr>
          <p:nvPr>
            <p:ph type="pic" idx="4"/>
          </p:nvPr>
        </p:nvSpPr>
        <p:spPr>
          <a:xfrm>
            <a:off x="5082802" y="4781587"/>
            <a:ext cx="1961100" cy="15924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892" name="Google Shape;892;g3465d5aefae_1_1899"/>
          <p:cNvSpPr>
            <a:spLocks noGrp="1"/>
          </p:cNvSpPr>
          <p:nvPr>
            <p:ph type="pic" idx="5"/>
          </p:nvPr>
        </p:nvSpPr>
        <p:spPr>
          <a:xfrm>
            <a:off x="5082802" y="1369446"/>
            <a:ext cx="1961100" cy="15924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893" name="Google Shape;893;g3465d5aefae_1_1899"/>
          <p:cNvSpPr>
            <a:spLocks noGrp="1"/>
          </p:cNvSpPr>
          <p:nvPr>
            <p:ph type="pic" idx="6"/>
          </p:nvPr>
        </p:nvSpPr>
        <p:spPr>
          <a:xfrm>
            <a:off x="7145582" y="1366332"/>
            <a:ext cx="4088400" cy="50127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894" name="Google Shape;894;g3465d5aefae_1_1899"/>
          <p:cNvSpPr txBox="1">
            <a:spLocks noGrp="1"/>
          </p:cNvSpPr>
          <p:nvPr>
            <p:ph type="title"/>
          </p:nvPr>
        </p:nvSpPr>
        <p:spPr>
          <a:xfrm>
            <a:off x="-1" y="366558"/>
            <a:ext cx="12192000" cy="1188000"/>
          </a:xfrm>
          <a:prstGeom prst="rect">
            <a:avLst/>
          </a:prstGeom>
          <a:noFill/>
          <a:ln>
            <a:noFill/>
          </a:ln>
        </p:spPr>
        <p:txBody>
          <a:bodyPr spcFirstLastPara="1" wrap="square" lIns="180000" tIns="180000" rIns="180000" bIns="180000" anchor="ctr" anchorCtr="0">
            <a:normAutofit/>
          </a:bodyPr>
          <a:lstStyle>
            <a:lvl1pPr lvl="0" algn="ctr">
              <a:lnSpc>
                <a:spcPct val="90000"/>
              </a:lnSpc>
              <a:spcBef>
                <a:spcPts val="0"/>
              </a:spcBef>
              <a:spcAft>
                <a:spcPts val="0"/>
              </a:spcAft>
              <a:buClr>
                <a:schemeClr val="lt1"/>
              </a:buClr>
              <a:buSzPts val="4000"/>
              <a:buFont typeface="Lucida San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5" name="Google Shape;895;g3465d5aefae_1_1899"/>
          <p:cNvSpPr txBox="1">
            <a:spLocks noGrp="1"/>
          </p:cNvSpPr>
          <p:nvPr>
            <p:ph type="ftr" idx="11"/>
          </p:nvPr>
        </p:nvSpPr>
        <p:spPr>
          <a:xfrm>
            <a:off x="4038600" y="6474334"/>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6" name="Google Shape;896;g3465d5aefae_1_1899"/>
          <p:cNvSpPr txBox="1">
            <a:spLocks noGrp="1"/>
          </p:cNvSpPr>
          <p:nvPr>
            <p:ph type="sldNum" idx="12"/>
          </p:nvPr>
        </p:nvSpPr>
        <p:spPr>
          <a:xfrm>
            <a:off x="9220203" y="6182182"/>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7 Images Only">
  <p:cSld name="7 Images Only">
    <p:spTree>
      <p:nvGrpSpPr>
        <p:cNvPr id="1" name="Shape 897"/>
        <p:cNvGrpSpPr/>
        <p:nvPr/>
      </p:nvGrpSpPr>
      <p:grpSpPr>
        <a:xfrm>
          <a:off x="0" y="0"/>
          <a:ext cx="0" cy="0"/>
          <a:chOff x="0" y="0"/>
          <a:chExt cx="0" cy="0"/>
        </a:xfrm>
      </p:grpSpPr>
      <p:pic>
        <p:nvPicPr>
          <p:cNvPr id="898" name="Google Shape;898;g3465d5aefae_1_1909"/>
          <p:cNvPicPr preferRelativeResize="0"/>
          <p:nvPr/>
        </p:nvPicPr>
        <p:blipFill rotWithShape="1">
          <a:blip r:embed="rId2">
            <a:alphaModFix/>
          </a:blip>
          <a:srcRect/>
          <a:stretch/>
        </p:blipFill>
        <p:spPr>
          <a:xfrm>
            <a:off x="11515777" y="6193902"/>
            <a:ext cx="540000" cy="540000"/>
          </a:xfrm>
          <a:prstGeom prst="rect">
            <a:avLst/>
          </a:prstGeom>
          <a:noFill/>
          <a:ln>
            <a:noFill/>
          </a:ln>
        </p:spPr>
      </p:pic>
      <p:sp>
        <p:nvSpPr>
          <p:cNvPr id="899" name="Google Shape;899;g3465d5aefae_1_1909"/>
          <p:cNvSpPr>
            <a:spLocks noGrp="1"/>
          </p:cNvSpPr>
          <p:nvPr>
            <p:ph type="pic" idx="2"/>
          </p:nvPr>
        </p:nvSpPr>
        <p:spPr>
          <a:xfrm>
            <a:off x="5093688" y="3086600"/>
            <a:ext cx="1877400" cy="15840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900" name="Google Shape;900;g3465d5aefae_1_1909"/>
          <p:cNvSpPr>
            <a:spLocks noGrp="1"/>
          </p:cNvSpPr>
          <p:nvPr>
            <p:ph type="pic" idx="3"/>
          </p:nvPr>
        </p:nvSpPr>
        <p:spPr>
          <a:xfrm>
            <a:off x="5093686" y="4799449"/>
            <a:ext cx="1877400" cy="15840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901" name="Google Shape;901;g3465d5aefae_1_1909"/>
          <p:cNvSpPr>
            <a:spLocks noGrp="1"/>
          </p:cNvSpPr>
          <p:nvPr>
            <p:ph type="pic" idx="4"/>
          </p:nvPr>
        </p:nvSpPr>
        <p:spPr>
          <a:xfrm>
            <a:off x="5093687" y="1373750"/>
            <a:ext cx="1877400" cy="15840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902" name="Google Shape;902;g3465d5aefae_1_1909"/>
          <p:cNvSpPr>
            <a:spLocks noGrp="1"/>
          </p:cNvSpPr>
          <p:nvPr>
            <p:ph type="pic" idx="5"/>
          </p:nvPr>
        </p:nvSpPr>
        <p:spPr>
          <a:xfrm>
            <a:off x="942801" y="3967424"/>
            <a:ext cx="4008000" cy="24120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903" name="Google Shape;903;g3465d5aefae_1_1909"/>
          <p:cNvSpPr>
            <a:spLocks noGrp="1"/>
          </p:cNvSpPr>
          <p:nvPr>
            <p:ph type="pic" idx="6"/>
          </p:nvPr>
        </p:nvSpPr>
        <p:spPr>
          <a:xfrm>
            <a:off x="942801" y="1391033"/>
            <a:ext cx="4008000" cy="24120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904" name="Google Shape;904;g3465d5aefae_1_1909"/>
          <p:cNvSpPr>
            <a:spLocks noGrp="1"/>
          </p:cNvSpPr>
          <p:nvPr>
            <p:ph type="pic" idx="7"/>
          </p:nvPr>
        </p:nvSpPr>
        <p:spPr>
          <a:xfrm>
            <a:off x="7113783" y="3967423"/>
            <a:ext cx="4135500" cy="24120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905" name="Google Shape;905;g3465d5aefae_1_1909"/>
          <p:cNvSpPr>
            <a:spLocks noGrp="1"/>
          </p:cNvSpPr>
          <p:nvPr>
            <p:ph type="pic" idx="8"/>
          </p:nvPr>
        </p:nvSpPr>
        <p:spPr>
          <a:xfrm>
            <a:off x="7113785" y="1373749"/>
            <a:ext cx="4135500" cy="2412000"/>
          </a:xfrm>
          <a:prstGeom prst="rect">
            <a:avLst/>
          </a:prstGeom>
          <a:noFill/>
          <a:ln w="38100" cap="flat" cmpd="sng">
            <a:solidFill>
              <a:srgbClr val="CAD1DC"/>
            </a:solidFill>
            <a:prstDash val="solid"/>
            <a:round/>
            <a:headEnd type="none" w="sm" len="sm"/>
            <a:tailEnd type="none" w="sm" len="sm"/>
          </a:ln>
          <a:effectLst>
            <a:outerShdw blurRad="63500" sx="102000" sy="102000" algn="ctr" rotWithShape="0">
              <a:srgbClr val="000000">
                <a:alpha val="20000"/>
              </a:srgbClr>
            </a:outerShdw>
          </a:effectLst>
        </p:spPr>
      </p:sp>
      <p:sp>
        <p:nvSpPr>
          <p:cNvPr id="906" name="Google Shape;906;g3465d5aefae_1_1909"/>
          <p:cNvSpPr txBox="1">
            <a:spLocks noGrp="1"/>
          </p:cNvSpPr>
          <p:nvPr>
            <p:ph type="title"/>
          </p:nvPr>
        </p:nvSpPr>
        <p:spPr>
          <a:xfrm>
            <a:off x="-1" y="366558"/>
            <a:ext cx="12192000" cy="1188000"/>
          </a:xfrm>
          <a:prstGeom prst="rect">
            <a:avLst/>
          </a:prstGeom>
          <a:noFill/>
          <a:ln>
            <a:noFill/>
          </a:ln>
        </p:spPr>
        <p:txBody>
          <a:bodyPr spcFirstLastPara="1" wrap="square" lIns="180000" tIns="180000" rIns="180000" bIns="180000" anchor="ctr" anchorCtr="0">
            <a:normAutofit/>
          </a:bodyPr>
          <a:lstStyle>
            <a:lvl1pPr lvl="0" algn="ctr">
              <a:lnSpc>
                <a:spcPct val="90000"/>
              </a:lnSpc>
              <a:spcBef>
                <a:spcPts val="0"/>
              </a:spcBef>
              <a:spcAft>
                <a:spcPts val="0"/>
              </a:spcAft>
              <a:buClr>
                <a:schemeClr val="lt1"/>
              </a:buClr>
              <a:buSzPts val="4000"/>
              <a:buFont typeface="Lucida San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7" name="Google Shape;907;g3465d5aefae_1_1909"/>
          <p:cNvSpPr txBox="1">
            <a:spLocks noGrp="1"/>
          </p:cNvSpPr>
          <p:nvPr>
            <p:ph type="ftr" idx="11"/>
          </p:nvPr>
        </p:nvSpPr>
        <p:spPr>
          <a:xfrm>
            <a:off x="4038600" y="6484166"/>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8" name="Google Shape;908;g3465d5aefae_1_1909"/>
          <p:cNvSpPr txBox="1">
            <a:spLocks noGrp="1"/>
          </p:cNvSpPr>
          <p:nvPr>
            <p:ph type="sldNum" idx="12"/>
          </p:nvPr>
        </p:nvSpPr>
        <p:spPr>
          <a:xfrm>
            <a:off x="9220203" y="6182182"/>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83"/>
        <p:cNvGrpSpPr/>
        <p:nvPr/>
      </p:nvGrpSpPr>
      <p:grpSpPr>
        <a:xfrm>
          <a:off x="0" y="0"/>
          <a:ext cx="0" cy="0"/>
          <a:chOff x="0" y="0"/>
          <a:chExt cx="0" cy="0"/>
        </a:xfrm>
      </p:grpSpPr>
      <p:pic>
        <p:nvPicPr>
          <p:cNvPr id="284" name="Google Shape;284;p36"/>
          <p:cNvPicPr preferRelativeResize="0"/>
          <p:nvPr/>
        </p:nvPicPr>
        <p:blipFill rotWithShape="1">
          <a:blip r:embed="rId2">
            <a:alphaModFix/>
          </a:blip>
          <a:srcRect/>
          <a:stretch/>
        </p:blipFill>
        <p:spPr>
          <a:xfrm>
            <a:off x="11515777" y="6193902"/>
            <a:ext cx="540000" cy="540000"/>
          </a:xfrm>
          <a:prstGeom prst="rect">
            <a:avLst/>
          </a:prstGeom>
          <a:noFill/>
          <a:ln>
            <a:noFill/>
          </a:ln>
        </p:spPr>
      </p:pic>
      <p:sp>
        <p:nvSpPr>
          <p:cNvPr id="285" name="Google Shape;285;p36"/>
          <p:cNvSpPr txBox="1">
            <a:spLocks noGrp="1"/>
          </p:cNvSpPr>
          <p:nvPr>
            <p:ph type="title"/>
          </p:nvPr>
        </p:nvSpPr>
        <p:spPr>
          <a:xfrm>
            <a:off x="1197429" y="365126"/>
            <a:ext cx="9784540" cy="1188000"/>
          </a:xfrm>
          <a:prstGeom prst="rect">
            <a:avLst/>
          </a:prstGeom>
          <a:noFill/>
          <a:ln>
            <a:noFill/>
          </a:ln>
        </p:spPr>
        <p:txBody>
          <a:bodyPr spcFirstLastPara="1" wrap="square" lIns="180000" tIns="180000" rIns="180000" bIns="1800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6" name="Google Shape;286;p36"/>
          <p:cNvSpPr txBox="1">
            <a:spLocks noGrp="1"/>
          </p:cNvSpPr>
          <p:nvPr>
            <p:ph type="body" idx="1"/>
          </p:nvPr>
        </p:nvSpPr>
        <p:spPr>
          <a:xfrm>
            <a:off x="1226352" y="1600033"/>
            <a:ext cx="4788000" cy="4351338"/>
          </a:xfrm>
          <a:prstGeom prst="rect">
            <a:avLst/>
          </a:prstGeom>
          <a:noFill/>
          <a:ln>
            <a:noFill/>
          </a:ln>
        </p:spPr>
        <p:txBody>
          <a:bodyPr spcFirstLastPara="1" wrap="square" lIns="180000" tIns="180000" rIns="180000" bIns="180000" anchor="t" anchorCtr="0">
            <a:noAutofit/>
          </a:bodyPr>
          <a:lstStyle>
            <a:lvl1pPr marL="457200" lvl="0" indent="-342900" algn="l">
              <a:lnSpc>
                <a:spcPct val="90000"/>
              </a:lnSpc>
              <a:spcBef>
                <a:spcPts val="1000"/>
              </a:spcBef>
              <a:spcAft>
                <a:spcPts val="0"/>
              </a:spcAft>
              <a:buClr>
                <a:schemeClr val="lt1"/>
              </a:buClr>
              <a:buSzPts val="1800"/>
              <a:buChar char="•"/>
              <a:defRPr sz="1800"/>
            </a:lvl1pPr>
            <a:lvl2pPr marL="914400" lvl="1" indent="-342900" algn="l">
              <a:lnSpc>
                <a:spcPct val="90000"/>
              </a:lnSpc>
              <a:spcBef>
                <a:spcPts val="500"/>
              </a:spcBef>
              <a:spcAft>
                <a:spcPts val="0"/>
              </a:spcAft>
              <a:buClr>
                <a:schemeClr val="lt1"/>
              </a:buClr>
              <a:buSzPts val="1800"/>
              <a:buChar char="•"/>
              <a:defRPr sz="1800"/>
            </a:lvl2pPr>
            <a:lvl3pPr marL="1371600" lvl="2" indent="-342900" algn="l">
              <a:lnSpc>
                <a:spcPct val="90000"/>
              </a:lnSpc>
              <a:spcBef>
                <a:spcPts val="500"/>
              </a:spcBef>
              <a:spcAft>
                <a:spcPts val="0"/>
              </a:spcAft>
              <a:buClr>
                <a:schemeClr val="lt1"/>
              </a:buClr>
              <a:buSzPts val="1800"/>
              <a:buChar char="•"/>
              <a:defRPr sz="1800"/>
            </a:lvl3pPr>
            <a:lvl4pPr marL="1828800" lvl="3" indent="-342900" algn="l">
              <a:lnSpc>
                <a:spcPct val="90000"/>
              </a:lnSpc>
              <a:spcBef>
                <a:spcPts val="500"/>
              </a:spcBef>
              <a:spcAft>
                <a:spcPts val="0"/>
              </a:spcAft>
              <a:buClr>
                <a:schemeClr val="lt1"/>
              </a:buClr>
              <a:buSzPts val="1800"/>
              <a:buChar char="•"/>
              <a:defRPr sz="1800"/>
            </a:lvl4pPr>
            <a:lvl5pPr marL="2286000" lvl="4" indent="-342900" algn="l">
              <a:lnSpc>
                <a:spcPct val="90000"/>
              </a:lnSpc>
              <a:spcBef>
                <a:spcPts val="500"/>
              </a:spcBef>
              <a:spcAft>
                <a:spcPts val="0"/>
              </a:spcAft>
              <a:buClr>
                <a:schemeClr val="lt1"/>
              </a:buClr>
              <a:buSzPts val="1800"/>
              <a:buChar char="•"/>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7" name="Google Shape;287;p36"/>
          <p:cNvSpPr txBox="1">
            <a:spLocks noGrp="1"/>
          </p:cNvSpPr>
          <p:nvPr>
            <p:ph type="body" idx="2"/>
          </p:nvPr>
        </p:nvSpPr>
        <p:spPr>
          <a:xfrm>
            <a:off x="6193969" y="1600033"/>
            <a:ext cx="4788000" cy="4351338"/>
          </a:xfrm>
          <a:prstGeom prst="rect">
            <a:avLst/>
          </a:prstGeom>
          <a:noFill/>
          <a:ln>
            <a:noFill/>
          </a:ln>
        </p:spPr>
        <p:txBody>
          <a:bodyPr spcFirstLastPara="1" wrap="square" lIns="180000" tIns="180000" rIns="180000" bIns="180000" anchor="t" anchorCtr="0">
            <a:noAutofit/>
          </a:bodyPr>
          <a:lstStyle>
            <a:lvl1pPr marL="457200" lvl="0" indent="-342900" algn="l">
              <a:lnSpc>
                <a:spcPct val="90000"/>
              </a:lnSpc>
              <a:spcBef>
                <a:spcPts val="1000"/>
              </a:spcBef>
              <a:spcAft>
                <a:spcPts val="0"/>
              </a:spcAft>
              <a:buClr>
                <a:schemeClr val="lt1"/>
              </a:buClr>
              <a:buSzPts val="1800"/>
              <a:buChar char="•"/>
              <a:defRPr sz="1800"/>
            </a:lvl1pPr>
            <a:lvl2pPr marL="914400" lvl="1" indent="-342900" algn="l">
              <a:lnSpc>
                <a:spcPct val="90000"/>
              </a:lnSpc>
              <a:spcBef>
                <a:spcPts val="500"/>
              </a:spcBef>
              <a:spcAft>
                <a:spcPts val="0"/>
              </a:spcAft>
              <a:buClr>
                <a:schemeClr val="lt1"/>
              </a:buClr>
              <a:buSzPts val="1800"/>
              <a:buChar char="•"/>
              <a:defRPr sz="1800"/>
            </a:lvl2pPr>
            <a:lvl3pPr marL="1371600" lvl="2" indent="-342900" algn="l">
              <a:lnSpc>
                <a:spcPct val="90000"/>
              </a:lnSpc>
              <a:spcBef>
                <a:spcPts val="500"/>
              </a:spcBef>
              <a:spcAft>
                <a:spcPts val="0"/>
              </a:spcAft>
              <a:buClr>
                <a:schemeClr val="lt1"/>
              </a:buClr>
              <a:buSzPts val="1800"/>
              <a:buChar char="•"/>
              <a:defRPr sz="1800"/>
            </a:lvl3pPr>
            <a:lvl4pPr marL="1828800" lvl="3" indent="-342900" algn="l">
              <a:lnSpc>
                <a:spcPct val="90000"/>
              </a:lnSpc>
              <a:spcBef>
                <a:spcPts val="500"/>
              </a:spcBef>
              <a:spcAft>
                <a:spcPts val="0"/>
              </a:spcAft>
              <a:buClr>
                <a:schemeClr val="lt1"/>
              </a:buClr>
              <a:buSzPts val="1800"/>
              <a:buChar char="•"/>
              <a:defRPr sz="1800"/>
            </a:lvl4pPr>
            <a:lvl5pPr marL="2286000" lvl="4" indent="-342900" algn="l">
              <a:lnSpc>
                <a:spcPct val="90000"/>
              </a:lnSpc>
              <a:spcBef>
                <a:spcPts val="500"/>
              </a:spcBef>
              <a:spcAft>
                <a:spcPts val="0"/>
              </a:spcAft>
              <a:buClr>
                <a:schemeClr val="lt1"/>
              </a:buClr>
              <a:buSzPts val="1800"/>
              <a:buChar char="•"/>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8" name="Google Shape;288;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89" name="Google Shape;289;p36"/>
          <p:cNvGrpSpPr/>
          <p:nvPr/>
        </p:nvGrpSpPr>
        <p:grpSpPr>
          <a:xfrm>
            <a:off x="1197429" y="374376"/>
            <a:ext cx="9797142" cy="6481197"/>
            <a:chOff x="1412228" y="374376"/>
            <a:chExt cx="9360000" cy="6481197"/>
          </a:xfrm>
        </p:grpSpPr>
        <p:cxnSp>
          <p:nvCxnSpPr>
            <p:cNvPr id="290" name="Google Shape;290;p36"/>
            <p:cNvCxnSpPr/>
            <p:nvPr/>
          </p:nvCxnSpPr>
          <p:spPr>
            <a:xfrm>
              <a:off x="1412228" y="1386756"/>
              <a:ext cx="9360000" cy="0"/>
            </a:xfrm>
            <a:prstGeom prst="straightConnector1">
              <a:avLst/>
            </a:prstGeom>
            <a:noFill/>
            <a:ln w="25400" cap="flat" cmpd="sng">
              <a:solidFill>
                <a:srgbClr val="596984"/>
              </a:solidFill>
              <a:prstDash val="solid"/>
              <a:miter lim="800000"/>
              <a:headEnd type="none" w="sm" len="sm"/>
              <a:tailEnd type="none" w="sm" len="sm"/>
            </a:ln>
          </p:spPr>
        </p:cxnSp>
        <p:cxnSp>
          <p:nvCxnSpPr>
            <p:cNvPr id="291" name="Google Shape;291;p36"/>
            <p:cNvCxnSpPr/>
            <p:nvPr/>
          </p:nvCxnSpPr>
          <p:spPr>
            <a:xfrm>
              <a:off x="10768886" y="374376"/>
              <a:ext cx="0" cy="1008000"/>
            </a:xfrm>
            <a:prstGeom prst="straightConnector1">
              <a:avLst/>
            </a:prstGeom>
            <a:noFill/>
            <a:ln w="25400" cap="rnd" cmpd="sng">
              <a:solidFill>
                <a:srgbClr val="596984"/>
              </a:solidFill>
              <a:prstDash val="solid"/>
              <a:miter lim="800000"/>
              <a:headEnd type="none" w="sm" len="sm"/>
              <a:tailEnd type="none" w="sm" len="sm"/>
            </a:ln>
          </p:spPr>
        </p:cxnSp>
        <p:cxnSp>
          <p:nvCxnSpPr>
            <p:cNvPr id="292" name="Google Shape;292;p36"/>
            <p:cNvCxnSpPr/>
            <p:nvPr/>
          </p:nvCxnSpPr>
          <p:spPr>
            <a:xfrm>
              <a:off x="1423114" y="1383573"/>
              <a:ext cx="0" cy="5472000"/>
            </a:xfrm>
            <a:prstGeom prst="straightConnector1">
              <a:avLst/>
            </a:prstGeom>
            <a:noFill/>
            <a:ln w="25400" cap="rnd" cmpd="sng">
              <a:solidFill>
                <a:srgbClr val="596984"/>
              </a:solidFill>
              <a:prstDash val="solid"/>
              <a:miter lim="800000"/>
              <a:headEnd type="none" w="sm" len="sm"/>
              <a:tailEnd type="none" w="sm" len="sm"/>
            </a:ln>
          </p:spPr>
        </p:cxnSp>
      </p:grpSp>
      <p:sp>
        <p:nvSpPr>
          <p:cNvPr id="293" name="Google Shape;293;p36"/>
          <p:cNvSpPr txBox="1">
            <a:spLocks noGrp="1"/>
          </p:cNvSpPr>
          <p:nvPr>
            <p:ph type="sldNum" idx="12"/>
          </p:nvPr>
        </p:nvSpPr>
        <p:spPr>
          <a:xfrm>
            <a:off x="9220203" y="618218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94"/>
        <p:cNvGrpSpPr/>
        <p:nvPr/>
      </p:nvGrpSpPr>
      <p:grpSpPr>
        <a:xfrm>
          <a:off x="0" y="0"/>
          <a:ext cx="0" cy="0"/>
          <a:chOff x="0" y="0"/>
          <a:chExt cx="0" cy="0"/>
        </a:xfrm>
      </p:grpSpPr>
      <p:pic>
        <p:nvPicPr>
          <p:cNvPr id="295" name="Google Shape;295;p37"/>
          <p:cNvPicPr preferRelativeResize="0"/>
          <p:nvPr/>
        </p:nvPicPr>
        <p:blipFill rotWithShape="1">
          <a:blip r:embed="rId2">
            <a:alphaModFix/>
          </a:blip>
          <a:srcRect/>
          <a:stretch/>
        </p:blipFill>
        <p:spPr>
          <a:xfrm>
            <a:off x="11515777" y="6193902"/>
            <a:ext cx="540000" cy="540000"/>
          </a:xfrm>
          <a:prstGeom prst="rect">
            <a:avLst/>
          </a:prstGeom>
          <a:noFill/>
          <a:ln>
            <a:noFill/>
          </a:ln>
        </p:spPr>
      </p:pic>
      <p:sp>
        <p:nvSpPr>
          <p:cNvPr id="296" name="Google Shape;296;p37"/>
          <p:cNvSpPr txBox="1">
            <a:spLocks noGrp="1"/>
          </p:cNvSpPr>
          <p:nvPr>
            <p:ph type="title"/>
          </p:nvPr>
        </p:nvSpPr>
        <p:spPr>
          <a:xfrm>
            <a:off x="1220217" y="365124"/>
            <a:ext cx="9784387" cy="1188000"/>
          </a:xfrm>
          <a:prstGeom prst="rect">
            <a:avLst/>
          </a:prstGeom>
          <a:noFill/>
          <a:ln>
            <a:noFill/>
          </a:ln>
        </p:spPr>
        <p:txBody>
          <a:bodyPr spcFirstLastPara="1" wrap="square" lIns="180000" tIns="180000" rIns="180000" bIns="180000" anchor="ctr" anchorCtr="0">
            <a:normAutofit/>
          </a:bodyPr>
          <a:lstStyle>
            <a:lvl1pPr lvl="0" algn="l">
              <a:lnSpc>
                <a:spcPct val="90000"/>
              </a:lnSpc>
              <a:spcBef>
                <a:spcPts val="0"/>
              </a:spcBef>
              <a:spcAft>
                <a:spcPts val="0"/>
              </a:spcAft>
              <a:buClr>
                <a:schemeClr val="lt1"/>
              </a:buClr>
              <a:buSzPts val="4000"/>
              <a:buFont typeface="Lucida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7" name="Google Shape;297;p37"/>
          <p:cNvSpPr txBox="1">
            <a:spLocks noGrp="1"/>
          </p:cNvSpPr>
          <p:nvPr>
            <p:ph type="body" idx="1"/>
          </p:nvPr>
        </p:nvSpPr>
        <p:spPr>
          <a:xfrm>
            <a:off x="1220789" y="1583193"/>
            <a:ext cx="4680000" cy="570137"/>
          </a:xfrm>
          <a:prstGeom prst="rect">
            <a:avLst/>
          </a:prstGeom>
          <a:noFill/>
          <a:ln>
            <a:noFill/>
          </a:ln>
        </p:spPr>
        <p:txBody>
          <a:bodyPr spcFirstLastPara="1" wrap="square" lIns="180000" tIns="180000" rIns="180000" bIns="180000" anchor="ctr" anchorCtr="0">
            <a:noAutofit/>
          </a:bodyPr>
          <a:lstStyle>
            <a:lvl1pPr marL="457200" lvl="0" indent="-228600" algn="l">
              <a:lnSpc>
                <a:spcPct val="90000"/>
              </a:lnSpc>
              <a:spcBef>
                <a:spcPts val="1000"/>
              </a:spcBef>
              <a:spcAft>
                <a:spcPts val="0"/>
              </a:spcAft>
              <a:buClr>
                <a:schemeClr val="lt1"/>
              </a:buClr>
              <a:buSzPts val="3200"/>
              <a:buNone/>
              <a:defRPr sz="3200" b="0"/>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98" name="Google Shape;298;p37"/>
          <p:cNvSpPr txBox="1">
            <a:spLocks noGrp="1"/>
          </p:cNvSpPr>
          <p:nvPr>
            <p:ph type="body" idx="2"/>
          </p:nvPr>
        </p:nvSpPr>
        <p:spPr>
          <a:xfrm>
            <a:off x="1220789" y="2194281"/>
            <a:ext cx="4680000" cy="3897412"/>
          </a:xfrm>
          <a:prstGeom prst="rect">
            <a:avLst/>
          </a:prstGeom>
          <a:noFill/>
          <a:ln>
            <a:noFill/>
          </a:ln>
        </p:spPr>
        <p:txBody>
          <a:bodyPr spcFirstLastPara="1" wrap="square" lIns="180000" tIns="180000" rIns="180000" bIns="180000" anchor="t" anchorCtr="0">
            <a:noAutofit/>
          </a:bodyPr>
          <a:lstStyle>
            <a:lvl1pPr marL="457200" lvl="0" indent="-342900" algn="l">
              <a:lnSpc>
                <a:spcPct val="90000"/>
              </a:lnSpc>
              <a:spcBef>
                <a:spcPts val="1000"/>
              </a:spcBef>
              <a:spcAft>
                <a:spcPts val="0"/>
              </a:spcAft>
              <a:buClr>
                <a:schemeClr val="lt1"/>
              </a:buClr>
              <a:buSzPts val="1800"/>
              <a:buChar char="•"/>
              <a:defRPr sz="1800"/>
            </a:lvl1pPr>
            <a:lvl2pPr marL="914400" lvl="1" indent="-330200" algn="l">
              <a:lnSpc>
                <a:spcPct val="90000"/>
              </a:lnSpc>
              <a:spcBef>
                <a:spcPts val="500"/>
              </a:spcBef>
              <a:spcAft>
                <a:spcPts val="0"/>
              </a:spcAft>
              <a:buClr>
                <a:schemeClr val="lt1"/>
              </a:buClr>
              <a:buSzPts val="1600"/>
              <a:buChar char="•"/>
              <a:defRPr sz="1600"/>
            </a:lvl2pPr>
            <a:lvl3pPr marL="1371600" lvl="2" indent="-317500" algn="l">
              <a:lnSpc>
                <a:spcPct val="90000"/>
              </a:lnSpc>
              <a:spcBef>
                <a:spcPts val="500"/>
              </a:spcBef>
              <a:spcAft>
                <a:spcPts val="0"/>
              </a:spcAft>
              <a:buClr>
                <a:schemeClr val="lt1"/>
              </a:buClr>
              <a:buSzPts val="1400"/>
              <a:buChar char="•"/>
              <a:defRPr sz="1400"/>
            </a:lvl3pPr>
            <a:lvl4pPr marL="1828800" lvl="3" indent="-304800" algn="l">
              <a:lnSpc>
                <a:spcPct val="90000"/>
              </a:lnSpc>
              <a:spcBef>
                <a:spcPts val="500"/>
              </a:spcBef>
              <a:spcAft>
                <a:spcPts val="0"/>
              </a:spcAft>
              <a:buClr>
                <a:schemeClr val="lt1"/>
              </a:buClr>
              <a:buSzPts val="1200"/>
              <a:buChar char="•"/>
              <a:defRPr sz="1200"/>
            </a:lvl4pPr>
            <a:lvl5pPr marL="2286000" lvl="4" indent="-304800" algn="l">
              <a:lnSpc>
                <a:spcPct val="90000"/>
              </a:lnSpc>
              <a:spcBef>
                <a:spcPts val="500"/>
              </a:spcBef>
              <a:spcAft>
                <a:spcPts val="0"/>
              </a:spcAft>
              <a:buClr>
                <a:schemeClr val="lt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9" name="Google Shape;299;p37"/>
          <p:cNvSpPr txBox="1">
            <a:spLocks noGrp="1"/>
          </p:cNvSpPr>
          <p:nvPr>
            <p:ph type="body" idx="3"/>
          </p:nvPr>
        </p:nvSpPr>
        <p:spPr>
          <a:xfrm>
            <a:off x="6324604" y="1594075"/>
            <a:ext cx="4680000" cy="570137"/>
          </a:xfrm>
          <a:prstGeom prst="rect">
            <a:avLst/>
          </a:prstGeom>
          <a:noFill/>
          <a:ln>
            <a:noFill/>
          </a:ln>
        </p:spPr>
        <p:txBody>
          <a:bodyPr spcFirstLastPara="1" wrap="square" lIns="180000" tIns="180000" rIns="180000" bIns="180000" anchor="ctr" anchorCtr="0">
            <a:noAutofit/>
          </a:bodyPr>
          <a:lstStyle>
            <a:lvl1pPr marL="457200" lvl="0" indent="-228600" algn="l">
              <a:lnSpc>
                <a:spcPct val="90000"/>
              </a:lnSpc>
              <a:spcBef>
                <a:spcPts val="1000"/>
              </a:spcBef>
              <a:spcAft>
                <a:spcPts val="0"/>
              </a:spcAft>
              <a:buClr>
                <a:schemeClr val="lt1"/>
              </a:buClr>
              <a:buSzPts val="3200"/>
              <a:buNone/>
              <a:defRPr sz="3200" b="0"/>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0" name="Google Shape;300;p37"/>
          <p:cNvSpPr txBox="1">
            <a:spLocks noGrp="1"/>
          </p:cNvSpPr>
          <p:nvPr>
            <p:ph type="body" idx="4"/>
          </p:nvPr>
        </p:nvSpPr>
        <p:spPr>
          <a:xfrm>
            <a:off x="6324604" y="2205163"/>
            <a:ext cx="4680000" cy="3897412"/>
          </a:xfrm>
          <a:prstGeom prst="rect">
            <a:avLst/>
          </a:prstGeom>
          <a:noFill/>
          <a:ln>
            <a:noFill/>
          </a:ln>
        </p:spPr>
        <p:txBody>
          <a:bodyPr spcFirstLastPara="1" wrap="square" lIns="180000" tIns="180000" rIns="180000" bIns="180000" anchor="t" anchorCtr="0">
            <a:noAutofit/>
          </a:bodyPr>
          <a:lstStyle>
            <a:lvl1pPr marL="457200" lvl="0" indent="-342900" algn="l">
              <a:lnSpc>
                <a:spcPct val="90000"/>
              </a:lnSpc>
              <a:spcBef>
                <a:spcPts val="1000"/>
              </a:spcBef>
              <a:spcAft>
                <a:spcPts val="0"/>
              </a:spcAft>
              <a:buClr>
                <a:schemeClr val="lt1"/>
              </a:buClr>
              <a:buSzPts val="1800"/>
              <a:buChar char="•"/>
              <a:defRPr sz="1800"/>
            </a:lvl1pPr>
            <a:lvl2pPr marL="914400" lvl="1" indent="-330200" algn="l">
              <a:lnSpc>
                <a:spcPct val="90000"/>
              </a:lnSpc>
              <a:spcBef>
                <a:spcPts val="500"/>
              </a:spcBef>
              <a:spcAft>
                <a:spcPts val="0"/>
              </a:spcAft>
              <a:buClr>
                <a:schemeClr val="lt1"/>
              </a:buClr>
              <a:buSzPts val="1600"/>
              <a:buChar char="•"/>
              <a:defRPr sz="1600"/>
            </a:lvl2pPr>
            <a:lvl3pPr marL="1371600" lvl="2" indent="-317500" algn="l">
              <a:lnSpc>
                <a:spcPct val="90000"/>
              </a:lnSpc>
              <a:spcBef>
                <a:spcPts val="500"/>
              </a:spcBef>
              <a:spcAft>
                <a:spcPts val="0"/>
              </a:spcAft>
              <a:buClr>
                <a:schemeClr val="lt1"/>
              </a:buClr>
              <a:buSzPts val="1400"/>
              <a:buChar char="•"/>
              <a:defRPr sz="1400"/>
            </a:lvl3pPr>
            <a:lvl4pPr marL="1828800" lvl="3" indent="-304800" algn="l">
              <a:lnSpc>
                <a:spcPct val="90000"/>
              </a:lnSpc>
              <a:spcBef>
                <a:spcPts val="500"/>
              </a:spcBef>
              <a:spcAft>
                <a:spcPts val="0"/>
              </a:spcAft>
              <a:buClr>
                <a:schemeClr val="lt1"/>
              </a:buClr>
              <a:buSzPts val="1200"/>
              <a:buChar char="•"/>
              <a:defRPr sz="1200"/>
            </a:lvl4pPr>
            <a:lvl5pPr marL="2286000" lvl="4" indent="-304800" algn="l">
              <a:lnSpc>
                <a:spcPct val="90000"/>
              </a:lnSpc>
              <a:spcBef>
                <a:spcPts val="500"/>
              </a:spcBef>
              <a:spcAft>
                <a:spcPts val="0"/>
              </a:spcAft>
              <a:buClr>
                <a:schemeClr val="lt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1" name="Google Shape;301;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2" name="Google Shape;302;p37"/>
          <p:cNvSpPr/>
          <p:nvPr/>
        </p:nvSpPr>
        <p:spPr>
          <a:xfrm>
            <a:off x="0" y="0"/>
            <a:ext cx="12192000" cy="365125"/>
          </a:xfrm>
          <a:prstGeom prst="rect">
            <a:avLst/>
          </a:prstGeom>
          <a:gradFill>
            <a:gsLst>
              <a:gs pos="0">
                <a:srgbClr val="6B7D9B"/>
              </a:gs>
              <a:gs pos="23000">
                <a:srgbClr val="6B7D9B"/>
              </a:gs>
              <a:gs pos="69000">
                <a:srgbClr val="596984"/>
              </a:gs>
              <a:gs pos="97000">
                <a:srgbClr val="53627B"/>
              </a:gs>
              <a:gs pos="100000">
                <a:srgbClr val="53627B"/>
              </a:gs>
            </a:gsLst>
            <a:path path="circle">
              <a:fillToRect l="50000" t="50000" r="50000" b="50000"/>
            </a:path>
            <a:tileRect/>
          </a:gra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grpSp>
        <p:nvGrpSpPr>
          <p:cNvPr id="303" name="Google Shape;303;p37"/>
          <p:cNvGrpSpPr/>
          <p:nvPr/>
        </p:nvGrpSpPr>
        <p:grpSpPr>
          <a:xfrm>
            <a:off x="1197429" y="374376"/>
            <a:ext cx="9797142" cy="6481197"/>
            <a:chOff x="1412228" y="374376"/>
            <a:chExt cx="9360000" cy="6481197"/>
          </a:xfrm>
        </p:grpSpPr>
        <p:cxnSp>
          <p:nvCxnSpPr>
            <p:cNvPr id="304" name="Google Shape;304;p37"/>
            <p:cNvCxnSpPr/>
            <p:nvPr/>
          </p:nvCxnSpPr>
          <p:spPr>
            <a:xfrm>
              <a:off x="1412228" y="1386756"/>
              <a:ext cx="9360000" cy="0"/>
            </a:xfrm>
            <a:prstGeom prst="straightConnector1">
              <a:avLst/>
            </a:prstGeom>
            <a:noFill/>
            <a:ln w="25400" cap="flat" cmpd="sng">
              <a:solidFill>
                <a:srgbClr val="596984"/>
              </a:solidFill>
              <a:prstDash val="solid"/>
              <a:miter lim="800000"/>
              <a:headEnd type="none" w="sm" len="sm"/>
              <a:tailEnd type="none" w="sm" len="sm"/>
            </a:ln>
          </p:spPr>
        </p:cxnSp>
        <p:cxnSp>
          <p:nvCxnSpPr>
            <p:cNvPr id="305" name="Google Shape;305;p37"/>
            <p:cNvCxnSpPr/>
            <p:nvPr/>
          </p:nvCxnSpPr>
          <p:spPr>
            <a:xfrm>
              <a:off x="10768886" y="374376"/>
              <a:ext cx="0" cy="1008000"/>
            </a:xfrm>
            <a:prstGeom prst="straightConnector1">
              <a:avLst/>
            </a:prstGeom>
            <a:noFill/>
            <a:ln w="25400" cap="rnd" cmpd="sng">
              <a:solidFill>
                <a:srgbClr val="596984"/>
              </a:solidFill>
              <a:prstDash val="solid"/>
              <a:miter lim="800000"/>
              <a:headEnd type="none" w="sm" len="sm"/>
              <a:tailEnd type="none" w="sm" len="sm"/>
            </a:ln>
          </p:spPr>
        </p:cxnSp>
        <p:cxnSp>
          <p:nvCxnSpPr>
            <p:cNvPr id="306" name="Google Shape;306;p37"/>
            <p:cNvCxnSpPr/>
            <p:nvPr/>
          </p:nvCxnSpPr>
          <p:spPr>
            <a:xfrm>
              <a:off x="1423114" y="1383573"/>
              <a:ext cx="0" cy="5472000"/>
            </a:xfrm>
            <a:prstGeom prst="straightConnector1">
              <a:avLst/>
            </a:prstGeom>
            <a:noFill/>
            <a:ln w="25400" cap="rnd" cmpd="sng">
              <a:solidFill>
                <a:srgbClr val="596984"/>
              </a:solidFill>
              <a:prstDash val="solid"/>
              <a:miter lim="800000"/>
              <a:headEnd type="none" w="sm" len="sm"/>
              <a:tailEnd type="none" w="sm" len="sm"/>
            </a:ln>
          </p:spPr>
        </p:cxnSp>
      </p:grpSp>
      <p:cxnSp>
        <p:nvCxnSpPr>
          <p:cNvPr id="307" name="Google Shape;307;p37"/>
          <p:cNvCxnSpPr/>
          <p:nvPr/>
        </p:nvCxnSpPr>
        <p:spPr>
          <a:xfrm rot="-5400000">
            <a:off x="4103489" y="3842645"/>
            <a:ext cx="4392000" cy="0"/>
          </a:xfrm>
          <a:prstGeom prst="straightConnector1">
            <a:avLst/>
          </a:prstGeom>
          <a:noFill/>
          <a:ln w="25400" cap="flat" cmpd="sng">
            <a:solidFill>
              <a:schemeClr val="accent4"/>
            </a:solidFill>
            <a:prstDash val="solid"/>
            <a:miter lim="800000"/>
            <a:headEnd type="none" w="sm" len="sm"/>
            <a:tailEnd type="none" w="sm" len="sm"/>
          </a:ln>
        </p:spPr>
      </p:cxnSp>
      <p:sp>
        <p:nvSpPr>
          <p:cNvPr id="308" name="Google Shape;308;p37"/>
          <p:cNvSpPr txBox="1">
            <a:spLocks noGrp="1"/>
          </p:cNvSpPr>
          <p:nvPr>
            <p:ph type="sldNum" idx="12"/>
          </p:nvPr>
        </p:nvSpPr>
        <p:spPr>
          <a:xfrm>
            <a:off x="9220203" y="618218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09"/>
        <p:cNvGrpSpPr/>
        <p:nvPr/>
      </p:nvGrpSpPr>
      <p:grpSpPr>
        <a:xfrm>
          <a:off x="0" y="0"/>
          <a:ext cx="0" cy="0"/>
          <a:chOff x="0" y="0"/>
          <a:chExt cx="0" cy="0"/>
        </a:xfrm>
      </p:grpSpPr>
      <p:pic>
        <p:nvPicPr>
          <p:cNvPr id="310" name="Google Shape;310;p38"/>
          <p:cNvPicPr preferRelativeResize="0"/>
          <p:nvPr/>
        </p:nvPicPr>
        <p:blipFill rotWithShape="1">
          <a:blip r:embed="rId2">
            <a:alphaModFix/>
          </a:blip>
          <a:srcRect/>
          <a:stretch/>
        </p:blipFill>
        <p:spPr>
          <a:xfrm>
            <a:off x="11515777" y="6193902"/>
            <a:ext cx="540000" cy="540000"/>
          </a:xfrm>
          <a:prstGeom prst="rect">
            <a:avLst/>
          </a:prstGeom>
          <a:noFill/>
          <a:ln>
            <a:noFill/>
          </a:ln>
        </p:spPr>
      </p:pic>
      <p:sp>
        <p:nvSpPr>
          <p:cNvPr id="311" name="Google Shape;311;p38"/>
          <p:cNvSpPr txBox="1">
            <a:spLocks noGrp="1"/>
          </p:cNvSpPr>
          <p:nvPr>
            <p:ph type="title"/>
          </p:nvPr>
        </p:nvSpPr>
        <p:spPr>
          <a:xfrm>
            <a:off x="1197429" y="365125"/>
            <a:ext cx="9785748" cy="1188000"/>
          </a:xfrm>
          <a:prstGeom prst="rect">
            <a:avLst/>
          </a:prstGeom>
          <a:noFill/>
          <a:ln>
            <a:noFill/>
          </a:ln>
        </p:spPr>
        <p:txBody>
          <a:bodyPr spcFirstLastPara="1" wrap="square" lIns="180000" tIns="180000" rIns="180000" bIns="180000" anchor="ctr" anchorCtr="0">
            <a:normAutofit/>
          </a:bodyPr>
          <a:lstStyle>
            <a:lvl1pPr lvl="0" algn="l">
              <a:lnSpc>
                <a:spcPct val="90000"/>
              </a:lnSpc>
              <a:spcBef>
                <a:spcPts val="0"/>
              </a:spcBef>
              <a:spcAft>
                <a:spcPts val="0"/>
              </a:spcAft>
              <a:buClr>
                <a:schemeClr val="lt1"/>
              </a:buClr>
              <a:buSzPts val="4000"/>
              <a:buFont typeface="Lucida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2" name="Google Shape;312;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313" name="Google Shape;313;p38"/>
          <p:cNvGrpSpPr/>
          <p:nvPr/>
        </p:nvGrpSpPr>
        <p:grpSpPr>
          <a:xfrm>
            <a:off x="1197429" y="374376"/>
            <a:ext cx="9797142" cy="6481197"/>
            <a:chOff x="1412228" y="374376"/>
            <a:chExt cx="9360000" cy="6481197"/>
          </a:xfrm>
        </p:grpSpPr>
        <p:cxnSp>
          <p:nvCxnSpPr>
            <p:cNvPr id="314" name="Google Shape;314;p38"/>
            <p:cNvCxnSpPr/>
            <p:nvPr/>
          </p:nvCxnSpPr>
          <p:spPr>
            <a:xfrm>
              <a:off x="1412228" y="1386756"/>
              <a:ext cx="9360000" cy="0"/>
            </a:xfrm>
            <a:prstGeom prst="straightConnector1">
              <a:avLst/>
            </a:prstGeom>
            <a:noFill/>
            <a:ln w="25400" cap="flat" cmpd="sng">
              <a:solidFill>
                <a:srgbClr val="596984"/>
              </a:solidFill>
              <a:prstDash val="solid"/>
              <a:miter lim="800000"/>
              <a:headEnd type="none" w="sm" len="sm"/>
              <a:tailEnd type="none" w="sm" len="sm"/>
            </a:ln>
          </p:spPr>
        </p:cxnSp>
        <p:cxnSp>
          <p:nvCxnSpPr>
            <p:cNvPr id="315" name="Google Shape;315;p38"/>
            <p:cNvCxnSpPr/>
            <p:nvPr/>
          </p:nvCxnSpPr>
          <p:spPr>
            <a:xfrm>
              <a:off x="10768886" y="374376"/>
              <a:ext cx="0" cy="1008000"/>
            </a:xfrm>
            <a:prstGeom prst="straightConnector1">
              <a:avLst/>
            </a:prstGeom>
            <a:noFill/>
            <a:ln w="25400" cap="rnd" cmpd="sng">
              <a:solidFill>
                <a:srgbClr val="596984"/>
              </a:solidFill>
              <a:prstDash val="solid"/>
              <a:miter lim="800000"/>
              <a:headEnd type="none" w="sm" len="sm"/>
              <a:tailEnd type="none" w="sm" len="sm"/>
            </a:ln>
          </p:spPr>
        </p:cxnSp>
        <p:cxnSp>
          <p:nvCxnSpPr>
            <p:cNvPr id="316" name="Google Shape;316;p38"/>
            <p:cNvCxnSpPr/>
            <p:nvPr/>
          </p:nvCxnSpPr>
          <p:spPr>
            <a:xfrm>
              <a:off x="1423114" y="1383573"/>
              <a:ext cx="0" cy="5472000"/>
            </a:xfrm>
            <a:prstGeom prst="straightConnector1">
              <a:avLst/>
            </a:prstGeom>
            <a:noFill/>
            <a:ln w="25400" cap="rnd" cmpd="sng">
              <a:solidFill>
                <a:srgbClr val="596984"/>
              </a:solidFill>
              <a:prstDash val="solid"/>
              <a:miter lim="800000"/>
              <a:headEnd type="none" w="sm" len="sm"/>
              <a:tailEnd type="none" w="sm" len="sm"/>
            </a:ln>
          </p:spPr>
        </p:cxnSp>
      </p:grpSp>
      <p:sp>
        <p:nvSpPr>
          <p:cNvPr id="317" name="Google Shape;317;p38"/>
          <p:cNvSpPr txBox="1">
            <a:spLocks noGrp="1"/>
          </p:cNvSpPr>
          <p:nvPr>
            <p:ph type="sldNum" idx="12"/>
          </p:nvPr>
        </p:nvSpPr>
        <p:spPr>
          <a:xfrm>
            <a:off x="9220203" y="618218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318"/>
        <p:cNvGrpSpPr/>
        <p:nvPr/>
      </p:nvGrpSpPr>
      <p:grpSpPr>
        <a:xfrm>
          <a:off x="0" y="0"/>
          <a:ext cx="0" cy="0"/>
          <a:chOff x="0" y="0"/>
          <a:chExt cx="0" cy="0"/>
        </a:xfrm>
      </p:grpSpPr>
      <p:pic>
        <p:nvPicPr>
          <p:cNvPr id="319" name="Google Shape;319;p39"/>
          <p:cNvPicPr preferRelativeResize="0"/>
          <p:nvPr/>
        </p:nvPicPr>
        <p:blipFill rotWithShape="1">
          <a:blip r:embed="rId2">
            <a:alphaModFix/>
          </a:blip>
          <a:srcRect/>
          <a:stretch/>
        </p:blipFill>
        <p:spPr>
          <a:xfrm>
            <a:off x="11515777" y="6193902"/>
            <a:ext cx="540000" cy="540000"/>
          </a:xfrm>
          <a:prstGeom prst="rect">
            <a:avLst/>
          </a:prstGeom>
          <a:noFill/>
          <a:ln>
            <a:noFill/>
          </a:ln>
        </p:spPr>
      </p:pic>
      <p:sp>
        <p:nvSpPr>
          <p:cNvPr id="320" name="Google Shape;320;p39"/>
          <p:cNvSpPr txBox="1">
            <a:spLocks noGrp="1"/>
          </p:cNvSpPr>
          <p:nvPr>
            <p:ph type="title"/>
          </p:nvPr>
        </p:nvSpPr>
        <p:spPr>
          <a:xfrm>
            <a:off x="1197429" y="365125"/>
            <a:ext cx="9785748" cy="1188000"/>
          </a:xfrm>
          <a:prstGeom prst="rect">
            <a:avLst/>
          </a:prstGeom>
          <a:noFill/>
          <a:ln>
            <a:noFill/>
          </a:ln>
        </p:spPr>
        <p:txBody>
          <a:bodyPr spcFirstLastPara="1" wrap="square" lIns="180000" tIns="180000" rIns="180000" bIns="180000" anchor="ctr" anchorCtr="0">
            <a:normAutofit/>
          </a:bodyPr>
          <a:lstStyle>
            <a:lvl1pPr lvl="0" algn="l">
              <a:lnSpc>
                <a:spcPct val="90000"/>
              </a:lnSpc>
              <a:spcBef>
                <a:spcPts val="0"/>
              </a:spcBef>
              <a:spcAft>
                <a:spcPts val="0"/>
              </a:spcAft>
              <a:buClr>
                <a:schemeClr val="lt1"/>
              </a:buClr>
              <a:buSzPts val="4000"/>
              <a:buFont typeface="Lucida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1" name="Google Shape;321;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322" name="Google Shape;322;p39"/>
          <p:cNvGrpSpPr/>
          <p:nvPr/>
        </p:nvGrpSpPr>
        <p:grpSpPr>
          <a:xfrm>
            <a:off x="1197429" y="374376"/>
            <a:ext cx="9797142" cy="6481197"/>
            <a:chOff x="1412228" y="374376"/>
            <a:chExt cx="9360000" cy="6481197"/>
          </a:xfrm>
        </p:grpSpPr>
        <p:cxnSp>
          <p:nvCxnSpPr>
            <p:cNvPr id="323" name="Google Shape;323;p39"/>
            <p:cNvCxnSpPr/>
            <p:nvPr/>
          </p:nvCxnSpPr>
          <p:spPr>
            <a:xfrm>
              <a:off x="1412228" y="1386756"/>
              <a:ext cx="9360000" cy="0"/>
            </a:xfrm>
            <a:prstGeom prst="straightConnector1">
              <a:avLst/>
            </a:prstGeom>
            <a:noFill/>
            <a:ln w="25400" cap="flat" cmpd="sng">
              <a:solidFill>
                <a:srgbClr val="596984"/>
              </a:solidFill>
              <a:prstDash val="solid"/>
              <a:miter lim="800000"/>
              <a:headEnd type="none" w="sm" len="sm"/>
              <a:tailEnd type="none" w="sm" len="sm"/>
            </a:ln>
          </p:spPr>
        </p:cxnSp>
        <p:cxnSp>
          <p:nvCxnSpPr>
            <p:cNvPr id="324" name="Google Shape;324;p39"/>
            <p:cNvCxnSpPr/>
            <p:nvPr/>
          </p:nvCxnSpPr>
          <p:spPr>
            <a:xfrm>
              <a:off x="10768886" y="374376"/>
              <a:ext cx="0" cy="1008000"/>
            </a:xfrm>
            <a:prstGeom prst="straightConnector1">
              <a:avLst/>
            </a:prstGeom>
            <a:noFill/>
            <a:ln w="25400" cap="rnd" cmpd="sng">
              <a:solidFill>
                <a:srgbClr val="596984"/>
              </a:solidFill>
              <a:prstDash val="solid"/>
              <a:miter lim="800000"/>
              <a:headEnd type="none" w="sm" len="sm"/>
              <a:tailEnd type="none" w="sm" len="sm"/>
            </a:ln>
          </p:spPr>
        </p:cxnSp>
        <p:cxnSp>
          <p:nvCxnSpPr>
            <p:cNvPr id="325" name="Google Shape;325;p39"/>
            <p:cNvCxnSpPr/>
            <p:nvPr/>
          </p:nvCxnSpPr>
          <p:spPr>
            <a:xfrm>
              <a:off x="1423114" y="1383573"/>
              <a:ext cx="0" cy="5472000"/>
            </a:xfrm>
            <a:prstGeom prst="straightConnector1">
              <a:avLst/>
            </a:prstGeom>
            <a:noFill/>
            <a:ln w="25400" cap="rnd" cmpd="sng">
              <a:solidFill>
                <a:srgbClr val="596984"/>
              </a:solidFill>
              <a:prstDash val="solid"/>
              <a:miter lim="800000"/>
              <a:headEnd type="none" w="sm" len="sm"/>
              <a:tailEnd type="none" w="sm" len="sm"/>
            </a:ln>
          </p:spPr>
        </p:cxnSp>
      </p:grpSp>
      <p:sp>
        <p:nvSpPr>
          <p:cNvPr id="326" name="Google Shape;326;p39"/>
          <p:cNvSpPr txBox="1">
            <a:spLocks noGrp="1"/>
          </p:cNvSpPr>
          <p:nvPr>
            <p:ph type="sldNum" idx="12"/>
          </p:nvPr>
        </p:nvSpPr>
        <p:spPr>
          <a:xfrm>
            <a:off x="9220203" y="618218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US"/>
              <a:t>‹#›</a:t>
            </a:fld>
            <a:endParaRPr/>
          </a:p>
        </p:txBody>
      </p:sp>
      <p:sp>
        <p:nvSpPr>
          <p:cNvPr id="327" name="Google Shape;327;p39"/>
          <p:cNvSpPr txBox="1">
            <a:spLocks noGrp="1"/>
          </p:cNvSpPr>
          <p:nvPr>
            <p:ph type="body" idx="1"/>
          </p:nvPr>
        </p:nvSpPr>
        <p:spPr>
          <a:xfrm>
            <a:off x="2143628" y="2232067"/>
            <a:ext cx="7904745" cy="2393866"/>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4000"/>
              <a:buNone/>
              <a:defRPr sz="4000" b="1"/>
            </a:lvl1pPr>
            <a:lvl2pPr marL="914400" lvl="1" indent="-228600" algn="l">
              <a:lnSpc>
                <a:spcPct val="90000"/>
              </a:lnSpc>
              <a:spcBef>
                <a:spcPts val="500"/>
              </a:spcBef>
              <a:spcAft>
                <a:spcPts val="0"/>
              </a:spcAft>
              <a:buClr>
                <a:schemeClr val="lt1"/>
              </a:buClr>
              <a:buSzPts val="1800"/>
              <a:buNone/>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28"/>
        <p:cNvGrpSpPr/>
        <p:nvPr/>
      </p:nvGrpSpPr>
      <p:grpSpPr>
        <a:xfrm>
          <a:off x="0" y="0"/>
          <a:ext cx="0" cy="0"/>
          <a:chOff x="0" y="0"/>
          <a:chExt cx="0" cy="0"/>
        </a:xfrm>
      </p:grpSpPr>
      <p:pic>
        <p:nvPicPr>
          <p:cNvPr id="329" name="Google Shape;329;p40"/>
          <p:cNvPicPr preferRelativeResize="0"/>
          <p:nvPr/>
        </p:nvPicPr>
        <p:blipFill rotWithShape="1">
          <a:blip r:embed="rId2">
            <a:alphaModFix/>
          </a:blip>
          <a:srcRect/>
          <a:stretch/>
        </p:blipFill>
        <p:spPr>
          <a:xfrm>
            <a:off x="11515777" y="6193902"/>
            <a:ext cx="540000" cy="540000"/>
          </a:xfrm>
          <a:prstGeom prst="rect">
            <a:avLst/>
          </a:prstGeom>
          <a:noFill/>
          <a:ln>
            <a:noFill/>
          </a:ln>
        </p:spPr>
      </p:pic>
      <p:sp>
        <p:nvSpPr>
          <p:cNvPr id="330" name="Google Shape;330;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1" name="Google Shape;331;p40"/>
          <p:cNvSpPr txBox="1">
            <a:spLocks noGrp="1"/>
          </p:cNvSpPr>
          <p:nvPr>
            <p:ph type="title"/>
          </p:nvPr>
        </p:nvSpPr>
        <p:spPr>
          <a:xfrm>
            <a:off x="1073952" y="365125"/>
            <a:ext cx="10044096" cy="1325563"/>
          </a:xfrm>
          <a:prstGeom prst="rect">
            <a:avLst/>
          </a:prstGeom>
          <a:noFill/>
          <a:ln>
            <a:noFill/>
          </a:ln>
        </p:spPr>
        <p:txBody>
          <a:bodyPr spcFirstLastPara="1" wrap="square" lIns="180000" tIns="180000" rIns="180000" bIns="1800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2" name="Google Shape;332;p40"/>
          <p:cNvSpPr txBox="1">
            <a:spLocks noGrp="1"/>
          </p:cNvSpPr>
          <p:nvPr>
            <p:ph type="sldNum" idx="12"/>
          </p:nvPr>
        </p:nvSpPr>
        <p:spPr>
          <a:xfrm>
            <a:off x="9220203" y="618218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0E57C4"/>
            </a:gs>
            <a:gs pos="34000">
              <a:srgbClr val="595959"/>
            </a:gs>
            <a:gs pos="69000">
              <a:srgbClr val="072B62"/>
            </a:gs>
            <a:gs pos="97000">
              <a:srgbClr val="072B62"/>
            </a:gs>
            <a:gs pos="100000">
              <a:srgbClr val="072B62"/>
            </a:gs>
          </a:gsLst>
          <a:path path="circle">
            <a:fillToRect l="50000" t="50000" r="50000" b="50000"/>
          </a:path>
          <a:tileRect/>
        </a:gradFill>
        <a:effectLst/>
      </p:bgPr>
    </p:bg>
    <p:spTree>
      <p:nvGrpSpPr>
        <p:cNvPr id="1" name="Shape 9"/>
        <p:cNvGrpSpPr/>
        <p:nvPr/>
      </p:nvGrpSpPr>
      <p:grpSpPr>
        <a:xfrm>
          <a:off x="0" y="0"/>
          <a:ext cx="0" cy="0"/>
          <a:chOff x="0" y="0"/>
          <a:chExt cx="0" cy="0"/>
        </a:xfrm>
      </p:grpSpPr>
      <p:grpSp>
        <p:nvGrpSpPr>
          <p:cNvPr id="10" name="Google Shape;10;p31"/>
          <p:cNvGrpSpPr/>
          <p:nvPr/>
        </p:nvGrpSpPr>
        <p:grpSpPr>
          <a:xfrm>
            <a:off x="1334724" y="6472703"/>
            <a:ext cx="6298232" cy="144000"/>
            <a:chOff x="1934816" y="1379408"/>
            <a:chExt cx="6298232" cy="144000"/>
          </a:xfrm>
        </p:grpSpPr>
        <p:sp>
          <p:nvSpPr>
            <p:cNvPr id="11" name="Google Shape;11;p31"/>
            <p:cNvSpPr/>
            <p:nvPr/>
          </p:nvSpPr>
          <p:spPr>
            <a:xfrm rot="5400000">
              <a:off x="1936677" y="1377547"/>
              <a:ext cx="144000" cy="147722"/>
            </a:xfrm>
            <a:prstGeom prst="triangle">
              <a:avLst>
                <a:gd name="adj" fmla="val 50000"/>
              </a:avLst>
            </a:prstGeom>
            <a:solidFill>
              <a:srgbClr val="143F6A"/>
            </a:solidFill>
            <a:ln w="12700" cap="flat" cmpd="sng">
              <a:solidFill>
                <a:srgbClr val="143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2" name="Google Shape;12;p31"/>
            <p:cNvSpPr/>
            <p:nvPr/>
          </p:nvSpPr>
          <p:spPr>
            <a:xfrm rot="5400000">
              <a:off x="2346711" y="1377547"/>
              <a:ext cx="144000" cy="147722"/>
            </a:xfrm>
            <a:prstGeom prst="triangle">
              <a:avLst>
                <a:gd name="adj" fmla="val 50000"/>
              </a:avLst>
            </a:prstGeom>
            <a:solidFill>
              <a:srgbClr val="143F6A"/>
            </a:solidFill>
            <a:ln w="12700" cap="flat" cmpd="sng">
              <a:solidFill>
                <a:srgbClr val="143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3" name="Google Shape;13;p31"/>
            <p:cNvSpPr/>
            <p:nvPr/>
          </p:nvSpPr>
          <p:spPr>
            <a:xfrm rot="5400000">
              <a:off x="2756745" y="1377547"/>
              <a:ext cx="144000" cy="147722"/>
            </a:xfrm>
            <a:prstGeom prst="triangle">
              <a:avLst>
                <a:gd name="adj" fmla="val 50000"/>
              </a:avLst>
            </a:prstGeom>
            <a:solidFill>
              <a:srgbClr val="143F6A"/>
            </a:solidFill>
            <a:ln w="12700" cap="flat" cmpd="sng">
              <a:solidFill>
                <a:srgbClr val="143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4" name="Google Shape;14;p31"/>
            <p:cNvSpPr/>
            <p:nvPr/>
          </p:nvSpPr>
          <p:spPr>
            <a:xfrm rot="5400000">
              <a:off x="3166779" y="1377547"/>
              <a:ext cx="144000" cy="147722"/>
            </a:xfrm>
            <a:prstGeom prst="triangle">
              <a:avLst>
                <a:gd name="adj" fmla="val 50000"/>
              </a:avLst>
            </a:prstGeom>
            <a:solidFill>
              <a:srgbClr val="143F6A"/>
            </a:solidFill>
            <a:ln w="12700" cap="flat" cmpd="sng">
              <a:solidFill>
                <a:srgbClr val="143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5" name="Google Shape;15;p31"/>
            <p:cNvSpPr/>
            <p:nvPr/>
          </p:nvSpPr>
          <p:spPr>
            <a:xfrm rot="5400000">
              <a:off x="3576813" y="1377547"/>
              <a:ext cx="144000" cy="147722"/>
            </a:xfrm>
            <a:prstGeom prst="triangle">
              <a:avLst>
                <a:gd name="adj" fmla="val 50000"/>
              </a:avLst>
            </a:prstGeom>
            <a:solidFill>
              <a:srgbClr val="143F6A"/>
            </a:solidFill>
            <a:ln w="12700" cap="flat" cmpd="sng">
              <a:solidFill>
                <a:srgbClr val="143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6" name="Google Shape;16;p31"/>
            <p:cNvSpPr/>
            <p:nvPr/>
          </p:nvSpPr>
          <p:spPr>
            <a:xfrm rot="5400000">
              <a:off x="3986847" y="1377547"/>
              <a:ext cx="144000" cy="147722"/>
            </a:xfrm>
            <a:prstGeom prst="triangle">
              <a:avLst>
                <a:gd name="adj" fmla="val 50000"/>
              </a:avLst>
            </a:prstGeom>
            <a:solidFill>
              <a:srgbClr val="143F6A"/>
            </a:solidFill>
            <a:ln w="12700" cap="flat" cmpd="sng">
              <a:solidFill>
                <a:srgbClr val="143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7" name="Google Shape;17;p31"/>
            <p:cNvSpPr/>
            <p:nvPr/>
          </p:nvSpPr>
          <p:spPr>
            <a:xfrm rot="5400000">
              <a:off x="4396881" y="1377547"/>
              <a:ext cx="144000" cy="147722"/>
            </a:xfrm>
            <a:prstGeom prst="triangle">
              <a:avLst>
                <a:gd name="adj" fmla="val 50000"/>
              </a:avLst>
            </a:prstGeom>
            <a:solidFill>
              <a:srgbClr val="143F6A"/>
            </a:solidFill>
            <a:ln w="12700" cap="flat" cmpd="sng">
              <a:solidFill>
                <a:srgbClr val="143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8" name="Google Shape;18;p31"/>
            <p:cNvSpPr/>
            <p:nvPr/>
          </p:nvSpPr>
          <p:spPr>
            <a:xfrm rot="5400000">
              <a:off x="4806915" y="1377547"/>
              <a:ext cx="144000" cy="147722"/>
            </a:xfrm>
            <a:prstGeom prst="triangle">
              <a:avLst>
                <a:gd name="adj" fmla="val 50000"/>
              </a:avLst>
            </a:prstGeom>
            <a:solidFill>
              <a:srgbClr val="143F6A"/>
            </a:solidFill>
            <a:ln w="12700" cap="flat" cmpd="sng">
              <a:solidFill>
                <a:srgbClr val="143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9" name="Google Shape;19;p31"/>
            <p:cNvSpPr/>
            <p:nvPr/>
          </p:nvSpPr>
          <p:spPr>
            <a:xfrm rot="5400000">
              <a:off x="5216949" y="1377547"/>
              <a:ext cx="144000" cy="147722"/>
            </a:xfrm>
            <a:prstGeom prst="triangle">
              <a:avLst>
                <a:gd name="adj" fmla="val 50000"/>
              </a:avLst>
            </a:prstGeom>
            <a:solidFill>
              <a:srgbClr val="143F6A"/>
            </a:solidFill>
            <a:ln w="12700" cap="flat" cmpd="sng">
              <a:solidFill>
                <a:srgbClr val="143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0" name="Google Shape;20;p31"/>
            <p:cNvSpPr/>
            <p:nvPr/>
          </p:nvSpPr>
          <p:spPr>
            <a:xfrm rot="5400000">
              <a:off x="5626983" y="1377547"/>
              <a:ext cx="144000" cy="147722"/>
            </a:xfrm>
            <a:prstGeom prst="triangle">
              <a:avLst>
                <a:gd name="adj" fmla="val 50000"/>
              </a:avLst>
            </a:prstGeom>
            <a:solidFill>
              <a:srgbClr val="143F6A"/>
            </a:solidFill>
            <a:ln w="12700" cap="flat" cmpd="sng">
              <a:solidFill>
                <a:srgbClr val="143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1" name="Google Shape;21;p31"/>
            <p:cNvSpPr/>
            <p:nvPr/>
          </p:nvSpPr>
          <p:spPr>
            <a:xfrm rot="5400000">
              <a:off x="6037017" y="1377547"/>
              <a:ext cx="144000" cy="147722"/>
            </a:xfrm>
            <a:prstGeom prst="triangle">
              <a:avLst>
                <a:gd name="adj" fmla="val 50000"/>
              </a:avLst>
            </a:prstGeom>
            <a:solidFill>
              <a:srgbClr val="143F6A"/>
            </a:solidFill>
            <a:ln w="12700" cap="flat" cmpd="sng">
              <a:solidFill>
                <a:srgbClr val="143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2" name="Google Shape;22;p31"/>
            <p:cNvSpPr/>
            <p:nvPr/>
          </p:nvSpPr>
          <p:spPr>
            <a:xfrm rot="5400000">
              <a:off x="6447051" y="1377547"/>
              <a:ext cx="144000" cy="147722"/>
            </a:xfrm>
            <a:prstGeom prst="triangle">
              <a:avLst>
                <a:gd name="adj" fmla="val 50000"/>
              </a:avLst>
            </a:prstGeom>
            <a:solidFill>
              <a:srgbClr val="143F6A"/>
            </a:solidFill>
            <a:ln w="12700" cap="flat" cmpd="sng">
              <a:solidFill>
                <a:srgbClr val="143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3" name="Google Shape;23;p31"/>
            <p:cNvSpPr/>
            <p:nvPr/>
          </p:nvSpPr>
          <p:spPr>
            <a:xfrm rot="5400000">
              <a:off x="6857085" y="1377547"/>
              <a:ext cx="144000" cy="147722"/>
            </a:xfrm>
            <a:prstGeom prst="triangle">
              <a:avLst>
                <a:gd name="adj" fmla="val 50000"/>
              </a:avLst>
            </a:prstGeom>
            <a:solidFill>
              <a:srgbClr val="143F6A"/>
            </a:solidFill>
            <a:ln w="12700" cap="flat" cmpd="sng">
              <a:solidFill>
                <a:srgbClr val="143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4" name="Google Shape;24;p31"/>
            <p:cNvSpPr/>
            <p:nvPr/>
          </p:nvSpPr>
          <p:spPr>
            <a:xfrm rot="5400000">
              <a:off x="7267119" y="1377547"/>
              <a:ext cx="144000" cy="147722"/>
            </a:xfrm>
            <a:prstGeom prst="triangle">
              <a:avLst>
                <a:gd name="adj" fmla="val 50000"/>
              </a:avLst>
            </a:prstGeom>
            <a:solidFill>
              <a:srgbClr val="143F6A"/>
            </a:solidFill>
            <a:ln w="12700" cap="flat" cmpd="sng">
              <a:solidFill>
                <a:srgbClr val="143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5" name="Google Shape;25;p31"/>
            <p:cNvSpPr/>
            <p:nvPr/>
          </p:nvSpPr>
          <p:spPr>
            <a:xfrm rot="5400000">
              <a:off x="7677153" y="1377547"/>
              <a:ext cx="144000" cy="147722"/>
            </a:xfrm>
            <a:prstGeom prst="triangle">
              <a:avLst>
                <a:gd name="adj" fmla="val 50000"/>
              </a:avLst>
            </a:prstGeom>
            <a:solidFill>
              <a:srgbClr val="143F6A"/>
            </a:solidFill>
            <a:ln w="12700" cap="flat" cmpd="sng">
              <a:solidFill>
                <a:srgbClr val="143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6" name="Google Shape;26;p31"/>
            <p:cNvSpPr/>
            <p:nvPr/>
          </p:nvSpPr>
          <p:spPr>
            <a:xfrm rot="5400000">
              <a:off x="8087187" y="1377547"/>
              <a:ext cx="144000" cy="147722"/>
            </a:xfrm>
            <a:prstGeom prst="triangle">
              <a:avLst>
                <a:gd name="adj" fmla="val 50000"/>
              </a:avLst>
            </a:prstGeom>
            <a:solidFill>
              <a:srgbClr val="143F6A"/>
            </a:solidFill>
            <a:ln w="12700" cap="flat" cmpd="sng">
              <a:solidFill>
                <a:srgbClr val="143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grpSp>
      <p:grpSp>
        <p:nvGrpSpPr>
          <p:cNvPr id="27" name="Google Shape;27;p31"/>
          <p:cNvGrpSpPr/>
          <p:nvPr/>
        </p:nvGrpSpPr>
        <p:grpSpPr>
          <a:xfrm>
            <a:off x="392695" y="727070"/>
            <a:ext cx="560629" cy="5860337"/>
            <a:chOff x="823807" y="646764"/>
            <a:chExt cx="560629" cy="5860337"/>
          </a:xfrm>
        </p:grpSpPr>
        <p:grpSp>
          <p:nvGrpSpPr>
            <p:cNvPr id="28" name="Google Shape;28;p31"/>
            <p:cNvGrpSpPr/>
            <p:nvPr/>
          </p:nvGrpSpPr>
          <p:grpSpPr>
            <a:xfrm>
              <a:off x="823807" y="1269913"/>
              <a:ext cx="560629" cy="252000"/>
              <a:chOff x="9609371" y="214009"/>
              <a:chExt cx="1185181" cy="667615"/>
            </a:xfrm>
          </p:grpSpPr>
          <p:cxnSp>
            <p:nvCxnSpPr>
              <p:cNvPr id="29" name="Google Shape;29;p31"/>
              <p:cNvCxnSpPr/>
              <p:nvPr/>
            </p:nvCxnSpPr>
            <p:spPr>
              <a:xfrm rot="10800000" flipH="1">
                <a:off x="9609371" y="214009"/>
                <a:ext cx="651755" cy="642025"/>
              </a:xfrm>
              <a:prstGeom prst="straightConnector1">
                <a:avLst/>
              </a:prstGeom>
              <a:noFill/>
              <a:ln w="92075" cap="flat" cmpd="sng">
                <a:solidFill>
                  <a:srgbClr val="143F6A"/>
                </a:solidFill>
                <a:prstDash val="solid"/>
                <a:miter lim="800000"/>
                <a:headEnd type="none" w="sm" len="sm"/>
                <a:tailEnd type="none" w="sm" len="sm"/>
              </a:ln>
            </p:spPr>
          </p:cxnSp>
          <p:cxnSp>
            <p:nvCxnSpPr>
              <p:cNvPr id="30" name="Google Shape;30;p31"/>
              <p:cNvCxnSpPr/>
              <p:nvPr/>
            </p:nvCxnSpPr>
            <p:spPr>
              <a:xfrm rot="-5400000" flipH="1">
                <a:off x="10147663" y="234734"/>
                <a:ext cx="651753" cy="642026"/>
              </a:xfrm>
              <a:prstGeom prst="straightConnector1">
                <a:avLst/>
              </a:prstGeom>
              <a:noFill/>
              <a:ln w="92075" cap="flat" cmpd="sng">
                <a:solidFill>
                  <a:srgbClr val="143F6A"/>
                </a:solidFill>
                <a:prstDash val="solid"/>
                <a:miter lim="800000"/>
                <a:headEnd type="none" w="sm" len="sm"/>
                <a:tailEnd type="none" w="sm" len="sm"/>
              </a:ln>
            </p:spPr>
          </p:cxnSp>
        </p:grpSp>
        <p:grpSp>
          <p:nvGrpSpPr>
            <p:cNvPr id="31" name="Google Shape;31;p31"/>
            <p:cNvGrpSpPr/>
            <p:nvPr/>
          </p:nvGrpSpPr>
          <p:grpSpPr>
            <a:xfrm>
              <a:off x="823807" y="646764"/>
              <a:ext cx="560629" cy="252000"/>
              <a:chOff x="9609371" y="214009"/>
              <a:chExt cx="1185181" cy="667615"/>
            </a:xfrm>
          </p:grpSpPr>
          <p:cxnSp>
            <p:nvCxnSpPr>
              <p:cNvPr id="32" name="Google Shape;32;p31"/>
              <p:cNvCxnSpPr/>
              <p:nvPr/>
            </p:nvCxnSpPr>
            <p:spPr>
              <a:xfrm rot="10800000" flipH="1">
                <a:off x="9609371" y="214009"/>
                <a:ext cx="651755" cy="642025"/>
              </a:xfrm>
              <a:prstGeom prst="straightConnector1">
                <a:avLst/>
              </a:prstGeom>
              <a:noFill/>
              <a:ln w="92075" cap="flat" cmpd="sng">
                <a:solidFill>
                  <a:srgbClr val="143F6A"/>
                </a:solidFill>
                <a:prstDash val="solid"/>
                <a:miter lim="800000"/>
                <a:headEnd type="none" w="sm" len="sm"/>
                <a:tailEnd type="none" w="sm" len="sm"/>
              </a:ln>
            </p:spPr>
          </p:cxnSp>
          <p:cxnSp>
            <p:nvCxnSpPr>
              <p:cNvPr id="33" name="Google Shape;33;p31"/>
              <p:cNvCxnSpPr/>
              <p:nvPr/>
            </p:nvCxnSpPr>
            <p:spPr>
              <a:xfrm rot="-5400000" flipH="1">
                <a:off x="10147663" y="234734"/>
                <a:ext cx="651753" cy="642026"/>
              </a:xfrm>
              <a:prstGeom prst="straightConnector1">
                <a:avLst/>
              </a:prstGeom>
              <a:noFill/>
              <a:ln w="92075" cap="flat" cmpd="sng">
                <a:solidFill>
                  <a:srgbClr val="143F6A"/>
                </a:solidFill>
                <a:prstDash val="solid"/>
                <a:miter lim="800000"/>
                <a:headEnd type="none" w="sm" len="sm"/>
                <a:tailEnd type="none" w="sm" len="sm"/>
              </a:ln>
            </p:spPr>
          </p:cxnSp>
        </p:grpSp>
        <p:grpSp>
          <p:nvGrpSpPr>
            <p:cNvPr id="34" name="Google Shape;34;p31"/>
            <p:cNvGrpSpPr/>
            <p:nvPr/>
          </p:nvGrpSpPr>
          <p:grpSpPr>
            <a:xfrm>
              <a:off x="823807" y="2516211"/>
              <a:ext cx="560629" cy="252000"/>
              <a:chOff x="9609371" y="214009"/>
              <a:chExt cx="1185181" cy="667615"/>
            </a:xfrm>
          </p:grpSpPr>
          <p:cxnSp>
            <p:nvCxnSpPr>
              <p:cNvPr id="35" name="Google Shape;35;p31"/>
              <p:cNvCxnSpPr/>
              <p:nvPr/>
            </p:nvCxnSpPr>
            <p:spPr>
              <a:xfrm rot="10800000" flipH="1">
                <a:off x="9609371" y="214009"/>
                <a:ext cx="651755" cy="642025"/>
              </a:xfrm>
              <a:prstGeom prst="straightConnector1">
                <a:avLst/>
              </a:prstGeom>
              <a:noFill/>
              <a:ln w="92075" cap="flat" cmpd="sng">
                <a:solidFill>
                  <a:srgbClr val="143F6A"/>
                </a:solidFill>
                <a:prstDash val="solid"/>
                <a:miter lim="800000"/>
                <a:headEnd type="none" w="sm" len="sm"/>
                <a:tailEnd type="none" w="sm" len="sm"/>
              </a:ln>
            </p:spPr>
          </p:cxnSp>
          <p:cxnSp>
            <p:nvCxnSpPr>
              <p:cNvPr id="36" name="Google Shape;36;p31"/>
              <p:cNvCxnSpPr/>
              <p:nvPr/>
            </p:nvCxnSpPr>
            <p:spPr>
              <a:xfrm rot="-5400000" flipH="1">
                <a:off x="10147663" y="234734"/>
                <a:ext cx="651753" cy="642026"/>
              </a:xfrm>
              <a:prstGeom prst="straightConnector1">
                <a:avLst/>
              </a:prstGeom>
              <a:noFill/>
              <a:ln w="92075" cap="flat" cmpd="sng">
                <a:solidFill>
                  <a:srgbClr val="143F6A"/>
                </a:solidFill>
                <a:prstDash val="solid"/>
                <a:miter lim="800000"/>
                <a:headEnd type="none" w="sm" len="sm"/>
                <a:tailEnd type="none" w="sm" len="sm"/>
              </a:ln>
            </p:spPr>
          </p:cxnSp>
        </p:grpSp>
        <p:grpSp>
          <p:nvGrpSpPr>
            <p:cNvPr id="37" name="Google Shape;37;p31"/>
            <p:cNvGrpSpPr/>
            <p:nvPr/>
          </p:nvGrpSpPr>
          <p:grpSpPr>
            <a:xfrm>
              <a:off x="823807" y="1893062"/>
              <a:ext cx="560629" cy="252000"/>
              <a:chOff x="9609371" y="214009"/>
              <a:chExt cx="1185181" cy="667615"/>
            </a:xfrm>
          </p:grpSpPr>
          <p:cxnSp>
            <p:nvCxnSpPr>
              <p:cNvPr id="38" name="Google Shape;38;p31"/>
              <p:cNvCxnSpPr/>
              <p:nvPr/>
            </p:nvCxnSpPr>
            <p:spPr>
              <a:xfrm rot="10800000" flipH="1">
                <a:off x="9609371" y="214009"/>
                <a:ext cx="651755" cy="642025"/>
              </a:xfrm>
              <a:prstGeom prst="straightConnector1">
                <a:avLst/>
              </a:prstGeom>
              <a:noFill/>
              <a:ln w="92075" cap="flat" cmpd="sng">
                <a:solidFill>
                  <a:srgbClr val="143F6A"/>
                </a:solidFill>
                <a:prstDash val="solid"/>
                <a:miter lim="800000"/>
                <a:headEnd type="none" w="sm" len="sm"/>
                <a:tailEnd type="none" w="sm" len="sm"/>
              </a:ln>
            </p:spPr>
          </p:cxnSp>
          <p:cxnSp>
            <p:nvCxnSpPr>
              <p:cNvPr id="39" name="Google Shape;39;p31"/>
              <p:cNvCxnSpPr/>
              <p:nvPr/>
            </p:nvCxnSpPr>
            <p:spPr>
              <a:xfrm rot="-5400000" flipH="1">
                <a:off x="10147663" y="234734"/>
                <a:ext cx="651753" cy="642026"/>
              </a:xfrm>
              <a:prstGeom prst="straightConnector1">
                <a:avLst/>
              </a:prstGeom>
              <a:noFill/>
              <a:ln w="92075" cap="flat" cmpd="sng">
                <a:solidFill>
                  <a:srgbClr val="143F6A"/>
                </a:solidFill>
                <a:prstDash val="solid"/>
                <a:miter lim="800000"/>
                <a:headEnd type="none" w="sm" len="sm"/>
                <a:tailEnd type="none" w="sm" len="sm"/>
              </a:ln>
            </p:spPr>
          </p:cxnSp>
        </p:grpSp>
        <p:grpSp>
          <p:nvGrpSpPr>
            <p:cNvPr id="40" name="Google Shape;40;p31"/>
            <p:cNvGrpSpPr/>
            <p:nvPr/>
          </p:nvGrpSpPr>
          <p:grpSpPr>
            <a:xfrm>
              <a:off x="823807" y="3762509"/>
              <a:ext cx="560629" cy="252000"/>
              <a:chOff x="9609371" y="214009"/>
              <a:chExt cx="1185181" cy="667615"/>
            </a:xfrm>
          </p:grpSpPr>
          <p:cxnSp>
            <p:nvCxnSpPr>
              <p:cNvPr id="41" name="Google Shape;41;p31"/>
              <p:cNvCxnSpPr/>
              <p:nvPr/>
            </p:nvCxnSpPr>
            <p:spPr>
              <a:xfrm rot="10800000" flipH="1">
                <a:off x="9609371" y="214009"/>
                <a:ext cx="651755" cy="642025"/>
              </a:xfrm>
              <a:prstGeom prst="straightConnector1">
                <a:avLst/>
              </a:prstGeom>
              <a:noFill/>
              <a:ln w="92075" cap="flat" cmpd="sng">
                <a:solidFill>
                  <a:srgbClr val="143F6A"/>
                </a:solidFill>
                <a:prstDash val="solid"/>
                <a:miter lim="800000"/>
                <a:headEnd type="none" w="sm" len="sm"/>
                <a:tailEnd type="none" w="sm" len="sm"/>
              </a:ln>
            </p:spPr>
          </p:cxnSp>
          <p:cxnSp>
            <p:nvCxnSpPr>
              <p:cNvPr id="42" name="Google Shape;42;p31"/>
              <p:cNvCxnSpPr/>
              <p:nvPr/>
            </p:nvCxnSpPr>
            <p:spPr>
              <a:xfrm rot="-5400000" flipH="1">
                <a:off x="10147663" y="234734"/>
                <a:ext cx="651753" cy="642026"/>
              </a:xfrm>
              <a:prstGeom prst="straightConnector1">
                <a:avLst/>
              </a:prstGeom>
              <a:noFill/>
              <a:ln w="92075" cap="flat" cmpd="sng">
                <a:solidFill>
                  <a:srgbClr val="143F6A"/>
                </a:solidFill>
                <a:prstDash val="solid"/>
                <a:miter lim="800000"/>
                <a:headEnd type="none" w="sm" len="sm"/>
                <a:tailEnd type="none" w="sm" len="sm"/>
              </a:ln>
            </p:spPr>
          </p:cxnSp>
        </p:grpSp>
        <p:grpSp>
          <p:nvGrpSpPr>
            <p:cNvPr id="43" name="Google Shape;43;p31"/>
            <p:cNvGrpSpPr/>
            <p:nvPr/>
          </p:nvGrpSpPr>
          <p:grpSpPr>
            <a:xfrm>
              <a:off x="823807" y="3139360"/>
              <a:ext cx="560629" cy="252000"/>
              <a:chOff x="9609371" y="214009"/>
              <a:chExt cx="1185181" cy="667615"/>
            </a:xfrm>
          </p:grpSpPr>
          <p:cxnSp>
            <p:nvCxnSpPr>
              <p:cNvPr id="44" name="Google Shape;44;p31"/>
              <p:cNvCxnSpPr/>
              <p:nvPr/>
            </p:nvCxnSpPr>
            <p:spPr>
              <a:xfrm rot="10800000" flipH="1">
                <a:off x="9609371" y="214009"/>
                <a:ext cx="651755" cy="642025"/>
              </a:xfrm>
              <a:prstGeom prst="straightConnector1">
                <a:avLst/>
              </a:prstGeom>
              <a:noFill/>
              <a:ln w="92075" cap="flat" cmpd="sng">
                <a:solidFill>
                  <a:srgbClr val="143F6A"/>
                </a:solidFill>
                <a:prstDash val="solid"/>
                <a:miter lim="800000"/>
                <a:headEnd type="none" w="sm" len="sm"/>
                <a:tailEnd type="none" w="sm" len="sm"/>
              </a:ln>
            </p:spPr>
          </p:cxnSp>
          <p:cxnSp>
            <p:nvCxnSpPr>
              <p:cNvPr id="45" name="Google Shape;45;p31"/>
              <p:cNvCxnSpPr/>
              <p:nvPr/>
            </p:nvCxnSpPr>
            <p:spPr>
              <a:xfrm rot="-5400000" flipH="1">
                <a:off x="10147663" y="234734"/>
                <a:ext cx="651753" cy="642026"/>
              </a:xfrm>
              <a:prstGeom prst="straightConnector1">
                <a:avLst/>
              </a:prstGeom>
              <a:noFill/>
              <a:ln w="92075" cap="flat" cmpd="sng">
                <a:solidFill>
                  <a:srgbClr val="143F6A"/>
                </a:solidFill>
                <a:prstDash val="solid"/>
                <a:miter lim="800000"/>
                <a:headEnd type="none" w="sm" len="sm"/>
                <a:tailEnd type="none" w="sm" len="sm"/>
              </a:ln>
            </p:spPr>
          </p:cxnSp>
        </p:grpSp>
        <p:grpSp>
          <p:nvGrpSpPr>
            <p:cNvPr id="46" name="Google Shape;46;p31"/>
            <p:cNvGrpSpPr/>
            <p:nvPr/>
          </p:nvGrpSpPr>
          <p:grpSpPr>
            <a:xfrm>
              <a:off x="823807" y="5008807"/>
              <a:ext cx="560629" cy="252000"/>
              <a:chOff x="9609371" y="214009"/>
              <a:chExt cx="1185181" cy="667615"/>
            </a:xfrm>
          </p:grpSpPr>
          <p:cxnSp>
            <p:nvCxnSpPr>
              <p:cNvPr id="47" name="Google Shape;47;p31"/>
              <p:cNvCxnSpPr/>
              <p:nvPr/>
            </p:nvCxnSpPr>
            <p:spPr>
              <a:xfrm rot="10800000" flipH="1">
                <a:off x="9609371" y="214009"/>
                <a:ext cx="651755" cy="642025"/>
              </a:xfrm>
              <a:prstGeom prst="straightConnector1">
                <a:avLst/>
              </a:prstGeom>
              <a:noFill/>
              <a:ln w="92075" cap="flat" cmpd="sng">
                <a:solidFill>
                  <a:srgbClr val="143F6A"/>
                </a:solidFill>
                <a:prstDash val="solid"/>
                <a:miter lim="800000"/>
                <a:headEnd type="none" w="sm" len="sm"/>
                <a:tailEnd type="none" w="sm" len="sm"/>
              </a:ln>
            </p:spPr>
          </p:cxnSp>
          <p:cxnSp>
            <p:nvCxnSpPr>
              <p:cNvPr id="48" name="Google Shape;48;p31"/>
              <p:cNvCxnSpPr/>
              <p:nvPr/>
            </p:nvCxnSpPr>
            <p:spPr>
              <a:xfrm rot="-5400000" flipH="1">
                <a:off x="10147663" y="234734"/>
                <a:ext cx="651753" cy="642026"/>
              </a:xfrm>
              <a:prstGeom prst="straightConnector1">
                <a:avLst/>
              </a:prstGeom>
              <a:noFill/>
              <a:ln w="92075" cap="flat" cmpd="sng">
                <a:solidFill>
                  <a:srgbClr val="143F6A"/>
                </a:solidFill>
                <a:prstDash val="solid"/>
                <a:miter lim="800000"/>
                <a:headEnd type="none" w="sm" len="sm"/>
                <a:tailEnd type="none" w="sm" len="sm"/>
              </a:ln>
            </p:spPr>
          </p:cxnSp>
        </p:grpSp>
        <p:grpSp>
          <p:nvGrpSpPr>
            <p:cNvPr id="49" name="Google Shape;49;p31"/>
            <p:cNvGrpSpPr/>
            <p:nvPr/>
          </p:nvGrpSpPr>
          <p:grpSpPr>
            <a:xfrm>
              <a:off x="823807" y="4385658"/>
              <a:ext cx="560629" cy="252000"/>
              <a:chOff x="9609371" y="214009"/>
              <a:chExt cx="1185181" cy="667615"/>
            </a:xfrm>
          </p:grpSpPr>
          <p:cxnSp>
            <p:nvCxnSpPr>
              <p:cNvPr id="50" name="Google Shape;50;p31"/>
              <p:cNvCxnSpPr/>
              <p:nvPr/>
            </p:nvCxnSpPr>
            <p:spPr>
              <a:xfrm rot="10800000" flipH="1">
                <a:off x="9609371" y="214009"/>
                <a:ext cx="651755" cy="642025"/>
              </a:xfrm>
              <a:prstGeom prst="straightConnector1">
                <a:avLst/>
              </a:prstGeom>
              <a:noFill/>
              <a:ln w="92075" cap="flat" cmpd="sng">
                <a:solidFill>
                  <a:srgbClr val="143F6A"/>
                </a:solidFill>
                <a:prstDash val="solid"/>
                <a:miter lim="800000"/>
                <a:headEnd type="none" w="sm" len="sm"/>
                <a:tailEnd type="none" w="sm" len="sm"/>
              </a:ln>
            </p:spPr>
          </p:cxnSp>
          <p:cxnSp>
            <p:nvCxnSpPr>
              <p:cNvPr id="51" name="Google Shape;51;p31"/>
              <p:cNvCxnSpPr/>
              <p:nvPr/>
            </p:nvCxnSpPr>
            <p:spPr>
              <a:xfrm rot="-5400000" flipH="1">
                <a:off x="10147663" y="234734"/>
                <a:ext cx="651753" cy="642026"/>
              </a:xfrm>
              <a:prstGeom prst="straightConnector1">
                <a:avLst/>
              </a:prstGeom>
              <a:noFill/>
              <a:ln w="92075" cap="flat" cmpd="sng">
                <a:solidFill>
                  <a:srgbClr val="143F6A"/>
                </a:solidFill>
                <a:prstDash val="solid"/>
                <a:miter lim="800000"/>
                <a:headEnd type="none" w="sm" len="sm"/>
                <a:tailEnd type="none" w="sm" len="sm"/>
              </a:ln>
            </p:spPr>
          </p:cxnSp>
        </p:grpSp>
        <p:grpSp>
          <p:nvGrpSpPr>
            <p:cNvPr id="52" name="Google Shape;52;p31"/>
            <p:cNvGrpSpPr/>
            <p:nvPr/>
          </p:nvGrpSpPr>
          <p:grpSpPr>
            <a:xfrm>
              <a:off x="823807" y="6255101"/>
              <a:ext cx="560629" cy="252000"/>
              <a:chOff x="9609371" y="214009"/>
              <a:chExt cx="1185181" cy="667615"/>
            </a:xfrm>
          </p:grpSpPr>
          <p:cxnSp>
            <p:nvCxnSpPr>
              <p:cNvPr id="53" name="Google Shape;53;p31"/>
              <p:cNvCxnSpPr/>
              <p:nvPr/>
            </p:nvCxnSpPr>
            <p:spPr>
              <a:xfrm rot="10800000" flipH="1">
                <a:off x="9609371" y="214009"/>
                <a:ext cx="651755" cy="642025"/>
              </a:xfrm>
              <a:prstGeom prst="straightConnector1">
                <a:avLst/>
              </a:prstGeom>
              <a:noFill/>
              <a:ln w="92075" cap="flat" cmpd="sng">
                <a:solidFill>
                  <a:srgbClr val="143F6A"/>
                </a:solidFill>
                <a:prstDash val="solid"/>
                <a:miter lim="800000"/>
                <a:headEnd type="none" w="sm" len="sm"/>
                <a:tailEnd type="none" w="sm" len="sm"/>
              </a:ln>
            </p:spPr>
          </p:cxnSp>
          <p:cxnSp>
            <p:nvCxnSpPr>
              <p:cNvPr id="54" name="Google Shape;54;p31"/>
              <p:cNvCxnSpPr/>
              <p:nvPr/>
            </p:nvCxnSpPr>
            <p:spPr>
              <a:xfrm rot="-5400000" flipH="1">
                <a:off x="10147663" y="234734"/>
                <a:ext cx="651753" cy="642026"/>
              </a:xfrm>
              <a:prstGeom prst="straightConnector1">
                <a:avLst/>
              </a:prstGeom>
              <a:noFill/>
              <a:ln w="92075" cap="flat" cmpd="sng">
                <a:solidFill>
                  <a:srgbClr val="143F6A"/>
                </a:solidFill>
                <a:prstDash val="solid"/>
                <a:miter lim="800000"/>
                <a:headEnd type="none" w="sm" len="sm"/>
                <a:tailEnd type="none" w="sm" len="sm"/>
              </a:ln>
            </p:spPr>
          </p:cxnSp>
        </p:grpSp>
        <p:grpSp>
          <p:nvGrpSpPr>
            <p:cNvPr id="55" name="Google Shape;55;p31"/>
            <p:cNvGrpSpPr/>
            <p:nvPr/>
          </p:nvGrpSpPr>
          <p:grpSpPr>
            <a:xfrm>
              <a:off x="823807" y="5631956"/>
              <a:ext cx="560629" cy="252000"/>
              <a:chOff x="9609371" y="214009"/>
              <a:chExt cx="1185181" cy="667615"/>
            </a:xfrm>
          </p:grpSpPr>
          <p:cxnSp>
            <p:nvCxnSpPr>
              <p:cNvPr id="56" name="Google Shape;56;p31"/>
              <p:cNvCxnSpPr/>
              <p:nvPr/>
            </p:nvCxnSpPr>
            <p:spPr>
              <a:xfrm rot="10800000" flipH="1">
                <a:off x="9609371" y="214009"/>
                <a:ext cx="651755" cy="642025"/>
              </a:xfrm>
              <a:prstGeom prst="straightConnector1">
                <a:avLst/>
              </a:prstGeom>
              <a:noFill/>
              <a:ln w="92075" cap="flat" cmpd="sng">
                <a:solidFill>
                  <a:srgbClr val="143F6A"/>
                </a:solidFill>
                <a:prstDash val="solid"/>
                <a:miter lim="800000"/>
                <a:headEnd type="none" w="sm" len="sm"/>
                <a:tailEnd type="none" w="sm" len="sm"/>
              </a:ln>
            </p:spPr>
          </p:cxnSp>
          <p:cxnSp>
            <p:nvCxnSpPr>
              <p:cNvPr id="57" name="Google Shape;57;p31"/>
              <p:cNvCxnSpPr/>
              <p:nvPr/>
            </p:nvCxnSpPr>
            <p:spPr>
              <a:xfrm rot="-5400000" flipH="1">
                <a:off x="10147663" y="234734"/>
                <a:ext cx="651753" cy="642026"/>
              </a:xfrm>
              <a:prstGeom prst="straightConnector1">
                <a:avLst/>
              </a:prstGeom>
              <a:noFill/>
              <a:ln w="92075" cap="flat" cmpd="sng">
                <a:solidFill>
                  <a:srgbClr val="143F6A"/>
                </a:solidFill>
                <a:prstDash val="solid"/>
                <a:miter lim="800000"/>
                <a:headEnd type="none" w="sm" len="sm"/>
                <a:tailEnd type="none" w="sm" len="sm"/>
              </a:ln>
            </p:spPr>
          </p:cxnSp>
        </p:grpSp>
      </p:grpSp>
      <p:sp>
        <p:nvSpPr>
          <p:cNvPr id="58" name="Google Shape;58;p31"/>
          <p:cNvSpPr txBox="1">
            <a:spLocks noGrp="1"/>
          </p:cNvSpPr>
          <p:nvPr>
            <p:ph type="title"/>
          </p:nvPr>
        </p:nvSpPr>
        <p:spPr>
          <a:xfrm>
            <a:off x="1073952" y="365125"/>
            <a:ext cx="10044096" cy="1325563"/>
          </a:xfrm>
          <a:prstGeom prst="rect">
            <a:avLst/>
          </a:prstGeom>
          <a:noFill/>
          <a:ln>
            <a:noFill/>
          </a:ln>
        </p:spPr>
        <p:txBody>
          <a:bodyPr spcFirstLastPara="1" wrap="square" lIns="180000" tIns="180000" rIns="180000" bIns="180000" anchor="ctr" anchorCtr="0">
            <a:normAutofit/>
          </a:bodyPr>
          <a:lstStyle>
            <a:lvl1pPr marR="0" lvl="0" algn="l" rtl="0">
              <a:lnSpc>
                <a:spcPct val="90000"/>
              </a:lnSpc>
              <a:spcBef>
                <a:spcPts val="0"/>
              </a:spcBef>
              <a:spcAft>
                <a:spcPts val="0"/>
              </a:spcAft>
              <a:buClr>
                <a:schemeClr val="lt1"/>
              </a:buClr>
              <a:buSzPts val="4000"/>
              <a:buFont typeface="Lucida Sans"/>
              <a:buNone/>
              <a:defRPr sz="4000" b="0" i="0" u="none" strike="noStrike" cap="none">
                <a:solidFill>
                  <a:schemeClr val="lt1"/>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9" name="Google Shape;59;p31"/>
          <p:cNvSpPr txBox="1">
            <a:spLocks noGrp="1"/>
          </p:cNvSpPr>
          <p:nvPr>
            <p:ph type="body" idx="1"/>
          </p:nvPr>
        </p:nvSpPr>
        <p:spPr>
          <a:xfrm>
            <a:off x="1073952" y="1825625"/>
            <a:ext cx="10044094" cy="4351338"/>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lt1"/>
              </a:buClr>
              <a:buSzPts val="2000"/>
              <a:buFont typeface="Arial"/>
              <a:buChar char="•"/>
              <a:defRPr sz="2000" b="0" i="0" u="none" strike="noStrike" cap="none">
                <a:solidFill>
                  <a:schemeClr val="lt1"/>
                </a:solidFill>
                <a:latin typeface="Lucida Sans"/>
                <a:ea typeface="Lucida Sans"/>
                <a:cs typeface="Lucida Sans"/>
                <a:sym typeface="Lucida Sans"/>
              </a:defRPr>
            </a:lvl1pPr>
            <a:lvl2pPr marL="914400" marR="0" lvl="1"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ucida Sans"/>
                <a:ea typeface="Lucida Sans"/>
                <a:cs typeface="Lucida Sans"/>
                <a:sym typeface="Lucida Sans"/>
              </a:defRPr>
            </a:lvl2pPr>
            <a:lvl3pPr marL="1371600" marR="0" lvl="2"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Lucida Sans"/>
                <a:ea typeface="Lucida Sans"/>
                <a:cs typeface="Lucida Sans"/>
                <a:sym typeface="Lucida Sans"/>
              </a:defRPr>
            </a:lvl3pPr>
            <a:lvl4pPr marL="1828800" marR="0" lvl="3" indent="-317500" algn="l" rtl="0">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Lucida Sans"/>
                <a:ea typeface="Lucida Sans"/>
                <a:cs typeface="Lucida Sans"/>
                <a:sym typeface="Lucida Sans"/>
              </a:defRPr>
            </a:lvl4pPr>
            <a:lvl5pPr marL="2286000" marR="0" lvl="4" indent="-317500" algn="l" rtl="0">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Lucida Sans"/>
                <a:ea typeface="Lucida Sans"/>
                <a:cs typeface="Lucida Sans"/>
                <a:sym typeface="Lucida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9pPr>
          </a:lstStyle>
          <a:p>
            <a:endParaRPr/>
          </a:p>
        </p:txBody>
      </p:sp>
      <p:sp>
        <p:nvSpPr>
          <p:cNvPr id="60" name="Google Shape;60;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accent4"/>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ucida Sans"/>
                <a:ea typeface="Lucida Sans"/>
                <a:cs typeface="Lucida Sans"/>
                <a:sym typeface="Lucida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ucida Sans"/>
                <a:ea typeface="Lucida Sans"/>
                <a:cs typeface="Lucida Sans"/>
                <a:sym typeface="Lucida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ucida Sans"/>
                <a:ea typeface="Lucida Sans"/>
                <a:cs typeface="Lucida Sans"/>
                <a:sym typeface="Lucida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ucida Sans"/>
                <a:ea typeface="Lucida Sans"/>
                <a:cs typeface="Lucida Sans"/>
                <a:sym typeface="Lucida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ucida Sans"/>
                <a:ea typeface="Lucida Sans"/>
                <a:cs typeface="Lucida Sans"/>
                <a:sym typeface="Lucida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ucida Sans"/>
                <a:ea typeface="Lucida Sans"/>
                <a:cs typeface="Lucida Sans"/>
                <a:sym typeface="Lucida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ucida Sans"/>
                <a:ea typeface="Lucida Sans"/>
                <a:cs typeface="Lucida Sans"/>
                <a:sym typeface="Lucida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ucida Sans"/>
                <a:ea typeface="Lucida Sans"/>
                <a:cs typeface="Lucida Sans"/>
                <a:sym typeface="Lucida Sans"/>
              </a:defRPr>
            </a:lvl9pPr>
          </a:lstStyle>
          <a:p>
            <a:endParaRPr/>
          </a:p>
        </p:txBody>
      </p:sp>
      <p:cxnSp>
        <p:nvCxnSpPr>
          <p:cNvPr id="61" name="Google Shape;61;p31"/>
          <p:cNvCxnSpPr/>
          <p:nvPr/>
        </p:nvCxnSpPr>
        <p:spPr>
          <a:xfrm>
            <a:off x="11772088" y="372427"/>
            <a:ext cx="0" cy="6488349"/>
          </a:xfrm>
          <a:prstGeom prst="straightConnector1">
            <a:avLst/>
          </a:prstGeom>
          <a:noFill/>
          <a:ln w="22225" cap="flat" cmpd="sng">
            <a:solidFill>
              <a:srgbClr val="143F6A"/>
            </a:solidFill>
            <a:prstDash val="dash"/>
            <a:miter lim="800000"/>
            <a:headEnd type="none" w="sm" len="sm"/>
            <a:tailEnd type="none" w="sm" len="sm"/>
          </a:ln>
        </p:spPr>
      </p:cxnSp>
      <p:grpSp>
        <p:nvGrpSpPr>
          <p:cNvPr id="62" name="Google Shape;62;p31"/>
          <p:cNvGrpSpPr/>
          <p:nvPr/>
        </p:nvGrpSpPr>
        <p:grpSpPr>
          <a:xfrm>
            <a:off x="11251017" y="383314"/>
            <a:ext cx="113391" cy="6433420"/>
            <a:chOff x="11251017" y="383314"/>
            <a:chExt cx="113391" cy="6433420"/>
          </a:xfrm>
        </p:grpSpPr>
        <p:grpSp>
          <p:nvGrpSpPr>
            <p:cNvPr id="63" name="Google Shape;63;p31"/>
            <p:cNvGrpSpPr/>
            <p:nvPr/>
          </p:nvGrpSpPr>
          <p:grpSpPr>
            <a:xfrm rot="10800000" flipH="1">
              <a:off x="11255522" y="383314"/>
              <a:ext cx="108000" cy="1128940"/>
              <a:chOff x="823807" y="646764"/>
              <a:chExt cx="560629" cy="5860337"/>
            </a:xfrm>
          </p:grpSpPr>
          <p:grpSp>
            <p:nvGrpSpPr>
              <p:cNvPr id="64" name="Google Shape;64;p31"/>
              <p:cNvGrpSpPr/>
              <p:nvPr/>
            </p:nvGrpSpPr>
            <p:grpSpPr>
              <a:xfrm>
                <a:off x="823807" y="1269913"/>
                <a:ext cx="560629" cy="252000"/>
                <a:chOff x="9609371" y="214009"/>
                <a:chExt cx="1185181" cy="667615"/>
              </a:xfrm>
            </p:grpSpPr>
            <p:cxnSp>
              <p:nvCxnSpPr>
                <p:cNvPr id="65" name="Google Shape;65;p31"/>
                <p:cNvCxnSpPr/>
                <p:nvPr/>
              </p:nvCxnSpPr>
              <p:spPr>
                <a:xfrm rot="10800000" flipH="1">
                  <a:off x="9609371" y="214009"/>
                  <a:ext cx="651755" cy="642025"/>
                </a:xfrm>
                <a:prstGeom prst="straightConnector1">
                  <a:avLst/>
                </a:prstGeom>
                <a:noFill/>
                <a:ln w="19050" cap="flat" cmpd="sng">
                  <a:solidFill>
                    <a:srgbClr val="143F6A"/>
                  </a:solidFill>
                  <a:prstDash val="solid"/>
                  <a:miter lim="800000"/>
                  <a:headEnd type="none" w="sm" len="sm"/>
                  <a:tailEnd type="none" w="sm" len="sm"/>
                </a:ln>
              </p:spPr>
            </p:cxnSp>
            <p:cxnSp>
              <p:nvCxnSpPr>
                <p:cNvPr id="66" name="Google Shape;66;p31"/>
                <p:cNvCxnSpPr/>
                <p:nvPr/>
              </p:nvCxnSpPr>
              <p:spPr>
                <a:xfrm rot="-5400000" flipH="1">
                  <a:off x="10147663" y="234734"/>
                  <a:ext cx="651753" cy="642026"/>
                </a:xfrm>
                <a:prstGeom prst="straightConnector1">
                  <a:avLst/>
                </a:prstGeom>
                <a:noFill/>
                <a:ln w="19050" cap="flat" cmpd="sng">
                  <a:solidFill>
                    <a:srgbClr val="143F6A"/>
                  </a:solidFill>
                  <a:prstDash val="solid"/>
                  <a:miter lim="800000"/>
                  <a:headEnd type="none" w="sm" len="sm"/>
                  <a:tailEnd type="none" w="sm" len="sm"/>
                </a:ln>
              </p:spPr>
            </p:cxnSp>
          </p:grpSp>
          <p:grpSp>
            <p:nvGrpSpPr>
              <p:cNvPr id="67" name="Google Shape;67;p31"/>
              <p:cNvGrpSpPr/>
              <p:nvPr/>
            </p:nvGrpSpPr>
            <p:grpSpPr>
              <a:xfrm>
                <a:off x="823807" y="646764"/>
                <a:ext cx="560629" cy="252000"/>
                <a:chOff x="9609371" y="214009"/>
                <a:chExt cx="1185181" cy="667615"/>
              </a:xfrm>
            </p:grpSpPr>
            <p:cxnSp>
              <p:nvCxnSpPr>
                <p:cNvPr id="68" name="Google Shape;68;p31"/>
                <p:cNvCxnSpPr/>
                <p:nvPr/>
              </p:nvCxnSpPr>
              <p:spPr>
                <a:xfrm rot="10800000" flipH="1">
                  <a:off x="9609371" y="214009"/>
                  <a:ext cx="651755" cy="642025"/>
                </a:xfrm>
                <a:prstGeom prst="straightConnector1">
                  <a:avLst/>
                </a:prstGeom>
                <a:noFill/>
                <a:ln w="19050" cap="flat" cmpd="sng">
                  <a:solidFill>
                    <a:srgbClr val="143F6A"/>
                  </a:solidFill>
                  <a:prstDash val="solid"/>
                  <a:miter lim="800000"/>
                  <a:headEnd type="none" w="sm" len="sm"/>
                  <a:tailEnd type="none" w="sm" len="sm"/>
                </a:ln>
              </p:spPr>
            </p:cxnSp>
            <p:cxnSp>
              <p:nvCxnSpPr>
                <p:cNvPr id="69" name="Google Shape;69;p31"/>
                <p:cNvCxnSpPr/>
                <p:nvPr/>
              </p:nvCxnSpPr>
              <p:spPr>
                <a:xfrm rot="-5400000" flipH="1">
                  <a:off x="10147663" y="234734"/>
                  <a:ext cx="651753" cy="642026"/>
                </a:xfrm>
                <a:prstGeom prst="straightConnector1">
                  <a:avLst/>
                </a:prstGeom>
                <a:noFill/>
                <a:ln w="19050" cap="flat" cmpd="sng">
                  <a:solidFill>
                    <a:srgbClr val="143F6A"/>
                  </a:solidFill>
                  <a:prstDash val="solid"/>
                  <a:miter lim="800000"/>
                  <a:headEnd type="none" w="sm" len="sm"/>
                  <a:tailEnd type="none" w="sm" len="sm"/>
                </a:ln>
              </p:spPr>
            </p:cxnSp>
          </p:grpSp>
          <p:grpSp>
            <p:nvGrpSpPr>
              <p:cNvPr id="70" name="Google Shape;70;p31"/>
              <p:cNvGrpSpPr/>
              <p:nvPr/>
            </p:nvGrpSpPr>
            <p:grpSpPr>
              <a:xfrm>
                <a:off x="823807" y="2516211"/>
                <a:ext cx="560629" cy="252000"/>
                <a:chOff x="9609371" y="214009"/>
                <a:chExt cx="1185181" cy="667615"/>
              </a:xfrm>
            </p:grpSpPr>
            <p:cxnSp>
              <p:nvCxnSpPr>
                <p:cNvPr id="71" name="Google Shape;71;p31"/>
                <p:cNvCxnSpPr/>
                <p:nvPr/>
              </p:nvCxnSpPr>
              <p:spPr>
                <a:xfrm rot="10800000" flipH="1">
                  <a:off x="9609371" y="214009"/>
                  <a:ext cx="651755" cy="642025"/>
                </a:xfrm>
                <a:prstGeom prst="straightConnector1">
                  <a:avLst/>
                </a:prstGeom>
                <a:noFill/>
                <a:ln w="19050" cap="flat" cmpd="sng">
                  <a:solidFill>
                    <a:srgbClr val="143F6A"/>
                  </a:solidFill>
                  <a:prstDash val="solid"/>
                  <a:miter lim="800000"/>
                  <a:headEnd type="none" w="sm" len="sm"/>
                  <a:tailEnd type="none" w="sm" len="sm"/>
                </a:ln>
              </p:spPr>
            </p:cxnSp>
            <p:cxnSp>
              <p:nvCxnSpPr>
                <p:cNvPr id="72" name="Google Shape;72;p31"/>
                <p:cNvCxnSpPr/>
                <p:nvPr/>
              </p:nvCxnSpPr>
              <p:spPr>
                <a:xfrm rot="-5400000" flipH="1">
                  <a:off x="10147663" y="234734"/>
                  <a:ext cx="651753" cy="642026"/>
                </a:xfrm>
                <a:prstGeom prst="straightConnector1">
                  <a:avLst/>
                </a:prstGeom>
                <a:noFill/>
                <a:ln w="19050" cap="flat" cmpd="sng">
                  <a:solidFill>
                    <a:srgbClr val="143F6A"/>
                  </a:solidFill>
                  <a:prstDash val="solid"/>
                  <a:miter lim="800000"/>
                  <a:headEnd type="none" w="sm" len="sm"/>
                  <a:tailEnd type="none" w="sm" len="sm"/>
                </a:ln>
              </p:spPr>
            </p:cxnSp>
          </p:grpSp>
          <p:grpSp>
            <p:nvGrpSpPr>
              <p:cNvPr id="73" name="Google Shape;73;p31"/>
              <p:cNvGrpSpPr/>
              <p:nvPr/>
            </p:nvGrpSpPr>
            <p:grpSpPr>
              <a:xfrm>
                <a:off x="823807" y="1893062"/>
                <a:ext cx="560629" cy="252000"/>
                <a:chOff x="9609371" y="214009"/>
                <a:chExt cx="1185181" cy="667615"/>
              </a:xfrm>
            </p:grpSpPr>
            <p:cxnSp>
              <p:nvCxnSpPr>
                <p:cNvPr id="74" name="Google Shape;74;p31"/>
                <p:cNvCxnSpPr/>
                <p:nvPr/>
              </p:nvCxnSpPr>
              <p:spPr>
                <a:xfrm rot="10800000" flipH="1">
                  <a:off x="9609371" y="214009"/>
                  <a:ext cx="651755" cy="642025"/>
                </a:xfrm>
                <a:prstGeom prst="straightConnector1">
                  <a:avLst/>
                </a:prstGeom>
                <a:noFill/>
                <a:ln w="19050" cap="flat" cmpd="sng">
                  <a:solidFill>
                    <a:srgbClr val="143F6A"/>
                  </a:solidFill>
                  <a:prstDash val="solid"/>
                  <a:miter lim="800000"/>
                  <a:headEnd type="none" w="sm" len="sm"/>
                  <a:tailEnd type="none" w="sm" len="sm"/>
                </a:ln>
              </p:spPr>
            </p:cxnSp>
            <p:cxnSp>
              <p:nvCxnSpPr>
                <p:cNvPr id="75" name="Google Shape;75;p31"/>
                <p:cNvCxnSpPr/>
                <p:nvPr/>
              </p:nvCxnSpPr>
              <p:spPr>
                <a:xfrm rot="-5400000" flipH="1">
                  <a:off x="10147663" y="234734"/>
                  <a:ext cx="651753" cy="642026"/>
                </a:xfrm>
                <a:prstGeom prst="straightConnector1">
                  <a:avLst/>
                </a:prstGeom>
                <a:noFill/>
                <a:ln w="19050" cap="flat" cmpd="sng">
                  <a:solidFill>
                    <a:srgbClr val="143F6A"/>
                  </a:solidFill>
                  <a:prstDash val="solid"/>
                  <a:miter lim="800000"/>
                  <a:headEnd type="none" w="sm" len="sm"/>
                  <a:tailEnd type="none" w="sm" len="sm"/>
                </a:ln>
              </p:spPr>
            </p:cxnSp>
          </p:grpSp>
          <p:grpSp>
            <p:nvGrpSpPr>
              <p:cNvPr id="76" name="Google Shape;76;p31"/>
              <p:cNvGrpSpPr/>
              <p:nvPr/>
            </p:nvGrpSpPr>
            <p:grpSpPr>
              <a:xfrm>
                <a:off x="823807" y="3762509"/>
                <a:ext cx="560629" cy="252000"/>
                <a:chOff x="9609371" y="214009"/>
                <a:chExt cx="1185181" cy="667615"/>
              </a:xfrm>
            </p:grpSpPr>
            <p:cxnSp>
              <p:nvCxnSpPr>
                <p:cNvPr id="77" name="Google Shape;77;p31"/>
                <p:cNvCxnSpPr/>
                <p:nvPr/>
              </p:nvCxnSpPr>
              <p:spPr>
                <a:xfrm rot="10800000" flipH="1">
                  <a:off x="9609371" y="214009"/>
                  <a:ext cx="651755" cy="642025"/>
                </a:xfrm>
                <a:prstGeom prst="straightConnector1">
                  <a:avLst/>
                </a:prstGeom>
                <a:noFill/>
                <a:ln w="19050" cap="flat" cmpd="sng">
                  <a:solidFill>
                    <a:srgbClr val="143F6A"/>
                  </a:solidFill>
                  <a:prstDash val="solid"/>
                  <a:miter lim="800000"/>
                  <a:headEnd type="none" w="sm" len="sm"/>
                  <a:tailEnd type="none" w="sm" len="sm"/>
                </a:ln>
              </p:spPr>
            </p:cxnSp>
            <p:cxnSp>
              <p:nvCxnSpPr>
                <p:cNvPr id="78" name="Google Shape;78;p31"/>
                <p:cNvCxnSpPr/>
                <p:nvPr/>
              </p:nvCxnSpPr>
              <p:spPr>
                <a:xfrm rot="-5400000" flipH="1">
                  <a:off x="10147663" y="234734"/>
                  <a:ext cx="651753" cy="642026"/>
                </a:xfrm>
                <a:prstGeom prst="straightConnector1">
                  <a:avLst/>
                </a:prstGeom>
                <a:noFill/>
                <a:ln w="19050" cap="flat" cmpd="sng">
                  <a:solidFill>
                    <a:srgbClr val="143F6A"/>
                  </a:solidFill>
                  <a:prstDash val="solid"/>
                  <a:miter lim="800000"/>
                  <a:headEnd type="none" w="sm" len="sm"/>
                  <a:tailEnd type="none" w="sm" len="sm"/>
                </a:ln>
              </p:spPr>
            </p:cxnSp>
          </p:grpSp>
          <p:grpSp>
            <p:nvGrpSpPr>
              <p:cNvPr id="79" name="Google Shape;79;p31"/>
              <p:cNvGrpSpPr/>
              <p:nvPr/>
            </p:nvGrpSpPr>
            <p:grpSpPr>
              <a:xfrm>
                <a:off x="823807" y="3139360"/>
                <a:ext cx="560629" cy="252000"/>
                <a:chOff x="9609371" y="214009"/>
                <a:chExt cx="1185181" cy="667615"/>
              </a:xfrm>
            </p:grpSpPr>
            <p:cxnSp>
              <p:nvCxnSpPr>
                <p:cNvPr id="80" name="Google Shape;80;p31"/>
                <p:cNvCxnSpPr/>
                <p:nvPr/>
              </p:nvCxnSpPr>
              <p:spPr>
                <a:xfrm rot="10800000" flipH="1">
                  <a:off x="9609371" y="214009"/>
                  <a:ext cx="651755" cy="642025"/>
                </a:xfrm>
                <a:prstGeom prst="straightConnector1">
                  <a:avLst/>
                </a:prstGeom>
                <a:noFill/>
                <a:ln w="19050" cap="flat" cmpd="sng">
                  <a:solidFill>
                    <a:srgbClr val="143F6A"/>
                  </a:solidFill>
                  <a:prstDash val="solid"/>
                  <a:miter lim="800000"/>
                  <a:headEnd type="none" w="sm" len="sm"/>
                  <a:tailEnd type="none" w="sm" len="sm"/>
                </a:ln>
              </p:spPr>
            </p:cxnSp>
            <p:cxnSp>
              <p:nvCxnSpPr>
                <p:cNvPr id="81" name="Google Shape;81;p31"/>
                <p:cNvCxnSpPr/>
                <p:nvPr/>
              </p:nvCxnSpPr>
              <p:spPr>
                <a:xfrm rot="-5400000" flipH="1">
                  <a:off x="10147663" y="234734"/>
                  <a:ext cx="651753" cy="642026"/>
                </a:xfrm>
                <a:prstGeom prst="straightConnector1">
                  <a:avLst/>
                </a:prstGeom>
                <a:noFill/>
                <a:ln w="19050" cap="flat" cmpd="sng">
                  <a:solidFill>
                    <a:srgbClr val="143F6A"/>
                  </a:solidFill>
                  <a:prstDash val="solid"/>
                  <a:miter lim="800000"/>
                  <a:headEnd type="none" w="sm" len="sm"/>
                  <a:tailEnd type="none" w="sm" len="sm"/>
                </a:ln>
              </p:spPr>
            </p:cxnSp>
          </p:grpSp>
          <p:grpSp>
            <p:nvGrpSpPr>
              <p:cNvPr id="82" name="Google Shape;82;p31"/>
              <p:cNvGrpSpPr/>
              <p:nvPr/>
            </p:nvGrpSpPr>
            <p:grpSpPr>
              <a:xfrm>
                <a:off x="823807" y="5008807"/>
                <a:ext cx="560629" cy="252000"/>
                <a:chOff x="9609371" y="214009"/>
                <a:chExt cx="1185181" cy="667615"/>
              </a:xfrm>
            </p:grpSpPr>
            <p:cxnSp>
              <p:nvCxnSpPr>
                <p:cNvPr id="83" name="Google Shape;83;p31"/>
                <p:cNvCxnSpPr/>
                <p:nvPr/>
              </p:nvCxnSpPr>
              <p:spPr>
                <a:xfrm rot="10800000" flipH="1">
                  <a:off x="9609371" y="214009"/>
                  <a:ext cx="651755" cy="642025"/>
                </a:xfrm>
                <a:prstGeom prst="straightConnector1">
                  <a:avLst/>
                </a:prstGeom>
                <a:noFill/>
                <a:ln w="19050" cap="flat" cmpd="sng">
                  <a:solidFill>
                    <a:srgbClr val="143F6A"/>
                  </a:solidFill>
                  <a:prstDash val="solid"/>
                  <a:miter lim="800000"/>
                  <a:headEnd type="none" w="sm" len="sm"/>
                  <a:tailEnd type="none" w="sm" len="sm"/>
                </a:ln>
              </p:spPr>
            </p:cxnSp>
            <p:cxnSp>
              <p:nvCxnSpPr>
                <p:cNvPr id="84" name="Google Shape;84;p31"/>
                <p:cNvCxnSpPr/>
                <p:nvPr/>
              </p:nvCxnSpPr>
              <p:spPr>
                <a:xfrm rot="-5400000" flipH="1">
                  <a:off x="10147663" y="234734"/>
                  <a:ext cx="651753" cy="642026"/>
                </a:xfrm>
                <a:prstGeom prst="straightConnector1">
                  <a:avLst/>
                </a:prstGeom>
                <a:noFill/>
                <a:ln w="19050" cap="flat" cmpd="sng">
                  <a:solidFill>
                    <a:srgbClr val="143F6A"/>
                  </a:solidFill>
                  <a:prstDash val="solid"/>
                  <a:miter lim="800000"/>
                  <a:headEnd type="none" w="sm" len="sm"/>
                  <a:tailEnd type="none" w="sm" len="sm"/>
                </a:ln>
              </p:spPr>
            </p:cxnSp>
          </p:grpSp>
          <p:grpSp>
            <p:nvGrpSpPr>
              <p:cNvPr id="85" name="Google Shape;85;p31"/>
              <p:cNvGrpSpPr/>
              <p:nvPr/>
            </p:nvGrpSpPr>
            <p:grpSpPr>
              <a:xfrm>
                <a:off x="823807" y="4385658"/>
                <a:ext cx="560629" cy="252000"/>
                <a:chOff x="9609371" y="214009"/>
                <a:chExt cx="1185181" cy="667615"/>
              </a:xfrm>
            </p:grpSpPr>
            <p:cxnSp>
              <p:nvCxnSpPr>
                <p:cNvPr id="86" name="Google Shape;86;p31"/>
                <p:cNvCxnSpPr/>
                <p:nvPr/>
              </p:nvCxnSpPr>
              <p:spPr>
                <a:xfrm rot="10800000" flipH="1">
                  <a:off x="9609371" y="214009"/>
                  <a:ext cx="651755" cy="642025"/>
                </a:xfrm>
                <a:prstGeom prst="straightConnector1">
                  <a:avLst/>
                </a:prstGeom>
                <a:noFill/>
                <a:ln w="19050" cap="flat" cmpd="sng">
                  <a:solidFill>
                    <a:srgbClr val="143F6A"/>
                  </a:solidFill>
                  <a:prstDash val="solid"/>
                  <a:miter lim="800000"/>
                  <a:headEnd type="none" w="sm" len="sm"/>
                  <a:tailEnd type="none" w="sm" len="sm"/>
                </a:ln>
              </p:spPr>
            </p:cxnSp>
            <p:cxnSp>
              <p:nvCxnSpPr>
                <p:cNvPr id="87" name="Google Shape;87;p31"/>
                <p:cNvCxnSpPr/>
                <p:nvPr/>
              </p:nvCxnSpPr>
              <p:spPr>
                <a:xfrm rot="-5400000" flipH="1">
                  <a:off x="10147663" y="234734"/>
                  <a:ext cx="651753" cy="642026"/>
                </a:xfrm>
                <a:prstGeom prst="straightConnector1">
                  <a:avLst/>
                </a:prstGeom>
                <a:noFill/>
                <a:ln w="19050" cap="flat" cmpd="sng">
                  <a:solidFill>
                    <a:srgbClr val="143F6A"/>
                  </a:solidFill>
                  <a:prstDash val="solid"/>
                  <a:miter lim="800000"/>
                  <a:headEnd type="none" w="sm" len="sm"/>
                  <a:tailEnd type="none" w="sm" len="sm"/>
                </a:ln>
              </p:spPr>
            </p:cxnSp>
          </p:grpSp>
          <p:grpSp>
            <p:nvGrpSpPr>
              <p:cNvPr id="88" name="Google Shape;88;p31"/>
              <p:cNvGrpSpPr/>
              <p:nvPr/>
            </p:nvGrpSpPr>
            <p:grpSpPr>
              <a:xfrm>
                <a:off x="823807" y="6255101"/>
                <a:ext cx="560629" cy="252000"/>
                <a:chOff x="9609371" y="214009"/>
                <a:chExt cx="1185181" cy="667615"/>
              </a:xfrm>
            </p:grpSpPr>
            <p:cxnSp>
              <p:nvCxnSpPr>
                <p:cNvPr id="89" name="Google Shape;89;p31"/>
                <p:cNvCxnSpPr/>
                <p:nvPr/>
              </p:nvCxnSpPr>
              <p:spPr>
                <a:xfrm rot="10800000" flipH="1">
                  <a:off x="9609371" y="214009"/>
                  <a:ext cx="651755" cy="642025"/>
                </a:xfrm>
                <a:prstGeom prst="straightConnector1">
                  <a:avLst/>
                </a:prstGeom>
                <a:noFill/>
                <a:ln w="19050" cap="flat" cmpd="sng">
                  <a:solidFill>
                    <a:srgbClr val="143F6A"/>
                  </a:solidFill>
                  <a:prstDash val="solid"/>
                  <a:miter lim="800000"/>
                  <a:headEnd type="none" w="sm" len="sm"/>
                  <a:tailEnd type="none" w="sm" len="sm"/>
                </a:ln>
              </p:spPr>
            </p:cxnSp>
            <p:cxnSp>
              <p:nvCxnSpPr>
                <p:cNvPr id="90" name="Google Shape;90;p31"/>
                <p:cNvCxnSpPr/>
                <p:nvPr/>
              </p:nvCxnSpPr>
              <p:spPr>
                <a:xfrm rot="-5400000" flipH="1">
                  <a:off x="10147663" y="234734"/>
                  <a:ext cx="651753" cy="642026"/>
                </a:xfrm>
                <a:prstGeom prst="straightConnector1">
                  <a:avLst/>
                </a:prstGeom>
                <a:noFill/>
                <a:ln w="19050" cap="flat" cmpd="sng">
                  <a:solidFill>
                    <a:srgbClr val="143F6A"/>
                  </a:solidFill>
                  <a:prstDash val="solid"/>
                  <a:miter lim="800000"/>
                  <a:headEnd type="none" w="sm" len="sm"/>
                  <a:tailEnd type="none" w="sm" len="sm"/>
                </a:ln>
              </p:spPr>
            </p:cxnSp>
          </p:grpSp>
          <p:grpSp>
            <p:nvGrpSpPr>
              <p:cNvPr id="91" name="Google Shape;91;p31"/>
              <p:cNvGrpSpPr/>
              <p:nvPr/>
            </p:nvGrpSpPr>
            <p:grpSpPr>
              <a:xfrm>
                <a:off x="823807" y="5631956"/>
                <a:ext cx="560629" cy="252000"/>
                <a:chOff x="9609371" y="214009"/>
                <a:chExt cx="1185181" cy="667615"/>
              </a:xfrm>
            </p:grpSpPr>
            <p:cxnSp>
              <p:nvCxnSpPr>
                <p:cNvPr id="92" name="Google Shape;92;p31"/>
                <p:cNvCxnSpPr/>
                <p:nvPr/>
              </p:nvCxnSpPr>
              <p:spPr>
                <a:xfrm rot="10800000" flipH="1">
                  <a:off x="9609371" y="214009"/>
                  <a:ext cx="651755" cy="642025"/>
                </a:xfrm>
                <a:prstGeom prst="straightConnector1">
                  <a:avLst/>
                </a:prstGeom>
                <a:noFill/>
                <a:ln w="19050" cap="flat" cmpd="sng">
                  <a:solidFill>
                    <a:srgbClr val="143F6A"/>
                  </a:solidFill>
                  <a:prstDash val="solid"/>
                  <a:miter lim="800000"/>
                  <a:headEnd type="none" w="sm" len="sm"/>
                  <a:tailEnd type="none" w="sm" len="sm"/>
                </a:ln>
              </p:spPr>
            </p:cxnSp>
            <p:cxnSp>
              <p:nvCxnSpPr>
                <p:cNvPr id="93" name="Google Shape;93;p31"/>
                <p:cNvCxnSpPr/>
                <p:nvPr/>
              </p:nvCxnSpPr>
              <p:spPr>
                <a:xfrm rot="-5400000" flipH="1">
                  <a:off x="10147663" y="234734"/>
                  <a:ext cx="651753" cy="642026"/>
                </a:xfrm>
                <a:prstGeom prst="straightConnector1">
                  <a:avLst/>
                </a:prstGeom>
                <a:noFill/>
                <a:ln w="19050" cap="flat" cmpd="sng">
                  <a:solidFill>
                    <a:srgbClr val="143F6A"/>
                  </a:solidFill>
                  <a:prstDash val="solid"/>
                  <a:miter lim="800000"/>
                  <a:headEnd type="none" w="sm" len="sm"/>
                  <a:tailEnd type="none" w="sm" len="sm"/>
                </a:ln>
              </p:spPr>
            </p:cxnSp>
          </p:grpSp>
        </p:grpSp>
        <p:grpSp>
          <p:nvGrpSpPr>
            <p:cNvPr id="94" name="Google Shape;94;p31"/>
            <p:cNvGrpSpPr/>
            <p:nvPr/>
          </p:nvGrpSpPr>
          <p:grpSpPr>
            <a:xfrm rot="10800000" flipH="1">
              <a:off x="11251017" y="1598478"/>
              <a:ext cx="108000" cy="1128940"/>
              <a:chOff x="823807" y="646764"/>
              <a:chExt cx="560629" cy="5860337"/>
            </a:xfrm>
          </p:grpSpPr>
          <p:grpSp>
            <p:nvGrpSpPr>
              <p:cNvPr id="95" name="Google Shape;95;p31"/>
              <p:cNvGrpSpPr/>
              <p:nvPr/>
            </p:nvGrpSpPr>
            <p:grpSpPr>
              <a:xfrm>
                <a:off x="823807" y="1269913"/>
                <a:ext cx="560629" cy="252000"/>
                <a:chOff x="9609371" y="214009"/>
                <a:chExt cx="1185181" cy="667615"/>
              </a:xfrm>
            </p:grpSpPr>
            <p:cxnSp>
              <p:nvCxnSpPr>
                <p:cNvPr id="96" name="Google Shape;96;p31"/>
                <p:cNvCxnSpPr/>
                <p:nvPr/>
              </p:nvCxnSpPr>
              <p:spPr>
                <a:xfrm rot="10800000" flipH="1">
                  <a:off x="9609371" y="214009"/>
                  <a:ext cx="651755" cy="642025"/>
                </a:xfrm>
                <a:prstGeom prst="straightConnector1">
                  <a:avLst/>
                </a:prstGeom>
                <a:noFill/>
                <a:ln w="19050" cap="flat" cmpd="sng">
                  <a:solidFill>
                    <a:srgbClr val="143F6A"/>
                  </a:solidFill>
                  <a:prstDash val="solid"/>
                  <a:miter lim="800000"/>
                  <a:headEnd type="none" w="sm" len="sm"/>
                  <a:tailEnd type="none" w="sm" len="sm"/>
                </a:ln>
              </p:spPr>
            </p:cxnSp>
            <p:cxnSp>
              <p:nvCxnSpPr>
                <p:cNvPr id="97" name="Google Shape;97;p31"/>
                <p:cNvCxnSpPr/>
                <p:nvPr/>
              </p:nvCxnSpPr>
              <p:spPr>
                <a:xfrm rot="-5400000" flipH="1">
                  <a:off x="10147663" y="234734"/>
                  <a:ext cx="651753" cy="642026"/>
                </a:xfrm>
                <a:prstGeom prst="straightConnector1">
                  <a:avLst/>
                </a:prstGeom>
                <a:noFill/>
                <a:ln w="19050" cap="flat" cmpd="sng">
                  <a:solidFill>
                    <a:srgbClr val="143F6A"/>
                  </a:solidFill>
                  <a:prstDash val="solid"/>
                  <a:miter lim="800000"/>
                  <a:headEnd type="none" w="sm" len="sm"/>
                  <a:tailEnd type="none" w="sm" len="sm"/>
                </a:ln>
              </p:spPr>
            </p:cxnSp>
          </p:grpSp>
          <p:grpSp>
            <p:nvGrpSpPr>
              <p:cNvPr id="98" name="Google Shape;98;p31"/>
              <p:cNvGrpSpPr/>
              <p:nvPr/>
            </p:nvGrpSpPr>
            <p:grpSpPr>
              <a:xfrm>
                <a:off x="823807" y="646764"/>
                <a:ext cx="560629" cy="252000"/>
                <a:chOff x="9609371" y="214009"/>
                <a:chExt cx="1185181" cy="667615"/>
              </a:xfrm>
            </p:grpSpPr>
            <p:cxnSp>
              <p:nvCxnSpPr>
                <p:cNvPr id="99" name="Google Shape;99;p31"/>
                <p:cNvCxnSpPr/>
                <p:nvPr/>
              </p:nvCxnSpPr>
              <p:spPr>
                <a:xfrm rot="10800000" flipH="1">
                  <a:off x="9609371" y="214009"/>
                  <a:ext cx="651755" cy="642025"/>
                </a:xfrm>
                <a:prstGeom prst="straightConnector1">
                  <a:avLst/>
                </a:prstGeom>
                <a:noFill/>
                <a:ln w="19050" cap="flat" cmpd="sng">
                  <a:solidFill>
                    <a:srgbClr val="143F6A"/>
                  </a:solidFill>
                  <a:prstDash val="solid"/>
                  <a:miter lim="800000"/>
                  <a:headEnd type="none" w="sm" len="sm"/>
                  <a:tailEnd type="none" w="sm" len="sm"/>
                </a:ln>
              </p:spPr>
            </p:cxnSp>
            <p:cxnSp>
              <p:nvCxnSpPr>
                <p:cNvPr id="100" name="Google Shape;100;p31"/>
                <p:cNvCxnSpPr/>
                <p:nvPr/>
              </p:nvCxnSpPr>
              <p:spPr>
                <a:xfrm rot="-5400000" flipH="1">
                  <a:off x="10147663" y="234734"/>
                  <a:ext cx="651753" cy="642026"/>
                </a:xfrm>
                <a:prstGeom prst="straightConnector1">
                  <a:avLst/>
                </a:prstGeom>
                <a:noFill/>
                <a:ln w="19050" cap="flat" cmpd="sng">
                  <a:solidFill>
                    <a:srgbClr val="143F6A"/>
                  </a:solidFill>
                  <a:prstDash val="solid"/>
                  <a:miter lim="800000"/>
                  <a:headEnd type="none" w="sm" len="sm"/>
                  <a:tailEnd type="none" w="sm" len="sm"/>
                </a:ln>
              </p:spPr>
            </p:cxnSp>
          </p:grpSp>
          <p:grpSp>
            <p:nvGrpSpPr>
              <p:cNvPr id="101" name="Google Shape;101;p31"/>
              <p:cNvGrpSpPr/>
              <p:nvPr/>
            </p:nvGrpSpPr>
            <p:grpSpPr>
              <a:xfrm>
                <a:off x="823807" y="2516211"/>
                <a:ext cx="560629" cy="252000"/>
                <a:chOff x="9609371" y="214009"/>
                <a:chExt cx="1185181" cy="667615"/>
              </a:xfrm>
            </p:grpSpPr>
            <p:cxnSp>
              <p:nvCxnSpPr>
                <p:cNvPr id="102" name="Google Shape;102;p31"/>
                <p:cNvCxnSpPr/>
                <p:nvPr/>
              </p:nvCxnSpPr>
              <p:spPr>
                <a:xfrm rot="10800000" flipH="1">
                  <a:off x="9609371" y="214009"/>
                  <a:ext cx="651755" cy="642025"/>
                </a:xfrm>
                <a:prstGeom prst="straightConnector1">
                  <a:avLst/>
                </a:prstGeom>
                <a:noFill/>
                <a:ln w="19050" cap="flat" cmpd="sng">
                  <a:solidFill>
                    <a:srgbClr val="143F6A"/>
                  </a:solidFill>
                  <a:prstDash val="solid"/>
                  <a:miter lim="800000"/>
                  <a:headEnd type="none" w="sm" len="sm"/>
                  <a:tailEnd type="none" w="sm" len="sm"/>
                </a:ln>
              </p:spPr>
            </p:cxnSp>
            <p:cxnSp>
              <p:nvCxnSpPr>
                <p:cNvPr id="103" name="Google Shape;103;p31"/>
                <p:cNvCxnSpPr/>
                <p:nvPr/>
              </p:nvCxnSpPr>
              <p:spPr>
                <a:xfrm rot="-5400000" flipH="1">
                  <a:off x="10147663" y="234734"/>
                  <a:ext cx="651753" cy="642026"/>
                </a:xfrm>
                <a:prstGeom prst="straightConnector1">
                  <a:avLst/>
                </a:prstGeom>
                <a:noFill/>
                <a:ln w="19050" cap="flat" cmpd="sng">
                  <a:solidFill>
                    <a:srgbClr val="143F6A"/>
                  </a:solidFill>
                  <a:prstDash val="solid"/>
                  <a:miter lim="800000"/>
                  <a:headEnd type="none" w="sm" len="sm"/>
                  <a:tailEnd type="none" w="sm" len="sm"/>
                </a:ln>
              </p:spPr>
            </p:cxnSp>
          </p:grpSp>
          <p:grpSp>
            <p:nvGrpSpPr>
              <p:cNvPr id="104" name="Google Shape;104;p31"/>
              <p:cNvGrpSpPr/>
              <p:nvPr/>
            </p:nvGrpSpPr>
            <p:grpSpPr>
              <a:xfrm>
                <a:off x="823807" y="1893062"/>
                <a:ext cx="560629" cy="252000"/>
                <a:chOff x="9609371" y="214009"/>
                <a:chExt cx="1185181" cy="667615"/>
              </a:xfrm>
            </p:grpSpPr>
            <p:cxnSp>
              <p:nvCxnSpPr>
                <p:cNvPr id="105" name="Google Shape;105;p31"/>
                <p:cNvCxnSpPr/>
                <p:nvPr/>
              </p:nvCxnSpPr>
              <p:spPr>
                <a:xfrm rot="10800000" flipH="1">
                  <a:off x="9609371" y="214009"/>
                  <a:ext cx="651755" cy="642025"/>
                </a:xfrm>
                <a:prstGeom prst="straightConnector1">
                  <a:avLst/>
                </a:prstGeom>
                <a:noFill/>
                <a:ln w="19050" cap="flat" cmpd="sng">
                  <a:solidFill>
                    <a:srgbClr val="143F6A"/>
                  </a:solidFill>
                  <a:prstDash val="solid"/>
                  <a:miter lim="800000"/>
                  <a:headEnd type="none" w="sm" len="sm"/>
                  <a:tailEnd type="none" w="sm" len="sm"/>
                </a:ln>
              </p:spPr>
            </p:cxnSp>
            <p:cxnSp>
              <p:nvCxnSpPr>
                <p:cNvPr id="106" name="Google Shape;106;p31"/>
                <p:cNvCxnSpPr/>
                <p:nvPr/>
              </p:nvCxnSpPr>
              <p:spPr>
                <a:xfrm rot="-5400000" flipH="1">
                  <a:off x="10147663" y="234734"/>
                  <a:ext cx="651753" cy="642026"/>
                </a:xfrm>
                <a:prstGeom prst="straightConnector1">
                  <a:avLst/>
                </a:prstGeom>
                <a:noFill/>
                <a:ln w="19050" cap="flat" cmpd="sng">
                  <a:solidFill>
                    <a:srgbClr val="143F6A"/>
                  </a:solidFill>
                  <a:prstDash val="solid"/>
                  <a:miter lim="800000"/>
                  <a:headEnd type="none" w="sm" len="sm"/>
                  <a:tailEnd type="none" w="sm" len="sm"/>
                </a:ln>
              </p:spPr>
            </p:cxnSp>
          </p:grpSp>
          <p:grpSp>
            <p:nvGrpSpPr>
              <p:cNvPr id="107" name="Google Shape;107;p31"/>
              <p:cNvGrpSpPr/>
              <p:nvPr/>
            </p:nvGrpSpPr>
            <p:grpSpPr>
              <a:xfrm>
                <a:off x="823807" y="3762509"/>
                <a:ext cx="560629" cy="252000"/>
                <a:chOff x="9609371" y="214009"/>
                <a:chExt cx="1185181" cy="667615"/>
              </a:xfrm>
            </p:grpSpPr>
            <p:cxnSp>
              <p:nvCxnSpPr>
                <p:cNvPr id="108" name="Google Shape;108;p31"/>
                <p:cNvCxnSpPr/>
                <p:nvPr/>
              </p:nvCxnSpPr>
              <p:spPr>
                <a:xfrm rot="10800000" flipH="1">
                  <a:off x="9609371" y="214009"/>
                  <a:ext cx="651755" cy="642025"/>
                </a:xfrm>
                <a:prstGeom prst="straightConnector1">
                  <a:avLst/>
                </a:prstGeom>
                <a:noFill/>
                <a:ln w="19050" cap="flat" cmpd="sng">
                  <a:solidFill>
                    <a:srgbClr val="143F6A"/>
                  </a:solidFill>
                  <a:prstDash val="solid"/>
                  <a:miter lim="800000"/>
                  <a:headEnd type="none" w="sm" len="sm"/>
                  <a:tailEnd type="none" w="sm" len="sm"/>
                </a:ln>
              </p:spPr>
            </p:cxnSp>
            <p:cxnSp>
              <p:nvCxnSpPr>
                <p:cNvPr id="109" name="Google Shape;109;p31"/>
                <p:cNvCxnSpPr/>
                <p:nvPr/>
              </p:nvCxnSpPr>
              <p:spPr>
                <a:xfrm rot="-5400000" flipH="1">
                  <a:off x="10147663" y="234734"/>
                  <a:ext cx="651753" cy="642026"/>
                </a:xfrm>
                <a:prstGeom prst="straightConnector1">
                  <a:avLst/>
                </a:prstGeom>
                <a:noFill/>
                <a:ln w="19050" cap="flat" cmpd="sng">
                  <a:solidFill>
                    <a:srgbClr val="143F6A"/>
                  </a:solidFill>
                  <a:prstDash val="solid"/>
                  <a:miter lim="800000"/>
                  <a:headEnd type="none" w="sm" len="sm"/>
                  <a:tailEnd type="none" w="sm" len="sm"/>
                </a:ln>
              </p:spPr>
            </p:cxnSp>
          </p:grpSp>
          <p:grpSp>
            <p:nvGrpSpPr>
              <p:cNvPr id="110" name="Google Shape;110;p31"/>
              <p:cNvGrpSpPr/>
              <p:nvPr/>
            </p:nvGrpSpPr>
            <p:grpSpPr>
              <a:xfrm>
                <a:off x="823807" y="3139360"/>
                <a:ext cx="560629" cy="252000"/>
                <a:chOff x="9609371" y="214009"/>
                <a:chExt cx="1185181" cy="667615"/>
              </a:xfrm>
            </p:grpSpPr>
            <p:cxnSp>
              <p:nvCxnSpPr>
                <p:cNvPr id="111" name="Google Shape;111;p31"/>
                <p:cNvCxnSpPr/>
                <p:nvPr/>
              </p:nvCxnSpPr>
              <p:spPr>
                <a:xfrm rot="10800000" flipH="1">
                  <a:off x="9609371" y="214009"/>
                  <a:ext cx="651755" cy="642025"/>
                </a:xfrm>
                <a:prstGeom prst="straightConnector1">
                  <a:avLst/>
                </a:prstGeom>
                <a:noFill/>
                <a:ln w="19050" cap="flat" cmpd="sng">
                  <a:solidFill>
                    <a:srgbClr val="143F6A"/>
                  </a:solidFill>
                  <a:prstDash val="solid"/>
                  <a:miter lim="800000"/>
                  <a:headEnd type="none" w="sm" len="sm"/>
                  <a:tailEnd type="none" w="sm" len="sm"/>
                </a:ln>
              </p:spPr>
            </p:cxnSp>
            <p:cxnSp>
              <p:nvCxnSpPr>
                <p:cNvPr id="112" name="Google Shape;112;p31"/>
                <p:cNvCxnSpPr/>
                <p:nvPr/>
              </p:nvCxnSpPr>
              <p:spPr>
                <a:xfrm rot="-5400000" flipH="1">
                  <a:off x="10147663" y="234734"/>
                  <a:ext cx="651753" cy="642026"/>
                </a:xfrm>
                <a:prstGeom prst="straightConnector1">
                  <a:avLst/>
                </a:prstGeom>
                <a:noFill/>
                <a:ln w="19050" cap="flat" cmpd="sng">
                  <a:solidFill>
                    <a:srgbClr val="143F6A"/>
                  </a:solidFill>
                  <a:prstDash val="solid"/>
                  <a:miter lim="800000"/>
                  <a:headEnd type="none" w="sm" len="sm"/>
                  <a:tailEnd type="none" w="sm" len="sm"/>
                </a:ln>
              </p:spPr>
            </p:cxnSp>
          </p:grpSp>
          <p:grpSp>
            <p:nvGrpSpPr>
              <p:cNvPr id="113" name="Google Shape;113;p31"/>
              <p:cNvGrpSpPr/>
              <p:nvPr/>
            </p:nvGrpSpPr>
            <p:grpSpPr>
              <a:xfrm>
                <a:off x="823807" y="5008807"/>
                <a:ext cx="560629" cy="252000"/>
                <a:chOff x="9609371" y="214009"/>
                <a:chExt cx="1185181" cy="667615"/>
              </a:xfrm>
            </p:grpSpPr>
            <p:cxnSp>
              <p:nvCxnSpPr>
                <p:cNvPr id="114" name="Google Shape;114;p31"/>
                <p:cNvCxnSpPr/>
                <p:nvPr/>
              </p:nvCxnSpPr>
              <p:spPr>
                <a:xfrm rot="10800000" flipH="1">
                  <a:off x="9609371" y="214009"/>
                  <a:ext cx="651755" cy="642025"/>
                </a:xfrm>
                <a:prstGeom prst="straightConnector1">
                  <a:avLst/>
                </a:prstGeom>
                <a:noFill/>
                <a:ln w="19050" cap="flat" cmpd="sng">
                  <a:solidFill>
                    <a:srgbClr val="143F6A"/>
                  </a:solidFill>
                  <a:prstDash val="solid"/>
                  <a:miter lim="800000"/>
                  <a:headEnd type="none" w="sm" len="sm"/>
                  <a:tailEnd type="none" w="sm" len="sm"/>
                </a:ln>
              </p:spPr>
            </p:cxnSp>
            <p:cxnSp>
              <p:nvCxnSpPr>
                <p:cNvPr id="115" name="Google Shape;115;p31"/>
                <p:cNvCxnSpPr/>
                <p:nvPr/>
              </p:nvCxnSpPr>
              <p:spPr>
                <a:xfrm rot="-5400000" flipH="1">
                  <a:off x="10147663" y="234734"/>
                  <a:ext cx="651753" cy="642026"/>
                </a:xfrm>
                <a:prstGeom prst="straightConnector1">
                  <a:avLst/>
                </a:prstGeom>
                <a:noFill/>
                <a:ln w="19050" cap="flat" cmpd="sng">
                  <a:solidFill>
                    <a:srgbClr val="143F6A"/>
                  </a:solidFill>
                  <a:prstDash val="solid"/>
                  <a:miter lim="800000"/>
                  <a:headEnd type="none" w="sm" len="sm"/>
                  <a:tailEnd type="none" w="sm" len="sm"/>
                </a:ln>
              </p:spPr>
            </p:cxnSp>
          </p:grpSp>
          <p:grpSp>
            <p:nvGrpSpPr>
              <p:cNvPr id="116" name="Google Shape;116;p31"/>
              <p:cNvGrpSpPr/>
              <p:nvPr/>
            </p:nvGrpSpPr>
            <p:grpSpPr>
              <a:xfrm>
                <a:off x="823807" y="4385658"/>
                <a:ext cx="560629" cy="252000"/>
                <a:chOff x="9609371" y="214009"/>
                <a:chExt cx="1185181" cy="667615"/>
              </a:xfrm>
            </p:grpSpPr>
            <p:cxnSp>
              <p:nvCxnSpPr>
                <p:cNvPr id="117" name="Google Shape;117;p31"/>
                <p:cNvCxnSpPr/>
                <p:nvPr/>
              </p:nvCxnSpPr>
              <p:spPr>
                <a:xfrm rot="10800000" flipH="1">
                  <a:off x="9609371" y="214009"/>
                  <a:ext cx="651755" cy="642025"/>
                </a:xfrm>
                <a:prstGeom prst="straightConnector1">
                  <a:avLst/>
                </a:prstGeom>
                <a:noFill/>
                <a:ln w="19050" cap="flat" cmpd="sng">
                  <a:solidFill>
                    <a:srgbClr val="143F6A"/>
                  </a:solidFill>
                  <a:prstDash val="solid"/>
                  <a:miter lim="800000"/>
                  <a:headEnd type="none" w="sm" len="sm"/>
                  <a:tailEnd type="none" w="sm" len="sm"/>
                </a:ln>
              </p:spPr>
            </p:cxnSp>
            <p:cxnSp>
              <p:nvCxnSpPr>
                <p:cNvPr id="118" name="Google Shape;118;p31"/>
                <p:cNvCxnSpPr/>
                <p:nvPr/>
              </p:nvCxnSpPr>
              <p:spPr>
                <a:xfrm rot="-5400000" flipH="1">
                  <a:off x="10147663" y="234734"/>
                  <a:ext cx="651753" cy="642026"/>
                </a:xfrm>
                <a:prstGeom prst="straightConnector1">
                  <a:avLst/>
                </a:prstGeom>
                <a:noFill/>
                <a:ln w="19050" cap="flat" cmpd="sng">
                  <a:solidFill>
                    <a:srgbClr val="143F6A"/>
                  </a:solidFill>
                  <a:prstDash val="solid"/>
                  <a:miter lim="800000"/>
                  <a:headEnd type="none" w="sm" len="sm"/>
                  <a:tailEnd type="none" w="sm" len="sm"/>
                </a:ln>
              </p:spPr>
            </p:cxnSp>
          </p:grpSp>
          <p:grpSp>
            <p:nvGrpSpPr>
              <p:cNvPr id="119" name="Google Shape;119;p31"/>
              <p:cNvGrpSpPr/>
              <p:nvPr/>
            </p:nvGrpSpPr>
            <p:grpSpPr>
              <a:xfrm>
                <a:off x="823807" y="6255101"/>
                <a:ext cx="560629" cy="252000"/>
                <a:chOff x="9609371" y="214009"/>
                <a:chExt cx="1185181" cy="667615"/>
              </a:xfrm>
            </p:grpSpPr>
            <p:cxnSp>
              <p:nvCxnSpPr>
                <p:cNvPr id="120" name="Google Shape;120;p31"/>
                <p:cNvCxnSpPr/>
                <p:nvPr/>
              </p:nvCxnSpPr>
              <p:spPr>
                <a:xfrm rot="10800000" flipH="1">
                  <a:off x="9609371" y="214009"/>
                  <a:ext cx="651755" cy="642025"/>
                </a:xfrm>
                <a:prstGeom prst="straightConnector1">
                  <a:avLst/>
                </a:prstGeom>
                <a:noFill/>
                <a:ln w="19050" cap="flat" cmpd="sng">
                  <a:solidFill>
                    <a:srgbClr val="143F6A"/>
                  </a:solidFill>
                  <a:prstDash val="solid"/>
                  <a:miter lim="800000"/>
                  <a:headEnd type="none" w="sm" len="sm"/>
                  <a:tailEnd type="none" w="sm" len="sm"/>
                </a:ln>
              </p:spPr>
            </p:cxnSp>
            <p:cxnSp>
              <p:nvCxnSpPr>
                <p:cNvPr id="121" name="Google Shape;121;p31"/>
                <p:cNvCxnSpPr/>
                <p:nvPr/>
              </p:nvCxnSpPr>
              <p:spPr>
                <a:xfrm rot="-5400000" flipH="1">
                  <a:off x="10147663" y="234734"/>
                  <a:ext cx="651753" cy="642026"/>
                </a:xfrm>
                <a:prstGeom prst="straightConnector1">
                  <a:avLst/>
                </a:prstGeom>
                <a:noFill/>
                <a:ln w="19050" cap="flat" cmpd="sng">
                  <a:solidFill>
                    <a:srgbClr val="143F6A"/>
                  </a:solidFill>
                  <a:prstDash val="solid"/>
                  <a:miter lim="800000"/>
                  <a:headEnd type="none" w="sm" len="sm"/>
                  <a:tailEnd type="none" w="sm" len="sm"/>
                </a:ln>
              </p:spPr>
            </p:cxnSp>
          </p:grpSp>
          <p:grpSp>
            <p:nvGrpSpPr>
              <p:cNvPr id="122" name="Google Shape;122;p31"/>
              <p:cNvGrpSpPr/>
              <p:nvPr/>
            </p:nvGrpSpPr>
            <p:grpSpPr>
              <a:xfrm>
                <a:off x="823807" y="5631956"/>
                <a:ext cx="560629" cy="252000"/>
                <a:chOff x="9609371" y="214009"/>
                <a:chExt cx="1185181" cy="667615"/>
              </a:xfrm>
            </p:grpSpPr>
            <p:cxnSp>
              <p:nvCxnSpPr>
                <p:cNvPr id="123" name="Google Shape;123;p31"/>
                <p:cNvCxnSpPr/>
                <p:nvPr/>
              </p:nvCxnSpPr>
              <p:spPr>
                <a:xfrm rot="10800000" flipH="1">
                  <a:off x="9609371" y="214009"/>
                  <a:ext cx="651755" cy="642025"/>
                </a:xfrm>
                <a:prstGeom prst="straightConnector1">
                  <a:avLst/>
                </a:prstGeom>
                <a:noFill/>
                <a:ln w="19050" cap="flat" cmpd="sng">
                  <a:solidFill>
                    <a:srgbClr val="143F6A"/>
                  </a:solidFill>
                  <a:prstDash val="solid"/>
                  <a:miter lim="800000"/>
                  <a:headEnd type="none" w="sm" len="sm"/>
                  <a:tailEnd type="none" w="sm" len="sm"/>
                </a:ln>
              </p:spPr>
            </p:cxnSp>
            <p:cxnSp>
              <p:nvCxnSpPr>
                <p:cNvPr id="124" name="Google Shape;124;p31"/>
                <p:cNvCxnSpPr/>
                <p:nvPr/>
              </p:nvCxnSpPr>
              <p:spPr>
                <a:xfrm rot="-5400000" flipH="1">
                  <a:off x="10147663" y="234734"/>
                  <a:ext cx="651753" cy="642026"/>
                </a:xfrm>
                <a:prstGeom prst="straightConnector1">
                  <a:avLst/>
                </a:prstGeom>
                <a:noFill/>
                <a:ln w="19050" cap="flat" cmpd="sng">
                  <a:solidFill>
                    <a:srgbClr val="143F6A"/>
                  </a:solidFill>
                  <a:prstDash val="solid"/>
                  <a:miter lim="800000"/>
                  <a:headEnd type="none" w="sm" len="sm"/>
                  <a:tailEnd type="none" w="sm" len="sm"/>
                </a:ln>
              </p:spPr>
            </p:cxnSp>
          </p:grpSp>
        </p:grpSp>
        <p:grpSp>
          <p:nvGrpSpPr>
            <p:cNvPr id="125" name="Google Shape;125;p31"/>
            <p:cNvGrpSpPr/>
            <p:nvPr/>
          </p:nvGrpSpPr>
          <p:grpSpPr>
            <a:xfrm rot="10800000" flipH="1">
              <a:off x="11256052" y="2817231"/>
              <a:ext cx="108000" cy="1128940"/>
              <a:chOff x="823807" y="646764"/>
              <a:chExt cx="560629" cy="5860337"/>
            </a:xfrm>
          </p:grpSpPr>
          <p:grpSp>
            <p:nvGrpSpPr>
              <p:cNvPr id="126" name="Google Shape;126;p31"/>
              <p:cNvGrpSpPr/>
              <p:nvPr/>
            </p:nvGrpSpPr>
            <p:grpSpPr>
              <a:xfrm>
                <a:off x="823807" y="1269913"/>
                <a:ext cx="560629" cy="252000"/>
                <a:chOff x="9609371" y="214009"/>
                <a:chExt cx="1185181" cy="667615"/>
              </a:xfrm>
            </p:grpSpPr>
            <p:cxnSp>
              <p:nvCxnSpPr>
                <p:cNvPr id="127" name="Google Shape;127;p31"/>
                <p:cNvCxnSpPr/>
                <p:nvPr/>
              </p:nvCxnSpPr>
              <p:spPr>
                <a:xfrm rot="10800000" flipH="1">
                  <a:off x="9609371" y="214009"/>
                  <a:ext cx="651755" cy="642025"/>
                </a:xfrm>
                <a:prstGeom prst="straightConnector1">
                  <a:avLst/>
                </a:prstGeom>
                <a:noFill/>
                <a:ln w="19050" cap="flat" cmpd="sng">
                  <a:solidFill>
                    <a:srgbClr val="143F6A"/>
                  </a:solidFill>
                  <a:prstDash val="solid"/>
                  <a:miter lim="800000"/>
                  <a:headEnd type="none" w="sm" len="sm"/>
                  <a:tailEnd type="none" w="sm" len="sm"/>
                </a:ln>
              </p:spPr>
            </p:cxnSp>
            <p:cxnSp>
              <p:nvCxnSpPr>
                <p:cNvPr id="128" name="Google Shape;128;p31"/>
                <p:cNvCxnSpPr/>
                <p:nvPr/>
              </p:nvCxnSpPr>
              <p:spPr>
                <a:xfrm rot="-5400000" flipH="1">
                  <a:off x="10147663" y="234734"/>
                  <a:ext cx="651753" cy="642026"/>
                </a:xfrm>
                <a:prstGeom prst="straightConnector1">
                  <a:avLst/>
                </a:prstGeom>
                <a:noFill/>
                <a:ln w="19050" cap="flat" cmpd="sng">
                  <a:solidFill>
                    <a:srgbClr val="143F6A"/>
                  </a:solidFill>
                  <a:prstDash val="solid"/>
                  <a:miter lim="800000"/>
                  <a:headEnd type="none" w="sm" len="sm"/>
                  <a:tailEnd type="none" w="sm" len="sm"/>
                </a:ln>
              </p:spPr>
            </p:cxnSp>
          </p:grpSp>
          <p:grpSp>
            <p:nvGrpSpPr>
              <p:cNvPr id="129" name="Google Shape;129;p31"/>
              <p:cNvGrpSpPr/>
              <p:nvPr/>
            </p:nvGrpSpPr>
            <p:grpSpPr>
              <a:xfrm>
                <a:off x="823807" y="646764"/>
                <a:ext cx="560629" cy="252000"/>
                <a:chOff x="9609371" y="214009"/>
                <a:chExt cx="1185181" cy="667615"/>
              </a:xfrm>
            </p:grpSpPr>
            <p:cxnSp>
              <p:nvCxnSpPr>
                <p:cNvPr id="130" name="Google Shape;130;p31"/>
                <p:cNvCxnSpPr/>
                <p:nvPr/>
              </p:nvCxnSpPr>
              <p:spPr>
                <a:xfrm rot="10800000" flipH="1">
                  <a:off x="9609371" y="214009"/>
                  <a:ext cx="651755" cy="642025"/>
                </a:xfrm>
                <a:prstGeom prst="straightConnector1">
                  <a:avLst/>
                </a:prstGeom>
                <a:noFill/>
                <a:ln w="19050" cap="flat" cmpd="sng">
                  <a:solidFill>
                    <a:srgbClr val="143F6A"/>
                  </a:solidFill>
                  <a:prstDash val="solid"/>
                  <a:miter lim="800000"/>
                  <a:headEnd type="none" w="sm" len="sm"/>
                  <a:tailEnd type="none" w="sm" len="sm"/>
                </a:ln>
              </p:spPr>
            </p:cxnSp>
            <p:cxnSp>
              <p:nvCxnSpPr>
                <p:cNvPr id="131" name="Google Shape;131;p31"/>
                <p:cNvCxnSpPr/>
                <p:nvPr/>
              </p:nvCxnSpPr>
              <p:spPr>
                <a:xfrm rot="-5400000" flipH="1">
                  <a:off x="10147663" y="234734"/>
                  <a:ext cx="651753" cy="642026"/>
                </a:xfrm>
                <a:prstGeom prst="straightConnector1">
                  <a:avLst/>
                </a:prstGeom>
                <a:noFill/>
                <a:ln w="19050" cap="flat" cmpd="sng">
                  <a:solidFill>
                    <a:srgbClr val="143F6A"/>
                  </a:solidFill>
                  <a:prstDash val="solid"/>
                  <a:miter lim="800000"/>
                  <a:headEnd type="none" w="sm" len="sm"/>
                  <a:tailEnd type="none" w="sm" len="sm"/>
                </a:ln>
              </p:spPr>
            </p:cxnSp>
          </p:grpSp>
          <p:grpSp>
            <p:nvGrpSpPr>
              <p:cNvPr id="132" name="Google Shape;132;p31"/>
              <p:cNvGrpSpPr/>
              <p:nvPr/>
            </p:nvGrpSpPr>
            <p:grpSpPr>
              <a:xfrm>
                <a:off x="823807" y="2516211"/>
                <a:ext cx="560629" cy="252000"/>
                <a:chOff x="9609371" y="214009"/>
                <a:chExt cx="1185181" cy="667615"/>
              </a:xfrm>
            </p:grpSpPr>
            <p:cxnSp>
              <p:nvCxnSpPr>
                <p:cNvPr id="133" name="Google Shape;133;p31"/>
                <p:cNvCxnSpPr/>
                <p:nvPr/>
              </p:nvCxnSpPr>
              <p:spPr>
                <a:xfrm rot="10800000" flipH="1">
                  <a:off x="9609371" y="214009"/>
                  <a:ext cx="651755" cy="642025"/>
                </a:xfrm>
                <a:prstGeom prst="straightConnector1">
                  <a:avLst/>
                </a:prstGeom>
                <a:noFill/>
                <a:ln w="19050" cap="flat" cmpd="sng">
                  <a:solidFill>
                    <a:srgbClr val="143F6A"/>
                  </a:solidFill>
                  <a:prstDash val="solid"/>
                  <a:miter lim="800000"/>
                  <a:headEnd type="none" w="sm" len="sm"/>
                  <a:tailEnd type="none" w="sm" len="sm"/>
                </a:ln>
              </p:spPr>
            </p:cxnSp>
            <p:cxnSp>
              <p:nvCxnSpPr>
                <p:cNvPr id="134" name="Google Shape;134;p31"/>
                <p:cNvCxnSpPr/>
                <p:nvPr/>
              </p:nvCxnSpPr>
              <p:spPr>
                <a:xfrm rot="-5400000" flipH="1">
                  <a:off x="10147663" y="234734"/>
                  <a:ext cx="651753" cy="642026"/>
                </a:xfrm>
                <a:prstGeom prst="straightConnector1">
                  <a:avLst/>
                </a:prstGeom>
                <a:noFill/>
                <a:ln w="19050" cap="flat" cmpd="sng">
                  <a:solidFill>
                    <a:srgbClr val="143F6A"/>
                  </a:solidFill>
                  <a:prstDash val="solid"/>
                  <a:miter lim="800000"/>
                  <a:headEnd type="none" w="sm" len="sm"/>
                  <a:tailEnd type="none" w="sm" len="sm"/>
                </a:ln>
              </p:spPr>
            </p:cxnSp>
          </p:grpSp>
          <p:grpSp>
            <p:nvGrpSpPr>
              <p:cNvPr id="135" name="Google Shape;135;p31"/>
              <p:cNvGrpSpPr/>
              <p:nvPr/>
            </p:nvGrpSpPr>
            <p:grpSpPr>
              <a:xfrm>
                <a:off x="823807" y="1893062"/>
                <a:ext cx="560629" cy="252000"/>
                <a:chOff x="9609371" y="214009"/>
                <a:chExt cx="1185181" cy="667615"/>
              </a:xfrm>
            </p:grpSpPr>
            <p:cxnSp>
              <p:nvCxnSpPr>
                <p:cNvPr id="136" name="Google Shape;136;p31"/>
                <p:cNvCxnSpPr/>
                <p:nvPr/>
              </p:nvCxnSpPr>
              <p:spPr>
                <a:xfrm rot="10800000" flipH="1">
                  <a:off x="9609371" y="214009"/>
                  <a:ext cx="651755" cy="642025"/>
                </a:xfrm>
                <a:prstGeom prst="straightConnector1">
                  <a:avLst/>
                </a:prstGeom>
                <a:noFill/>
                <a:ln w="19050" cap="flat" cmpd="sng">
                  <a:solidFill>
                    <a:srgbClr val="143F6A"/>
                  </a:solidFill>
                  <a:prstDash val="solid"/>
                  <a:miter lim="800000"/>
                  <a:headEnd type="none" w="sm" len="sm"/>
                  <a:tailEnd type="none" w="sm" len="sm"/>
                </a:ln>
              </p:spPr>
            </p:cxnSp>
            <p:cxnSp>
              <p:nvCxnSpPr>
                <p:cNvPr id="137" name="Google Shape;137;p31"/>
                <p:cNvCxnSpPr/>
                <p:nvPr/>
              </p:nvCxnSpPr>
              <p:spPr>
                <a:xfrm rot="-5400000" flipH="1">
                  <a:off x="10147663" y="234734"/>
                  <a:ext cx="651753" cy="642026"/>
                </a:xfrm>
                <a:prstGeom prst="straightConnector1">
                  <a:avLst/>
                </a:prstGeom>
                <a:noFill/>
                <a:ln w="19050" cap="flat" cmpd="sng">
                  <a:solidFill>
                    <a:srgbClr val="143F6A"/>
                  </a:solidFill>
                  <a:prstDash val="solid"/>
                  <a:miter lim="800000"/>
                  <a:headEnd type="none" w="sm" len="sm"/>
                  <a:tailEnd type="none" w="sm" len="sm"/>
                </a:ln>
              </p:spPr>
            </p:cxnSp>
          </p:grpSp>
          <p:grpSp>
            <p:nvGrpSpPr>
              <p:cNvPr id="138" name="Google Shape;138;p31"/>
              <p:cNvGrpSpPr/>
              <p:nvPr/>
            </p:nvGrpSpPr>
            <p:grpSpPr>
              <a:xfrm>
                <a:off x="823807" y="3762509"/>
                <a:ext cx="560629" cy="252000"/>
                <a:chOff x="9609371" y="214009"/>
                <a:chExt cx="1185181" cy="667615"/>
              </a:xfrm>
            </p:grpSpPr>
            <p:cxnSp>
              <p:nvCxnSpPr>
                <p:cNvPr id="139" name="Google Shape;139;p31"/>
                <p:cNvCxnSpPr/>
                <p:nvPr/>
              </p:nvCxnSpPr>
              <p:spPr>
                <a:xfrm rot="10800000" flipH="1">
                  <a:off x="9609371" y="214009"/>
                  <a:ext cx="651755" cy="642025"/>
                </a:xfrm>
                <a:prstGeom prst="straightConnector1">
                  <a:avLst/>
                </a:prstGeom>
                <a:noFill/>
                <a:ln w="19050" cap="flat" cmpd="sng">
                  <a:solidFill>
                    <a:srgbClr val="143F6A"/>
                  </a:solidFill>
                  <a:prstDash val="solid"/>
                  <a:miter lim="800000"/>
                  <a:headEnd type="none" w="sm" len="sm"/>
                  <a:tailEnd type="none" w="sm" len="sm"/>
                </a:ln>
              </p:spPr>
            </p:cxnSp>
            <p:cxnSp>
              <p:nvCxnSpPr>
                <p:cNvPr id="140" name="Google Shape;140;p31"/>
                <p:cNvCxnSpPr/>
                <p:nvPr/>
              </p:nvCxnSpPr>
              <p:spPr>
                <a:xfrm rot="-5400000" flipH="1">
                  <a:off x="10147663" y="234734"/>
                  <a:ext cx="651753" cy="642026"/>
                </a:xfrm>
                <a:prstGeom prst="straightConnector1">
                  <a:avLst/>
                </a:prstGeom>
                <a:noFill/>
                <a:ln w="19050" cap="flat" cmpd="sng">
                  <a:solidFill>
                    <a:srgbClr val="143F6A"/>
                  </a:solidFill>
                  <a:prstDash val="solid"/>
                  <a:miter lim="800000"/>
                  <a:headEnd type="none" w="sm" len="sm"/>
                  <a:tailEnd type="none" w="sm" len="sm"/>
                </a:ln>
              </p:spPr>
            </p:cxnSp>
          </p:grpSp>
          <p:grpSp>
            <p:nvGrpSpPr>
              <p:cNvPr id="141" name="Google Shape;141;p31"/>
              <p:cNvGrpSpPr/>
              <p:nvPr/>
            </p:nvGrpSpPr>
            <p:grpSpPr>
              <a:xfrm>
                <a:off x="823807" y="3139360"/>
                <a:ext cx="560629" cy="252000"/>
                <a:chOff x="9609371" y="214009"/>
                <a:chExt cx="1185181" cy="667615"/>
              </a:xfrm>
            </p:grpSpPr>
            <p:cxnSp>
              <p:nvCxnSpPr>
                <p:cNvPr id="142" name="Google Shape;142;p31"/>
                <p:cNvCxnSpPr/>
                <p:nvPr/>
              </p:nvCxnSpPr>
              <p:spPr>
                <a:xfrm rot="10800000" flipH="1">
                  <a:off x="9609371" y="214009"/>
                  <a:ext cx="651755" cy="642025"/>
                </a:xfrm>
                <a:prstGeom prst="straightConnector1">
                  <a:avLst/>
                </a:prstGeom>
                <a:noFill/>
                <a:ln w="19050" cap="flat" cmpd="sng">
                  <a:solidFill>
                    <a:srgbClr val="143F6A"/>
                  </a:solidFill>
                  <a:prstDash val="solid"/>
                  <a:miter lim="800000"/>
                  <a:headEnd type="none" w="sm" len="sm"/>
                  <a:tailEnd type="none" w="sm" len="sm"/>
                </a:ln>
              </p:spPr>
            </p:cxnSp>
            <p:cxnSp>
              <p:nvCxnSpPr>
                <p:cNvPr id="143" name="Google Shape;143;p31"/>
                <p:cNvCxnSpPr/>
                <p:nvPr/>
              </p:nvCxnSpPr>
              <p:spPr>
                <a:xfrm rot="-5400000" flipH="1">
                  <a:off x="10147663" y="234734"/>
                  <a:ext cx="651753" cy="642026"/>
                </a:xfrm>
                <a:prstGeom prst="straightConnector1">
                  <a:avLst/>
                </a:prstGeom>
                <a:noFill/>
                <a:ln w="19050" cap="flat" cmpd="sng">
                  <a:solidFill>
                    <a:srgbClr val="143F6A"/>
                  </a:solidFill>
                  <a:prstDash val="solid"/>
                  <a:miter lim="800000"/>
                  <a:headEnd type="none" w="sm" len="sm"/>
                  <a:tailEnd type="none" w="sm" len="sm"/>
                </a:ln>
              </p:spPr>
            </p:cxnSp>
          </p:grpSp>
          <p:grpSp>
            <p:nvGrpSpPr>
              <p:cNvPr id="144" name="Google Shape;144;p31"/>
              <p:cNvGrpSpPr/>
              <p:nvPr/>
            </p:nvGrpSpPr>
            <p:grpSpPr>
              <a:xfrm>
                <a:off x="823807" y="5008807"/>
                <a:ext cx="560629" cy="252000"/>
                <a:chOff x="9609371" y="214009"/>
                <a:chExt cx="1185181" cy="667615"/>
              </a:xfrm>
            </p:grpSpPr>
            <p:cxnSp>
              <p:nvCxnSpPr>
                <p:cNvPr id="145" name="Google Shape;145;p31"/>
                <p:cNvCxnSpPr/>
                <p:nvPr/>
              </p:nvCxnSpPr>
              <p:spPr>
                <a:xfrm rot="10800000" flipH="1">
                  <a:off x="9609371" y="214009"/>
                  <a:ext cx="651755" cy="642025"/>
                </a:xfrm>
                <a:prstGeom prst="straightConnector1">
                  <a:avLst/>
                </a:prstGeom>
                <a:noFill/>
                <a:ln w="19050" cap="flat" cmpd="sng">
                  <a:solidFill>
                    <a:srgbClr val="143F6A"/>
                  </a:solidFill>
                  <a:prstDash val="solid"/>
                  <a:miter lim="800000"/>
                  <a:headEnd type="none" w="sm" len="sm"/>
                  <a:tailEnd type="none" w="sm" len="sm"/>
                </a:ln>
              </p:spPr>
            </p:cxnSp>
            <p:cxnSp>
              <p:nvCxnSpPr>
                <p:cNvPr id="146" name="Google Shape;146;p31"/>
                <p:cNvCxnSpPr/>
                <p:nvPr/>
              </p:nvCxnSpPr>
              <p:spPr>
                <a:xfrm rot="-5400000" flipH="1">
                  <a:off x="10147663" y="234734"/>
                  <a:ext cx="651753" cy="642026"/>
                </a:xfrm>
                <a:prstGeom prst="straightConnector1">
                  <a:avLst/>
                </a:prstGeom>
                <a:noFill/>
                <a:ln w="19050" cap="flat" cmpd="sng">
                  <a:solidFill>
                    <a:srgbClr val="143F6A"/>
                  </a:solidFill>
                  <a:prstDash val="solid"/>
                  <a:miter lim="800000"/>
                  <a:headEnd type="none" w="sm" len="sm"/>
                  <a:tailEnd type="none" w="sm" len="sm"/>
                </a:ln>
              </p:spPr>
            </p:cxnSp>
          </p:grpSp>
          <p:grpSp>
            <p:nvGrpSpPr>
              <p:cNvPr id="147" name="Google Shape;147;p31"/>
              <p:cNvGrpSpPr/>
              <p:nvPr/>
            </p:nvGrpSpPr>
            <p:grpSpPr>
              <a:xfrm>
                <a:off x="823807" y="4385658"/>
                <a:ext cx="560629" cy="252000"/>
                <a:chOff x="9609371" y="214009"/>
                <a:chExt cx="1185181" cy="667615"/>
              </a:xfrm>
            </p:grpSpPr>
            <p:cxnSp>
              <p:nvCxnSpPr>
                <p:cNvPr id="148" name="Google Shape;148;p31"/>
                <p:cNvCxnSpPr/>
                <p:nvPr/>
              </p:nvCxnSpPr>
              <p:spPr>
                <a:xfrm rot="10800000" flipH="1">
                  <a:off x="9609371" y="214009"/>
                  <a:ext cx="651755" cy="642025"/>
                </a:xfrm>
                <a:prstGeom prst="straightConnector1">
                  <a:avLst/>
                </a:prstGeom>
                <a:noFill/>
                <a:ln w="19050" cap="flat" cmpd="sng">
                  <a:solidFill>
                    <a:srgbClr val="143F6A"/>
                  </a:solidFill>
                  <a:prstDash val="solid"/>
                  <a:miter lim="800000"/>
                  <a:headEnd type="none" w="sm" len="sm"/>
                  <a:tailEnd type="none" w="sm" len="sm"/>
                </a:ln>
              </p:spPr>
            </p:cxnSp>
            <p:cxnSp>
              <p:nvCxnSpPr>
                <p:cNvPr id="149" name="Google Shape;149;p31"/>
                <p:cNvCxnSpPr/>
                <p:nvPr/>
              </p:nvCxnSpPr>
              <p:spPr>
                <a:xfrm rot="-5400000" flipH="1">
                  <a:off x="10147663" y="234734"/>
                  <a:ext cx="651753" cy="642026"/>
                </a:xfrm>
                <a:prstGeom prst="straightConnector1">
                  <a:avLst/>
                </a:prstGeom>
                <a:noFill/>
                <a:ln w="19050" cap="flat" cmpd="sng">
                  <a:solidFill>
                    <a:srgbClr val="143F6A"/>
                  </a:solidFill>
                  <a:prstDash val="solid"/>
                  <a:miter lim="800000"/>
                  <a:headEnd type="none" w="sm" len="sm"/>
                  <a:tailEnd type="none" w="sm" len="sm"/>
                </a:ln>
              </p:spPr>
            </p:cxnSp>
          </p:grpSp>
          <p:grpSp>
            <p:nvGrpSpPr>
              <p:cNvPr id="150" name="Google Shape;150;p31"/>
              <p:cNvGrpSpPr/>
              <p:nvPr/>
            </p:nvGrpSpPr>
            <p:grpSpPr>
              <a:xfrm>
                <a:off x="823807" y="6255101"/>
                <a:ext cx="560629" cy="252000"/>
                <a:chOff x="9609371" y="214009"/>
                <a:chExt cx="1185181" cy="667615"/>
              </a:xfrm>
            </p:grpSpPr>
            <p:cxnSp>
              <p:nvCxnSpPr>
                <p:cNvPr id="151" name="Google Shape;151;p31"/>
                <p:cNvCxnSpPr/>
                <p:nvPr/>
              </p:nvCxnSpPr>
              <p:spPr>
                <a:xfrm rot="10800000" flipH="1">
                  <a:off x="9609371" y="214009"/>
                  <a:ext cx="651755" cy="642025"/>
                </a:xfrm>
                <a:prstGeom prst="straightConnector1">
                  <a:avLst/>
                </a:prstGeom>
                <a:noFill/>
                <a:ln w="19050" cap="flat" cmpd="sng">
                  <a:solidFill>
                    <a:srgbClr val="143F6A"/>
                  </a:solidFill>
                  <a:prstDash val="solid"/>
                  <a:miter lim="800000"/>
                  <a:headEnd type="none" w="sm" len="sm"/>
                  <a:tailEnd type="none" w="sm" len="sm"/>
                </a:ln>
              </p:spPr>
            </p:cxnSp>
            <p:cxnSp>
              <p:nvCxnSpPr>
                <p:cNvPr id="152" name="Google Shape;152;p31"/>
                <p:cNvCxnSpPr/>
                <p:nvPr/>
              </p:nvCxnSpPr>
              <p:spPr>
                <a:xfrm rot="-5400000" flipH="1">
                  <a:off x="10147663" y="234734"/>
                  <a:ext cx="651753" cy="642026"/>
                </a:xfrm>
                <a:prstGeom prst="straightConnector1">
                  <a:avLst/>
                </a:prstGeom>
                <a:noFill/>
                <a:ln w="19050" cap="flat" cmpd="sng">
                  <a:solidFill>
                    <a:srgbClr val="143F6A"/>
                  </a:solidFill>
                  <a:prstDash val="solid"/>
                  <a:miter lim="800000"/>
                  <a:headEnd type="none" w="sm" len="sm"/>
                  <a:tailEnd type="none" w="sm" len="sm"/>
                </a:ln>
              </p:spPr>
            </p:cxnSp>
          </p:grpSp>
          <p:grpSp>
            <p:nvGrpSpPr>
              <p:cNvPr id="153" name="Google Shape;153;p31"/>
              <p:cNvGrpSpPr/>
              <p:nvPr/>
            </p:nvGrpSpPr>
            <p:grpSpPr>
              <a:xfrm>
                <a:off x="823807" y="5631956"/>
                <a:ext cx="560629" cy="252000"/>
                <a:chOff x="9609371" y="214009"/>
                <a:chExt cx="1185181" cy="667615"/>
              </a:xfrm>
            </p:grpSpPr>
            <p:cxnSp>
              <p:nvCxnSpPr>
                <p:cNvPr id="154" name="Google Shape;154;p31"/>
                <p:cNvCxnSpPr/>
                <p:nvPr/>
              </p:nvCxnSpPr>
              <p:spPr>
                <a:xfrm rot="10800000" flipH="1">
                  <a:off x="9609371" y="214009"/>
                  <a:ext cx="651755" cy="642025"/>
                </a:xfrm>
                <a:prstGeom prst="straightConnector1">
                  <a:avLst/>
                </a:prstGeom>
                <a:noFill/>
                <a:ln w="19050" cap="flat" cmpd="sng">
                  <a:solidFill>
                    <a:srgbClr val="143F6A"/>
                  </a:solidFill>
                  <a:prstDash val="solid"/>
                  <a:miter lim="800000"/>
                  <a:headEnd type="none" w="sm" len="sm"/>
                  <a:tailEnd type="none" w="sm" len="sm"/>
                </a:ln>
              </p:spPr>
            </p:cxnSp>
            <p:cxnSp>
              <p:nvCxnSpPr>
                <p:cNvPr id="155" name="Google Shape;155;p31"/>
                <p:cNvCxnSpPr/>
                <p:nvPr/>
              </p:nvCxnSpPr>
              <p:spPr>
                <a:xfrm rot="-5400000" flipH="1">
                  <a:off x="10147663" y="234734"/>
                  <a:ext cx="651753" cy="642026"/>
                </a:xfrm>
                <a:prstGeom prst="straightConnector1">
                  <a:avLst/>
                </a:prstGeom>
                <a:noFill/>
                <a:ln w="19050" cap="flat" cmpd="sng">
                  <a:solidFill>
                    <a:srgbClr val="143F6A"/>
                  </a:solidFill>
                  <a:prstDash val="solid"/>
                  <a:miter lim="800000"/>
                  <a:headEnd type="none" w="sm" len="sm"/>
                  <a:tailEnd type="none" w="sm" len="sm"/>
                </a:ln>
              </p:spPr>
            </p:cxnSp>
          </p:grpSp>
        </p:grpSp>
        <p:grpSp>
          <p:nvGrpSpPr>
            <p:cNvPr id="156" name="Google Shape;156;p31"/>
            <p:cNvGrpSpPr/>
            <p:nvPr/>
          </p:nvGrpSpPr>
          <p:grpSpPr>
            <a:xfrm rot="10800000" flipH="1">
              <a:off x="11251547" y="4032395"/>
              <a:ext cx="108000" cy="1128940"/>
              <a:chOff x="823807" y="646764"/>
              <a:chExt cx="560629" cy="5860337"/>
            </a:xfrm>
          </p:grpSpPr>
          <p:grpSp>
            <p:nvGrpSpPr>
              <p:cNvPr id="157" name="Google Shape;157;p31"/>
              <p:cNvGrpSpPr/>
              <p:nvPr/>
            </p:nvGrpSpPr>
            <p:grpSpPr>
              <a:xfrm>
                <a:off x="823807" y="1269913"/>
                <a:ext cx="560629" cy="252000"/>
                <a:chOff x="9609371" y="214009"/>
                <a:chExt cx="1185181" cy="667615"/>
              </a:xfrm>
            </p:grpSpPr>
            <p:cxnSp>
              <p:nvCxnSpPr>
                <p:cNvPr id="158" name="Google Shape;158;p31"/>
                <p:cNvCxnSpPr/>
                <p:nvPr/>
              </p:nvCxnSpPr>
              <p:spPr>
                <a:xfrm rot="10800000" flipH="1">
                  <a:off x="9609371" y="214009"/>
                  <a:ext cx="651755" cy="642025"/>
                </a:xfrm>
                <a:prstGeom prst="straightConnector1">
                  <a:avLst/>
                </a:prstGeom>
                <a:noFill/>
                <a:ln w="19050" cap="flat" cmpd="sng">
                  <a:solidFill>
                    <a:srgbClr val="143F6A"/>
                  </a:solidFill>
                  <a:prstDash val="solid"/>
                  <a:miter lim="800000"/>
                  <a:headEnd type="none" w="sm" len="sm"/>
                  <a:tailEnd type="none" w="sm" len="sm"/>
                </a:ln>
              </p:spPr>
            </p:cxnSp>
            <p:cxnSp>
              <p:nvCxnSpPr>
                <p:cNvPr id="159" name="Google Shape;159;p31"/>
                <p:cNvCxnSpPr/>
                <p:nvPr/>
              </p:nvCxnSpPr>
              <p:spPr>
                <a:xfrm rot="-5400000" flipH="1">
                  <a:off x="10147663" y="234734"/>
                  <a:ext cx="651753" cy="642026"/>
                </a:xfrm>
                <a:prstGeom prst="straightConnector1">
                  <a:avLst/>
                </a:prstGeom>
                <a:noFill/>
                <a:ln w="19050" cap="flat" cmpd="sng">
                  <a:solidFill>
                    <a:srgbClr val="143F6A"/>
                  </a:solidFill>
                  <a:prstDash val="solid"/>
                  <a:miter lim="800000"/>
                  <a:headEnd type="none" w="sm" len="sm"/>
                  <a:tailEnd type="none" w="sm" len="sm"/>
                </a:ln>
              </p:spPr>
            </p:cxnSp>
          </p:grpSp>
          <p:grpSp>
            <p:nvGrpSpPr>
              <p:cNvPr id="160" name="Google Shape;160;p31"/>
              <p:cNvGrpSpPr/>
              <p:nvPr/>
            </p:nvGrpSpPr>
            <p:grpSpPr>
              <a:xfrm>
                <a:off x="823807" y="646764"/>
                <a:ext cx="560629" cy="252000"/>
                <a:chOff x="9609371" y="214009"/>
                <a:chExt cx="1185181" cy="667615"/>
              </a:xfrm>
            </p:grpSpPr>
            <p:cxnSp>
              <p:nvCxnSpPr>
                <p:cNvPr id="161" name="Google Shape;161;p31"/>
                <p:cNvCxnSpPr/>
                <p:nvPr/>
              </p:nvCxnSpPr>
              <p:spPr>
                <a:xfrm rot="10800000" flipH="1">
                  <a:off x="9609371" y="214009"/>
                  <a:ext cx="651755" cy="642025"/>
                </a:xfrm>
                <a:prstGeom prst="straightConnector1">
                  <a:avLst/>
                </a:prstGeom>
                <a:noFill/>
                <a:ln w="19050" cap="flat" cmpd="sng">
                  <a:solidFill>
                    <a:srgbClr val="143F6A"/>
                  </a:solidFill>
                  <a:prstDash val="solid"/>
                  <a:miter lim="800000"/>
                  <a:headEnd type="none" w="sm" len="sm"/>
                  <a:tailEnd type="none" w="sm" len="sm"/>
                </a:ln>
              </p:spPr>
            </p:cxnSp>
            <p:cxnSp>
              <p:nvCxnSpPr>
                <p:cNvPr id="162" name="Google Shape;162;p31"/>
                <p:cNvCxnSpPr/>
                <p:nvPr/>
              </p:nvCxnSpPr>
              <p:spPr>
                <a:xfrm rot="-5400000" flipH="1">
                  <a:off x="10147663" y="234734"/>
                  <a:ext cx="651753" cy="642026"/>
                </a:xfrm>
                <a:prstGeom prst="straightConnector1">
                  <a:avLst/>
                </a:prstGeom>
                <a:noFill/>
                <a:ln w="19050" cap="flat" cmpd="sng">
                  <a:solidFill>
                    <a:srgbClr val="143F6A"/>
                  </a:solidFill>
                  <a:prstDash val="solid"/>
                  <a:miter lim="800000"/>
                  <a:headEnd type="none" w="sm" len="sm"/>
                  <a:tailEnd type="none" w="sm" len="sm"/>
                </a:ln>
              </p:spPr>
            </p:cxnSp>
          </p:grpSp>
          <p:grpSp>
            <p:nvGrpSpPr>
              <p:cNvPr id="163" name="Google Shape;163;p31"/>
              <p:cNvGrpSpPr/>
              <p:nvPr/>
            </p:nvGrpSpPr>
            <p:grpSpPr>
              <a:xfrm>
                <a:off x="823807" y="2516211"/>
                <a:ext cx="560629" cy="252000"/>
                <a:chOff x="9609371" y="214009"/>
                <a:chExt cx="1185181" cy="667615"/>
              </a:xfrm>
            </p:grpSpPr>
            <p:cxnSp>
              <p:nvCxnSpPr>
                <p:cNvPr id="164" name="Google Shape;164;p31"/>
                <p:cNvCxnSpPr/>
                <p:nvPr/>
              </p:nvCxnSpPr>
              <p:spPr>
                <a:xfrm rot="10800000" flipH="1">
                  <a:off x="9609371" y="214009"/>
                  <a:ext cx="651755" cy="642025"/>
                </a:xfrm>
                <a:prstGeom prst="straightConnector1">
                  <a:avLst/>
                </a:prstGeom>
                <a:noFill/>
                <a:ln w="19050" cap="flat" cmpd="sng">
                  <a:solidFill>
                    <a:srgbClr val="143F6A"/>
                  </a:solidFill>
                  <a:prstDash val="solid"/>
                  <a:miter lim="800000"/>
                  <a:headEnd type="none" w="sm" len="sm"/>
                  <a:tailEnd type="none" w="sm" len="sm"/>
                </a:ln>
              </p:spPr>
            </p:cxnSp>
            <p:cxnSp>
              <p:nvCxnSpPr>
                <p:cNvPr id="165" name="Google Shape;165;p31"/>
                <p:cNvCxnSpPr/>
                <p:nvPr/>
              </p:nvCxnSpPr>
              <p:spPr>
                <a:xfrm rot="-5400000" flipH="1">
                  <a:off x="10147663" y="234734"/>
                  <a:ext cx="651753" cy="642026"/>
                </a:xfrm>
                <a:prstGeom prst="straightConnector1">
                  <a:avLst/>
                </a:prstGeom>
                <a:noFill/>
                <a:ln w="19050" cap="flat" cmpd="sng">
                  <a:solidFill>
                    <a:srgbClr val="143F6A"/>
                  </a:solidFill>
                  <a:prstDash val="solid"/>
                  <a:miter lim="800000"/>
                  <a:headEnd type="none" w="sm" len="sm"/>
                  <a:tailEnd type="none" w="sm" len="sm"/>
                </a:ln>
              </p:spPr>
            </p:cxnSp>
          </p:grpSp>
          <p:grpSp>
            <p:nvGrpSpPr>
              <p:cNvPr id="166" name="Google Shape;166;p31"/>
              <p:cNvGrpSpPr/>
              <p:nvPr/>
            </p:nvGrpSpPr>
            <p:grpSpPr>
              <a:xfrm>
                <a:off x="823807" y="1893062"/>
                <a:ext cx="560629" cy="252000"/>
                <a:chOff x="9609371" y="214009"/>
                <a:chExt cx="1185181" cy="667615"/>
              </a:xfrm>
            </p:grpSpPr>
            <p:cxnSp>
              <p:nvCxnSpPr>
                <p:cNvPr id="167" name="Google Shape;167;p31"/>
                <p:cNvCxnSpPr/>
                <p:nvPr/>
              </p:nvCxnSpPr>
              <p:spPr>
                <a:xfrm rot="10800000" flipH="1">
                  <a:off x="9609371" y="214009"/>
                  <a:ext cx="651755" cy="642025"/>
                </a:xfrm>
                <a:prstGeom prst="straightConnector1">
                  <a:avLst/>
                </a:prstGeom>
                <a:noFill/>
                <a:ln w="19050" cap="flat" cmpd="sng">
                  <a:solidFill>
                    <a:srgbClr val="143F6A"/>
                  </a:solidFill>
                  <a:prstDash val="solid"/>
                  <a:miter lim="800000"/>
                  <a:headEnd type="none" w="sm" len="sm"/>
                  <a:tailEnd type="none" w="sm" len="sm"/>
                </a:ln>
              </p:spPr>
            </p:cxnSp>
            <p:cxnSp>
              <p:nvCxnSpPr>
                <p:cNvPr id="168" name="Google Shape;168;p31"/>
                <p:cNvCxnSpPr/>
                <p:nvPr/>
              </p:nvCxnSpPr>
              <p:spPr>
                <a:xfrm rot="-5400000" flipH="1">
                  <a:off x="10147663" y="234734"/>
                  <a:ext cx="651753" cy="642026"/>
                </a:xfrm>
                <a:prstGeom prst="straightConnector1">
                  <a:avLst/>
                </a:prstGeom>
                <a:noFill/>
                <a:ln w="19050" cap="flat" cmpd="sng">
                  <a:solidFill>
                    <a:srgbClr val="143F6A"/>
                  </a:solidFill>
                  <a:prstDash val="solid"/>
                  <a:miter lim="800000"/>
                  <a:headEnd type="none" w="sm" len="sm"/>
                  <a:tailEnd type="none" w="sm" len="sm"/>
                </a:ln>
              </p:spPr>
            </p:cxnSp>
          </p:grpSp>
          <p:grpSp>
            <p:nvGrpSpPr>
              <p:cNvPr id="169" name="Google Shape;169;p31"/>
              <p:cNvGrpSpPr/>
              <p:nvPr/>
            </p:nvGrpSpPr>
            <p:grpSpPr>
              <a:xfrm>
                <a:off x="823807" y="3762509"/>
                <a:ext cx="560629" cy="252000"/>
                <a:chOff x="9609371" y="214009"/>
                <a:chExt cx="1185181" cy="667615"/>
              </a:xfrm>
            </p:grpSpPr>
            <p:cxnSp>
              <p:nvCxnSpPr>
                <p:cNvPr id="170" name="Google Shape;170;p31"/>
                <p:cNvCxnSpPr/>
                <p:nvPr/>
              </p:nvCxnSpPr>
              <p:spPr>
                <a:xfrm rot="10800000" flipH="1">
                  <a:off x="9609371" y="214009"/>
                  <a:ext cx="651755" cy="642025"/>
                </a:xfrm>
                <a:prstGeom prst="straightConnector1">
                  <a:avLst/>
                </a:prstGeom>
                <a:noFill/>
                <a:ln w="19050" cap="flat" cmpd="sng">
                  <a:solidFill>
                    <a:srgbClr val="143F6A"/>
                  </a:solidFill>
                  <a:prstDash val="solid"/>
                  <a:miter lim="800000"/>
                  <a:headEnd type="none" w="sm" len="sm"/>
                  <a:tailEnd type="none" w="sm" len="sm"/>
                </a:ln>
              </p:spPr>
            </p:cxnSp>
            <p:cxnSp>
              <p:nvCxnSpPr>
                <p:cNvPr id="171" name="Google Shape;171;p31"/>
                <p:cNvCxnSpPr/>
                <p:nvPr/>
              </p:nvCxnSpPr>
              <p:spPr>
                <a:xfrm rot="-5400000" flipH="1">
                  <a:off x="10147663" y="234734"/>
                  <a:ext cx="651753" cy="642026"/>
                </a:xfrm>
                <a:prstGeom prst="straightConnector1">
                  <a:avLst/>
                </a:prstGeom>
                <a:noFill/>
                <a:ln w="19050" cap="flat" cmpd="sng">
                  <a:solidFill>
                    <a:srgbClr val="143F6A"/>
                  </a:solidFill>
                  <a:prstDash val="solid"/>
                  <a:miter lim="800000"/>
                  <a:headEnd type="none" w="sm" len="sm"/>
                  <a:tailEnd type="none" w="sm" len="sm"/>
                </a:ln>
              </p:spPr>
            </p:cxnSp>
          </p:grpSp>
          <p:grpSp>
            <p:nvGrpSpPr>
              <p:cNvPr id="172" name="Google Shape;172;p31"/>
              <p:cNvGrpSpPr/>
              <p:nvPr/>
            </p:nvGrpSpPr>
            <p:grpSpPr>
              <a:xfrm>
                <a:off x="823807" y="3139360"/>
                <a:ext cx="560629" cy="252000"/>
                <a:chOff x="9609371" y="214009"/>
                <a:chExt cx="1185181" cy="667615"/>
              </a:xfrm>
            </p:grpSpPr>
            <p:cxnSp>
              <p:nvCxnSpPr>
                <p:cNvPr id="173" name="Google Shape;173;p31"/>
                <p:cNvCxnSpPr/>
                <p:nvPr/>
              </p:nvCxnSpPr>
              <p:spPr>
                <a:xfrm rot="10800000" flipH="1">
                  <a:off x="9609371" y="214009"/>
                  <a:ext cx="651755" cy="642025"/>
                </a:xfrm>
                <a:prstGeom prst="straightConnector1">
                  <a:avLst/>
                </a:prstGeom>
                <a:noFill/>
                <a:ln w="19050" cap="flat" cmpd="sng">
                  <a:solidFill>
                    <a:srgbClr val="143F6A"/>
                  </a:solidFill>
                  <a:prstDash val="solid"/>
                  <a:miter lim="800000"/>
                  <a:headEnd type="none" w="sm" len="sm"/>
                  <a:tailEnd type="none" w="sm" len="sm"/>
                </a:ln>
              </p:spPr>
            </p:cxnSp>
            <p:cxnSp>
              <p:nvCxnSpPr>
                <p:cNvPr id="174" name="Google Shape;174;p31"/>
                <p:cNvCxnSpPr/>
                <p:nvPr/>
              </p:nvCxnSpPr>
              <p:spPr>
                <a:xfrm rot="-5400000" flipH="1">
                  <a:off x="10147663" y="234734"/>
                  <a:ext cx="651753" cy="642026"/>
                </a:xfrm>
                <a:prstGeom prst="straightConnector1">
                  <a:avLst/>
                </a:prstGeom>
                <a:noFill/>
                <a:ln w="19050" cap="flat" cmpd="sng">
                  <a:solidFill>
                    <a:srgbClr val="143F6A"/>
                  </a:solidFill>
                  <a:prstDash val="solid"/>
                  <a:miter lim="800000"/>
                  <a:headEnd type="none" w="sm" len="sm"/>
                  <a:tailEnd type="none" w="sm" len="sm"/>
                </a:ln>
              </p:spPr>
            </p:cxnSp>
          </p:grpSp>
          <p:grpSp>
            <p:nvGrpSpPr>
              <p:cNvPr id="175" name="Google Shape;175;p31"/>
              <p:cNvGrpSpPr/>
              <p:nvPr/>
            </p:nvGrpSpPr>
            <p:grpSpPr>
              <a:xfrm>
                <a:off x="823807" y="5008807"/>
                <a:ext cx="560629" cy="252000"/>
                <a:chOff x="9609371" y="214009"/>
                <a:chExt cx="1185181" cy="667615"/>
              </a:xfrm>
            </p:grpSpPr>
            <p:cxnSp>
              <p:nvCxnSpPr>
                <p:cNvPr id="176" name="Google Shape;176;p31"/>
                <p:cNvCxnSpPr/>
                <p:nvPr/>
              </p:nvCxnSpPr>
              <p:spPr>
                <a:xfrm rot="10800000" flipH="1">
                  <a:off x="9609371" y="214009"/>
                  <a:ext cx="651755" cy="642025"/>
                </a:xfrm>
                <a:prstGeom prst="straightConnector1">
                  <a:avLst/>
                </a:prstGeom>
                <a:noFill/>
                <a:ln w="19050" cap="flat" cmpd="sng">
                  <a:solidFill>
                    <a:srgbClr val="143F6A"/>
                  </a:solidFill>
                  <a:prstDash val="solid"/>
                  <a:miter lim="800000"/>
                  <a:headEnd type="none" w="sm" len="sm"/>
                  <a:tailEnd type="none" w="sm" len="sm"/>
                </a:ln>
              </p:spPr>
            </p:cxnSp>
            <p:cxnSp>
              <p:nvCxnSpPr>
                <p:cNvPr id="177" name="Google Shape;177;p31"/>
                <p:cNvCxnSpPr/>
                <p:nvPr/>
              </p:nvCxnSpPr>
              <p:spPr>
                <a:xfrm rot="-5400000" flipH="1">
                  <a:off x="10147663" y="234734"/>
                  <a:ext cx="651753" cy="642026"/>
                </a:xfrm>
                <a:prstGeom prst="straightConnector1">
                  <a:avLst/>
                </a:prstGeom>
                <a:noFill/>
                <a:ln w="19050" cap="flat" cmpd="sng">
                  <a:solidFill>
                    <a:srgbClr val="143F6A"/>
                  </a:solidFill>
                  <a:prstDash val="solid"/>
                  <a:miter lim="800000"/>
                  <a:headEnd type="none" w="sm" len="sm"/>
                  <a:tailEnd type="none" w="sm" len="sm"/>
                </a:ln>
              </p:spPr>
            </p:cxnSp>
          </p:grpSp>
          <p:grpSp>
            <p:nvGrpSpPr>
              <p:cNvPr id="178" name="Google Shape;178;p31"/>
              <p:cNvGrpSpPr/>
              <p:nvPr/>
            </p:nvGrpSpPr>
            <p:grpSpPr>
              <a:xfrm>
                <a:off x="823807" y="4385658"/>
                <a:ext cx="560629" cy="252000"/>
                <a:chOff x="9609371" y="214009"/>
                <a:chExt cx="1185181" cy="667615"/>
              </a:xfrm>
            </p:grpSpPr>
            <p:cxnSp>
              <p:nvCxnSpPr>
                <p:cNvPr id="179" name="Google Shape;179;p31"/>
                <p:cNvCxnSpPr/>
                <p:nvPr/>
              </p:nvCxnSpPr>
              <p:spPr>
                <a:xfrm rot="10800000" flipH="1">
                  <a:off x="9609371" y="214009"/>
                  <a:ext cx="651755" cy="642025"/>
                </a:xfrm>
                <a:prstGeom prst="straightConnector1">
                  <a:avLst/>
                </a:prstGeom>
                <a:noFill/>
                <a:ln w="19050" cap="flat" cmpd="sng">
                  <a:solidFill>
                    <a:srgbClr val="143F6A"/>
                  </a:solidFill>
                  <a:prstDash val="solid"/>
                  <a:miter lim="800000"/>
                  <a:headEnd type="none" w="sm" len="sm"/>
                  <a:tailEnd type="none" w="sm" len="sm"/>
                </a:ln>
              </p:spPr>
            </p:cxnSp>
            <p:cxnSp>
              <p:nvCxnSpPr>
                <p:cNvPr id="180" name="Google Shape;180;p31"/>
                <p:cNvCxnSpPr/>
                <p:nvPr/>
              </p:nvCxnSpPr>
              <p:spPr>
                <a:xfrm rot="-5400000" flipH="1">
                  <a:off x="10147663" y="234734"/>
                  <a:ext cx="651753" cy="642026"/>
                </a:xfrm>
                <a:prstGeom prst="straightConnector1">
                  <a:avLst/>
                </a:prstGeom>
                <a:noFill/>
                <a:ln w="19050" cap="flat" cmpd="sng">
                  <a:solidFill>
                    <a:srgbClr val="143F6A"/>
                  </a:solidFill>
                  <a:prstDash val="solid"/>
                  <a:miter lim="800000"/>
                  <a:headEnd type="none" w="sm" len="sm"/>
                  <a:tailEnd type="none" w="sm" len="sm"/>
                </a:ln>
              </p:spPr>
            </p:cxnSp>
          </p:grpSp>
          <p:grpSp>
            <p:nvGrpSpPr>
              <p:cNvPr id="181" name="Google Shape;181;p31"/>
              <p:cNvGrpSpPr/>
              <p:nvPr/>
            </p:nvGrpSpPr>
            <p:grpSpPr>
              <a:xfrm>
                <a:off x="823807" y="6255101"/>
                <a:ext cx="560629" cy="252000"/>
                <a:chOff x="9609371" y="214009"/>
                <a:chExt cx="1185181" cy="667615"/>
              </a:xfrm>
            </p:grpSpPr>
            <p:cxnSp>
              <p:nvCxnSpPr>
                <p:cNvPr id="182" name="Google Shape;182;p31"/>
                <p:cNvCxnSpPr/>
                <p:nvPr/>
              </p:nvCxnSpPr>
              <p:spPr>
                <a:xfrm rot="10800000" flipH="1">
                  <a:off x="9609371" y="214009"/>
                  <a:ext cx="651755" cy="642025"/>
                </a:xfrm>
                <a:prstGeom prst="straightConnector1">
                  <a:avLst/>
                </a:prstGeom>
                <a:noFill/>
                <a:ln w="19050" cap="flat" cmpd="sng">
                  <a:solidFill>
                    <a:srgbClr val="143F6A"/>
                  </a:solidFill>
                  <a:prstDash val="solid"/>
                  <a:miter lim="800000"/>
                  <a:headEnd type="none" w="sm" len="sm"/>
                  <a:tailEnd type="none" w="sm" len="sm"/>
                </a:ln>
              </p:spPr>
            </p:cxnSp>
            <p:cxnSp>
              <p:nvCxnSpPr>
                <p:cNvPr id="183" name="Google Shape;183;p31"/>
                <p:cNvCxnSpPr/>
                <p:nvPr/>
              </p:nvCxnSpPr>
              <p:spPr>
                <a:xfrm rot="-5400000" flipH="1">
                  <a:off x="10147663" y="234734"/>
                  <a:ext cx="651753" cy="642026"/>
                </a:xfrm>
                <a:prstGeom prst="straightConnector1">
                  <a:avLst/>
                </a:prstGeom>
                <a:noFill/>
                <a:ln w="19050" cap="flat" cmpd="sng">
                  <a:solidFill>
                    <a:srgbClr val="143F6A"/>
                  </a:solidFill>
                  <a:prstDash val="solid"/>
                  <a:miter lim="800000"/>
                  <a:headEnd type="none" w="sm" len="sm"/>
                  <a:tailEnd type="none" w="sm" len="sm"/>
                </a:ln>
              </p:spPr>
            </p:cxnSp>
          </p:grpSp>
          <p:grpSp>
            <p:nvGrpSpPr>
              <p:cNvPr id="184" name="Google Shape;184;p31"/>
              <p:cNvGrpSpPr/>
              <p:nvPr/>
            </p:nvGrpSpPr>
            <p:grpSpPr>
              <a:xfrm>
                <a:off x="823807" y="5631956"/>
                <a:ext cx="560629" cy="252000"/>
                <a:chOff x="9609371" y="214009"/>
                <a:chExt cx="1185181" cy="667615"/>
              </a:xfrm>
            </p:grpSpPr>
            <p:cxnSp>
              <p:nvCxnSpPr>
                <p:cNvPr id="185" name="Google Shape;185;p31"/>
                <p:cNvCxnSpPr/>
                <p:nvPr/>
              </p:nvCxnSpPr>
              <p:spPr>
                <a:xfrm rot="10800000" flipH="1">
                  <a:off x="9609371" y="214009"/>
                  <a:ext cx="651755" cy="642025"/>
                </a:xfrm>
                <a:prstGeom prst="straightConnector1">
                  <a:avLst/>
                </a:prstGeom>
                <a:noFill/>
                <a:ln w="19050" cap="flat" cmpd="sng">
                  <a:solidFill>
                    <a:srgbClr val="143F6A"/>
                  </a:solidFill>
                  <a:prstDash val="solid"/>
                  <a:miter lim="800000"/>
                  <a:headEnd type="none" w="sm" len="sm"/>
                  <a:tailEnd type="none" w="sm" len="sm"/>
                </a:ln>
              </p:spPr>
            </p:cxnSp>
            <p:cxnSp>
              <p:nvCxnSpPr>
                <p:cNvPr id="186" name="Google Shape;186;p31"/>
                <p:cNvCxnSpPr/>
                <p:nvPr/>
              </p:nvCxnSpPr>
              <p:spPr>
                <a:xfrm rot="-5400000" flipH="1">
                  <a:off x="10147663" y="234734"/>
                  <a:ext cx="651753" cy="642026"/>
                </a:xfrm>
                <a:prstGeom prst="straightConnector1">
                  <a:avLst/>
                </a:prstGeom>
                <a:noFill/>
                <a:ln w="19050" cap="flat" cmpd="sng">
                  <a:solidFill>
                    <a:srgbClr val="143F6A"/>
                  </a:solidFill>
                  <a:prstDash val="solid"/>
                  <a:miter lim="800000"/>
                  <a:headEnd type="none" w="sm" len="sm"/>
                  <a:tailEnd type="none" w="sm" len="sm"/>
                </a:ln>
              </p:spPr>
            </p:cxnSp>
          </p:grpSp>
        </p:grpSp>
        <p:grpSp>
          <p:nvGrpSpPr>
            <p:cNvPr id="187" name="Google Shape;187;p31"/>
            <p:cNvGrpSpPr/>
            <p:nvPr/>
          </p:nvGrpSpPr>
          <p:grpSpPr>
            <a:xfrm rot="10800000" flipH="1">
              <a:off x="11256408" y="5192894"/>
              <a:ext cx="108000" cy="1128940"/>
              <a:chOff x="823807" y="646764"/>
              <a:chExt cx="560629" cy="5860337"/>
            </a:xfrm>
          </p:grpSpPr>
          <p:grpSp>
            <p:nvGrpSpPr>
              <p:cNvPr id="188" name="Google Shape;188;p31"/>
              <p:cNvGrpSpPr/>
              <p:nvPr/>
            </p:nvGrpSpPr>
            <p:grpSpPr>
              <a:xfrm>
                <a:off x="823807" y="1269913"/>
                <a:ext cx="560629" cy="252000"/>
                <a:chOff x="9609371" y="214009"/>
                <a:chExt cx="1185181" cy="667615"/>
              </a:xfrm>
            </p:grpSpPr>
            <p:cxnSp>
              <p:nvCxnSpPr>
                <p:cNvPr id="189" name="Google Shape;189;p31"/>
                <p:cNvCxnSpPr/>
                <p:nvPr/>
              </p:nvCxnSpPr>
              <p:spPr>
                <a:xfrm rot="10800000" flipH="1">
                  <a:off x="9609371" y="214009"/>
                  <a:ext cx="651755" cy="642025"/>
                </a:xfrm>
                <a:prstGeom prst="straightConnector1">
                  <a:avLst/>
                </a:prstGeom>
                <a:noFill/>
                <a:ln w="19050" cap="flat" cmpd="sng">
                  <a:solidFill>
                    <a:srgbClr val="143F6A"/>
                  </a:solidFill>
                  <a:prstDash val="solid"/>
                  <a:miter lim="800000"/>
                  <a:headEnd type="none" w="sm" len="sm"/>
                  <a:tailEnd type="none" w="sm" len="sm"/>
                </a:ln>
              </p:spPr>
            </p:cxnSp>
            <p:cxnSp>
              <p:nvCxnSpPr>
                <p:cNvPr id="190" name="Google Shape;190;p31"/>
                <p:cNvCxnSpPr/>
                <p:nvPr/>
              </p:nvCxnSpPr>
              <p:spPr>
                <a:xfrm rot="-5400000" flipH="1">
                  <a:off x="10147663" y="234734"/>
                  <a:ext cx="651753" cy="642026"/>
                </a:xfrm>
                <a:prstGeom prst="straightConnector1">
                  <a:avLst/>
                </a:prstGeom>
                <a:noFill/>
                <a:ln w="19050" cap="flat" cmpd="sng">
                  <a:solidFill>
                    <a:srgbClr val="143F6A"/>
                  </a:solidFill>
                  <a:prstDash val="solid"/>
                  <a:miter lim="800000"/>
                  <a:headEnd type="none" w="sm" len="sm"/>
                  <a:tailEnd type="none" w="sm" len="sm"/>
                </a:ln>
              </p:spPr>
            </p:cxnSp>
          </p:grpSp>
          <p:grpSp>
            <p:nvGrpSpPr>
              <p:cNvPr id="191" name="Google Shape;191;p31"/>
              <p:cNvGrpSpPr/>
              <p:nvPr/>
            </p:nvGrpSpPr>
            <p:grpSpPr>
              <a:xfrm>
                <a:off x="823807" y="646764"/>
                <a:ext cx="560629" cy="252000"/>
                <a:chOff x="9609371" y="214009"/>
                <a:chExt cx="1185181" cy="667615"/>
              </a:xfrm>
            </p:grpSpPr>
            <p:cxnSp>
              <p:nvCxnSpPr>
                <p:cNvPr id="192" name="Google Shape;192;p31"/>
                <p:cNvCxnSpPr/>
                <p:nvPr/>
              </p:nvCxnSpPr>
              <p:spPr>
                <a:xfrm rot="10800000" flipH="1">
                  <a:off x="9609371" y="214009"/>
                  <a:ext cx="651755" cy="642025"/>
                </a:xfrm>
                <a:prstGeom prst="straightConnector1">
                  <a:avLst/>
                </a:prstGeom>
                <a:noFill/>
                <a:ln w="19050" cap="flat" cmpd="sng">
                  <a:solidFill>
                    <a:srgbClr val="143F6A"/>
                  </a:solidFill>
                  <a:prstDash val="solid"/>
                  <a:miter lim="800000"/>
                  <a:headEnd type="none" w="sm" len="sm"/>
                  <a:tailEnd type="none" w="sm" len="sm"/>
                </a:ln>
              </p:spPr>
            </p:cxnSp>
            <p:cxnSp>
              <p:nvCxnSpPr>
                <p:cNvPr id="193" name="Google Shape;193;p31"/>
                <p:cNvCxnSpPr/>
                <p:nvPr/>
              </p:nvCxnSpPr>
              <p:spPr>
                <a:xfrm rot="-5400000" flipH="1">
                  <a:off x="10147663" y="234734"/>
                  <a:ext cx="651753" cy="642026"/>
                </a:xfrm>
                <a:prstGeom prst="straightConnector1">
                  <a:avLst/>
                </a:prstGeom>
                <a:noFill/>
                <a:ln w="19050" cap="flat" cmpd="sng">
                  <a:solidFill>
                    <a:srgbClr val="143F6A"/>
                  </a:solidFill>
                  <a:prstDash val="solid"/>
                  <a:miter lim="800000"/>
                  <a:headEnd type="none" w="sm" len="sm"/>
                  <a:tailEnd type="none" w="sm" len="sm"/>
                </a:ln>
              </p:spPr>
            </p:cxnSp>
          </p:grpSp>
          <p:grpSp>
            <p:nvGrpSpPr>
              <p:cNvPr id="194" name="Google Shape;194;p31"/>
              <p:cNvGrpSpPr/>
              <p:nvPr/>
            </p:nvGrpSpPr>
            <p:grpSpPr>
              <a:xfrm>
                <a:off x="823807" y="2516211"/>
                <a:ext cx="560629" cy="252000"/>
                <a:chOff x="9609371" y="214009"/>
                <a:chExt cx="1185181" cy="667615"/>
              </a:xfrm>
            </p:grpSpPr>
            <p:cxnSp>
              <p:nvCxnSpPr>
                <p:cNvPr id="195" name="Google Shape;195;p31"/>
                <p:cNvCxnSpPr/>
                <p:nvPr/>
              </p:nvCxnSpPr>
              <p:spPr>
                <a:xfrm rot="10800000" flipH="1">
                  <a:off x="9609371" y="214009"/>
                  <a:ext cx="651755" cy="642025"/>
                </a:xfrm>
                <a:prstGeom prst="straightConnector1">
                  <a:avLst/>
                </a:prstGeom>
                <a:noFill/>
                <a:ln w="19050" cap="flat" cmpd="sng">
                  <a:solidFill>
                    <a:srgbClr val="143F6A"/>
                  </a:solidFill>
                  <a:prstDash val="solid"/>
                  <a:miter lim="800000"/>
                  <a:headEnd type="none" w="sm" len="sm"/>
                  <a:tailEnd type="none" w="sm" len="sm"/>
                </a:ln>
              </p:spPr>
            </p:cxnSp>
            <p:cxnSp>
              <p:nvCxnSpPr>
                <p:cNvPr id="196" name="Google Shape;196;p31"/>
                <p:cNvCxnSpPr/>
                <p:nvPr/>
              </p:nvCxnSpPr>
              <p:spPr>
                <a:xfrm rot="-5400000" flipH="1">
                  <a:off x="10147663" y="234734"/>
                  <a:ext cx="651753" cy="642026"/>
                </a:xfrm>
                <a:prstGeom prst="straightConnector1">
                  <a:avLst/>
                </a:prstGeom>
                <a:noFill/>
                <a:ln w="19050" cap="flat" cmpd="sng">
                  <a:solidFill>
                    <a:srgbClr val="143F6A"/>
                  </a:solidFill>
                  <a:prstDash val="solid"/>
                  <a:miter lim="800000"/>
                  <a:headEnd type="none" w="sm" len="sm"/>
                  <a:tailEnd type="none" w="sm" len="sm"/>
                </a:ln>
              </p:spPr>
            </p:cxnSp>
          </p:grpSp>
          <p:grpSp>
            <p:nvGrpSpPr>
              <p:cNvPr id="197" name="Google Shape;197;p31"/>
              <p:cNvGrpSpPr/>
              <p:nvPr/>
            </p:nvGrpSpPr>
            <p:grpSpPr>
              <a:xfrm>
                <a:off x="823807" y="1893062"/>
                <a:ext cx="560629" cy="252000"/>
                <a:chOff x="9609371" y="214009"/>
                <a:chExt cx="1185181" cy="667615"/>
              </a:xfrm>
            </p:grpSpPr>
            <p:cxnSp>
              <p:nvCxnSpPr>
                <p:cNvPr id="198" name="Google Shape;198;p31"/>
                <p:cNvCxnSpPr/>
                <p:nvPr/>
              </p:nvCxnSpPr>
              <p:spPr>
                <a:xfrm rot="10800000" flipH="1">
                  <a:off x="9609371" y="214009"/>
                  <a:ext cx="651755" cy="642025"/>
                </a:xfrm>
                <a:prstGeom prst="straightConnector1">
                  <a:avLst/>
                </a:prstGeom>
                <a:noFill/>
                <a:ln w="19050" cap="flat" cmpd="sng">
                  <a:solidFill>
                    <a:srgbClr val="143F6A"/>
                  </a:solidFill>
                  <a:prstDash val="solid"/>
                  <a:miter lim="800000"/>
                  <a:headEnd type="none" w="sm" len="sm"/>
                  <a:tailEnd type="none" w="sm" len="sm"/>
                </a:ln>
              </p:spPr>
            </p:cxnSp>
            <p:cxnSp>
              <p:nvCxnSpPr>
                <p:cNvPr id="199" name="Google Shape;199;p31"/>
                <p:cNvCxnSpPr/>
                <p:nvPr/>
              </p:nvCxnSpPr>
              <p:spPr>
                <a:xfrm rot="-5400000" flipH="1">
                  <a:off x="10147663" y="234734"/>
                  <a:ext cx="651753" cy="642026"/>
                </a:xfrm>
                <a:prstGeom prst="straightConnector1">
                  <a:avLst/>
                </a:prstGeom>
                <a:noFill/>
                <a:ln w="19050" cap="flat" cmpd="sng">
                  <a:solidFill>
                    <a:srgbClr val="143F6A"/>
                  </a:solidFill>
                  <a:prstDash val="solid"/>
                  <a:miter lim="800000"/>
                  <a:headEnd type="none" w="sm" len="sm"/>
                  <a:tailEnd type="none" w="sm" len="sm"/>
                </a:ln>
              </p:spPr>
            </p:cxnSp>
          </p:grpSp>
          <p:grpSp>
            <p:nvGrpSpPr>
              <p:cNvPr id="200" name="Google Shape;200;p31"/>
              <p:cNvGrpSpPr/>
              <p:nvPr/>
            </p:nvGrpSpPr>
            <p:grpSpPr>
              <a:xfrm>
                <a:off x="823807" y="3762509"/>
                <a:ext cx="560629" cy="252000"/>
                <a:chOff x="9609371" y="214009"/>
                <a:chExt cx="1185181" cy="667615"/>
              </a:xfrm>
            </p:grpSpPr>
            <p:cxnSp>
              <p:nvCxnSpPr>
                <p:cNvPr id="201" name="Google Shape;201;p31"/>
                <p:cNvCxnSpPr/>
                <p:nvPr/>
              </p:nvCxnSpPr>
              <p:spPr>
                <a:xfrm rot="10800000" flipH="1">
                  <a:off x="9609371" y="214009"/>
                  <a:ext cx="651755" cy="642025"/>
                </a:xfrm>
                <a:prstGeom prst="straightConnector1">
                  <a:avLst/>
                </a:prstGeom>
                <a:noFill/>
                <a:ln w="19050" cap="flat" cmpd="sng">
                  <a:solidFill>
                    <a:srgbClr val="143F6A"/>
                  </a:solidFill>
                  <a:prstDash val="solid"/>
                  <a:miter lim="800000"/>
                  <a:headEnd type="none" w="sm" len="sm"/>
                  <a:tailEnd type="none" w="sm" len="sm"/>
                </a:ln>
              </p:spPr>
            </p:cxnSp>
            <p:cxnSp>
              <p:nvCxnSpPr>
                <p:cNvPr id="202" name="Google Shape;202;p31"/>
                <p:cNvCxnSpPr/>
                <p:nvPr/>
              </p:nvCxnSpPr>
              <p:spPr>
                <a:xfrm rot="-5400000" flipH="1">
                  <a:off x="10147663" y="234734"/>
                  <a:ext cx="651753" cy="642026"/>
                </a:xfrm>
                <a:prstGeom prst="straightConnector1">
                  <a:avLst/>
                </a:prstGeom>
                <a:noFill/>
                <a:ln w="19050" cap="flat" cmpd="sng">
                  <a:solidFill>
                    <a:srgbClr val="143F6A"/>
                  </a:solidFill>
                  <a:prstDash val="solid"/>
                  <a:miter lim="800000"/>
                  <a:headEnd type="none" w="sm" len="sm"/>
                  <a:tailEnd type="none" w="sm" len="sm"/>
                </a:ln>
              </p:spPr>
            </p:cxnSp>
          </p:grpSp>
          <p:grpSp>
            <p:nvGrpSpPr>
              <p:cNvPr id="203" name="Google Shape;203;p31"/>
              <p:cNvGrpSpPr/>
              <p:nvPr/>
            </p:nvGrpSpPr>
            <p:grpSpPr>
              <a:xfrm>
                <a:off x="823807" y="3139360"/>
                <a:ext cx="560629" cy="252000"/>
                <a:chOff x="9609371" y="214009"/>
                <a:chExt cx="1185181" cy="667615"/>
              </a:xfrm>
            </p:grpSpPr>
            <p:cxnSp>
              <p:nvCxnSpPr>
                <p:cNvPr id="204" name="Google Shape;204;p31"/>
                <p:cNvCxnSpPr/>
                <p:nvPr/>
              </p:nvCxnSpPr>
              <p:spPr>
                <a:xfrm rot="10800000" flipH="1">
                  <a:off x="9609371" y="214009"/>
                  <a:ext cx="651755" cy="642025"/>
                </a:xfrm>
                <a:prstGeom prst="straightConnector1">
                  <a:avLst/>
                </a:prstGeom>
                <a:noFill/>
                <a:ln w="19050" cap="flat" cmpd="sng">
                  <a:solidFill>
                    <a:srgbClr val="143F6A"/>
                  </a:solidFill>
                  <a:prstDash val="solid"/>
                  <a:miter lim="800000"/>
                  <a:headEnd type="none" w="sm" len="sm"/>
                  <a:tailEnd type="none" w="sm" len="sm"/>
                </a:ln>
              </p:spPr>
            </p:cxnSp>
            <p:cxnSp>
              <p:nvCxnSpPr>
                <p:cNvPr id="205" name="Google Shape;205;p31"/>
                <p:cNvCxnSpPr/>
                <p:nvPr/>
              </p:nvCxnSpPr>
              <p:spPr>
                <a:xfrm rot="-5400000" flipH="1">
                  <a:off x="10147663" y="234734"/>
                  <a:ext cx="651753" cy="642026"/>
                </a:xfrm>
                <a:prstGeom prst="straightConnector1">
                  <a:avLst/>
                </a:prstGeom>
                <a:noFill/>
                <a:ln w="19050" cap="flat" cmpd="sng">
                  <a:solidFill>
                    <a:srgbClr val="143F6A"/>
                  </a:solidFill>
                  <a:prstDash val="solid"/>
                  <a:miter lim="800000"/>
                  <a:headEnd type="none" w="sm" len="sm"/>
                  <a:tailEnd type="none" w="sm" len="sm"/>
                </a:ln>
              </p:spPr>
            </p:cxnSp>
          </p:grpSp>
          <p:grpSp>
            <p:nvGrpSpPr>
              <p:cNvPr id="206" name="Google Shape;206;p31"/>
              <p:cNvGrpSpPr/>
              <p:nvPr/>
            </p:nvGrpSpPr>
            <p:grpSpPr>
              <a:xfrm>
                <a:off x="823807" y="5008807"/>
                <a:ext cx="560629" cy="252000"/>
                <a:chOff x="9609371" y="214009"/>
                <a:chExt cx="1185181" cy="667615"/>
              </a:xfrm>
            </p:grpSpPr>
            <p:cxnSp>
              <p:nvCxnSpPr>
                <p:cNvPr id="207" name="Google Shape;207;p31"/>
                <p:cNvCxnSpPr/>
                <p:nvPr/>
              </p:nvCxnSpPr>
              <p:spPr>
                <a:xfrm rot="10800000" flipH="1">
                  <a:off x="9609371" y="214009"/>
                  <a:ext cx="651755" cy="642025"/>
                </a:xfrm>
                <a:prstGeom prst="straightConnector1">
                  <a:avLst/>
                </a:prstGeom>
                <a:noFill/>
                <a:ln w="19050" cap="flat" cmpd="sng">
                  <a:solidFill>
                    <a:srgbClr val="143F6A"/>
                  </a:solidFill>
                  <a:prstDash val="solid"/>
                  <a:miter lim="800000"/>
                  <a:headEnd type="none" w="sm" len="sm"/>
                  <a:tailEnd type="none" w="sm" len="sm"/>
                </a:ln>
              </p:spPr>
            </p:cxnSp>
            <p:cxnSp>
              <p:nvCxnSpPr>
                <p:cNvPr id="208" name="Google Shape;208;p31"/>
                <p:cNvCxnSpPr/>
                <p:nvPr/>
              </p:nvCxnSpPr>
              <p:spPr>
                <a:xfrm rot="-5400000" flipH="1">
                  <a:off x="10147663" y="234734"/>
                  <a:ext cx="651753" cy="642026"/>
                </a:xfrm>
                <a:prstGeom prst="straightConnector1">
                  <a:avLst/>
                </a:prstGeom>
                <a:noFill/>
                <a:ln w="19050" cap="flat" cmpd="sng">
                  <a:solidFill>
                    <a:srgbClr val="143F6A"/>
                  </a:solidFill>
                  <a:prstDash val="solid"/>
                  <a:miter lim="800000"/>
                  <a:headEnd type="none" w="sm" len="sm"/>
                  <a:tailEnd type="none" w="sm" len="sm"/>
                </a:ln>
              </p:spPr>
            </p:cxnSp>
          </p:grpSp>
          <p:grpSp>
            <p:nvGrpSpPr>
              <p:cNvPr id="209" name="Google Shape;209;p31"/>
              <p:cNvGrpSpPr/>
              <p:nvPr/>
            </p:nvGrpSpPr>
            <p:grpSpPr>
              <a:xfrm>
                <a:off x="823807" y="4385658"/>
                <a:ext cx="560629" cy="252000"/>
                <a:chOff x="9609371" y="214009"/>
                <a:chExt cx="1185181" cy="667615"/>
              </a:xfrm>
            </p:grpSpPr>
            <p:cxnSp>
              <p:nvCxnSpPr>
                <p:cNvPr id="210" name="Google Shape;210;p31"/>
                <p:cNvCxnSpPr/>
                <p:nvPr/>
              </p:nvCxnSpPr>
              <p:spPr>
                <a:xfrm rot="10800000" flipH="1">
                  <a:off x="9609371" y="214009"/>
                  <a:ext cx="651755" cy="642025"/>
                </a:xfrm>
                <a:prstGeom prst="straightConnector1">
                  <a:avLst/>
                </a:prstGeom>
                <a:noFill/>
                <a:ln w="19050" cap="flat" cmpd="sng">
                  <a:solidFill>
                    <a:srgbClr val="143F6A"/>
                  </a:solidFill>
                  <a:prstDash val="solid"/>
                  <a:miter lim="800000"/>
                  <a:headEnd type="none" w="sm" len="sm"/>
                  <a:tailEnd type="none" w="sm" len="sm"/>
                </a:ln>
              </p:spPr>
            </p:cxnSp>
            <p:cxnSp>
              <p:nvCxnSpPr>
                <p:cNvPr id="211" name="Google Shape;211;p31"/>
                <p:cNvCxnSpPr/>
                <p:nvPr/>
              </p:nvCxnSpPr>
              <p:spPr>
                <a:xfrm rot="-5400000" flipH="1">
                  <a:off x="10147663" y="234734"/>
                  <a:ext cx="651753" cy="642026"/>
                </a:xfrm>
                <a:prstGeom prst="straightConnector1">
                  <a:avLst/>
                </a:prstGeom>
                <a:noFill/>
                <a:ln w="19050" cap="flat" cmpd="sng">
                  <a:solidFill>
                    <a:srgbClr val="143F6A"/>
                  </a:solidFill>
                  <a:prstDash val="solid"/>
                  <a:miter lim="800000"/>
                  <a:headEnd type="none" w="sm" len="sm"/>
                  <a:tailEnd type="none" w="sm" len="sm"/>
                </a:ln>
              </p:spPr>
            </p:cxnSp>
          </p:grpSp>
          <p:grpSp>
            <p:nvGrpSpPr>
              <p:cNvPr id="212" name="Google Shape;212;p31"/>
              <p:cNvGrpSpPr/>
              <p:nvPr/>
            </p:nvGrpSpPr>
            <p:grpSpPr>
              <a:xfrm>
                <a:off x="823807" y="6255101"/>
                <a:ext cx="560629" cy="252000"/>
                <a:chOff x="9609371" y="214009"/>
                <a:chExt cx="1185181" cy="667615"/>
              </a:xfrm>
            </p:grpSpPr>
            <p:cxnSp>
              <p:nvCxnSpPr>
                <p:cNvPr id="213" name="Google Shape;213;p31"/>
                <p:cNvCxnSpPr/>
                <p:nvPr/>
              </p:nvCxnSpPr>
              <p:spPr>
                <a:xfrm rot="10800000" flipH="1">
                  <a:off x="9609371" y="214009"/>
                  <a:ext cx="651755" cy="642025"/>
                </a:xfrm>
                <a:prstGeom prst="straightConnector1">
                  <a:avLst/>
                </a:prstGeom>
                <a:noFill/>
                <a:ln w="19050" cap="flat" cmpd="sng">
                  <a:solidFill>
                    <a:srgbClr val="143F6A"/>
                  </a:solidFill>
                  <a:prstDash val="solid"/>
                  <a:miter lim="800000"/>
                  <a:headEnd type="none" w="sm" len="sm"/>
                  <a:tailEnd type="none" w="sm" len="sm"/>
                </a:ln>
              </p:spPr>
            </p:cxnSp>
            <p:cxnSp>
              <p:nvCxnSpPr>
                <p:cNvPr id="214" name="Google Shape;214;p31"/>
                <p:cNvCxnSpPr/>
                <p:nvPr/>
              </p:nvCxnSpPr>
              <p:spPr>
                <a:xfrm rot="-5400000" flipH="1">
                  <a:off x="10147663" y="234734"/>
                  <a:ext cx="651753" cy="642026"/>
                </a:xfrm>
                <a:prstGeom prst="straightConnector1">
                  <a:avLst/>
                </a:prstGeom>
                <a:noFill/>
                <a:ln w="19050" cap="flat" cmpd="sng">
                  <a:solidFill>
                    <a:srgbClr val="143F6A"/>
                  </a:solidFill>
                  <a:prstDash val="solid"/>
                  <a:miter lim="800000"/>
                  <a:headEnd type="none" w="sm" len="sm"/>
                  <a:tailEnd type="none" w="sm" len="sm"/>
                </a:ln>
              </p:spPr>
            </p:cxnSp>
          </p:grpSp>
          <p:grpSp>
            <p:nvGrpSpPr>
              <p:cNvPr id="215" name="Google Shape;215;p31"/>
              <p:cNvGrpSpPr/>
              <p:nvPr/>
            </p:nvGrpSpPr>
            <p:grpSpPr>
              <a:xfrm>
                <a:off x="823807" y="5631956"/>
                <a:ext cx="560629" cy="252000"/>
                <a:chOff x="9609371" y="214009"/>
                <a:chExt cx="1185181" cy="667615"/>
              </a:xfrm>
            </p:grpSpPr>
            <p:cxnSp>
              <p:nvCxnSpPr>
                <p:cNvPr id="216" name="Google Shape;216;p31"/>
                <p:cNvCxnSpPr/>
                <p:nvPr/>
              </p:nvCxnSpPr>
              <p:spPr>
                <a:xfrm rot="10800000" flipH="1">
                  <a:off x="9609371" y="214009"/>
                  <a:ext cx="651755" cy="642025"/>
                </a:xfrm>
                <a:prstGeom prst="straightConnector1">
                  <a:avLst/>
                </a:prstGeom>
                <a:noFill/>
                <a:ln w="19050" cap="flat" cmpd="sng">
                  <a:solidFill>
                    <a:srgbClr val="143F6A"/>
                  </a:solidFill>
                  <a:prstDash val="solid"/>
                  <a:miter lim="800000"/>
                  <a:headEnd type="none" w="sm" len="sm"/>
                  <a:tailEnd type="none" w="sm" len="sm"/>
                </a:ln>
              </p:spPr>
            </p:cxnSp>
            <p:cxnSp>
              <p:nvCxnSpPr>
                <p:cNvPr id="217" name="Google Shape;217;p31"/>
                <p:cNvCxnSpPr/>
                <p:nvPr/>
              </p:nvCxnSpPr>
              <p:spPr>
                <a:xfrm rot="-5400000" flipH="1">
                  <a:off x="10147663" y="234734"/>
                  <a:ext cx="651753" cy="642026"/>
                </a:xfrm>
                <a:prstGeom prst="straightConnector1">
                  <a:avLst/>
                </a:prstGeom>
                <a:noFill/>
                <a:ln w="19050" cap="flat" cmpd="sng">
                  <a:solidFill>
                    <a:srgbClr val="143F6A"/>
                  </a:solidFill>
                  <a:prstDash val="solid"/>
                  <a:miter lim="800000"/>
                  <a:headEnd type="none" w="sm" len="sm"/>
                  <a:tailEnd type="none" w="sm" len="sm"/>
                </a:ln>
              </p:spPr>
            </p:cxnSp>
          </p:grpSp>
        </p:grpSp>
        <p:grpSp>
          <p:nvGrpSpPr>
            <p:cNvPr id="218" name="Google Shape;218;p31"/>
            <p:cNvGrpSpPr/>
            <p:nvPr/>
          </p:nvGrpSpPr>
          <p:grpSpPr>
            <a:xfrm rot="10800000" flipH="1">
              <a:off x="11251902" y="6648145"/>
              <a:ext cx="108000" cy="48545"/>
              <a:chOff x="9609371" y="214009"/>
              <a:chExt cx="1185181" cy="667615"/>
            </a:xfrm>
          </p:grpSpPr>
          <p:cxnSp>
            <p:nvCxnSpPr>
              <p:cNvPr id="219" name="Google Shape;219;p31"/>
              <p:cNvCxnSpPr/>
              <p:nvPr/>
            </p:nvCxnSpPr>
            <p:spPr>
              <a:xfrm rot="10800000" flipH="1">
                <a:off x="9609371" y="214009"/>
                <a:ext cx="651755" cy="642025"/>
              </a:xfrm>
              <a:prstGeom prst="straightConnector1">
                <a:avLst/>
              </a:prstGeom>
              <a:noFill/>
              <a:ln w="19050" cap="flat" cmpd="sng">
                <a:solidFill>
                  <a:srgbClr val="143F6A"/>
                </a:solidFill>
                <a:prstDash val="solid"/>
                <a:miter lim="800000"/>
                <a:headEnd type="none" w="sm" len="sm"/>
                <a:tailEnd type="none" w="sm" len="sm"/>
              </a:ln>
            </p:spPr>
          </p:cxnSp>
          <p:cxnSp>
            <p:nvCxnSpPr>
              <p:cNvPr id="220" name="Google Shape;220;p31"/>
              <p:cNvCxnSpPr/>
              <p:nvPr/>
            </p:nvCxnSpPr>
            <p:spPr>
              <a:xfrm rot="-5400000" flipH="1">
                <a:off x="10147663" y="234734"/>
                <a:ext cx="651753" cy="642026"/>
              </a:xfrm>
              <a:prstGeom prst="straightConnector1">
                <a:avLst/>
              </a:prstGeom>
              <a:noFill/>
              <a:ln w="19050" cap="flat" cmpd="sng">
                <a:solidFill>
                  <a:srgbClr val="143F6A"/>
                </a:solidFill>
                <a:prstDash val="solid"/>
                <a:miter lim="800000"/>
                <a:headEnd type="none" w="sm" len="sm"/>
                <a:tailEnd type="none" w="sm" len="sm"/>
              </a:ln>
            </p:spPr>
          </p:cxnSp>
        </p:grpSp>
        <p:grpSp>
          <p:nvGrpSpPr>
            <p:cNvPr id="221" name="Google Shape;221;p31"/>
            <p:cNvGrpSpPr/>
            <p:nvPr/>
          </p:nvGrpSpPr>
          <p:grpSpPr>
            <a:xfrm rot="10800000" flipH="1">
              <a:off x="11251902" y="6768189"/>
              <a:ext cx="108000" cy="48545"/>
              <a:chOff x="9609371" y="214009"/>
              <a:chExt cx="1185181" cy="667615"/>
            </a:xfrm>
          </p:grpSpPr>
          <p:cxnSp>
            <p:nvCxnSpPr>
              <p:cNvPr id="222" name="Google Shape;222;p31"/>
              <p:cNvCxnSpPr/>
              <p:nvPr/>
            </p:nvCxnSpPr>
            <p:spPr>
              <a:xfrm rot="10800000" flipH="1">
                <a:off x="9609371" y="214009"/>
                <a:ext cx="651755" cy="642025"/>
              </a:xfrm>
              <a:prstGeom prst="straightConnector1">
                <a:avLst/>
              </a:prstGeom>
              <a:noFill/>
              <a:ln w="19050" cap="flat" cmpd="sng">
                <a:solidFill>
                  <a:srgbClr val="143F6A"/>
                </a:solidFill>
                <a:prstDash val="solid"/>
                <a:miter lim="800000"/>
                <a:headEnd type="none" w="sm" len="sm"/>
                <a:tailEnd type="none" w="sm" len="sm"/>
              </a:ln>
            </p:spPr>
          </p:cxnSp>
          <p:cxnSp>
            <p:nvCxnSpPr>
              <p:cNvPr id="223" name="Google Shape;223;p31"/>
              <p:cNvCxnSpPr/>
              <p:nvPr/>
            </p:nvCxnSpPr>
            <p:spPr>
              <a:xfrm rot="-5400000" flipH="1">
                <a:off x="10147663" y="234734"/>
                <a:ext cx="651753" cy="642026"/>
              </a:xfrm>
              <a:prstGeom prst="straightConnector1">
                <a:avLst/>
              </a:prstGeom>
              <a:noFill/>
              <a:ln w="19050" cap="flat" cmpd="sng">
                <a:solidFill>
                  <a:srgbClr val="143F6A"/>
                </a:solidFill>
                <a:prstDash val="solid"/>
                <a:miter lim="800000"/>
                <a:headEnd type="none" w="sm" len="sm"/>
                <a:tailEnd type="none" w="sm" len="sm"/>
              </a:ln>
            </p:spPr>
          </p:cxnSp>
        </p:grpSp>
        <p:grpSp>
          <p:nvGrpSpPr>
            <p:cNvPr id="224" name="Google Shape;224;p31"/>
            <p:cNvGrpSpPr/>
            <p:nvPr/>
          </p:nvGrpSpPr>
          <p:grpSpPr>
            <a:xfrm rot="10800000" flipH="1">
              <a:off x="11251902" y="6408058"/>
              <a:ext cx="108000" cy="48545"/>
              <a:chOff x="9609371" y="214009"/>
              <a:chExt cx="1185181" cy="667615"/>
            </a:xfrm>
          </p:grpSpPr>
          <p:cxnSp>
            <p:nvCxnSpPr>
              <p:cNvPr id="225" name="Google Shape;225;p31"/>
              <p:cNvCxnSpPr/>
              <p:nvPr/>
            </p:nvCxnSpPr>
            <p:spPr>
              <a:xfrm rot="10800000" flipH="1">
                <a:off x="9609371" y="214009"/>
                <a:ext cx="651755" cy="642025"/>
              </a:xfrm>
              <a:prstGeom prst="straightConnector1">
                <a:avLst/>
              </a:prstGeom>
              <a:noFill/>
              <a:ln w="19050" cap="flat" cmpd="sng">
                <a:solidFill>
                  <a:srgbClr val="143F6A"/>
                </a:solidFill>
                <a:prstDash val="solid"/>
                <a:miter lim="800000"/>
                <a:headEnd type="none" w="sm" len="sm"/>
                <a:tailEnd type="none" w="sm" len="sm"/>
              </a:ln>
            </p:spPr>
          </p:cxnSp>
          <p:cxnSp>
            <p:nvCxnSpPr>
              <p:cNvPr id="226" name="Google Shape;226;p31"/>
              <p:cNvCxnSpPr/>
              <p:nvPr/>
            </p:nvCxnSpPr>
            <p:spPr>
              <a:xfrm rot="-5400000" flipH="1">
                <a:off x="10147663" y="234734"/>
                <a:ext cx="651753" cy="642026"/>
              </a:xfrm>
              <a:prstGeom prst="straightConnector1">
                <a:avLst/>
              </a:prstGeom>
              <a:noFill/>
              <a:ln w="19050" cap="flat" cmpd="sng">
                <a:solidFill>
                  <a:srgbClr val="143F6A"/>
                </a:solidFill>
                <a:prstDash val="solid"/>
                <a:miter lim="800000"/>
                <a:headEnd type="none" w="sm" len="sm"/>
                <a:tailEnd type="none" w="sm" len="sm"/>
              </a:ln>
            </p:spPr>
          </p:cxnSp>
        </p:grpSp>
        <p:grpSp>
          <p:nvGrpSpPr>
            <p:cNvPr id="227" name="Google Shape;227;p31"/>
            <p:cNvGrpSpPr/>
            <p:nvPr/>
          </p:nvGrpSpPr>
          <p:grpSpPr>
            <a:xfrm rot="10800000" flipH="1">
              <a:off x="11251902" y="6528101"/>
              <a:ext cx="108000" cy="48545"/>
              <a:chOff x="9609371" y="214009"/>
              <a:chExt cx="1185181" cy="667615"/>
            </a:xfrm>
          </p:grpSpPr>
          <p:cxnSp>
            <p:nvCxnSpPr>
              <p:cNvPr id="228" name="Google Shape;228;p31"/>
              <p:cNvCxnSpPr/>
              <p:nvPr/>
            </p:nvCxnSpPr>
            <p:spPr>
              <a:xfrm rot="10800000" flipH="1">
                <a:off x="9609371" y="214009"/>
                <a:ext cx="651755" cy="642025"/>
              </a:xfrm>
              <a:prstGeom prst="straightConnector1">
                <a:avLst/>
              </a:prstGeom>
              <a:noFill/>
              <a:ln w="19050" cap="flat" cmpd="sng">
                <a:solidFill>
                  <a:srgbClr val="143F6A"/>
                </a:solidFill>
                <a:prstDash val="solid"/>
                <a:miter lim="800000"/>
                <a:headEnd type="none" w="sm" len="sm"/>
                <a:tailEnd type="none" w="sm" len="sm"/>
              </a:ln>
            </p:spPr>
          </p:cxnSp>
          <p:cxnSp>
            <p:nvCxnSpPr>
              <p:cNvPr id="229" name="Google Shape;229;p31"/>
              <p:cNvCxnSpPr/>
              <p:nvPr/>
            </p:nvCxnSpPr>
            <p:spPr>
              <a:xfrm rot="-5400000" flipH="1">
                <a:off x="10147663" y="234734"/>
                <a:ext cx="651753" cy="642026"/>
              </a:xfrm>
              <a:prstGeom prst="straightConnector1">
                <a:avLst/>
              </a:prstGeom>
              <a:noFill/>
              <a:ln w="19050" cap="flat" cmpd="sng">
                <a:solidFill>
                  <a:srgbClr val="143F6A"/>
                </a:solidFill>
                <a:prstDash val="solid"/>
                <a:miter lim="800000"/>
                <a:headEnd type="none" w="sm" len="sm"/>
                <a:tailEnd type="none" w="sm" len="sm"/>
              </a:ln>
            </p:spPr>
          </p:cxnSp>
        </p:grpSp>
      </p:grpSp>
      <p:sp>
        <p:nvSpPr>
          <p:cNvPr id="230" name="Google Shape;230;p31"/>
          <p:cNvSpPr txBox="1">
            <a:spLocks noGrp="1"/>
          </p:cNvSpPr>
          <p:nvPr>
            <p:ph type="sldNum" idx="12"/>
          </p:nvPr>
        </p:nvSpPr>
        <p:spPr>
          <a:xfrm>
            <a:off x="9220203" y="6182182"/>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US"/>
              <a:t>‹#›</a:t>
            </a:fld>
            <a:endParaRPr/>
          </a:p>
        </p:txBody>
      </p:sp>
      <p:sp>
        <p:nvSpPr>
          <p:cNvPr id="231" name="Google Shape;231;p31"/>
          <p:cNvSpPr/>
          <p:nvPr/>
        </p:nvSpPr>
        <p:spPr>
          <a:xfrm>
            <a:off x="0" y="0"/>
            <a:ext cx="12192000" cy="365125"/>
          </a:xfrm>
          <a:prstGeom prst="rect">
            <a:avLst/>
          </a:prstGeom>
          <a:gradFill>
            <a:gsLst>
              <a:gs pos="0">
                <a:srgbClr val="70829F"/>
              </a:gs>
              <a:gs pos="23000">
                <a:srgbClr val="6B7D9B"/>
              </a:gs>
              <a:gs pos="69000">
                <a:srgbClr val="596984"/>
              </a:gs>
              <a:gs pos="97000">
                <a:srgbClr val="596984"/>
              </a:gs>
              <a:gs pos="100000">
                <a:srgbClr val="596984"/>
              </a:gs>
            </a:gsLst>
            <a:path path="circle">
              <a:fillToRect l="50000" t="50000" r="50000" b="50000"/>
            </a:path>
            <a:tileRect/>
          </a:gra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grpSp>
        <p:nvGrpSpPr>
          <p:cNvPr id="232" name="Google Shape;232;p31"/>
          <p:cNvGrpSpPr/>
          <p:nvPr/>
        </p:nvGrpSpPr>
        <p:grpSpPr>
          <a:xfrm flipH="1">
            <a:off x="4578659" y="475428"/>
            <a:ext cx="6298232" cy="144000"/>
            <a:chOff x="1934816" y="1379408"/>
            <a:chExt cx="6298232" cy="144000"/>
          </a:xfrm>
        </p:grpSpPr>
        <p:sp>
          <p:nvSpPr>
            <p:cNvPr id="233" name="Google Shape;233;p31"/>
            <p:cNvSpPr/>
            <p:nvPr/>
          </p:nvSpPr>
          <p:spPr>
            <a:xfrm rot="5400000">
              <a:off x="1936677" y="1377547"/>
              <a:ext cx="144000" cy="147722"/>
            </a:xfrm>
            <a:prstGeom prst="triangle">
              <a:avLst>
                <a:gd name="adj" fmla="val 50000"/>
              </a:avLst>
            </a:prstGeom>
            <a:solidFill>
              <a:srgbClr val="143F6A"/>
            </a:solidFill>
            <a:ln w="12700" cap="flat" cmpd="sng">
              <a:solidFill>
                <a:srgbClr val="143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34" name="Google Shape;234;p31"/>
            <p:cNvSpPr/>
            <p:nvPr/>
          </p:nvSpPr>
          <p:spPr>
            <a:xfrm rot="5400000">
              <a:off x="2346711" y="1377547"/>
              <a:ext cx="144000" cy="147722"/>
            </a:xfrm>
            <a:prstGeom prst="triangle">
              <a:avLst>
                <a:gd name="adj" fmla="val 50000"/>
              </a:avLst>
            </a:prstGeom>
            <a:solidFill>
              <a:srgbClr val="143F6A"/>
            </a:solidFill>
            <a:ln w="12700" cap="flat" cmpd="sng">
              <a:solidFill>
                <a:srgbClr val="143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35" name="Google Shape;235;p31"/>
            <p:cNvSpPr/>
            <p:nvPr/>
          </p:nvSpPr>
          <p:spPr>
            <a:xfrm rot="5400000">
              <a:off x="2756745" y="1377547"/>
              <a:ext cx="144000" cy="147722"/>
            </a:xfrm>
            <a:prstGeom prst="triangle">
              <a:avLst>
                <a:gd name="adj" fmla="val 50000"/>
              </a:avLst>
            </a:prstGeom>
            <a:solidFill>
              <a:srgbClr val="143F6A"/>
            </a:solidFill>
            <a:ln w="12700" cap="flat" cmpd="sng">
              <a:solidFill>
                <a:srgbClr val="143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36" name="Google Shape;236;p31"/>
            <p:cNvSpPr/>
            <p:nvPr/>
          </p:nvSpPr>
          <p:spPr>
            <a:xfrm rot="5400000">
              <a:off x="3166779" y="1377547"/>
              <a:ext cx="144000" cy="147722"/>
            </a:xfrm>
            <a:prstGeom prst="triangle">
              <a:avLst>
                <a:gd name="adj" fmla="val 50000"/>
              </a:avLst>
            </a:prstGeom>
            <a:solidFill>
              <a:srgbClr val="143F6A"/>
            </a:solidFill>
            <a:ln w="12700" cap="flat" cmpd="sng">
              <a:solidFill>
                <a:srgbClr val="143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37" name="Google Shape;237;p31"/>
            <p:cNvSpPr/>
            <p:nvPr/>
          </p:nvSpPr>
          <p:spPr>
            <a:xfrm rot="5400000">
              <a:off x="3576813" y="1377547"/>
              <a:ext cx="144000" cy="147722"/>
            </a:xfrm>
            <a:prstGeom prst="triangle">
              <a:avLst>
                <a:gd name="adj" fmla="val 50000"/>
              </a:avLst>
            </a:prstGeom>
            <a:solidFill>
              <a:srgbClr val="143F6A"/>
            </a:solidFill>
            <a:ln w="12700" cap="flat" cmpd="sng">
              <a:solidFill>
                <a:srgbClr val="143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38" name="Google Shape;238;p31"/>
            <p:cNvSpPr/>
            <p:nvPr/>
          </p:nvSpPr>
          <p:spPr>
            <a:xfrm rot="5400000">
              <a:off x="3986847" y="1377547"/>
              <a:ext cx="144000" cy="147722"/>
            </a:xfrm>
            <a:prstGeom prst="triangle">
              <a:avLst>
                <a:gd name="adj" fmla="val 50000"/>
              </a:avLst>
            </a:prstGeom>
            <a:solidFill>
              <a:srgbClr val="143F6A"/>
            </a:solidFill>
            <a:ln w="12700" cap="flat" cmpd="sng">
              <a:solidFill>
                <a:srgbClr val="143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39" name="Google Shape;239;p31"/>
            <p:cNvSpPr/>
            <p:nvPr/>
          </p:nvSpPr>
          <p:spPr>
            <a:xfrm rot="5400000">
              <a:off x="4396881" y="1377547"/>
              <a:ext cx="144000" cy="147722"/>
            </a:xfrm>
            <a:prstGeom prst="triangle">
              <a:avLst>
                <a:gd name="adj" fmla="val 50000"/>
              </a:avLst>
            </a:prstGeom>
            <a:solidFill>
              <a:srgbClr val="143F6A"/>
            </a:solidFill>
            <a:ln w="12700" cap="flat" cmpd="sng">
              <a:solidFill>
                <a:srgbClr val="143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40" name="Google Shape;240;p31"/>
            <p:cNvSpPr/>
            <p:nvPr/>
          </p:nvSpPr>
          <p:spPr>
            <a:xfrm rot="5400000">
              <a:off x="4806915" y="1377547"/>
              <a:ext cx="144000" cy="147722"/>
            </a:xfrm>
            <a:prstGeom prst="triangle">
              <a:avLst>
                <a:gd name="adj" fmla="val 50000"/>
              </a:avLst>
            </a:prstGeom>
            <a:solidFill>
              <a:srgbClr val="143F6A"/>
            </a:solidFill>
            <a:ln w="12700" cap="flat" cmpd="sng">
              <a:solidFill>
                <a:srgbClr val="143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41" name="Google Shape;241;p31"/>
            <p:cNvSpPr/>
            <p:nvPr/>
          </p:nvSpPr>
          <p:spPr>
            <a:xfrm rot="5400000">
              <a:off x="5216949" y="1377547"/>
              <a:ext cx="144000" cy="147722"/>
            </a:xfrm>
            <a:prstGeom prst="triangle">
              <a:avLst>
                <a:gd name="adj" fmla="val 50000"/>
              </a:avLst>
            </a:prstGeom>
            <a:solidFill>
              <a:srgbClr val="143F6A"/>
            </a:solidFill>
            <a:ln w="12700" cap="flat" cmpd="sng">
              <a:solidFill>
                <a:srgbClr val="143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42" name="Google Shape;242;p31"/>
            <p:cNvSpPr/>
            <p:nvPr/>
          </p:nvSpPr>
          <p:spPr>
            <a:xfrm rot="5400000">
              <a:off x="5626983" y="1377547"/>
              <a:ext cx="144000" cy="147722"/>
            </a:xfrm>
            <a:prstGeom prst="triangle">
              <a:avLst>
                <a:gd name="adj" fmla="val 50000"/>
              </a:avLst>
            </a:prstGeom>
            <a:solidFill>
              <a:srgbClr val="143F6A"/>
            </a:solidFill>
            <a:ln w="12700" cap="flat" cmpd="sng">
              <a:solidFill>
                <a:srgbClr val="143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43" name="Google Shape;243;p31"/>
            <p:cNvSpPr/>
            <p:nvPr/>
          </p:nvSpPr>
          <p:spPr>
            <a:xfrm rot="5400000">
              <a:off x="6037017" y="1377547"/>
              <a:ext cx="144000" cy="147722"/>
            </a:xfrm>
            <a:prstGeom prst="triangle">
              <a:avLst>
                <a:gd name="adj" fmla="val 50000"/>
              </a:avLst>
            </a:prstGeom>
            <a:solidFill>
              <a:srgbClr val="143F6A"/>
            </a:solidFill>
            <a:ln w="12700" cap="flat" cmpd="sng">
              <a:solidFill>
                <a:srgbClr val="143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44" name="Google Shape;244;p31"/>
            <p:cNvSpPr/>
            <p:nvPr/>
          </p:nvSpPr>
          <p:spPr>
            <a:xfrm rot="5400000">
              <a:off x="6447051" y="1377547"/>
              <a:ext cx="144000" cy="147722"/>
            </a:xfrm>
            <a:prstGeom prst="triangle">
              <a:avLst>
                <a:gd name="adj" fmla="val 50000"/>
              </a:avLst>
            </a:prstGeom>
            <a:solidFill>
              <a:srgbClr val="143F6A"/>
            </a:solidFill>
            <a:ln w="12700" cap="flat" cmpd="sng">
              <a:solidFill>
                <a:srgbClr val="143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45" name="Google Shape;245;p31"/>
            <p:cNvSpPr/>
            <p:nvPr/>
          </p:nvSpPr>
          <p:spPr>
            <a:xfrm rot="5400000">
              <a:off x="6857085" y="1377547"/>
              <a:ext cx="144000" cy="147722"/>
            </a:xfrm>
            <a:prstGeom prst="triangle">
              <a:avLst>
                <a:gd name="adj" fmla="val 50000"/>
              </a:avLst>
            </a:prstGeom>
            <a:solidFill>
              <a:srgbClr val="143F6A"/>
            </a:solidFill>
            <a:ln w="12700" cap="flat" cmpd="sng">
              <a:solidFill>
                <a:srgbClr val="143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46" name="Google Shape;246;p31"/>
            <p:cNvSpPr/>
            <p:nvPr/>
          </p:nvSpPr>
          <p:spPr>
            <a:xfrm rot="5400000">
              <a:off x="7267119" y="1377547"/>
              <a:ext cx="144000" cy="147722"/>
            </a:xfrm>
            <a:prstGeom prst="triangle">
              <a:avLst>
                <a:gd name="adj" fmla="val 50000"/>
              </a:avLst>
            </a:prstGeom>
            <a:solidFill>
              <a:srgbClr val="143F6A"/>
            </a:solidFill>
            <a:ln w="12700" cap="flat" cmpd="sng">
              <a:solidFill>
                <a:srgbClr val="143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47" name="Google Shape;247;p31"/>
            <p:cNvSpPr/>
            <p:nvPr/>
          </p:nvSpPr>
          <p:spPr>
            <a:xfrm rot="5400000">
              <a:off x="7677153" y="1377547"/>
              <a:ext cx="144000" cy="147722"/>
            </a:xfrm>
            <a:prstGeom prst="triangle">
              <a:avLst>
                <a:gd name="adj" fmla="val 50000"/>
              </a:avLst>
            </a:prstGeom>
            <a:solidFill>
              <a:srgbClr val="143F6A"/>
            </a:solidFill>
            <a:ln w="12700" cap="flat" cmpd="sng">
              <a:solidFill>
                <a:srgbClr val="143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48" name="Google Shape;248;p31"/>
            <p:cNvSpPr/>
            <p:nvPr/>
          </p:nvSpPr>
          <p:spPr>
            <a:xfrm rot="5400000">
              <a:off x="8087187" y="1377547"/>
              <a:ext cx="144000" cy="147722"/>
            </a:xfrm>
            <a:prstGeom prst="triangle">
              <a:avLst>
                <a:gd name="adj" fmla="val 50000"/>
              </a:avLst>
            </a:prstGeom>
            <a:solidFill>
              <a:srgbClr val="143F6A"/>
            </a:solidFill>
            <a:ln w="12700" cap="flat" cmpd="sng">
              <a:solidFill>
                <a:srgbClr val="143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gr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0E57C4"/>
            </a:gs>
            <a:gs pos="34000">
              <a:srgbClr val="595959"/>
            </a:gs>
            <a:gs pos="69000">
              <a:srgbClr val="072B62"/>
            </a:gs>
            <a:gs pos="97000">
              <a:srgbClr val="072B62"/>
            </a:gs>
            <a:gs pos="100000">
              <a:srgbClr val="072B62"/>
            </a:gs>
          </a:gsLst>
          <a:path path="circle">
            <a:fillToRect l="50000" t="50000" r="50000" b="50000"/>
          </a:path>
          <a:tileRect/>
        </a:gradFill>
        <a:effectLst/>
      </p:bgPr>
    </p:bg>
    <p:spTree>
      <p:nvGrpSpPr>
        <p:cNvPr id="1" name="Shape 459"/>
        <p:cNvGrpSpPr/>
        <p:nvPr/>
      </p:nvGrpSpPr>
      <p:grpSpPr>
        <a:xfrm>
          <a:off x="0" y="0"/>
          <a:ext cx="0" cy="0"/>
          <a:chOff x="0" y="0"/>
          <a:chExt cx="0" cy="0"/>
        </a:xfrm>
      </p:grpSpPr>
      <p:grpSp>
        <p:nvGrpSpPr>
          <p:cNvPr id="460" name="Google Shape;460;g3465d5aefae_1_1471"/>
          <p:cNvGrpSpPr/>
          <p:nvPr/>
        </p:nvGrpSpPr>
        <p:grpSpPr>
          <a:xfrm>
            <a:off x="1334846" y="6472703"/>
            <a:ext cx="6298110" cy="144000"/>
            <a:chOff x="1934938" y="1379408"/>
            <a:chExt cx="6298110" cy="144000"/>
          </a:xfrm>
        </p:grpSpPr>
        <p:sp>
          <p:nvSpPr>
            <p:cNvPr id="461" name="Google Shape;461;g3465d5aefae_1_1471"/>
            <p:cNvSpPr/>
            <p:nvPr/>
          </p:nvSpPr>
          <p:spPr>
            <a:xfrm rot="5400000">
              <a:off x="1936738" y="1377608"/>
              <a:ext cx="144000" cy="147600"/>
            </a:xfrm>
            <a:prstGeom prst="triangle">
              <a:avLst>
                <a:gd name="adj" fmla="val 50000"/>
              </a:avLst>
            </a:prstGeom>
            <a:solidFill>
              <a:srgbClr val="143F6A"/>
            </a:solidFill>
            <a:ln w="12700" cap="flat" cmpd="sng">
              <a:solidFill>
                <a:srgbClr val="143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62" name="Google Shape;462;g3465d5aefae_1_1471"/>
            <p:cNvSpPr/>
            <p:nvPr/>
          </p:nvSpPr>
          <p:spPr>
            <a:xfrm rot="5400000">
              <a:off x="2346772" y="1377608"/>
              <a:ext cx="144000" cy="147600"/>
            </a:xfrm>
            <a:prstGeom prst="triangle">
              <a:avLst>
                <a:gd name="adj" fmla="val 50000"/>
              </a:avLst>
            </a:prstGeom>
            <a:solidFill>
              <a:srgbClr val="143F6A"/>
            </a:solidFill>
            <a:ln w="12700" cap="flat" cmpd="sng">
              <a:solidFill>
                <a:srgbClr val="143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63" name="Google Shape;463;g3465d5aefae_1_1471"/>
            <p:cNvSpPr/>
            <p:nvPr/>
          </p:nvSpPr>
          <p:spPr>
            <a:xfrm rot="5400000">
              <a:off x="2756806" y="1377608"/>
              <a:ext cx="144000" cy="147600"/>
            </a:xfrm>
            <a:prstGeom prst="triangle">
              <a:avLst>
                <a:gd name="adj" fmla="val 50000"/>
              </a:avLst>
            </a:prstGeom>
            <a:solidFill>
              <a:srgbClr val="143F6A"/>
            </a:solidFill>
            <a:ln w="12700" cap="flat" cmpd="sng">
              <a:solidFill>
                <a:srgbClr val="143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64" name="Google Shape;464;g3465d5aefae_1_1471"/>
            <p:cNvSpPr/>
            <p:nvPr/>
          </p:nvSpPr>
          <p:spPr>
            <a:xfrm rot="5400000">
              <a:off x="3166840" y="1377608"/>
              <a:ext cx="144000" cy="147600"/>
            </a:xfrm>
            <a:prstGeom prst="triangle">
              <a:avLst>
                <a:gd name="adj" fmla="val 50000"/>
              </a:avLst>
            </a:prstGeom>
            <a:solidFill>
              <a:srgbClr val="143F6A"/>
            </a:solidFill>
            <a:ln w="12700" cap="flat" cmpd="sng">
              <a:solidFill>
                <a:srgbClr val="143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65" name="Google Shape;465;g3465d5aefae_1_1471"/>
            <p:cNvSpPr/>
            <p:nvPr/>
          </p:nvSpPr>
          <p:spPr>
            <a:xfrm rot="5400000">
              <a:off x="3576874" y="1377608"/>
              <a:ext cx="144000" cy="147600"/>
            </a:xfrm>
            <a:prstGeom prst="triangle">
              <a:avLst>
                <a:gd name="adj" fmla="val 50000"/>
              </a:avLst>
            </a:prstGeom>
            <a:solidFill>
              <a:srgbClr val="143F6A"/>
            </a:solidFill>
            <a:ln w="12700" cap="flat" cmpd="sng">
              <a:solidFill>
                <a:srgbClr val="143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66" name="Google Shape;466;g3465d5aefae_1_1471"/>
            <p:cNvSpPr/>
            <p:nvPr/>
          </p:nvSpPr>
          <p:spPr>
            <a:xfrm rot="5400000">
              <a:off x="3986908" y="1377608"/>
              <a:ext cx="144000" cy="147600"/>
            </a:xfrm>
            <a:prstGeom prst="triangle">
              <a:avLst>
                <a:gd name="adj" fmla="val 50000"/>
              </a:avLst>
            </a:prstGeom>
            <a:solidFill>
              <a:srgbClr val="143F6A"/>
            </a:solidFill>
            <a:ln w="12700" cap="flat" cmpd="sng">
              <a:solidFill>
                <a:srgbClr val="143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67" name="Google Shape;467;g3465d5aefae_1_1471"/>
            <p:cNvSpPr/>
            <p:nvPr/>
          </p:nvSpPr>
          <p:spPr>
            <a:xfrm rot="5400000">
              <a:off x="4396942" y="1377608"/>
              <a:ext cx="144000" cy="147600"/>
            </a:xfrm>
            <a:prstGeom prst="triangle">
              <a:avLst>
                <a:gd name="adj" fmla="val 50000"/>
              </a:avLst>
            </a:prstGeom>
            <a:solidFill>
              <a:srgbClr val="143F6A"/>
            </a:solidFill>
            <a:ln w="12700" cap="flat" cmpd="sng">
              <a:solidFill>
                <a:srgbClr val="143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68" name="Google Shape;468;g3465d5aefae_1_1471"/>
            <p:cNvSpPr/>
            <p:nvPr/>
          </p:nvSpPr>
          <p:spPr>
            <a:xfrm rot="5400000">
              <a:off x="4806976" y="1377608"/>
              <a:ext cx="144000" cy="147600"/>
            </a:xfrm>
            <a:prstGeom prst="triangle">
              <a:avLst>
                <a:gd name="adj" fmla="val 50000"/>
              </a:avLst>
            </a:prstGeom>
            <a:solidFill>
              <a:srgbClr val="143F6A"/>
            </a:solidFill>
            <a:ln w="12700" cap="flat" cmpd="sng">
              <a:solidFill>
                <a:srgbClr val="143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69" name="Google Shape;469;g3465d5aefae_1_1471"/>
            <p:cNvSpPr/>
            <p:nvPr/>
          </p:nvSpPr>
          <p:spPr>
            <a:xfrm rot="5400000">
              <a:off x="5217010" y="1377608"/>
              <a:ext cx="144000" cy="147600"/>
            </a:xfrm>
            <a:prstGeom prst="triangle">
              <a:avLst>
                <a:gd name="adj" fmla="val 50000"/>
              </a:avLst>
            </a:prstGeom>
            <a:solidFill>
              <a:srgbClr val="143F6A"/>
            </a:solidFill>
            <a:ln w="12700" cap="flat" cmpd="sng">
              <a:solidFill>
                <a:srgbClr val="143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70" name="Google Shape;470;g3465d5aefae_1_1471"/>
            <p:cNvSpPr/>
            <p:nvPr/>
          </p:nvSpPr>
          <p:spPr>
            <a:xfrm rot="5400000">
              <a:off x="5627044" y="1377608"/>
              <a:ext cx="144000" cy="147600"/>
            </a:xfrm>
            <a:prstGeom prst="triangle">
              <a:avLst>
                <a:gd name="adj" fmla="val 50000"/>
              </a:avLst>
            </a:prstGeom>
            <a:solidFill>
              <a:srgbClr val="143F6A"/>
            </a:solidFill>
            <a:ln w="12700" cap="flat" cmpd="sng">
              <a:solidFill>
                <a:srgbClr val="143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71" name="Google Shape;471;g3465d5aefae_1_1471"/>
            <p:cNvSpPr/>
            <p:nvPr/>
          </p:nvSpPr>
          <p:spPr>
            <a:xfrm rot="5400000">
              <a:off x="6037078" y="1377608"/>
              <a:ext cx="144000" cy="147600"/>
            </a:xfrm>
            <a:prstGeom prst="triangle">
              <a:avLst>
                <a:gd name="adj" fmla="val 50000"/>
              </a:avLst>
            </a:prstGeom>
            <a:solidFill>
              <a:srgbClr val="143F6A"/>
            </a:solidFill>
            <a:ln w="12700" cap="flat" cmpd="sng">
              <a:solidFill>
                <a:srgbClr val="143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72" name="Google Shape;472;g3465d5aefae_1_1471"/>
            <p:cNvSpPr/>
            <p:nvPr/>
          </p:nvSpPr>
          <p:spPr>
            <a:xfrm rot="5400000">
              <a:off x="6447112" y="1377608"/>
              <a:ext cx="144000" cy="147600"/>
            </a:xfrm>
            <a:prstGeom prst="triangle">
              <a:avLst>
                <a:gd name="adj" fmla="val 50000"/>
              </a:avLst>
            </a:prstGeom>
            <a:solidFill>
              <a:srgbClr val="143F6A"/>
            </a:solidFill>
            <a:ln w="12700" cap="flat" cmpd="sng">
              <a:solidFill>
                <a:srgbClr val="143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73" name="Google Shape;473;g3465d5aefae_1_1471"/>
            <p:cNvSpPr/>
            <p:nvPr/>
          </p:nvSpPr>
          <p:spPr>
            <a:xfrm rot="5400000">
              <a:off x="6857146" y="1377608"/>
              <a:ext cx="144000" cy="147600"/>
            </a:xfrm>
            <a:prstGeom prst="triangle">
              <a:avLst>
                <a:gd name="adj" fmla="val 50000"/>
              </a:avLst>
            </a:prstGeom>
            <a:solidFill>
              <a:srgbClr val="143F6A"/>
            </a:solidFill>
            <a:ln w="12700" cap="flat" cmpd="sng">
              <a:solidFill>
                <a:srgbClr val="143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74" name="Google Shape;474;g3465d5aefae_1_1471"/>
            <p:cNvSpPr/>
            <p:nvPr/>
          </p:nvSpPr>
          <p:spPr>
            <a:xfrm rot="5400000">
              <a:off x="7267180" y="1377608"/>
              <a:ext cx="144000" cy="147600"/>
            </a:xfrm>
            <a:prstGeom prst="triangle">
              <a:avLst>
                <a:gd name="adj" fmla="val 50000"/>
              </a:avLst>
            </a:prstGeom>
            <a:solidFill>
              <a:srgbClr val="143F6A"/>
            </a:solidFill>
            <a:ln w="12700" cap="flat" cmpd="sng">
              <a:solidFill>
                <a:srgbClr val="143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75" name="Google Shape;475;g3465d5aefae_1_1471"/>
            <p:cNvSpPr/>
            <p:nvPr/>
          </p:nvSpPr>
          <p:spPr>
            <a:xfrm rot="5400000">
              <a:off x="7677214" y="1377608"/>
              <a:ext cx="144000" cy="147600"/>
            </a:xfrm>
            <a:prstGeom prst="triangle">
              <a:avLst>
                <a:gd name="adj" fmla="val 50000"/>
              </a:avLst>
            </a:prstGeom>
            <a:solidFill>
              <a:srgbClr val="143F6A"/>
            </a:solidFill>
            <a:ln w="12700" cap="flat" cmpd="sng">
              <a:solidFill>
                <a:srgbClr val="143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76" name="Google Shape;476;g3465d5aefae_1_1471"/>
            <p:cNvSpPr/>
            <p:nvPr/>
          </p:nvSpPr>
          <p:spPr>
            <a:xfrm rot="5400000">
              <a:off x="8087248" y="1377608"/>
              <a:ext cx="144000" cy="147600"/>
            </a:xfrm>
            <a:prstGeom prst="triangle">
              <a:avLst>
                <a:gd name="adj" fmla="val 50000"/>
              </a:avLst>
            </a:prstGeom>
            <a:solidFill>
              <a:srgbClr val="143F6A"/>
            </a:solidFill>
            <a:ln w="12700" cap="flat" cmpd="sng">
              <a:solidFill>
                <a:srgbClr val="143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grpSp>
      <p:grpSp>
        <p:nvGrpSpPr>
          <p:cNvPr id="477" name="Google Shape;477;g3465d5aefae_1_1471"/>
          <p:cNvGrpSpPr/>
          <p:nvPr/>
        </p:nvGrpSpPr>
        <p:grpSpPr>
          <a:xfrm>
            <a:off x="392384" y="727087"/>
            <a:ext cx="560579" cy="5860408"/>
            <a:chOff x="823496" y="646781"/>
            <a:chExt cx="560579" cy="5860408"/>
          </a:xfrm>
        </p:grpSpPr>
        <p:grpSp>
          <p:nvGrpSpPr>
            <p:cNvPr id="478" name="Google Shape;478;g3465d5aefae_1_1471"/>
            <p:cNvGrpSpPr/>
            <p:nvPr/>
          </p:nvGrpSpPr>
          <p:grpSpPr>
            <a:xfrm>
              <a:off x="823496" y="1269930"/>
              <a:ext cx="560579" cy="252071"/>
              <a:chOff x="9609371" y="214034"/>
              <a:chExt cx="1185156" cy="667737"/>
            </a:xfrm>
          </p:grpSpPr>
          <p:cxnSp>
            <p:nvCxnSpPr>
              <p:cNvPr id="479" name="Google Shape;479;g3465d5aefae_1_1471"/>
              <p:cNvCxnSpPr/>
              <p:nvPr/>
            </p:nvCxnSpPr>
            <p:spPr>
              <a:xfrm rot="10800000" flipH="1">
                <a:off x="9609371" y="214034"/>
                <a:ext cx="651900" cy="642000"/>
              </a:xfrm>
              <a:prstGeom prst="straightConnector1">
                <a:avLst/>
              </a:prstGeom>
              <a:noFill/>
              <a:ln w="92075" cap="flat" cmpd="sng">
                <a:solidFill>
                  <a:srgbClr val="143F6A"/>
                </a:solidFill>
                <a:prstDash val="solid"/>
                <a:miter lim="800000"/>
                <a:headEnd type="none" w="sm" len="sm"/>
                <a:tailEnd type="none" w="sm" len="sm"/>
              </a:ln>
            </p:spPr>
          </p:cxnSp>
          <p:cxnSp>
            <p:nvCxnSpPr>
              <p:cNvPr id="480" name="Google Shape;480;g3465d5aefae_1_1471"/>
              <p:cNvCxnSpPr/>
              <p:nvPr/>
            </p:nvCxnSpPr>
            <p:spPr>
              <a:xfrm rot="-5400000" flipH="1">
                <a:off x="10147577" y="234821"/>
                <a:ext cx="651900" cy="642000"/>
              </a:xfrm>
              <a:prstGeom prst="straightConnector1">
                <a:avLst/>
              </a:prstGeom>
              <a:noFill/>
              <a:ln w="92075" cap="flat" cmpd="sng">
                <a:solidFill>
                  <a:srgbClr val="143F6A"/>
                </a:solidFill>
                <a:prstDash val="solid"/>
                <a:miter lim="800000"/>
                <a:headEnd type="none" w="sm" len="sm"/>
                <a:tailEnd type="none" w="sm" len="sm"/>
              </a:ln>
            </p:spPr>
          </p:cxnSp>
        </p:grpSp>
        <p:grpSp>
          <p:nvGrpSpPr>
            <p:cNvPr id="481" name="Google Shape;481;g3465d5aefae_1_1471"/>
            <p:cNvGrpSpPr/>
            <p:nvPr/>
          </p:nvGrpSpPr>
          <p:grpSpPr>
            <a:xfrm>
              <a:off x="823496" y="646781"/>
              <a:ext cx="560579" cy="252071"/>
              <a:chOff x="9609371" y="214034"/>
              <a:chExt cx="1185156" cy="667737"/>
            </a:xfrm>
          </p:grpSpPr>
          <p:cxnSp>
            <p:nvCxnSpPr>
              <p:cNvPr id="482" name="Google Shape;482;g3465d5aefae_1_1471"/>
              <p:cNvCxnSpPr/>
              <p:nvPr/>
            </p:nvCxnSpPr>
            <p:spPr>
              <a:xfrm rot="10800000" flipH="1">
                <a:off x="9609371" y="214034"/>
                <a:ext cx="651900" cy="642000"/>
              </a:xfrm>
              <a:prstGeom prst="straightConnector1">
                <a:avLst/>
              </a:prstGeom>
              <a:noFill/>
              <a:ln w="92075" cap="flat" cmpd="sng">
                <a:solidFill>
                  <a:srgbClr val="143F6A"/>
                </a:solidFill>
                <a:prstDash val="solid"/>
                <a:miter lim="800000"/>
                <a:headEnd type="none" w="sm" len="sm"/>
                <a:tailEnd type="none" w="sm" len="sm"/>
              </a:ln>
            </p:spPr>
          </p:cxnSp>
          <p:cxnSp>
            <p:nvCxnSpPr>
              <p:cNvPr id="483" name="Google Shape;483;g3465d5aefae_1_1471"/>
              <p:cNvCxnSpPr/>
              <p:nvPr/>
            </p:nvCxnSpPr>
            <p:spPr>
              <a:xfrm rot="-5400000" flipH="1">
                <a:off x="10147577" y="234821"/>
                <a:ext cx="651900" cy="642000"/>
              </a:xfrm>
              <a:prstGeom prst="straightConnector1">
                <a:avLst/>
              </a:prstGeom>
              <a:noFill/>
              <a:ln w="92075" cap="flat" cmpd="sng">
                <a:solidFill>
                  <a:srgbClr val="143F6A"/>
                </a:solidFill>
                <a:prstDash val="solid"/>
                <a:miter lim="800000"/>
                <a:headEnd type="none" w="sm" len="sm"/>
                <a:tailEnd type="none" w="sm" len="sm"/>
              </a:ln>
            </p:spPr>
          </p:cxnSp>
        </p:grpSp>
        <p:grpSp>
          <p:nvGrpSpPr>
            <p:cNvPr id="484" name="Google Shape;484;g3465d5aefae_1_1471"/>
            <p:cNvGrpSpPr/>
            <p:nvPr/>
          </p:nvGrpSpPr>
          <p:grpSpPr>
            <a:xfrm>
              <a:off x="823496" y="2516228"/>
              <a:ext cx="560579" cy="252071"/>
              <a:chOff x="9609371" y="214034"/>
              <a:chExt cx="1185156" cy="667737"/>
            </a:xfrm>
          </p:grpSpPr>
          <p:cxnSp>
            <p:nvCxnSpPr>
              <p:cNvPr id="485" name="Google Shape;485;g3465d5aefae_1_1471"/>
              <p:cNvCxnSpPr/>
              <p:nvPr/>
            </p:nvCxnSpPr>
            <p:spPr>
              <a:xfrm rot="10800000" flipH="1">
                <a:off x="9609371" y="214034"/>
                <a:ext cx="651900" cy="642000"/>
              </a:xfrm>
              <a:prstGeom prst="straightConnector1">
                <a:avLst/>
              </a:prstGeom>
              <a:noFill/>
              <a:ln w="92075" cap="flat" cmpd="sng">
                <a:solidFill>
                  <a:srgbClr val="143F6A"/>
                </a:solidFill>
                <a:prstDash val="solid"/>
                <a:miter lim="800000"/>
                <a:headEnd type="none" w="sm" len="sm"/>
                <a:tailEnd type="none" w="sm" len="sm"/>
              </a:ln>
            </p:spPr>
          </p:cxnSp>
          <p:cxnSp>
            <p:nvCxnSpPr>
              <p:cNvPr id="486" name="Google Shape;486;g3465d5aefae_1_1471"/>
              <p:cNvCxnSpPr/>
              <p:nvPr/>
            </p:nvCxnSpPr>
            <p:spPr>
              <a:xfrm rot="-5400000" flipH="1">
                <a:off x="10147577" y="234821"/>
                <a:ext cx="651900" cy="642000"/>
              </a:xfrm>
              <a:prstGeom prst="straightConnector1">
                <a:avLst/>
              </a:prstGeom>
              <a:noFill/>
              <a:ln w="92075" cap="flat" cmpd="sng">
                <a:solidFill>
                  <a:srgbClr val="143F6A"/>
                </a:solidFill>
                <a:prstDash val="solid"/>
                <a:miter lim="800000"/>
                <a:headEnd type="none" w="sm" len="sm"/>
                <a:tailEnd type="none" w="sm" len="sm"/>
              </a:ln>
            </p:spPr>
          </p:cxnSp>
        </p:grpSp>
        <p:grpSp>
          <p:nvGrpSpPr>
            <p:cNvPr id="487" name="Google Shape;487;g3465d5aefae_1_1471"/>
            <p:cNvGrpSpPr/>
            <p:nvPr/>
          </p:nvGrpSpPr>
          <p:grpSpPr>
            <a:xfrm>
              <a:off x="823496" y="1893079"/>
              <a:ext cx="560579" cy="252071"/>
              <a:chOff x="9609371" y="214034"/>
              <a:chExt cx="1185156" cy="667737"/>
            </a:xfrm>
          </p:grpSpPr>
          <p:cxnSp>
            <p:nvCxnSpPr>
              <p:cNvPr id="488" name="Google Shape;488;g3465d5aefae_1_1471"/>
              <p:cNvCxnSpPr/>
              <p:nvPr/>
            </p:nvCxnSpPr>
            <p:spPr>
              <a:xfrm rot="10800000" flipH="1">
                <a:off x="9609371" y="214034"/>
                <a:ext cx="651900" cy="642000"/>
              </a:xfrm>
              <a:prstGeom prst="straightConnector1">
                <a:avLst/>
              </a:prstGeom>
              <a:noFill/>
              <a:ln w="92075" cap="flat" cmpd="sng">
                <a:solidFill>
                  <a:srgbClr val="143F6A"/>
                </a:solidFill>
                <a:prstDash val="solid"/>
                <a:miter lim="800000"/>
                <a:headEnd type="none" w="sm" len="sm"/>
                <a:tailEnd type="none" w="sm" len="sm"/>
              </a:ln>
            </p:spPr>
          </p:cxnSp>
          <p:cxnSp>
            <p:nvCxnSpPr>
              <p:cNvPr id="489" name="Google Shape;489;g3465d5aefae_1_1471"/>
              <p:cNvCxnSpPr/>
              <p:nvPr/>
            </p:nvCxnSpPr>
            <p:spPr>
              <a:xfrm rot="-5400000" flipH="1">
                <a:off x="10147577" y="234821"/>
                <a:ext cx="651900" cy="642000"/>
              </a:xfrm>
              <a:prstGeom prst="straightConnector1">
                <a:avLst/>
              </a:prstGeom>
              <a:noFill/>
              <a:ln w="92075" cap="flat" cmpd="sng">
                <a:solidFill>
                  <a:srgbClr val="143F6A"/>
                </a:solidFill>
                <a:prstDash val="solid"/>
                <a:miter lim="800000"/>
                <a:headEnd type="none" w="sm" len="sm"/>
                <a:tailEnd type="none" w="sm" len="sm"/>
              </a:ln>
            </p:spPr>
          </p:cxnSp>
        </p:grpSp>
        <p:grpSp>
          <p:nvGrpSpPr>
            <p:cNvPr id="490" name="Google Shape;490;g3465d5aefae_1_1471"/>
            <p:cNvGrpSpPr/>
            <p:nvPr/>
          </p:nvGrpSpPr>
          <p:grpSpPr>
            <a:xfrm>
              <a:off x="823496" y="3762526"/>
              <a:ext cx="560579" cy="252071"/>
              <a:chOff x="9609371" y="214034"/>
              <a:chExt cx="1185156" cy="667737"/>
            </a:xfrm>
          </p:grpSpPr>
          <p:cxnSp>
            <p:nvCxnSpPr>
              <p:cNvPr id="491" name="Google Shape;491;g3465d5aefae_1_1471"/>
              <p:cNvCxnSpPr/>
              <p:nvPr/>
            </p:nvCxnSpPr>
            <p:spPr>
              <a:xfrm rot="10800000" flipH="1">
                <a:off x="9609371" y="214034"/>
                <a:ext cx="651900" cy="642000"/>
              </a:xfrm>
              <a:prstGeom prst="straightConnector1">
                <a:avLst/>
              </a:prstGeom>
              <a:noFill/>
              <a:ln w="92075" cap="flat" cmpd="sng">
                <a:solidFill>
                  <a:srgbClr val="143F6A"/>
                </a:solidFill>
                <a:prstDash val="solid"/>
                <a:miter lim="800000"/>
                <a:headEnd type="none" w="sm" len="sm"/>
                <a:tailEnd type="none" w="sm" len="sm"/>
              </a:ln>
            </p:spPr>
          </p:cxnSp>
          <p:cxnSp>
            <p:nvCxnSpPr>
              <p:cNvPr id="492" name="Google Shape;492;g3465d5aefae_1_1471"/>
              <p:cNvCxnSpPr/>
              <p:nvPr/>
            </p:nvCxnSpPr>
            <p:spPr>
              <a:xfrm rot="-5400000" flipH="1">
                <a:off x="10147577" y="234821"/>
                <a:ext cx="651900" cy="642000"/>
              </a:xfrm>
              <a:prstGeom prst="straightConnector1">
                <a:avLst/>
              </a:prstGeom>
              <a:noFill/>
              <a:ln w="92075" cap="flat" cmpd="sng">
                <a:solidFill>
                  <a:srgbClr val="143F6A"/>
                </a:solidFill>
                <a:prstDash val="solid"/>
                <a:miter lim="800000"/>
                <a:headEnd type="none" w="sm" len="sm"/>
                <a:tailEnd type="none" w="sm" len="sm"/>
              </a:ln>
            </p:spPr>
          </p:cxnSp>
        </p:grpSp>
        <p:grpSp>
          <p:nvGrpSpPr>
            <p:cNvPr id="493" name="Google Shape;493;g3465d5aefae_1_1471"/>
            <p:cNvGrpSpPr/>
            <p:nvPr/>
          </p:nvGrpSpPr>
          <p:grpSpPr>
            <a:xfrm>
              <a:off x="823496" y="3139377"/>
              <a:ext cx="560579" cy="252071"/>
              <a:chOff x="9609371" y="214034"/>
              <a:chExt cx="1185156" cy="667737"/>
            </a:xfrm>
          </p:grpSpPr>
          <p:cxnSp>
            <p:nvCxnSpPr>
              <p:cNvPr id="494" name="Google Shape;494;g3465d5aefae_1_1471"/>
              <p:cNvCxnSpPr/>
              <p:nvPr/>
            </p:nvCxnSpPr>
            <p:spPr>
              <a:xfrm rot="10800000" flipH="1">
                <a:off x="9609371" y="214034"/>
                <a:ext cx="651900" cy="642000"/>
              </a:xfrm>
              <a:prstGeom prst="straightConnector1">
                <a:avLst/>
              </a:prstGeom>
              <a:noFill/>
              <a:ln w="92075" cap="flat" cmpd="sng">
                <a:solidFill>
                  <a:srgbClr val="143F6A"/>
                </a:solidFill>
                <a:prstDash val="solid"/>
                <a:miter lim="800000"/>
                <a:headEnd type="none" w="sm" len="sm"/>
                <a:tailEnd type="none" w="sm" len="sm"/>
              </a:ln>
            </p:spPr>
          </p:cxnSp>
          <p:cxnSp>
            <p:nvCxnSpPr>
              <p:cNvPr id="495" name="Google Shape;495;g3465d5aefae_1_1471"/>
              <p:cNvCxnSpPr/>
              <p:nvPr/>
            </p:nvCxnSpPr>
            <p:spPr>
              <a:xfrm rot="-5400000" flipH="1">
                <a:off x="10147577" y="234821"/>
                <a:ext cx="651900" cy="642000"/>
              </a:xfrm>
              <a:prstGeom prst="straightConnector1">
                <a:avLst/>
              </a:prstGeom>
              <a:noFill/>
              <a:ln w="92075" cap="flat" cmpd="sng">
                <a:solidFill>
                  <a:srgbClr val="143F6A"/>
                </a:solidFill>
                <a:prstDash val="solid"/>
                <a:miter lim="800000"/>
                <a:headEnd type="none" w="sm" len="sm"/>
                <a:tailEnd type="none" w="sm" len="sm"/>
              </a:ln>
            </p:spPr>
          </p:cxnSp>
        </p:grpSp>
        <p:grpSp>
          <p:nvGrpSpPr>
            <p:cNvPr id="496" name="Google Shape;496;g3465d5aefae_1_1471"/>
            <p:cNvGrpSpPr/>
            <p:nvPr/>
          </p:nvGrpSpPr>
          <p:grpSpPr>
            <a:xfrm>
              <a:off x="823496" y="5008824"/>
              <a:ext cx="560579" cy="252071"/>
              <a:chOff x="9609371" y="214034"/>
              <a:chExt cx="1185156" cy="667737"/>
            </a:xfrm>
          </p:grpSpPr>
          <p:cxnSp>
            <p:nvCxnSpPr>
              <p:cNvPr id="497" name="Google Shape;497;g3465d5aefae_1_1471"/>
              <p:cNvCxnSpPr/>
              <p:nvPr/>
            </p:nvCxnSpPr>
            <p:spPr>
              <a:xfrm rot="10800000" flipH="1">
                <a:off x="9609371" y="214034"/>
                <a:ext cx="651900" cy="642000"/>
              </a:xfrm>
              <a:prstGeom prst="straightConnector1">
                <a:avLst/>
              </a:prstGeom>
              <a:noFill/>
              <a:ln w="92075" cap="flat" cmpd="sng">
                <a:solidFill>
                  <a:srgbClr val="143F6A"/>
                </a:solidFill>
                <a:prstDash val="solid"/>
                <a:miter lim="800000"/>
                <a:headEnd type="none" w="sm" len="sm"/>
                <a:tailEnd type="none" w="sm" len="sm"/>
              </a:ln>
            </p:spPr>
          </p:cxnSp>
          <p:cxnSp>
            <p:nvCxnSpPr>
              <p:cNvPr id="498" name="Google Shape;498;g3465d5aefae_1_1471"/>
              <p:cNvCxnSpPr/>
              <p:nvPr/>
            </p:nvCxnSpPr>
            <p:spPr>
              <a:xfrm rot="-5400000" flipH="1">
                <a:off x="10147577" y="234821"/>
                <a:ext cx="651900" cy="642000"/>
              </a:xfrm>
              <a:prstGeom prst="straightConnector1">
                <a:avLst/>
              </a:prstGeom>
              <a:noFill/>
              <a:ln w="92075" cap="flat" cmpd="sng">
                <a:solidFill>
                  <a:srgbClr val="143F6A"/>
                </a:solidFill>
                <a:prstDash val="solid"/>
                <a:miter lim="800000"/>
                <a:headEnd type="none" w="sm" len="sm"/>
                <a:tailEnd type="none" w="sm" len="sm"/>
              </a:ln>
            </p:spPr>
          </p:cxnSp>
        </p:grpSp>
        <p:grpSp>
          <p:nvGrpSpPr>
            <p:cNvPr id="499" name="Google Shape;499;g3465d5aefae_1_1471"/>
            <p:cNvGrpSpPr/>
            <p:nvPr/>
          </p:nvGrpSpPr>
          <p:grpSpPr>
            <a:xfrm>
              <a:off x="823496" y="4385675"/>
              <a:ext cx="560579" cy="252071"/>
              <a:chOff x="9609371" y="214034"/>
              <a:chExt cx="1185156" cy="667737"/>
            </a:xfrm>
          </p:grpSpPr>
          <p:cxnSp>
            <p:nvCxnSpPr>
              <p:cNvPr id="500" name="Google Shape;500;g3465d5aefae_1_1471"/>
              <p:cNvCxnSpPr/>
              <p:nvPr/>
            </p:nvCxnSpPr>
            <p:spPr>
              <a:xfrm rot="10800000" flipH="1">
                <a:off x="9609371" y="214034"/>
                <a:ext cx="651900" cy="642000"/>
              </a:xfrm>
              <a:prstGeom prst="straightConnector1">
                <a:avLst/>
              </a:prstGeom>
              <a:noFill/>
              <a:ln w="92075" cap="flat" cmpd="sng">
                <a:solidFill>
                  <a:srgbClr val="143F6A"/>
                </a:solidFill>
                <a:prstDash val="solid"/>
                <a:miter lim="800000"/>
                <a:headEnd type="none" w="sm" len="sm"/>
                <a:tailEnd type="none" w="sm" len="sm"/>
              </a:ln>
            </p:spPr>
          </p:cxnSp>
          <p:cxnSp>
            <p:nvCxnSpPr>
              <p:cNvPr id="501" name="Google Shape;501;g3465d5aefae_1_1471"/>
              <p:cNvCxnSpPr/>
              <p:nvPr/>
            </p:nvCxnSpPr>
            <p:spPr>
              <a:xfrm rot="-5400000" flipH="1">
                <a:off x="10147577" y="234821"/>
                <a:ext cx="651900" cy="642000"/>
              </a:xfrm>
              <a:prstGeom prst="straightConnector1">
                <a:avLst/>
              </a:prstGeom>
              <a:noFill/>
              <a:ln w="92075" cap="flat" cmpd="sng">
                <a:solidFill>
                  <a:srgbClr val="143F6A"/>
                </a:solidFill>
                <a:prstDash val="solid"/>
                <a:miter lim="800000"/>
                <a:headEnd type="none" w="sm" len="sm"/>
                <a:tailEnd type="none" w="sm" len="sm"/>
              </a:ln>
            </p:spPr>
          </p:cxnSp>
        </p:grpSp>
        <p:grpSp>
          <p:nvGrpSpPr>
            <p:cNvPr id="502" name="Google Shape;502;g3465d5aefae_1_1471"/>
            <p:cNvGrpSpPr/>
            <p:nvPr/>
          </p:nvGrpSpPr>
          <p:grpSpPr>
            <a:xfrm>
              <a:off x="823496" y="6255118"/>
              <a:ext cx="560579" cy="252071"/>
              <a:chOff x="9609371" y="214034"/>
              <a:chExt cx="1185156" cy="667737"/>
            </a:xfrm>
          </p:grpSpPr>
          <p:cxnSp>
            <p:nvCxnSpPr>
              <p:cNvPr id="503" name="Google Shape;503;g3465d5aefae_1_1471"/>
              <p:cNvCxnSpPr/>
              <p:nvPr/>
            </p:nvCxnSpPr>
            <p:spPr>
              <a:xfrm rot="10800000" flipH="1">
                <a:off x="9609371" y="214034"/>
                <a:ext cx="651900" cy="642000"/>
              </a:xfrm>
              <a:prstGeom prst="straightConnector1">
                <a:avLst/>
              </a:prstGeom>
              <a:noFill/>
              <a:ln w="92075" cap="flat" cmpd="sng">
                <a:solidFill>
                  <a:srgbClr val="143F6A"/>
                </a:solidFill>
                <a:prstDash val="solid"/>
                <a:miter lim="800000"/>
                <a:headEnd type="none" w="sm" len="sm"/>
                <a:tailEnd type="none" w="sm" len="sm"/>
              </a:ln>
            </p:spPr>
          </p:cxnSp>
          <p:cxnSp>
            <p:nvCxnSpPr>
              <p:cNvPr id="504" name="Google Shape;504;g3465d5aefae_1_1471"/>
              <p:cNvCxnSpPr/>
              <p:nvPr/>
            </p:nvCxnSpPr>
            <p:spPr>
              <a:xfrm rot="-5400000" flipH="1">
                <a:off x="10147577" y="234821"/>
                <a:ext cx="651900" cy="642000"/>
              </a:xfrm>
              <a:prstGeom prst="straightConnector1">
                <a:avLst/>
              </a:prstGeom>
              <a:noFill/>
              <a:ln w="92075" cap="flat" cmpd="sng">
                <a:solidFill>
                  <a:srgbClr val="143F6A"/>
                </a:solidFill>
                <a:prstDash val="solid"/>
                <a:miter lim="800000"/>
                <a:headEnd type="none" w="sm" len="sm"/>
                <a:tailEnd type="none" w="sm" len="sm"/>
              </a:ln>
            </p:spPr>
          </p:cxnSp>
        </p:grpSp>
        <p:grpSp>
          <p:nvGrpSpPr>
            <p:cNvPr id="505" name="Google Shape;505;g3465d5aefae_1_1471"/>
            <p:cNvGrpSpPr/>
            <p:nvPr/>
          </p:nvGrpSpPr>
          <p:grpSpPr>
            <a:xfrm>
              <a:off x="823496" y="5631973"/>
              <a:ext cx="560579" cy="252071"/>
              <a:chOff x="9609371" y="214034"/>
              <a:chExt cx="1185156" cy="667737"/>
            </a:xfrm>
          </p:grpSpPr>
          <p:cxnSp>
            <p:nvCxnSpPr>
              <p:cNvPr id="506" name="Google Shape;506;g3465d5aefae_1_1471"/>
              <p:cNvCxnSpPr/>
              <p:nvPr/>
            </p:nvCxnSpPr>
            <p:spPr>
              <a:xfrm rot="10800000" flipH="1">
                <a:off x="9609371" y="214034"/>
                <a:ext cx="651900" cy="642000"/>
              </a:xfrm>
              <a:prstGeom prst="straightConnector1">
                <a:avLst/>
              </a:prstGeom>
              <a:noFill/>
              <a:ln w="92075" cap="flat" cmpd="sng">
                <a:solidFill>
                  <a:srgbClr val="143F6A"/>
                </a:solidFill>
                <a:prstDash val="solid"/>
                <a:miter lim="800000"/>
                <a:headEnd type="none" w="sm" len="sm"/>
                <a:tailEnd type="none" w="sm" len="sm"/>
              </a:ln>
            </p:spPr>
          </p:cxnSp>
          <p:cxnSp>
            <p:nvCxnSpPr>
              <p:cNvPr id="507" name="Google Shape;507;g3465d5aefae_1_1471"/>
              <p:cNvCxnSpPr/>
              <p:nvPr/>
            </p:nvCxnSpPr>
            <p:spPr>
              <a:xfrm rot="-5400000" flipH="1">
                <a:off x="10147577" y="234821"/>
                <a:ext cx="651900" cy="642000"/>
              </a:xfrm>
              <a:prstGeom prst="straightConnector1">
                <a:avLst/>
              </a:prstGeom>
              <a:noFill/>
              <a:ln w="92075" cap="flat" cmpd="sng">
                <a:solidFill>
                  <a:srgbClr val="143F6A"/>
                </a:solidFill>
                <a:prstDash val="solid"/>
                <a:miter lim="800000"/>
                <a:headEnd type="none" w="sm" len="sm"/>
                <a:tailEnd type="none" w="sm" len="sm"/>
              </a:ln>
            </p:spPr>
          </p:cxnSp>
        </p:grpSp>
      </p:grpSp>
      <p:sp>
        <p:nvSpPr>
          <p:cNvPr id="508" name="Google Shape;508;g3465d5aefae_1_1471"/>
          <p:cNvSpPr txBox="1">
            <a:spLocks noGrp="1"/>
          </p:cNvSpPr>
          <p:nvPr>
            <p:ph type="title"/>
          </p:nvPr>
        </p:nvSpPr>
        <p:spPr>
          <a:xfrm>
            <a:off x="1073952" y="365125"/>
            <a:ext cx="10044000" cy="1325700"/>
          </a:xfrm>
          <a:prstGeom prst="rect">
            <a:avLst/>
          </a:prstGeom>
          <a:noFill/>
          <a:ln>
            <a:noFill/>
          </a:ln>
        </p:spPr>
        <p:txBody>
          <a:bodyPr spcFirstLastPara="1" wrap="square" lIns="180000" tIns="180000" rIns="180000" bIns="180000" anchor="ctr" anchorCtr="0">
            <a:normAutofit/>
          </a:bodyPr>
          <a:lstStyle>
            <a:lvl1pPr marR="0" lvl="0" algn="l" rtl="0">
              <a:lnSpc>
                <a:spcPct val="90000"/>
              </a:lnSpc>
              <a:spcBef>
                <a:spcPts val="0"/>
              </a:spcBef>
              <a:spcAft>
                <a:spcPts val="0"/>
              </a:spcAft>
              <a:buClr>
                <a:schemeClr val="lt1"/>
              </a:buClr>
              <a:buSzPts val="4000"/>
              <a:buFont typeface="Lucida Sans"/>
              <a:buNone/>
              <a:defRPr sz="4000" b="0" i="0" u="none" strike="noStrike" cap="none">
                <a:solidFill>
                  <a:schemeClr val="lt1"/>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09" name="Google Shape;509;g3465d5aefae_1_1471"/>
          <p:cNvSpPr txBox="1">
            <a:spLocks noGrp="1"/>
          </p:cNvSpPr>
          <p:nvPr>
            <p:ph type="body" idx="1"/>
          </p:nvPr>
        </p:nvSpPr>
        <p:spPr>
          <a:xfrm>
            <a:off x="1073952" y="1825625"/>
            <a:ext cx="10044000" cy="43512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lt1"/>
              </a:buClr>
              <a:buSzPts val="2000"/>
              <a:buFont typeface="Arial"/>
              <a:buChar char="•"/>
              <a:defRPr sz="2000" b="0" i="0" u="none" strike="noStrike" cap="none">
                <a:solidFill>
                  <a:schemeClr val="lt1"/>
                </a:solidFill>
                <a:latin typeface="Lucida Sans"/>
                <a:ea typeface="Lucida Sans"/>
                <a:cs typeface="Lucida Sans"/>
                <a:sym typeface="Lucida Sans"/>
              </a:defRPr>
            </a:lvl1pPr>
            <a:lvl2pPr marL="914400" marR="0" lvl="1"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ucida Sans"/>
                <a:ea typeface="Lucida Sans"/>
                <a:cs typeface="Lucida Sans"/>
                <a:sym typeface="Lucida Sans"/>
              </a:defRPr>
            </a:lvl2pPr>
            <a:lvl3pPr marL="1371600" marR="0" lvl="2"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Lucida Sans"/>
                <a:ea typeface="Lucida Sans"/>
                <a:cs typeface="Lucida Sans"/>
                <a:sym typeface="Lucida Sans"/>
              </a:defRPr>
            </a:lvl3pPr>
            <a:lvl4pPr marL="1828800" marR="0" lvl="3" indent="-317500" algn="l" rtl="0">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Lucida Sans"/>
                <a:ea typeface="Lucida Sans"/>
                <a:cs typeface="Lucida Sans"/>
                <a:sym typeface="Lucida Sans"/>
              </a:defRPr>
            </a:lvl4pPr>
            <a:lvl5pPr marL="2286000" marR="0" lvl="4" indent="-317500" algn="l" rtl="0">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Lucida Sans"/>
                <a:ea typeface="Lucida Sans"/>
                <a:cs typeface="Lucida Sans"/>
                <a:sym typeface="Lucida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9pPr>
          </a:lstStyle>
          <a:p>
            <a:endParaRPr/>
          </a:p>
        </p:txBody>
      </p:sp>
      <p:sp>
        <p:nvSpPr>
          <p:cNvPr id="510" name="Google Shape;510;g3465d5aefae_1_147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accent4"/>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ucida Sans"/>
                <a:ea typeface="Lucida Sans"/>
                <a:cs typeface="Lucida Sans"/>
                <a:sym typeface="Lucida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ucida Sans"/>
                <a:ea typeface="Lucida Sans"/>
                <a:cs typeface="Lucida Sans"/>
                <a:sym typeface="Lucida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ucida Sans"/>
                <a:ea typeface="Lucida Sans"/>
                <a:cs typeface="Lucida Sans"/>
                <a:sym typeface="Lucida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ucida Sans"/>
                <a:ea typeface="Lucida Sans"/>
                <a:cs typeface="Lucida Sans"/>
                <a:sym typeface="Lucida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ucida Sans"/>
                <a:ea typeface="Lucida Sans"/>
                <a:cs typeface="Lucida Sans"/>
                <a:sym typeface="Lucida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ucida Sans"/>
                <a:ea typeface="Lucida Sans"/>
                <a:cs typeface="Lucida Sans"/>
                <a:sym typeface="Lucida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ucida Sans"/>
                <a:ea typeface="Lucida Sans"/>
                <a:cs typeface="Lucida Sans"/>
                <a:sym typeface="Lucida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ucida Sans"/>
                <a:ea typeface="Lucida Sans"/>
                <a:cs typeface="Lucida Sans"/>
                <a:sym typeface="Lucida Sans"/>
              </a:defRPr>
            </a:lvl9pPr>
          </a:lstStyle>
          <a:p>
            <a:endParaRPr/>
          </a:p>
        </p:txBody>
      </p:sp>
      <p:cxnSp>
        <p:nvCxnSpPr>
          <p:cNvPr id="511" name="Google Shape;511;g3465d5aefae_1_1471"/>
          <p:cNvCxnSpPr/>
          <p:nvPr/>
        </p:nvCxnSpPr>
        <p:spPr>
          <a:xfrm>
            <a:off x="11772088" y="372427"/>
            <a:ext cx="0" cy="6488400"/>
          </a:xfrm>
          <a:prstGeom prst="straightConnector1">
            <a:avLst/>
          </a:prstGeom>
          <a:noFill/>
          <a:ln w="22225" cap="flat" cmpd="sng">
            <a:solidFill>
              <a:srgbClr val="143F6A"/>
            </a:solidFill>
            <a:prstDash val="dash"/>
            <a:miter lim="800000"/>
            <a:headEnd type="none" w="sm" len="sm"/>
            <a:tailEnd type="none" w="sm" len="sm"/>
          </a:ln>
        </p:spPr>
      </p:cxnSp>
      <p:grpSp>
        <p:nvGrpSpPr>
          <p:cNvPr id="512" name="Google Shape;512;g3465d5aefae_1_1471"/>
          <p:cNvGrpSpPr/>
          <p:nvPr/>
        </p:nvGrpSpPr>
        <p:grpSpPr>
          <a:xfrm>
            <a:off x="11250923" y="383563"/>
            <a:ext cx="113358" cy="6433172"/>
            <a:chOff x="11250923" y="383563"/>
            <a:chExt cx="113358" cy="6433172"/>
          </a:xfrm>
        </p:grpSpPr>
        <p:grpSp>
          <p:nvGrpSpPr>
            <p:cNvPr id="513" name="Google Shape;513;g3465d5aefae_1_1471"/>
            <p:cNvGrpSpPr/>
            <p:nvPr/>
          </p:nvGrpSpPr>
          <p:grpSpPr>
            <a:xfrm rot="10800000" flipH="1">
              <a:off x="11255428" y="383563"/>
              <a:ext cx="107967" cy="1128714"/>
              <a:chOff x="823496" y="646781"/>
              <a:chExt cx="560579" cy="5860408"/>
            </a:xfrm>
          </p:grpSpPr>
          <p:grpSp>
            <p:nvGrpSpPr>
              <p:cNvPr id="514" name="Google Shape;514;g3465d5aefae_1_1471"/>
              <p:cNvGrpSpPr/>
              <p:nvPr/>
            </p:nvGrpSpPr>
            <p:grpSpPr>
              <a:xfrm>
                <a:off x="823496" y="1269930"/>
                <a:ext cx="560579" cy="252071"/>
                <a:chOff x="9609371" y="214034"/>
                <a:chExt cx="1185156" cy="667737"/>
              </a:xfrm>
            </p:grpSpPr>
            <p:cxnSp>
              <p:nvCxnSpPr>
                <p:cNvPr id="515" name="Google Shape;515;g3465d5aefae_1_1471"/>
                <p:cNvCxnSpPr/>
                <p:nvPr/>
              </p:nvCxnSpPr>
              <p:spPr>
                <a:xfrm rot="10800000" flipH="1">
                  <a:off x="9609371" y="214034"/>
                  <a:ext cx="651900" cy="642000"/>
                </a:xfrm>
                <a:prstGeom prst="straightConnector1">
                  <a:avLst/>
                </a:prstGeom>
                <a:noFill/>
                <a:ln w="19050" cap="flat" cmpd="sng">
                  <a:solidFill>
                    <a:srgbClr val="143F6A"/>
                  </a:solidFill>
                  <a:prstDash val="solid"/>
                  <a:miter lim="800000"/>
                  <a:headEnd type="none" w="sm" len="sm"/>
                  <a:tailEnd type="none" w="sm" len="sm"/>
                </a:ln>
              </p:spPr>
            </p:cxnSp>
            <p:cxnSp>
              <p:nvCxnSpPr>
                <p:cNvPr id="516" name="Google Shape;516;g3465d5aefae_1_1471"/>
                <p:cNvCxnSpPr/>
                <p:nvPr/>
              </p:nvCxnSpPr>
              <p:spPr>
                <a:xfrm rot="-5400000" flipH="1">
                  <a:off x="10147577" y="234821"/>
                  <a:ext cx="651900" cy="642000"/>
                </a:xfrm>
                <a:prstGeom prst="straightConnector1">
                  <a:avLst/>
                </a:prstGeom>
                <a:noFill/>
                <a:ln w="19050" cap="flat" cmpd="sng">
                  <a:solidFill>
                    <a:srgbClr val="143F6A"/>
                  </a:solidFill>
                  <a:prstDash val="solid"/>
                  <a:miter lim="800000"/>
                  <a:headEnd type="none" w="sm" len="sm"/>
                  <a:tailEnd type="none" w="sm" len="sm"/>
                </a:ln>
              </p:spPr>
            </p:cxnSp>
          </p:grpSp>
          <p:grpSp>
            <p:nvGrpSpPr>
              <p:cNvPr id="517" name="Google Shape;517;g3465d5aefae_1_1471"/>
              <p:cNvGrpSpPr/>
              <p:nvPr/>
            </p:nvGrpSpPr>
            <p:grpSpPr>
              <a:xfrm>
                <a:off x="823496" y="646781"/>
                <a:ext cx="560579" cy="252071"/>
                <a:chOff x="9609371" y="214034"/>
                <a:chExt cx="1185156" cy="667737"/>
              </a:xfrm>
            </p:grpSpPr>
            <p:cxnSp>
              <p:nvCxnSpPr>
                <p:cNvPr id="518" name="Google Shape;518;g3465d5aefae_1_1471"/>
                <p:cNvCxnSpPr/>
                <p:nvPr/>
              </p:nvCxnSpPr>
              <p:spPr>
                <a:xfrm rot="10800000" flipH="1">
                  <a:off x="9609371" y="214034"/>
                  <a:ext cx="651900" cy="642000"/>
                </a:xfrm>
                <a:prstGeom prst="straightConnector1">
                  <a:avLst/>
                </a:prstGeom>
                <a:noFill/>
                <a:ln w="19050" cap="flat" cmpd="sng">
                  <a:solidFill>
                    <a:srgbClr val="143F6A"/>
                  </a:solidFill>
                  <a:prstDash val="solid"/>
                  <a:miter lim="800000"/>
                  <a:headEnd type="none" w="sm" len="sm"/>
                  <a:tailEnd type="none" w="sm" len="sm"/>
                </a:ln>
              </p:spPr>
            </p:cxnSp>
            <p:cxnSp>
              <p:nvCxnSpPr>
                <p:cNvPr id="519" name="Google Shape;519;g3465d5aefae_1_1471"/>
                <p:cNvCxnSpPr/>
                <p:nvPr/>
              </p:nvCxnSpPr>
              <p:spPr>
                <a:xfrm rot="-5400000" flipH="1">
                  <a:off x="10147577" y="234821"/>
                  <a:ext cx="651900" cy="642000"/>
                </a:xfrm>
                <a:prstGeom prst="straightConnector1">
                  <a:avLst/>
                </a:prstGeom>
                <a:noFill/>
                <a:ln w="19050" cap="flat" cmpd="sng">
                  <a:solidFill>
                    <a:srgbClr val="143F6A"/>
                  </a:solidFill>
                  <a:prstDash val="solid"/>
                  <a:miter lim="800000"/>
                  <a:headEnd type="none" w="sm" len="sm"/>
                  <a:tailEnd type="none" w="sm" len="sm"/>
                </a:ln>
              </p:spPr>
            </p:cxnSp>
          </p:grpSp>
          <p:grpSp>
            <p:nvGrpSpPr>
              <p:cNvPr id="520" name="Google Shape;520;g3465d5aefae_1_1471"/>
              <p:cNvGrpSpPr/>
              <p:nvPr/>
            </p:nvGrpSpPr>
            <p:grpSpPr>
              <a:xfrm>
                <a:off x="823496" y="2516228"/>
                <a:ext cx="560579" cy="252071"/>
                <a:chOff x="9609371" y="214034"/>
                <a:chExt cx="1185156" cy="667737"/>
              </a:xfrm>
            </p:grpSpPr>
            <p:cxnSp>
              <p:nvCxnSpPr>
                <p:cNvPr id="521" name="Google Shape;521;g3465d5aefae_1_1471"/>
                <p:cNvCxnSpPr/>
                <p:nvPr/>
              </p:nvCxnSpPr>
              <p:spPr>
                <a:xfrm rot="10800000" flipH="1">
                  <a:off x="9609371" y="214034"/>
                  <a:ext cx="651900" cy="642000"/>
                </a:xfrm>
                <a:prstGeom prst="straightConnector1">
                  <a:avLst/>
                </a:prstGeom>
                <a:noFill/>
                <a:ln w="19050" cap="flat" cmpd="sng">
                  <a:solidFill>
                    <a:srgbClr val="143F6A"/>
                  </a:solidFill>
                  <a:prstDash val="solid"/>
                  <a:miter lim="800000"/>
                  <a:headEnd type="none" w="sm" len="sm"/>
                  <a:tailEnd type="none" w="sm" len="sm"/>
                </a:ln>
              </p:spPr>
            </p:cxnSp>
            <p:cxnSp>
              <p:nvCxnSpPr>
                <p:cNvPr id="522" name="Google Shape;522;g3465d5aefae_1_1471"/>
                <p:cNvCxnSpPr/>
                <p:nvPr/>
              </p:nvCxnSpPr>
              <p:spPr>
                <a:xfrm rot="-5400000" flipH="1">
                  <a:off x="10147577" y="234821"/>
                  <a:ext cx="651900" cy="642000"/>
                </a:xfrm>
                <a:prstGeom prst="straightConnector1">
                  <a:avLst/>
                </a:prstGeom>
                <a:noFill/>
                <a:ln w="19050" cap="flat" cmpd="sng">
                  <a:solidFill>
                    <a:srgbClr val="143F6A"/>
                  </a:solidFill>
                  <a:prstDash val="solid"/>
                  <a:miter lim="800000"/>
                  <a:headEnd type="none" w="sm" len="sm"/>
                  <a:tailEnd type="none" w="sm" len="sm"/>
                </a:ln>
              </p:spPr>
            </p:cxnSp>
          </p:grpSp>
          <p:grpSp>
            <p:nvGrpSpPr>
              <p:cNvPr id="523" name="Google Shape;523;g3465d5aefae_1_1471"/>
              <p:cNvGrpSpPr/>
              <p:nvPr/>
            </p:nvGrpSpPr>
            <p:grpSpPr>
              <a:xfrm>
                <a:off x="823496" y="1893079"/>
                <a:ext cx="560579" cy="252071"/>
                <a:chOff x="9609371" y="214034"/>
                <a:chExt cx="1185156" cy="667737"/>
              </a:xfrm>
            </p:grpSpPr>
            <p:cxnSp>
              <p:nvCxnSpPr>
                <p:cNvPr id="524" name="Google Shape;524;g3465d5aefae_1_1471"/>
                <p:cNvCxnSpPr/>
                <p:nvPr/>
              </p:nvCxnSpPr>
              <p:spPr>
                <a:xfrm rot="10800000" flipH="1">
                  <a:off x="9609371" y="214034"/>
                  <a:ext cx="651900" cy="642000"/>
                </a:xfrm>
                <a:prstGeom prst="straightConnector1">
                  <a:avLst/>
                </a:prstGeom>
                <a:noFill/>
                <a:ln w="19050" cap="flat" cmpd="sng">
                  <a:solidFill>
                    <a:srgbClr val="143F6A"/>
                  </a:solidFill>
                  <a:prstDash val="solid"/>
                  <a:miter lim="800000"/>
                  <a:headEnd type="none" w="sm" len="sm"/>
                  <a:tailEnd type="none" w="sm" len="sm"/>
                </a:ln>
              </p:spPr>
            </p:cxnSp>
            <p:cxnSp>
              <p:nvCxnSpPr>
                <p:cNvPr id="525" name="Google Shape;525;g3465d5aefae_1_1471"/>
                <p:cNvCxnSpPr/>
                <p:nvPr/>
              </p:nvCxnSpPr>
              <p:spPr>
                <a:xfrm rot="-5400000" flipH="1">
                  <a:off x="10147577" y="234821"/>
                  <a:ext cx="651900" cy="642000"/>
                </a:xfrm>
                <a:prstGeom prst="straightConnector1">
                  <a:avLst/>
                </a:prstGeom>
                <a:noFill/>
                <a:ln w="19050" cap="flat" cmpd="sng">
                  <a:solidFill>
                    <a:srgbClr val="143F6A"/>
                  </a:solidFill>
                  <a:prstDash val="solid"/>
                  <a:miter lim="800000"/>
                  <a:headEnd type="none" w="sm" len="sm"/>
                  <a:tailEnd type="none" w="sm" len="sm"/>
                </a:ln>
              </p:spPr>
            </p:cxnSp>
          </p:grpSp>
          <p:grpSp>
            <p:nvGrpSpPr>
              <p:cNvPr id="526" name="Google Shape;526;g3465d5aefae_1_1471"/>
              <p:cNvGrpSpPr/>
              <p:nvPr/>
            </p:nvGrpSpPr>
            <p:grpSpPr>
              <a:xfrm>
                <a:off x="823496" y="3762526"/>
                <a:ext cx="560579" cy="252071"/>
                <a:chOff x="9609371" y="214034"/>
                <a:chExt cx="1185156" cy="667737"/>
              </a:xfrm>
            </p:grpSpPr>
            <p:cxnSp>
              <p:nvCxnSpPr>
                <p:cNvPr id="527" name="Google Shape;527;g3465d5aefae_1_1471"/>
                <p:cNvCxnSpPr/>
                <p:nvPr/>
              </p:nvCxnSpPr>
              <p:spPr>
                <a:xfrm rot="10800000" flipH="1">
                  <a:off x="9609371" y="214034"/>
                  <a:ext cx="651900" cy="642000"/>
                </a:xfrm>
                <a:prstGeom prst="straightConnector1">
                  <a:avLst/>
                </a:prstGeom>
                <a:noFill/>
                <a:ln w="19050" cap="flat" cmpd="sng">
                  <a:solidFill>
                    <a:srgbClr val="143F6A"/>
                  </a:solidFill>
                  <a:prstDash val="solid"/>
                  <a:miter lim="800000"/>
                  <a:headEnd type="none" w="sm" len="sm"/>
                  <a:tailEnd type="none" w="sm" len="sm"/>
                </a:ln>
              </p:spPr>
            </p:cxnSp>
            <p:cxnSp>
              <p:nvCxnSpPr>
                <p:cNvPr id="528" name="Google Shape;528;g3465d5aefae_1_1471"/>
                <p:cNvCxnSpPr/>
                <p:nvPr/>
              </p:nvCxnSpPr>
              <p:spPr>
                <a:xfrm rot="-5400000" flipH="1">
                  <a:off x="10147577" y="234821"/>
                  <a:ext cx="651900" cy="642000"/>
                </a:xfrm>
                <a:prstGeom prst="straightConnector1">
                  <a:avLst/>
                </a:prstGeom>
                <a:noFill/>
                <a:ln w="19050" cap="flat" cmpd="sng">
                  <a:solidFill>
                    <a:srgbClr val="143F6A"/>
                  </a:solidFill>
                  <a:prstDash val="solid"/>
                  <a:miter lim="800000"/>
                  <a:headEnd type="none" w="sm" len="sm"/>
                  <a:tailEnd type="none" w="sm" len="sm"/>
                </a:ln>
              </p:spPr>
            </p:cxnSp>
          </p:grpSp>
          <p:grpSp>
            <p:nvGrpSpPr>
              <p:cNvPr id="529" name="Google Shape;529;g3465d5aefae_1_1471"/>
              <p:cNvGrpSpPr/>
              <p:nvPr/>
            </p:nvGrpSpPr>
            <p:grpSpPr>
              <a:xfrm>
                <a:off x="823496" y="3139377"/>
                <a:ext cx="560579" cy="252071"/>
                <a:chOff x="9609371" y="214034"/>
                <a:chExt cx="1185156" cy="667737"/>
              </a:xfrm>
            </p:grpSpPr>
            <p:cxnSp>
              <p:nvCxnSpPr>
                <p:cNvPr id="530" name="Google Shape;530;g3465d5aefae_1_1471"/>
                <p:cNvCxnSpPr/>
                <p:nvPr/>
              </p:nvCxnSpPr>
              <p:spPr>
                <a:xfrm rot="10800000" flipH="1">
                  <a:off x="9609371" y="214034"/>
                  <a:ext cx="651900" cy="642000"/>
                </a:xfrm>
                <a:prstGeom prst="straightConnector1">
                  <a:avLst/>
                </a:prstGeom>
                <a:noFill/>
                <a:ln w="19050" cap="flat" cmpd="sng">
                  <a:solidFill>
                    <a:srgbClr val="143F6A"/>
                  </a:solidFill>
                  <a:prstDash val="solid"/>
                  <a:miter lim="800000"/>
                  <a:headEnd type="none" w="sm" len="sm"/>
                  <a:tailEnd type="none" w="sm" len="sm"/>
                </a:ln>
              </p:spPr>
            </p:cxnSp>
            <p:cxnSp>
              <p:nvCxnSpPr>
                <p:cNvPr id="531" name="Google Shape;531;g3465d5aefae_1_1471"/>
                <p:cNvCxnSpPr/>
                <p:nvPr/>
              </p:nvCxnSpPr>
              <p:spPr>
                <a:xfrm rot="-5400000" flipH="1">
                  <a:off x="10147577" y="234821"/>
                  <a:ext cx="651900" cy="642000"/>
                </a:xfrm>
                <a:prstGeom prst="straightConnector1">
                  <a:avLst/>
                </a:prstGeom>
                <a:noFill/>
                <a:ln w="19050" cap="flat" cmpd="sng">
                  <a:solidFill>
                    <a:srgbClr val="143F6A"/>
                  </a:solidFill>
                  <a:prstDash val="solid"/>
                  <a:miter lim="800000"/>
                  <a:headEnd type="none" w="sm" len="sm"/>
                  <a:tailEnd type="none" w="sm" len="sm"/>
                </a:ln>
              </p:spPr>
            </p:cxnSp>
          </p:grpSp>
          <p:grpSp>
            <p:nvGrpSpPr>
              <p:cNvPr id="532" name="Google Shape;532;g3465d5aefae_1_1471"/>
              <p:cNvGrpSpPr/>
              <p:nvPr/>
            </p:nvGrpSpPr>
            <p:grpSpPr>
              <a:xfrm>
                <a:off x="823496" y="5008824"/>
                <a:ext cx="560579" cy="252071"/>
                <a:chOff x="9609371" y="214034"/>
                <a:chExt cx="1185156" cy="667737"/>
              </a:xfrm>
            </p:grpSpPr>
            <p:cxnSp>
              <p:nvCxnSpPr>
                <p:cNvPr id="533" name="Google Shape;533;g3465d5aefae_1_1471"/>
                <p:cNvCxnSpPr/>
                <p:nvPr/>
              </p:nvCxnSpPr>
              <p:spPr>
                <a:xfrm rot="10800000" flipH="1">
                  <a:off x="9609371" y="214034"/>
                  <a:ext cx="651900" cy="642000"/>
                </a:xfrm>
                <a:prstGeom prst="straightConnector1">
                  <a:avLst/>
                </a:prstGeom>
                <a:noFill/>
                <a:ln w="19050" cap="flat" cmpd="sng">
                  <a:solidFill>
                    <a:srgbClr val="143F6A"/>
                  </a:solidFill>
                  <a:prstDash val="solid"/>
                  <a:miter lim="800000"/>
                  <a:headEnd type="none" w="sm" len="sm"/>
                  <a:tailEnd type="none" w="sm" len="sm"/>
                </a:ln>
              </p:spPr>
            </p:cxnSp>
            <p:cxnSp>
              <p:nvCxnSpPr>
                <p:cNvPr id="534" name="Google Shape;534;g3465d5aefae_1_1471"/>
                <p:cNvCxnSpPr/>
                <p:nvPr/>
              </p:nvCxnSpPr>
              <p:spPr>
                <a:xfrm rot="-5400000" flipH="1">
                  <a:off x="10147577" y="234821"/>
                  <a:ext cx="651900" cy="642000"/>
                </a:xfrm>
                <a:prstGeom prst="straightConnector1">
                  <a:avLst/>
                </a:prstGeom>
                <a:noFill/>
                <a:ln w="19050" cap="flat" cmpd="sng">
                  <a:solidFill>
                    <a:srgbClr val="143F6A"/>
                  </a:solidFill>
                  <a:prstDash val="solid"/>
                  <a:miter lim="800000"/>
                  <a:headEnd type="none" w="sm" len="sm"/>
                  <a:tailEnd type="none" w="sm" len="sm"/>
                </a:ln>
              </p:spPr>
            </p:cxnSp>
          </p:grpSp>
          <p:grpSp>
            <p:nvGrpSpPr>
              <p:cNvPr id="535" name="Google Shape;535;g3465d5aefae_1_1471"/>
              <p:cNvGrpSpPr/>
              <p:nvPr/>
            </p:nvGrpSpPr>
            <p:grpSpPr>
              <a:xfrm>
                <a:off x="823496" y="4385675"/>
                <a:ext cx="560579" cy="252071"/>
                <a:chOff x="9609371" y="214034"/>
                <a:chExt cx="1185156" cy="667737"/>
              </a:xfrm>
            </p:grpSpPr>
            <p:cxnSp>
              <p:nvCxnSpPr>
                <p:cNvPr id="536" name="Google Shape;536;g3465d5aefae_1_1471"/>
                <p:cNvCxnSpPr/>
                <p:nvPr/>
              </p:nvCxnSpPr>
              <p:spPr>
                <a:xfrm rot="10800000" flipH="1">
                  <a:off x="9609371" y="214034"/>
                  <a:ext cx="651900" cy="642000"/>
                </a:xfrm>
                <a:prstGeom prst="straightConnector1">
                  <a:avLst/>
                </a:prstGeom>
                <a:noFill/>
                <a:ln w="19050" cap="flat" cmpd="sng">
                  <a:solidFill>
                    <a:srgbClr val="143F6A"/>
                  </a:solidFill>
                  <a:prstDash val="solid"/>
                  <a:miter lim="800000"/>
                  <a:headEnd type="none" w="sm" len="sm"/>
                  <a:tailEnd type="none" w="sm" len="sm"/>
                </a:ln>
              </p:spPr>
            </p:cxnSp>
            <p:cxnSp>
              <p:nvCxnSpPr>
                <p:cNvPr id="537" name="Google Shape;537;g3465d5aefae_1_1471"/>
                <p:cNvCxnSpPr/>
                <p:nvPr/>
              </p:nvCxnSpPr>
              <p:spPr>
                <a:xfrm rot="-5400000" flipH="1">
                  <a:off x="10147577" y="234821"/>
                  <a:ext cx="651900" cy="642000"/>
                </a:xfrm>
                <a:prstGeom prst="straightConnector1">
                  <a:avLst/>
                </a:prstGeom>
                <a:noFill/>
                <a:ln w="19050" cap="flat" cmpd="sng">
                  <a:solidFill>
                    <a:srgbClr val="143F6A"/>
                  </a:solidFill>
                  <a:prstDash val="solid"/>
                  <a:miter lim="800000"/>
                  <a:headEnd type="none" w="sm" len="sm"/>
                  <a:tailEnd type="none" w="sm" len="sm"/>
                </a:ln>
              </p:spPr>
            </p:cxnSp>
          </p:grpSp>
          <p:grpSp>
            <p:nvGrpSpPr>
              <p:cNvPr id="538" name="Google Shape;538;g3465d5aefae_1_1471"/>
              <p:cNvGrpSpPr/>
              <p:nvPr/>
            </p:nvGrpSpPr>
            <p:grpSpPr>
              <a:xfrm>
                <a:off x="823496" y="6255118"/>
                <a:ext cx="560579" cy="252071"/>
                <a:chOff x="9609371" y="214034"/>
                <a:chExt cx="1185156" cy="667737"/>
              </a:xfrm>
            </p:grpSpPr>
            <p:cxnSp>
              <p:nvCxnSpPr>
                <p:cNvPr id="539" name="Google Shape;539;g3465d5aefae_1_1471"/>
                <p:cNvCxnSpPr/>
                <p:nvPr/>
              </p:nvCxnSpPr>
              <p:spPr>
                <a:xfrm rot="10800000" flipH="1">
                  <a:off x="9609371" y="214034"/>
                  <a:ext cx="651900" cy="642000"/>
                </a:xfrm>
                <a:prstGeom prst="straightConnector1">
                  <a:avLst/>
                </a:prstGeom>
                <a:noFill/>
                <a:ln w="19050" cap="flat" cmpd="sng">
                  <a:solidFill>
                    <a:srgbClr val="143F6A"/>
                  </a:solidFill>
                  <a:prstDash val="solid"/>
                  <a:miter lim="800000"/>
                  <a:headEnd type="none" w="sm" len="sm"/>
                  <a:tailEnd type="none" w="sm" len="sm"/>
                </a:ln>
              </p:spPr>
            </p:cxnSp>
            <p:cxnSp>
              <p:nvCxnSpPr>
                <p:cNvPr id="540" name="Google Shape;540;g3465d5aefae_1_1471"/>
                <p:cNvCxnSpPr/>
                <p:nvPr/>
              </p:nvCxnSpPr>
              <p:spPr>
                <a:xfrm rot="-5400000" flipH="1">
                  <a:off x="10147577" y="234821"/>
                  <a:ext cx="651900" cy="642000"/>
                </a:xfrm>
                <a:prstGeom prst="straightConnector1">
                  <a:avLst/>
                </a:prstGeom>
                <a:noFill/>
                <a:ln w="19050" cap="flat" cmpd="sng">
                  <a:solidFill>
                    <a:srgbClr val="143F6A"/>
                  </a:solidFill>
                  <a:prstDash val="solid"/>
                  <a:miter lim="800000"/>
                  <a:headEnd type="none" w="sm" len="sm"/>
                  <a:tailEnd type="none" w="sm" len="sm"/>
                </a:ln>
              </p:spPr>
            </p:cxnSp>
          </p:grpSp>
          <p:grpSp>
            <p:nvGrpSpPr>
              <p:cNvPr id="541" name="Google Shape;541;g3465d5aefae_1_1471"/>
              <p:cNvGrpSpPr/>
              <p:nvPr/>
            </p:nvGrpSpPr>
            <p:grpSpPr>
              <a:xfrm>
                <a:off x="823496" y="5631973"/>
                <a:ext cx="560579" cy="252071"/>
                <a:chOff x="9609371" y="214034"/>
                <a:chExt cx="1185156" cy="667737"/>
              </a:xfrm>
            </p:grpSpPr>
            <p:cxnSp>
              <p:nvCxnSpPr>
                <p:cNvPr id="542" name="Google Shape;542;g3465d5aefae_1_1471"/>
                <p:cNvCxnSpPr/>
                <p:nvPr/>
              </p:nvCxnSpPr>
              <p:spPr>
                <a:xfrm rot="10800000" flipH="1">
                  <a:off x="9609371" y="214034"/>
                  <a:ext cx="651900" cy="642000"/>
                </a:xfrm>
                <a:prstGeom prst="straightConnector1">
                  <a:avLst/>
                </a:prstGeom>
                <a:noFill/>
                <a:ln w="19050" cap="flat" cmpd="sng">
                  <a:solidFill>
                    <a:srgbClr val="143F6A"/>
                  </a:solidFill>
                  <a:prstDash val="solid"/>
                  <a:miter lim="800000"/>
                  <a:headEnd type="none" w="sm" len="sm"/>
                  <a:tailEnd type="none" w="sm" len="sm"/>
                </a:ln>
              </p:spPr>
            </p:cxnSp>
            <p:cxnSp>
              <p:nvCxnSpPr>
                <p:cNvPr id="543" name="Google Shape;543;g3465d5aefae_1_1471"/>
                <p:cNvCxnSpPr/>
                <p:nvPr/>
              </p:nvCxnSpPr>
              <p:spPr>
                <a:xfrm rot="-5400000" flipH="1">
                  <a:off x="10147577" y="234821"/>
                  <a:ext cx="651900" cy="642000"/>
                </a:xfrm>
                <a:prstGeom prst="straightConnector1">
                  <a:avLst/>
                </a:prstGeom>
                <a:noFill/>
                <a:ln w="19050" cap="flat" cmpd="sng">
                  <a:solidFill>
                    <a:srgbClr val="143F6A"/>
                  </a:solidFill>
                  <a:prstDash val="solid"/>
                  <a:miter lim="800000"/>
                  <a:headEnd type="none" w="sm" len="sm"/>
                  <a:tailEnd type="none" w="sm" len="sm"/>
                </a:ln>
              </p:spPr>
            </p:cxnSp>
          </p:grpSp>
        </p:grpSp>
        <p:grpSp>
          <p:nvGrpSpPr>
            <p:cNvPr id="544" name="Google Shape;544;g3465d5aefae_1_1471"/>
            <p:cNvGrpSpPr/>
            <p:nvPr/>
          </p:nvGrpSpPr>
          <p:grpSpPr>
            <a:xfrm rot="10800000" flipH="1">
              <a:off x="11250923" y="1598727"/>
              <a:ext cx="107967" cy="1128714"/>
              <a:chOff x="823496" y="646781"/>
              <a:chExt cx="560579" cy="5860408"/>
            </a:xfrm>
          </p:grpSpPr>
          <p:grpSp>
            <p:nvGrpSpPr>
              <p:cNvPr id="545" name="Google Shape;545;g3465d5aefae_1_1471"/>
              <p:cNvGrpSpPr/>
              <p:nvPr/>
            </p:nvGrpSpPr>
            <p:grpSpPr>
              <a:xfrm>
                <a:off x="823496" y="1269930"/>
                <a:ext cx="560579" cy="252071"/>
                <a:chOff x="9609371" y="214034"/>
                <a:chExt cx="1185156" cy="667737"/>
              </a:xfrm>
            </p:grpSpPr>
            <p:cxnSp>
              <p:nvCxnSpPr>
                <p:cNvPr id="546" name="Google Shape;546;g3465d5aefae_1_1471"/>
                <p:cNvCxnSpPr/>
                <p:nvPr/>
              </p:nvCxnSpPr>
              <p:spPr>
                <a:xfrm rot="10800000" flipH="1">
                  <a:off x="9609371" y="214034"/>
                  <a:ext cx="651900" cy="642000"/>
                </a:xfrm>
                <a:prstGeom prst="straightConnector1">
                  <a:avLst/>
                </a:prstGeom>
                <a:noFill/>
                <a:ln w="19050" cap="flat" cmpd="sng">
                  <a:solidFill>
                    <a:srgbClr val="143F6A"/>
                  </a:solidFill>
                  <a:prstDash val="solid"/>
                  <a:miter lim="800000"/>
                  <a:headEnd type="none" w="sm" len="sm"/>
                  <a:tailEnd type="none" w="sm" len="sm"/>
                </a:ln>
              </p:spPr>
            </p:cxnSp>
            <p:cxnSp>
              <p:nvCxnSpPr>
                <p:cNvPr id="547" name="Google Shape;547;g3465d5aefae_1_1471"/>
                <p:cNvCxnSpPr/>
                <p:nvPr/>
              </p:nvCxnSpPr>
              <p:spPr>
                <a:xfrm rot="-5400000" flipH="1">
                  <a:off x="10147577" y="234821"/>
                  <a:ext cx="651900" cy="642000"/>
                </a:xfrm>
                <a:prstGeom prst="straightConnector1">
                  <a:avLst/>
                </a:prstGeom>
                <a:noFill/>
                <a:ln w="19050" cap="flat" cmpd="sng">
                  <a:solidFill>
                    <a:srgbClr val="143F6A"/>
                  </a:solidFill>
                  <a:prstDash val="solid"/>
                  <a:miter lim="800000"/>
                  <a:headEnd type="none" w="sm" len="sm"/>
                  <a:tailEnd type="none" w="sm" len="sm"/>
                </a:ln>
              </p:spPr>
            </p:cxnSp>
          </p:grpSp>
          <p:grpSp>
            <p:nvGrpSpPr>
              <p:cNvPr id="548" name="Google Shape;548;g3465d5aefae_1_1471"/>
              <p:cNvGrpSpPr/>
              <p:nvPr/>
            </p:nvGrpSpPr>
            <p:grpSpPr>
              <a:xfrm>
                <a:off x="823496" y="646781"/>
                <a:ext cx="560579" cy="252071"/>
                <a:chOff x="9609371" y="214034"/>
                <a:chExt cx="1185156" cy="667737"/>
              </a:xfrm>
            </p:grpSpPr>
            <p:cxnSp>
              <p:nvCxnSpPr>
                <p:cNvPr id="549" name="Google Shape;549;g3465d5aefae_1_1471"/>
                <p:cNvCxnSpPr/>
                <p:nvPr/>
              </p:nvCxnSpPr>
              <p:spPr>
                <a:xfrm rot="10800000" flipH="1">
                  <a:off x="9609371" y="214034"/>
                  <a:ext cx="651900" cy="642000"/>
                </a:xfrm>
                <a:prstGeom prst="straightConnector1">
                  <a:avLst/>
                </a:prstGeom>
                <a:noFill/>
                <a:ln w="19050" cap="flat" cmpd="sng">
                  <a:solidFill>
                    <a:srgbClr val="143F6A"/>
                  </a:solidFill>
                  <a:prstDash val="solid"/>
                  <a:miter lim="800000"/>
                  <a:headEnd type="none" w="sm" len="sm"/>
                  <a:tailEnd type="none" w="sm" len="sm"/>
                </a:ln>
              </p:spPr>
            </p:cxnSp>
            <p:cxnSp>
              <p:nvCxnSpPr>
                <p:cNvPr id="550" name="Google Shape;550;g3465d5aefae_1_1471"/>
                <p:cNvCxnSpPr/>
                <p:nvPr/>
              </p:nvCxnSpPr>
              <p:spPr>
                <a:xfrm rot="-5400000" flipH="1">
                  <a:off x="10147577" y="234821"/>
                  <a:ext cx="651900" cy="642000"/>
                </a:xfrm>
                <a:prstGeom prst="straightConnector1">
                  <a:avLst/>
                </a:prstGeom>
                <a:noFill/>
                <a:ln w="19050" cap="flat" cmpd="sng">
                  <a:solidFill>
                    <a:srgbClr val="143F6A"/>
                  </a:solidFill>
                  <a:prstDash val="solid"/>
                  <a:miter lim="800000"/>
                  <a:headEnd type="none" w="sm" len="sm"/>
                  <a:tailEnd type="none" w="sm" len="sm"/>
                </a:ln>
              </p:spPr>
            </p:cxnSp>
          </p:grpSp>
          <p:grpSp>
            <p:nvGrpSpPr>
              <p:cNvPr id="551" name="Google Shape;551;g3465d5aefae_1_1471"/>
              <p:cNvGrpSpPr/>
              <p:nvPr/>
            </p:nvGrpSpPr>
            <p:grpSpPr>
              <a:xfrm>
                <a:off x="823496" y="2516228"/>
                <a:ext cx="560579" cy="252071"/>
                <a:chOff x="9609371" y="214034"/>
                <a:chExt cx="1185156" cy="667737"/>
              </a:xfrm>
            </p:grpSpPr>
            <p:cxnSp>
              <p:nvCxnSpPr>
                <p:cNvPr id="552" name="Google Shape;552;g3465d5aefae_1_1471"/>
                <p:cNvCxnSpPr/>
                <p:nvPr/>
              </p:nvCxnSpPr>
              <p:spPr>
                <a:xfrm rot="10800000" flipH="1">
                  <a:off x="9609371" y="214034"/>
                  <a:ext cx="651900" cy="642000"/>
                </a:xfrm>
                <a:prstGeom prst="straightConnector1">
                  <a:avLst/>
                </a:prstGeom>
                <a:noFill/>
                <a:ln w="19050" cap="flat" cmpd="sng">
                  <a:solidFill>
                    <a:srgbClr val="143F6A"/>
                  </a:solidFill>
                  <a:prstDash val="solid"/>
                  <a:miter lim="800000"/>
                  <a:headEnd type="none" w="sm" len="sm"/>
                  <a:tailEnd type="none" w="sm" len="sm"/>
                </a:ln>
              </p:spPr>
            </p:cxnSp>
            <p:cxnSp>
              <p:nvCxnSpPr>
                <p:cNvPr id="553" name="Google Shape;553;g3465d5aefae_1_1471"/>
                <p:cNvCxnSpPr/>
                <p:nvPr/>
              </p:nvCxnSpPr>
              <p:spPr>
                <a:xfrm rot="-5400000" flipH="1">
                  <a:off x="10147577" y="234821"/>
                  <a:ext cx="651900" cy="642000"/>
                </a:xfrm>
                <a:prstGeom prst="straightConnector1">
                  <a:avLst/>
                </a:prstGeom>
                <a:noFill/>
                <a:ln w="19050" cap="flat" cmpd="sng">
                  <a:solidFill>
                    <a:srgbClr val="143F6A"/>
                  </a:solidFill>
                  <a:prstDash val="solid"/>
                  <a:miter lim="800000"/>
                  <a:headEnd type="none" w="sm" len="sm"/>
                  <a:tailEnd type="none" w="sm" len="sm"/>
                </a:ln>
              </p:spPr>
            </p:cxnSp>
          </p:grpSp>
          <p:grpSp>
            <p:nvGrpSpPr>
              <p:cNvPr id="554" name="Google Shape;554;g3465d5aefae_1_1471"/>
              <p:cNvGrpSpPr/>
              <p:nvPr/>
            </p:nvGrpSpPr>
            <p:grpSpPr>
              <a:xfrm>
                <a:off x="823496" y="1893079"/>
                <a:ext cx="560579" cy="252071"/>
                <a:chOff x="9609371" y="214034"/>
                <a:chExt cx="1185156" cy="667737"/>
              </a:xfrm>
            </p:grpSpPr>
            <p:cxnSp>
              <p:nvCxnSpPr>
                <p:cNvPr id="555" name="Google Shape;555;g3465d5aefae_1_1471"/>
                <p:cNvCxnSpPr/>
                <p:nvPr/>
              </p:nvCxnSpPr>
              <p:spPr>
                <a:xfrm rot="10800000" flipH="1">
                  <a:off x="9609371" y="214034"/>
                  <a:ext cx="651900" cy="642000"/>
                </a:xfrm>
                <a:prstGeom prst="straightConnector1">
                  <a:avLst/>
                </a:prstGeom>
                <a:noFill/>
                <a:ln w="19050" cap="flat" cmpd="sng">
                  <a:solidFill>
                    <a:srgbClr val="143F6A"/>
                  </a:solidFill>
                  <a:prstDash val="solid"/>
                  <a:miter lim="800000"/>
                  <a:headEnd type="none" w="sm" len="sm"/>
                  <a:tailEnd type="none" w="sm" len="sm"/>
                </a:ln>
              </p:spPr>
            </p:cxnSp>
            <p:cxnSp>
              <p:nvCxnSpPr>
                <p:cNvPr id="556" name="Google Shape;556;g3465d5aefae_1_1471"/>
                <p:cNvCxnSpPr/>
                <p:nvPr/>
              </p:nvCxnSpPr>
              <p:spPr>
                <a:xfrm rot="-5400000" flipH="1">
                  <a:off x="10147577" y="234821"/>
                  <a:ext cx="651900" cy="642000"/>
                </a:xfrm>
                <a:prstGeom prst="straightConnector1">
                  <a:avLst/>
                </a:prstGeom>
                <a:noFill/>
                <a:ln w="19050" cap="flat" cmpd="sng">
                  <a:solidFill>
                    <a:srgbClr val="143F6A"/>
                  </a:solidFill>
                  <a:prstDash val="solid"/>
                  <a:miter lim="800000"/>
                  <a:headEnd type="none" w="sm" len="sm"/>
                  <a:tailEnd type="none" w="sm" len="sm"/>
                </a:ln>
              </p:spPr>
            </p:cxnSp>
          </p:grpSp>
          <p:grpSp>
            <p:nvGrpSpPr>
              <p:cNvPr id="557" name="Google Shape;557;g3465d5aefae_1_1471"/>
              <p:cNvGrpSpPr/>
              <p:nvPr/>
            </p:nvGrpSpPr>
            <p:grpSpPr>
              <a:xfrm>
                <a:off x="823496" y="3762526"/>
                <a:ext cx="560579" cy="252071"/>
                <a:chOff x="9609371" y="214034"/>
                <a:chExt cx="1185156" cy="667737"/>
              </a:xfrm>
            </p:grpSpPr>
            <p:cxnSp>
              <p:nvCxnSpPr>
                <p:cNvPr id="558" name="Google Shape;558;g3465d5aefae_1_1471"/>
                <p:cNvCxnSpPr/>
                <p:nvPr/>
              </p:nvCxnSpPr>
              <p:spPr>
                <a:xfrm rot="10800000" flipH="1">
                  <a:off x="9609371" y="214034"/>
                  <a:ext cx="651900" cy="642000"/>
                </a:xfrm>
                <a:prstGeom prst="straightConnector1">
                  <a:avLst/>
                </a:prstGeom>
                <a:noFill/>
                <a:ln w="19050" cap="flat" cmpd="sng">
                  <a:solidFill>
                    <a:srgbClr val="143F6A"/>
                  </a:solidFill>
                  <a:prstDash val="solid"/>
                  <a:miter lim="800000"/>
                  <a:headEnd type="none" w="sm" len="sm"/>
                  <a:tailEnd type="none" w="sm" len="sm"/>
                </a:ln>
              </p:spPr>
            </p:cxnSp>
            <p:cxnSp>
              <p:nvCxnSpPr>
                <p:cNvPr id="559" name="Google Shape;559;g3465d5aefae_1_1471"/>
                <p:cNvCxnSpPr/>
                <p:nvPr/>
              </p:nvCxnSpPr>
              <p:spPr>
                <a:xfrm rot="-5400000" flipH="1">
                  <a:off x="10147577" y="234821"/>
                  <a:ext cx="651900" cy="642000"/>
                </a:xfrm>
                <a:prstGeom prst="straightConnector1">
                  <a:avLst/>
                </a:prstGeom>
                <a:noFill/>
                <a:ln w="19050" cap="flat" cmpd="sng">
                  <a:solidFill>
                    <a:srgbClr val="143F6A"/>
                  </a:solidFill>
                  <a:prstDash val="solid"/>
                  <a:miter lim="800000"/>
                  <a:headEnd type="none" w="sm" len="sm"/>
                  <a:tailEnd type="none" w="sm" len="sm"/>
                </a:ln>
              </p:spPr>
            </p:cxnSp>
          </p:grpSp>
          <p:grpSp>
            <p:nvGrpSpPr>
              <p:cNvPr id="560" name="Google Shape;560;g3465d5aefae_1_1471"/>
              <p:cNvGrpSpPr/>
              <p:nvPr/>
            </p:nvGrpSpPr>
            <p:grpSpPr>
              <a:xfrm>
                <a:off x="823496" y="3139377"/>
                <a:ext cx="560579" cy="252071"/>
                <a:chOff x="9609371" y="214034"/>
                <a:chExt cx="1185156" cy="667737"/>
              </a:xfrm>
            </p:grpSpPr>
            <p:cxnSp>
              <p:nvCxnSpPr>
                <p:cNvPr id="561" name="Google Shape;561;g3465d5aefae_1_1471"/>
                <p:cNvCxnSpPr/>
                <p:nvPr/>
              </p:nvCxnSpPr>
              <p:spPr>
                <a:xfrm rot="10800000" flipH="1">
                  <a:off x="9609371" y="214034"/>
                  <a:ext cx="651900" cy="642000"/>
                </a:xfrm>
                <a:prstGeom prst="straightConnector1">
                  <a:avLst/>
                </a:prstGeom>
                <a:noFill/>
                <a:ln w="19050" cap="flat" cmpd="sng">
                  <a:solidFill>
                    <a:srgbClr val="143F6A"/>
                  </a:solidFill>
                  <a:prstDash val="solid"/>
                  <a:miter lim="800000"/>
                  <a:headEnd type="none" w="sm" len="sm"/>
                  <a:tailEnd type="none" w="sm" len="sm"/>
                </a:ln>
              </p:spPr>
            </p:cxnSp>
            <p:cxnSp>
              <p:nvCxnSpPr>
                <p:cNvPr id="562" name="Google Shape;562;g3465d5aefae_1_1471"/>
                <p:cNvCxnSpPr/>
                <p:nvPr/>
              </p:nvCxnSpPr>
              <p:spPr>
                <a:xfrm rot="-5400000" flipH="1">
                  <a:off x="10147577" y="234821"/>
                  <a:ext cx="651900" cy="642000"/>
                </a:xfrm>
                <a:prstGeom prst="straightConnector1">
                  <a:avLst/>
                </a:prstGeom>
                <a:noFill/>
                <a:ln w="19050" cap="flat" cmpd="sng">
                  <a:solidFill>
                    <a:srgbClr val="143F6A"/>
                  </a:solidFill>
                  <a:prstDash val="solid"/>
                  <a:miter lim="800000"/>
                  <a:headEnd type="none" w="sm" len="sm"/>
                  <a:tailEnd type="none" w="sm" len="sm"/>
                </a:ln>
              </p:spPr>
            </p:cxnSp>
          </p:grpSp>
          <p:grpSp>
            <p:nvGrpSpPr>
              <p:cNvPr id="563" name="Google Shape;563;g3465d5aefae_1_1471"/>
              <p:cNvGrpSpPr/>
              <p:nvPr/>
            </p:nvGrpSpPr>
            <p:grpSpPr>
              <a:xfrm>
                <a:off x="823496" y="5008824"/>
                <a:ext cx="560579" cy="252071"/>
                <a:chOff x="9609371" y="214034"/>
                <a:chExt cx="1185156" cy="667737"/>
              </a:xfrm>
            </p:grpSpPr>
            <p:cxnSp>
              <p:nvCxnSpPr>
                <p:cNvPr id="564" name="Google Shape;564;g3465d5aefae_1_1471"/>
                <p:cNvCxnSpPr/>
                <p:nvPr/>
              </p:nvCxnSpPr>
              <p:spPr>
                <a:xfrm rot="10800000" flipH="1">
                  <a:off x="9609371" y="214034"/>
                  <a:ext cx="651900" cy="642000"/>
                </a:xfrm>
                <a:prstGeom prst="straightConnector1">
                  <a:avLst/>
                </a:prstGeom>
                <a:noFill/>
                <a:ln w="19050" cap="flat" cmpd="sng">
                  <a:solidFill>
                    <a:srgbClr val="143F6A"/>
                  </a:solidFill>
                  <a:prstDash val="solid"/>
                  <a:miter lim="800000"/>
                  <a:headEnd type="none" w="sm" len="sm"/>
                  <a:tailEnd type="none" w="sm" len="sm"/>
                </a:ln>
              </p:spPr>
            </p:cxnSp>
            <p:cxnSp>
              <p:nvCxnSpPr>
                <p:cNvPr id="565" name="Google Shape;565;g3465d5aefae_1_1471"/>
                <p:cNvCxnSpPr/>
                <p:nvPr/>
              </p:nvCxnSpPr>
              <p:spPr>
                <a:xfrm rot="-5400000" flipH="1">
                  <a:off x="10147577" y="234821"/>
                  <a:ext cx="651900" cy="642000"/>
                </a:xfrm>
                <a:prstGeom prst="straightConnector1">
                  <a:avLst/>
                </a:prstGeom>
                <a:noFill/>
                <a:ln w="19050" cap="flat" cmpd="sng">
                  <a:solidFill>
                    <a:srgbClr val="143F6A"/>
                  </a:solidFill>
                  <a:prstDash val="solid"/>
                  <a:miter lim="800000"/>
                  <a:headEnd type="none" w="sm" len="sm"/>
                  <a:tailEnd type="none" w="sm" len="sm"/>
                </a:ln>
              </p:spPr>
            </p:cxnSp>
          </p:grpSp>
          <p:grpSp>
            <p:nvGrpSpPr>
              <p:cNvPr id="566" name="Google Shape;566;g3465d5aefae_1_1471"/>
              <p:cNvGrpSpPr/>
              <p:nvPr/>
            </p:nvGrpSpPr>
            <p:grpSpPr>
              <a:xfrm>
                <a:off x="823496" y="4385675"/>
                <a:ext cx="560579" cy="252071"/>
                <a:chOff x="9609371" y="214034"/>
                <a:chExt cx="1185156" cy="667737"/>
              </a:xfrm>
            </p:grpSpPr>
            <p:cxnSp>
              <p:nvCxnSpPr>
                <p:cNvPr id="567" name="Google Shape;567;g3465d5aefae_1_1471"/>
                <p:cNvCxnSpPr/>
                <p:nvPr/>
              </p:nvCxnSpPr>
              <p:spPr>
                <a:xfrm rot="10800000" flipH="1">
                  <a:off x="9609371" y="214034"/>
                  <a:ext cx="651900" cy="642000"/>
                </a:xfrm>
                <a:prstGeom prst="straightConnector1">
                  <a:avLst/>
                </a:prstGeom>
                <a:noFill/>
                <a:ln w="19050" cap="flat" cmpd="sng">
                  <a:solidFill>
                    <a:srgbClr val="143F6A"/>
                  </a:solidFill>
                  <a:prstDash val="solid"/>
                  <a:miter lim="800000"/>
                  <a:headEnd type="none" w="sm" len="sm"/>
                  <a:tailEnd type="none" w="sm" len="sm"/>
                </a:ln>
              </p:spPr>
            </p:cxnSp>
            <p:cxnSp>
              <p:nvCxnSpPr>
                <p:cNvPr id="568" name="Google Shape;568;g3465d5aefae_1_1471"/>
                <p:cNvCxnSpPr/>
                <p:nvPr/>
              </p:nvCxnSpPr>
              <p:spPr>
                <a:xfrm rot="-5400000" flipH="1">
                  <a:off x="10147577" y="234821"/>
                  <a:ext cx="651900" cy="642000"/>
                </a:xfrm>
                <a:prstGeom prst="straightConnector1">
                  <a:avLst/>
                </a:prstGeom>
                <a:noFill/>
                <a:ln w="19050" cap="flat" cmpd="sng">
                  <a:solidFill>
                    <a:srgbClr val="143F6A"/>
                  </a:solidFill>
                  <a:prstDash val="solid"/>
                  <a:miter lim="800000"/>
                  <a:headEnd type="none" w="sm" len="sm"/>
                  <a:tailEnd type="none" w="sm" len="sm"/>
                </a:ln>
              </p:spPr>
            </p:cxnSp>
          </p:grpSp>
          <p:grpSp>
            <p:nvGrpSpPr>
              <p:cNvPr id="569" name="Google Shape;569;g3465d5aefae_1_1471"/>
              <p:cNvGrpSpPr/>
              <p:nvPr/>
            </p:nvGrpSpPr>
            <p:grpSpPr>
              <a:xfrm>
                <a:off x="823496" y="6255118"/>
                <a:ext cx="560579" cy="252071"/>
                <a:chOff x="9609371" y="214034"/>
                <a:chExt cx="1185156" cy="667737"/>
              </a:xfrm>
            </p:grpSpPr>
            <p:cxnSp>
              <p:nvCxnSpPr>
                <p:cNvPr id="570" name="Google Shape;570;g3465d5aefae_1_1471"/>
                <p:cNvCxnSpPr/>
                <p:nvPr/>
              </p:nvCxnSpPr>
              <p:spPr>
                <a:xfrm rot="10800000" flipH="1">
                  <a:off x="9609371" y="214034"/>
                  <a:ext cx="651900" cy="642000"/>
                </a:xfrm>
                <a:prstGeom prst="straightConnector1">
                  <a:avLst/>
                </a:prstGeom>
                <a:noFill/>
                <a:ln w="19050" cap="flat" cmpd="sng">
                  <a:solidFill>
                    <a:srgbClr val="143F6A"/>
                  </a:solidFill>
                  <a:prstDash val="solid"/>
                  <a:miter lim="800000"/>
                  <a:headEnd type="none" w="sm" len="sm"/>
                  <a:tailEnd type="none" w="sm" len="sm"/>
                </a:ln>
              </p:spPr>
            </p:cxnSp>
            <p:cxnSp>
              <p:nvCxnSpPr>
                <p:cNvPr id="571" name="Google Shape;571;g3465d5aefae_1_1471"/>
                <p:cNvCxnSpPr/>
                <p:nvPr/>
              </p:nvCxnSpPr>
              <p:spPr>
                <a:xfrm rot="-5400000" flipH="1">
                  <a:off x="10147577" y="234821"/>
                  <a:ext cx="651900" cy="642000"/>
                </a:xfrm>
                <a:prstGeom prst="straightConnector1">
                  <a:avLst/>
                </a:prstGeom>
                <a:noFill/>
                <a:ln w="19050" cap="flat" cmpd="sng">
                  <a:solidFill>
                    <a:srgbClr val="143F6A"/>
                  </a:solidFill>
                  <a:prstDash val="solid"/>
                  <a:miter lim="800000"/>
                  <a:headEnd type="none" w="sm" len="sm"/>
                  <a:tailEnd type="none" w="sm" len="sm"/>
                </a:ln>
              </p:spPr>
            </p:cxnSp>
          </p:grpSp>
          <p:grpSp>
            <p:nvGrpSpPr>
              <p:cNvPr id="572" name="Google Shape;572;g3465d5aefae_1_1471"/>
              <p:cNvGrpSpPr/>
              <p:nvPr/>
            </p:nvGrpSpPr>
            <p:grpSpPr>
              <a:xfrm>
                <a:off x="823496" y="5631973"/>
                <a:ext cx="560579" cy="252071"/>
                <a:chOff x="9609371" y="214034"/>
                <a:chExt cx="1185156" cy="667737"/>
              </a:xfrm>
            </p:grpSpPr>
            <p:cxnSp>
              <p:nvCxnSpPr>
                <p:cNvPr id="573" name="Google Shape;573;g3465d5aefae_1_1471"/>
                <p:cNvCxnSpPr/>
                <p:nvPr/>
              </p:nvCxnSpPr>
              <p:spPr>
                <a:xfrm rot="10800000" flipH="1">
                  <a:off x="9609371" y="214034"/>
                  <a:ext cx="651900" cy="642000"/>
                </a:xfrm>
                <a:prstGeom prst="straightConnector1">
                  <a:avLst/>
                </a:prstGeom>
                <a:noFill/>
                <a:ln w="19050" cap="flat" cmpd="sng">
                  <a:solidFill>
                    <a:srgbClr val="143F6A"/>
                  </a:solidFill>
                  <a:prstDash val="solid"/>
                  <a:miter lim="800000"/>
                  <a:headEnd type="none" w="sm" len="sm"/>
                  <a:tailEnd type="none" w="sm" len="sm"/>
                </a:ln>
              </p:spPr>
            </p:cxnSp>
            <p:cxnSp>
              <p:nvCxnSpPr>
                <p:cNvPr id="574" name="Google Shape;574;g3465d5aefae_1_1471"/>
                <p:cNvCxnSpPr/>
                <p:nvPr/>
              </p:nvCxnSpPr>
              <p:spPr>
                <a:xfrm rot="-5400000" flipH="1">
                  <a:off x="10147577" y="234821"/>
                  <a:ext cx="651900" cy="642000"/>
                </a:xfrm>
                <a:prstGeom prst="straightConnector1">
                  <a:avLst/>
                </a:prstGeom>
                <a:noFill/>
                <a:ln w="19050" cap="flat" cmpd="sng">
                  <a:solidFill>
                    <a:srgbClr val="143F6A"/>
                  </a:solidFill>
                  <a:prstDash val="solid"/>
                  <a:miter lim="800000"/>
                  <a:headEnd type="none" w="sm" len="sm"/>
                  <a:tailEnd type="none" w="sm" len="sm"/>
                </a:ln>
              </p:spPr>
            </p:cxnSp>
          </p:grpSp>
        </p:grpSp>
        <p:grpSp>
          <p:nvGrpSpPr>
            <p:cNvPr id="575" name="Google Shape;575;g3465d5aefae_1_1471"/>
            <p:cNvGrpSpPr/>
            <p:nvPr/>
          </p:nvGrpSpPr>
          <p:grpSpPr>
            <a:xfrm rot="10800000" flipH="1">
              <a:off x="11255958" y="2817480"/>
              <a:ext cx="107967" cy="1128714"/>
              <a:chOff x="823496" y="646781"/>
              <a:chExt cx="560579" cy="5860408"/>
            </a:xfrm>
          </p:grpSpPr>
          <p:grpSp>
            <p:nvGrpSpPr>
              <p:cNvPr id="576" name="Google Shape;576;g3465d5aefae_1_1471"/>
              <p:cNvGrpSpPr/>
              <p:nvPr/>
            </p:nvGrpSpPr>
            <p:grpSpPr>
              <a:xfrm>
                <a:off x="823496" y="1269930"/>
                <a:ext cx="560579" cy="252071"/>
                <a:chOff x="9609371" y="214034"/>
                <a:chExt cx="1185156" cy="667737"/>
              </a:xfrm>
            </p:grpSpPr>
            <p:cxnSp>
              <p:nvCxnSpPr>
                <p:cNvPr id="577" name="Google Shape;577;g3465d5aefae_1_1471"/>
                <p:cNvCxnSpPr/>
                <p:nvPr/>
              </p:nvCxnSpPr>
              <p:spPr>
                <a:xfrm rot="10800000" flipH="1">
                  <a:off x="9609371" y="214034"/>
                  <a:ext cx="651900" cy="642000"/>
                </a:xfrm>
                <a:prstGeom prst="straightConnector1">
                  <a:avLst/>
                </a:prstGeom>
                <a:noFill/>
                <a:ln w="19050" cap="flat" cmpd="sng">
                  <a:solidFill>
                    <a:srgbClr val="143F6A"/>
                  </a:solidFill>
                  <a:prstDash val="solid"/>
                  <a:miter lim="800000"/>
                  <a:headEnd type="none" w="sm" len="sm"/>
                  <a:tailEnd type="none" w="sm" len="sm"/>
                </a:ln>
              </p:spPr>
            </p:cxnSp>
            <p:cxnSp>
              <p:nvCxnSpPr>
                <p:cNvPr id="578" name="Google Shape;578;g3465d5aefae_1_1471"/>
                <p:cNvCxnSpPr/>
                <p:nvPr/>
              </p:nvCxnSpPr>
              <p:spPr>
                <a:xfrm rot="-5400000" flipH="1">
                  <a:off x="10147577" y="234821"/>
                  <a:ext cx="651900" cy="642000"/>
                </a:xfrm>
                <a:prstGeom prst="straightConnector1">
                  <a:avLst/>
                </a:prstGeom>
                <a:noFill/>
                <a:ln w="19050" cap="flat" cmpd="sng">
                  <a:solidFill>
                    <a:srgbClr val="143F6A"/>
                  </a:solidFill>
                  <a:prstDash val="solid"/>
                  <a:miter lim="800000"/>
                  <a:headEnd type="none" w="sm" len="sm"/>
                  <a:tailEnd type="none" w="sm" len="sm"/>
                </a:ln>
              </p:spPr>
            </p:cxnSp>
          </p:grpSp>
          <p:grpSp>
            <p:nvGrpSpPr>
              <p:cNvPr id="579" name="Google Shape;579;g3465d5aefae_1_1471"/>
              <p:cNvGrpSpPr/>
              <p:nvPr/>
            </p:nvGrpSpPr>
            <p:grpSpPr>
              <a:xfrm>
                <a:off x="823496" y="646781"/>
                <a:ext cx="560579" cy="252071"/>
                <a:chOff x="9609371" y="214034"/>
                <a:chExt cx="1185156" cy="667737"/>
              </a:xfrm>
            </p:grpSpPr>
            <p:cxnSp>
              <p:nvCxnSpPr>
                <p:cNvPr id="580" name="Google Shape;580;g3465d5aefae_1_1471"/>
                <p:cNvCxnSpPr/>
                <p:nvPr/>
              </p:nvCxnSpPr>
              <p:spPr>
                <a:xfrm rot="10800000" flipH="1">
                  <a:off x="9609371" y="214034"/>
                  <a:ext cx="651900" cy="642000"/>
                </a:xfrm>
                <a:prstGeom prst="straightConnector1">
                  <a:avLst/>
                </a:prstGeom>
                <a:noFill/>
                <a:ln w="19050" cap="flat" cmpd="sng">
                  <a:solidFill>
                    <a:srgbClr val="143F6A"/>
                  </a:solidFill>
                  <a:prstDash val="solid"/>
                  <a:miter lim="800000"/>
                  <a:headEnd type="none" w="sm" len="sm"/>
                  <a:tailEnd type="none" w="sm" len="sm"/>
                </a:ln>
              </p:spPr>
            </p:cxnSp>
            <p:cxnSp>
              <p:nvCxnSpPr>
                <p:cNvPr id="581" name="Google Shape;581;g3465d5aefae_1_1471"/>
                <p:cNvCxnSpPr/>
                <p:nvPr/>
              </p:nvCxnSpPr>
              <p:spPr>
                <a:xfrm rot="-5400000" flipH="1">
                  <a:off x="10147577" y="234821"/>
                  <a:ext cx="651900" cy="642000"/>
                </a:xfrm>
                <a:prstGeom prst="straightConnector1">
                  <a:avLst/>
                </a:prstGeom>
                <a:noFill/>
                <a:ln w="19050" cap="flat" cmpd="sng">
                  <a:solidFill>
                    <a:srgbClr val="143F6A"/>
                  </a:solidFill>
                  <a:prstDash val="solid"/>
                  <a:miter lim="800000"/>
                  <a:headEnd type="none" w="sm" len="sm"/>
                  <a:tailEnd type="none" w="sm" len="sm"/>
                </a:ln>
              </p:spPr>
            </p:cxnSp>
          </p:grpSp>
          <p:grpSp>
            <p:nvGrpSpPr>
              <p:cNvPr id="582" name="Google Shape;582;g3465d5aefae_1_1471"/>
              <p:cNvGrpSpPr/>
              <p:nvPr/>
            </p:nvGrpSpPr>
            <p:grpSpPr>
              <a:xfrm>
                <a:off x="823496" y="2516228"/>
                <a:ext cx="560579" cy="252071"/>
                <a:chOff x="9609371" y="214034"/>
                <a:chExt cx="1185156" cy="667737"/>
              </a:xfrm>
            </p:grpSpPr>
            <p:cxnSp>
              <p:nvCxnSpPr>
                <p:cNvPr id="583" name="Google Shape;583;g3465d5aefae_1_1471"/>
                <p:cNvCxnSpPr/>
                <p:nvPr/>
              </p:nvCxnSpPr>
              <p:spPr>
                <a:xfrm rot="10800000" flipH="1">
                  <a:off x="9609371" y="214034"/>
                  <a:ext cx="651900" cy="642000"/>
                </a:xfrm>
                <a:prstGeom prst="straightConnector1">
                  <a:avLst/>
                </a:prstGeom>
                <a:noFill/>
                <a:ln w="19050" cap="flat" cmpd="sng">
                  <a:solidFill>
                    <a:srgbClr val="143F6A"/>
                  </a:solidFill>
                  <a:prstDash val="solid"/>
                  <a:miter lim="800000"/>
                  <a:headEnd type="none" w="sm" len="sm"/>
                  <a:tailEnd type="none" w="sm" len="sm"/>
                </a:ln>
              </p:spPr>
            </p:cxnSp>
            <p:cxnSp>
              <p:nvCxnSpPr>
                <p:cNvPr id="584" name="Google Shape;584;g3465d5aefae_1_1471"/>
                <p:cNvCxnSpPr/>
                <p:nvPr/>
              </p:nvCxnSpPr>
              <p:spPr>
                <a:xfrm rot="-5400000" flipH="1">
                  <a:off x="10147577" y="234821"/>
                  <a:ext cx="651900" cy="642000"/>
                </a:xfrm>
                <a:prstGeom prst="straightConnector1">
                  <a:avLst/>
                </a:prstGeom>
                <a:noFill/>
                <a:ln w="19050" cap="flat" cmpd="sng">
                  <a:solidFill>
                    <a:srgbClr val="143F6A"/>
                  </a:solidFill>
                  <a:prstDash val="solid"/>
                  <a:miter lim="800000"/>
                  <a:headEnd type="none" w="sm" len="sm"/>
                  <a:tailEnd type="none" w="sm" len="sm"/>
                </a:ln>
              </p:spPr>
            </p:cxnSp>
          </p:grpSp>
          <p:grpSp>
            <p:nvGrpSpPr>
              <p:cNvPr id="585" name="Google Shape;585;g3465d5aefae_1_1471"/>
              <p:cNvGrpSpPr/>
              <p:nvPr/>
            </p:nvGrpSpPr>
            <p:grpSpPr>
              <a:xfrm>
                <a:off x="823496" y="1893079"/>
                <a:ext cx="560579" cy="252071"/>
                <a:chOff x="9609371" y="214034"/>
                <a:chExt cx="1185156" cy="667737"/>
              </a:xfrm>
            </p:grpSpPr>
            <p:cxnSp>
              <p:nvCxnSpPr>
                <p:cNvPr id="586" name="Google Shape;586;g3465d5aefae_1_1471"/>
                <p:cNvCxnSpPr/>
                <p:nvPr/>
              </p:nvCxnSpPr>
              <p:spPr>
                <a:xfrm rot="10800000" flipH="1">
                  <a:off x="9609371" y="214034"/>
                  <a:ext cx="651900" cy="642000"/>
                </a:xfrm>
                <a:prstGeom prst="straightConnector1">
                  <a:avLst/>
                </a:prstGeom>
                <a:noFill/>
                <a:ln w="19050" cap="flat" cmpd="sng">
                  <a:solidFill>
                    <a:srgbClr val="143F6A"/>
                  </a:solidFill>
                  <a:prstDash val="solid"/>
                  <a:miter lim="800000"/>
                  <a:headEnd type="none" w="sm" len="sm"/>
                  <a:tailEnd type="none" w="sm" len="sm"/>
                </a:ln>
              </p:spPr>
            </p:cxnSp>
            <p:cxnSp>
              <p:nvCxnSpPr>
                <p:cNvPr id="587" name="Google Shape;587;g3465d5aefae_1_1471"/>
                <p:cNvCxnSpPr/>
                <p:nvPr/>
              </p:nvCxnSpPr>
              <p:spPr>
                <a:xfrm rot="-5400000" flipH="1">
                  <a:off x="10147577" y="234821"/>
                  <a:ext cx="651900" cy="642000"/>
                </a:xfrm>
                <a:prstGeom prst="straightConnector1">
                  <a:avLst/>
                </a:prstGeom>
                <a:noFill/>
                <a:ln w="19050" cap="flat" cmpd="sng">
                  <a:solidFill>
                    <a:srgbClr val="143F6A"/>
                  </a:solidFill>
                  <a:prstDash val="solid"/>
                  <a:miter lim="800000"/>
                  <a:headEnd type="none" w="sm" len="sm"/>
                  <a:tailEnd type="none" w="sm" len="sm"/>
                </a:ln>
              </p:spPr>
            </p:cxnSp>
          </p:grpSp>
          <p:grpSp>
            <p:nvGrpSpPr>
              <p:cNvPr id="588" name="Google Shape;588;g3465d5aefae_1_1471"/>
              <p:cNvGrpSpPr/>
              <p:nvPr/>
            </p:nvGrpSpPr>
            <p:grpSpPr>
              <a:xfrm>
                <a:off x="823496" y="3762526"/>
                <a:ext cx="560579" cy="252071"/>
                <a:chOff x="9609371" y="214034"/>
                <a:chExt cx="1185156" cy="667737"/>
              </a:xfrm>
            </p:grpSpPr>
            <p:cxnSp>
              <p:nvCxnSpPr>
                <p:cNvPr id="589" name="Google Shape;589;g3465d5aefae_1_1471"/>
                <p:cNvCxnSpPr/>
                <p:nvPr/>
              </p:nvCxnSpPr>
              <p:spPr>
                <a:xfrm rot="10800000" flipH="1">
                  <a:off x="9609371" y="214034"/>
                  <a:ext cx="651900" cy="642000"/>
                </a:xfrm>
                <a:prstGeom prst="straightConnector1">
                  <a:avLst/>
                </a:prstGeom>
                <a:noFill/>
                <a:ln w="19050" cap="flat" cmpd="sng">
                  <a:solidFill>
                    <a:srgbClr val="143F6A"/>
                  </a:solidFill>
                  <a:prstDash val="solid"/>
                  <a:miter lim="800000"/>
                  <a:headEnd type="none" w="sm" len="sm"/>
                  <a:tailEnd type="none" w="sm" len="sm"/>
                </a:ln>
              </p:spPr>
            </p:cxnSp>
            <p:cxnSp>
              <p:nvCxnSpPr>
                <p:cNvPr id="590" name="Google Shape;590;g3465d5aefae_1_1471"/>
                <p:cNvCxnSpPr/>
                <p:nvPr/>
              </p:nvCxnSpPr>
              <p:spPr>
                <a:xfrm rot="-5400000" flipH="1">
                  <a:off x="10147577" y="234821"/>
                  <a:ext cx="651900" cy="642000"/>
                </a:xfrm>
                <a:prstGeom prst="straightConnector1">
                  <a:avLst/>
                </a:prstGeom>
                <a:noFill/>
                <a:ln w="19050" cap="flat" cmpd="sng">
                  <a:solidFill>
                    <a:srgbClr val="143F6A"/>
                  </a:solidFill>
                  <a:prstDash val="solid"/>
                  <a:miter lim="800000"/>
                  <a:headEnd type="none" w="sm" len="sm"/>
                  <a:tailEnd type="none" w="sm" len="sm"/>
                </a:ln>
              </p:spPr>
            </p:cxnSp>
          </p:grpSp>
          <p:grpSp>
            <p:nvGrpSpPr>
              <p:cNvPr id="591" name="Google Shape;591;g3465d5aefae_1_1471"/>
              <p:cNvGrpSpPr/>
              <p:nvPr/>
            </p:nvGrpSpPr>
            <p:grpSpPr>
              <a:xfrm>
                <a:off x="823496" y="3139377"/>
                <a:ext cx="560579" cy="252071"/>
                <a:chOff x="9609371" y="214034"/>
                <a:chExt cx="1185156" cy="667737"/>
              </a:xfrm>
            </p:grpSpPr>
            <p:cxnSp>
              <p:nvCxnSpPr>
                <p:cNvPr id="592" name="Google Shape;592;g3465d5aefae_1_1471"/>
                <p:cNvCxnSpPr/>
                <p:nvPr/>
              </p:nvCxnSpPr>
              <p:spPr>
                <a:xfrm rot="10800000" flipH="1">
                  <a:off x="9609371" y="214034"/>
                  <a:ext cx="651900" cy="642000"/>
                </a:xfrm>
                <a:prstGeom prst="straightConnector1">
                  <a:avLst/>
                </a:prstGeom>
                <a:noFill/>
                <a:ln w="19050" cap="flat" cmpd="sng">
                  <a:solidFill>
                    <a:srgbClr val="143F6A"/>
                  </a:solidFill>
                  <a:prstDash val="solid"/>
                  <a:miter lim="800000"/>
                  <a:headEnd type="none" w="sm" len="sm"/>
                  <a:tailEnd type="none" w="sm" len="sm"/>
                </a:ln>
              </p:spPr>
            </p:cxnSp>
            <p:cxnSp>
              <p:nvCxnSpPr>
                <p:cNvPr id="593" name="Google Shape;593;g3465d5aefae_1_1471"/>
                <p:cNvCxnSpPr/>
                <p:nvPr/>
              </p:nvCxnSpPr>
              <p:spPr>
                <a:xfrm rot="-5400000" flipH="1">
                  <a:off x="10147577" y="234821"/>
                  <a:ext cx="651900" cy="642000"/>
                </a:xfrm>
                <a:prstGeom prst="straightConnector1">
                  <a:avLst/>
                </a:prstGeom>
                <a:noFill/>
                <a:ln w="19050" cap="flat" cmpd="sng">
                  <a:solidFill>
                    <a:srgbClr val="143F6A"/>
                  </a:solidFill>
                  <a:prstDash val="solid"/>
                  <a:miter lim="800000"/>
                  <a:headEnd type="none" w="sm" len="sm"/>
                  <a:tailEnd type="none" w="sm" len="sm"/>
                </a:ln>
              </p:spPr>
            </p:cxnSp>
          </p:grpSp>
          <p:grpSp>
            <p:nvGrpSpPr>
              <p:cNvPr id="594" name="Google Shape;594;g3465d5aefae_1_1471"/>
              <p:cNvGrpSpPr/>
              <p:nvPr/>
            </p:nvGrpSpPr>
            <p:grpSpPr>
              <a:xfrm>
                <a:off x="823496" y="5008824"/>
                <a:ext cx="560579" cy="252071"/>
                <a:chOff x="9609371" y="214034"/>
                <a:chExt cx="1185156" cy="667737"/>
              </a:xfrm>
            </p:grpSpPr>
            <p:cxnSp>
              <p:nvCxnSpPr>
                <p:cNvPr id="595" name="Google Shape;595;g3465d5aefae_1_1471"/>
                <p:cNvCxnSpPr/>
                <p:nvPr/>
              </p:nvCxnSpPr>
              <p:spPr>
                <a:xfrm rot="10800000" flipH="1">
                  <a:off x="9609371" y="214034"/>
                  <a:ext cx="651900" cy="642000"/>
                </a:xfrm>
                <a:prstGeom prst="straightConnector1">
                  <a:avLst/>
                </a:prstGeom>
                <a:noFill/>
                <a:ln w="19050" cap="flat" cmpd="sng">
                  <a:solidFill>
                    <a:srgbClr val="143F6A"/>
                  </a:solidFill>
                  <a:prstDash val="solid"/>
                  <a:miter lim="800000"/>
                  <a:headEnd type="none" w="sm" len="sm"/>
                  <a:tailEnd type="none" w="sm" len="sm"/>
                </a:ln>
              </p:spPr>
            </p:cxnSp>
            <p:cxnSp>
              <p:nvCxnSpPr>
                <p:cNvPr id="596" name="Google Shape;596;g3465d5aefae_1_1471"/>
                <p:cNvCxnSpPr/>
                <p:nvPr/>
              </p:nvCxnSpPr>
              <p:spPr>
                <a:xfrm rot="-5400000" flipH="1">
                  <a:off x="10147577" y="234821"/>
                  <a:ext cx="651900" cy="642000"/>
                </a:xfrm>
                <a:prstGeom prst="straightConnector1">
                  <a:avLst/>
                </a:prstGeom>
                <a:noFill/>
                <a:ln w="19050" cap="flat" cmpd="sng">
                  <a:solidFill>
                    <a:srgbClr val="143F6A"/>
                  </a:solidFill>
                  <a:prstDash val="solid"/>
                  <a:miter lim="800000"/>
                  <a:headEnd type="none" w="sm" len="sm"/>
                  <a:tailEnd type="none" w="sm" len="sm"/>
                </a:ln>
              </p:spPr>
            </p:cxnSp>
          </p:grpSp>
          <p:grpSp>
            <p:nvGrpSpPr>
              <p:cNvPr id="597" name="Google Shape;597;g3465d5aefae_1_1471"/>
              <p:cNvGrpSpPr/>
              <p:nvPr/>
            </p:nvGrpSpPr>
            <p:grpSpPr>
              <a:xfrm>
                <a:off x="823496" y="4385675"/>
                <a:ext cx="560579" cy="252071"/>
                <a:chOff x="9609371" y="214034"/>
                <a:chExt cx="1185156" cy="667737"/>
              </a:xfrm>
            </p:grpSpPr>
            <p:cxnSp>
              <p:nvCxnSpPr>
                <p:cNvPr id="598" name="Google Shape;598;g3465d5aefae_1_1471"/>
                <p:cNvCxnSpPr/>
                <p:nvPr/>
              </p:nvCxnSpPr>
              <p:spPr>
                <a:xfrm rot="10800000" flipH="1">
                  <a:off x="9609371" y="214034"/>
                  <a:ext cx="651900" cy="642000"/>
                </a:xfrm>
                <a:prstGeom prst="straightConnector1">
                  <a:avLst/>
                </a:prstGeom>
                <a:noFill/>
                <a:ln w="19050" cap="flat" cmpd="sng">
                  <a:solidFill>
                    <a:srgbClr val="143F6A"/>
                  </a:solidFill>
                  <a:prstDash val="solid"/>
                  <a:miter lim="800000"/>
                  <a:headEnd type="none" w="sm" len="sm"/>
                  <a:tailEnd type="none" w="sm" len="sm"/>
                </a:ln>
              </p:spPr>
            </p:cxnSp>
            <p:cxnSp>
              <p:nvCxnSpPr>
                <p:cNvPr id="599" name="Google Shape;599;g3465d5aefae_1_1471"/>
                <p:cNvCxnSpPr/>
                <p:nvPr/>
              </p:nvCxnSpPr>
              <p:spPr>
                <a:xfrm rot="-5400000" flipH="1">
                  <a:off x="10147577" y="234821"/>
                  <a:ext cx="651900" cy="642000"/>
                </a:xfrm>
                <a:prstGeom prst="straightConnector1">
                  <a:avLst/>
                </a:prstGeom>
                <a:noFill/>
                <a:ln w="19050" cap="flat" cmpd="sng">
                  <a:solidFill>
                    <a:srgbClr val="143F6A"/>
                  </a:solidFill>
                  <a:prstDash val="solid"/>
                  <a:miter lim="800000"/>
                  <a:headEnd type="none" w="sm" len="sm"/>
                  <a:tailEnd type="none" w="sm" len="sm"/>
                </a:ln>
              </p:spPr>
            </p:cxnSp>
          </p:grpSp>
          <p:grpSp>
            <p:nvGrpSpPr>
              <p:cNvPr id="600" name="Google Shape;600;g3465d5aefae_1_1471"/>
              <p:cNvGrpSpPr/>
              <p:nvPr/>
            </p:nvGrpSpPr>
            <p:grpSpPr>
              <a:xfrm>
                <a:off x="823496" y="6255118"/>
                <a:ext cx="560579" cy="252071"/>
                <a:chOff x="9609371" y="214034"/>
                <a:chExt cx="1185156" cy="667737"/>
              </a:xfrm>
            </p:grpSpPr>
            <p:cxnSp>
              <p:nvCxnSpPr>
                <p:cNvPr id="601" name="Google Shape;601;g3465d5aefae_1_1471"/>
                <p:cNvCxnSpPr/>
                <p:nvPr/>
              </p:nvCxnSpPr>
              <p:spPr>
                <a:xfrm rot="10800000" flipH="1">
                  <a:off x="9609371" y="214034"/>
                  <a:ext cx="651900" cy="642000"/>
                </a:xfrm>
                <a:prstGeom prst="straightConnector1">
                  <a:avLst/>
                </a:prstGeom>
                <a:noFill/>
                <a:ln w="19050" cap="flat" cmpd="sng">
                  <a:solidFill>
                    <a:srgbClr val="143F6A"/>
                  </a:solidFill>
                  <a:prstDash val="solid"/>
                  <a:miter lim="800000"/>
                  <a:headEnd type="none" w="sm" len="sm"/>
                  <a:tailEnd type="none" w="sm" len="sm"/>
                </a:ln>
              </p:spPr>
            </p:cxnSp>
            <p:cxnSp>
              <p:nvCxnSpPr>
                <p:cNvPr id="602" name="Google Shape;602;g3465d5aefae_1_1471"/>
                <p:cNvCxnSpPr/>
                <p:nvPr/>
              </p:nvCxnSpPr>
              <p:spPr>
                <a:xfrm rot="-5400000" flipH="1">
                  <a:off x="10147577" y="234821"/>
                  <a:ext cx="651900" cy="642000"/>
                </a:xfrm>
                <a:prstGeom prst="straightConnector1">
                  <a:avLst/>
                </a:prstGeom>
                <a:noFill/>
                <a:ln w="19050" cap="flat" cmpd="sng">
                  <a:solidFill>
                    <a:srgbClr val="143F6A"/>
                  </a:solidFill>
                  <a:prstDash val="solid"/>
                  <a:miter lim="800000"/>
                  <a:headEnd type="none" w="sm" len="sm"/>
                  <a:tailEnd type="none" w="sm" len="sm"/>
                </a:ln>
              </p:spPr>
            </p:cxnSp>
          </p:grpSp>
          <p:grpSp>
            <p:nvGrpSpPr>
              <p:cNvPr id="603" name="Google Shape;603;g3465d5aefae_1_1471"/>
              <p:cNvGrpSpPr/>
              <p:nvPr/>
            </p:nvGrpSpPr>
            <p:grpSpPr>
              <a:xfrm>
                <a:off x="823496" y="5631973"/>
                <a:ext cx="560579" cy="252071"/>
                <a:chOff x="9609371" y="214034"/>
                <a:chExt cx="1185156" cy="667737"/>
              </a:xfrm>
            </p:grpSpPr>
            <p:cxnSp>
              <p:nvCxnSpPr>
                <p:cNvPr id="604" name="Google Shape;604;g3465d5aefae_1_1471"/>
                <p:cNvCxnSpPr/>
                <p:nvPr/>
              </p:nvCxnSpPr>
              <p:spPr>
                <a:xfrm rot="10800000" flipH="1">
                  <a:off x="9609371" y="214034"/>
                  <a:ext cx="651900" cy="642000"/>
                </a:xfrm>
                <a:prstGeom prst="straightConnector1">
                  <a:avLst/>
                </a:prstGeom>
                <a:noFill/>
                <a:ln w="19050" cap="flat" cmpd="sng">
                  <a:solidFill>
                    <a:srgbClr val="143F6A"/>
                  </a:solidFill>
                  <a:prstDash val="solid"/>
                  <a:miter lim="800000"/>
                  <a:headEnd type="none" w="sm" len="sm"/>
                  <a:tailEnd type="none" w="sm" len="sm"/>
                </a:ln>
              </p:spPr>
            </p:cxnSp>
            <p:cxnSp>
              <p:nvCxnSpPr>
                <p:cNvPr id="605" name="Google Shape;605;g3465d5aefae_1_1471"/>
                <p:cNvCxnSpPr/>
                <p:nvPr/>
              </p:nvCxnSpPr>
              <p:spPr>
                <a:xfrm rot="-5400000" flipH="1">
                  <a:off x="10147577" y="234821"/>
                  <a:ext cx="651900" cy="642000"/>
                </a:xfrm>
                <a:prstGeom prst="straightConnector1">
                  <a:avLst/>
                </a:prstGeom>
                <a:noFill/>
                <a:ln w="19050" cap="flat" cmpd="sng">
                  <a:solidFill>
                    <a:srgbClr val="143F6A"/>
                  </a:solidFill>
                  <a:prstDash val="solid"/>
                  <a:miter lim="800000"/>
                  <a:headEnd type="none" w="sm" len="sm"/>
                  <a:tailEnd type="none" w="sm" len="sm"/>
                </a:ln>
              </p:spPr>
            </p:cxnSp>
          </p:grpSp>
        </p:grpSp>
        <p:grpSp>
          <p:nvGrpSpPr>
            <p:cNvPr id="606" name="Google Shape;606;g3465d5aefae_1_1471"/>
            <p:cNvGrpSpPr/>
            <p:nvPr/>
          </p:nvGrpSpPr>
          <p:grpSpPr>
            <a:xfrm rot="10800000" flipH="1">
              <a:off x="11251453" y="4032644"/>
              <a:ext cx="107967" cy="1128714"/>
              <a:chOff x="823496" y="646781"/>
              <a:chExt cx="560579" cy="5860408"/>
            </a:xfrm>
          </p:grpSpPr>
          <p:grpSp>
            <p:nvGrpSpPr>
              <p:cNvPr id="607" name="Google Shape;607;g3465d5aefae_1_1471"/>
              <p:cNvGrpSpPr/>
              <p:nvPr/>
            </p:nvGrpSpPr>
            <p:grpSpPr>
              <a:xfrm>
                <a:off x="823496" y="1269930"/>
                <a:ext cx="560579" cy="252071"/>
                <a:chOff x="9609371" y="214034"/>
                <a:chExt cx="1185156" cy="667737"/>
              </a:xfrm>
            </p:grpSpPr>
            <p:cxnSp>
              <p:nvCxnSpPr>
                <p:cNvPr id="608" name="Google Shape;608;g3465d5aefae_1_1471"/>
                <p:cNvCxnSpPr/>
                <p:nvPr/>
              </p:nvCxnSpPr>
              <p:spPr>
                <a:xfrm rot="10800000" flipH="1">
                  <a:off x="9609371" y="214034"/>
                  <a:ext cx="651900" cy="642000"/>
                </a:xfrm>
                <a:prstGeom prst="straightConnector1">
                  <a:avLst/>
                </a:prstGeom>
                <a:noFill/>
                <a:ln w="19050" cap="flat" cmpd="sng">
                  <a:solidFill>
                    <a:srgbClr val="143F6A"/>
                  </a:solidFill>
                  <a:prstDash val="solid"/>
                  <a:miter lim="800000"/>
                  <a:headEnd type="none" w="sm" len="sm"/>
                  <a:tailEnd type="none" w="sm" len="sm"/>
                </a:ln>
              </p:spPr>
            </p:cxnSp>
            <p:cxnSp>
              <p:nvCxnSpPr>
                <p:cNvPr id="609" name="Google Shape;609;g3465d5aefae_1_1471"/>
                <p:cNvCxnSpPr/>
                <p:nvPr/>
              </p:nvCxnSpPr>
              <p:spPr>
                <a:xfrm rot="-5400000" flipH="1">
                  <a:off x="10147577" y="234821"/>
                  <a:ext cx="651900" cy="642000"/>
                </a:xfrm>
                <a:prstGeom prst="straightConnector1">
                  <a:avLst/>
                </a:prstGeom>
                <a:noFill/>
                <a:ln w="19050" cap="flat" cmpd="sng">
                  <a:solidFill>
                    <a:srgbClr val="143F6A"/>
                  </a:solidFill>
                  <a:prstDash val="solid"/>
                  <a:miter lim="800000"/>
                  <a:headEnd type="none" w="sm" len="sm"/>
                  <a:tailEnd type="none" w="sm" len="sm"/>
                </a:ln>
              </p:spPr>
            </p:cxnSp>
          </p:grpSp>
          <p:grpSp>
            <p:nvGrpSpPr>
              <p:cNvPr id="610" name="Google Shape;610;g3465d5aefae_1_1471"/>
              <p:cNvGrpSpPr/>
              <p:nvPr/>
            </p:nvGrpSpPr>
            <p:grpSpPr>
              <a:xfrm>
                <a:off x="823496" y="646781"/>
                <a:ext cx="560579" cy="252071"/>
                <a:chOff x="9609371" y="214034"/>
                <a:chExt cx="1185156" cy="667737"/>
              </a:xfrm>
            </p:grpSpPr>
            <p:cxnSp>
              <p:nvCxnSpPr>
                <p:cNvPr id="611" name="Google Shape;611;g3465d5aefae_1_1471"/>
                <p:cNvCxnSpPr/>
                <p:nvPr/>
              </p:nvCxnSpPr>
              <p:spPr>
                <a:xfrm rot="10800000" flipH="1">
                  <a:off x="9609371" y="214034"/>
                  <a:ext cx="651900" cy="642000"/>
                </a:xfrm>
                <a:prstGeom prst="straightConnector1">
                  <a:avLst/>
                </a:prstGeom>
                <a:noFill/>
                <a:ln w="19050" cap="flat" cmpd="sng">
                  <a:solidFill>
                    <a:srgbClr val="143F6A"/>
                  </a:solidFill>
                  <a:prstDash val="solid"/>
                  <a:miter lim="800000"/>
                  <a:headEnd type="none" w="sm" len="sm"/>
                  <a:tailEnd type="none" w="sm" len="sm"/>
                </a:ln>
              </p:spPr>
            </p:cxnSp>
            <p:cxnSp>
              <p:nvCxnSpPr>
                <p:cNvPr id="612" name="Google Shape;612;g3465d5aefae_1_1471"/>
                <p:cNvCxnSpPr/>
                <p:nvPr/>
              </p:nvCxnSpPr>
              <p:spPr>
                <a:xfrm rot="-5400000" flipH="1">
                  <a:off x="10147577" y="234821"/>
                  <a:ext cx="651900" cy="642000"/>
                </a:xfrm>
                <a:prstGeom prst="straightConnector1">
                  <a:avLst/>
                </a:prstGeom>
                <a:noFill/>
                <a:ln w="19050" cap="flat" cmpd="sng">
                  <a:solidFill>
                    <a:srgbClr val="143F6A"/>
                  </a:solidFill>
                  <a:prstDash val="solid"/>
                  <a:miter lim="800000"/>
                  <a:headEnd type="none" w="sm" len="sm"/>
                  <a:tailEnd type="none" w="sm" len="sm"/>
                </a:ln>
              </p:spPr>
            </p:cxnSp>
          </p:grpSp>
          <p:grpSp>
            <p:nvGrpSpPr>
              <p:cNvPr id="613" name="Google Shape;613;g3465d5aefae_1_1471"/>
              <p:cNvGrpSpPr/>
              <p:nvPr/>
            </p:nvGrpSpPr>
            <p:grpSpPr>
              <a:xfrm>
                <a:off x="823496" y="2516228"/>
                <a:ext cx="560579" cy="252071"/>
                <a:chOff x="9609371" y="214034"/>
                <a:chExt cx="1185156" cy="667737"/>
              </a:xfrm>
            </p:grpSpPr>
            <p:cxnSp>
              <p:nvCxnSpPr>
                <p:cNvPr id="614" name="Google Shape;614;g3465d5aefae_1_1471"/>
                <p:cNvCxnSpPr/>
                <p:nvPr/>
              </p:nvCxnSpPr>
              <p:spPr>
                <a:xfrm rot="10800000" flipH="1">
                  <a:off x="9609371" y="214034"/>
                  <a:ext cx="651900" cy="642000"/>
                </a:xfrm>
                <a:prstGeom prst="straightConnector1">
                  <a:avLst/>
                </a:prstGeom>
                <a:noFill/>
                <a:ln w="19050" cap="flat" cmpd="sng">
                  <a:solidFill>
                    <a:srgbClr val="143F6A"/>
                  </a:solidFill>
                  <a:prstDash val="solid"/>
                  <a:miter lim="800000"/>
                  <a:headEnd type="none" w="sm" len="sm"/>
                  <a:tailEnd type="none" w="sm" len="sm"/>
                </a:ln>
              </p:spPr>
            </p:cxnSp>
            <p:cxnSp>
              <p:nvCxnSpPr>
                <p:cNvPr id="615" name="Google Shape;615;g3465d5aefae_1_1471"/>
                <p:cNvCxnSpPr/>
                <p:nvPr/>
              </p:nvCxnSpPr>
              <p:spPr>
                <a:xfrm rot="-5400000" flipH="1">
                  <a:off x="10147577" y="234821"/>
                  <a:ext cx="651900" cy="642000"/>
                </a:xfrm>
                <a:prstGeom prst="straightConnector1">
                  <a:avLst/>
                </a:prstGeom>
                <a:noFill/>
                <a:ln w="19050" cap="flat" cmpd="sng">
                  <a:solidFill>
                    <a:srgbClr val="143F6A"/>
                  </a:solidFill>
                  <a:prstDash val="solid"/>
                  <a:miter lim="800000"/>
                  <a:headEnd type="none" w="sm" len="sm"/>
                  <a:tailEnd type="none" w="sm" len="sm"/>
                </a:ln>
              </p:spPr>
            </p:cxnSp>
          </p:grpSp>
          <p:grpSp>
            <p:nvGrpSpPr>
              <p:cNvPr id="616" name="Google Shape;616;g3465d5aefae_1_1471"/>
              <p:cNvGrpSpPr/>
              <p:nvPr/>
            </p:nvGrpSpPr>
            <p:grpSpPr>
              <a:xfrm>
                <a:off x="823496" y="1893079"/>
                <a:ext cx="560579" cy="252071"/>
                <a:chOff x="9609371" y="214034"/>
                <a:chExt cx="1185156" cy="667737"/>
              </a:xfrm>
            </p:grpSpPr>
            <p:cxnSp>
              <p:nvCxnSpPr>
                <p:cNvPr id="617" name="Google Shape;617;g3465d5aefae_1_1471"/>
                <p:cNvCxnSpPr/>
                <p:nvPr/>
              </p:nvCxnSpPr>
              <p:spPr>
                <a:xfrm rot="10800000" flipH="1">
                  <a:off x="9609371" y="214034"/>
                  <a:ext cx="651900" cy="642000"/>
                </a:xfrm>
                <a:prstGeom prst="straightConnector1">
                  <a:avLst/>
                </a:prstGeom>
                <a:noFill/>
                <a:ln w="19050" cap="flat" cmpd="sng">
                  <a:solidFill>
                    <a:srgbClr val="143F6A"/>
                  </a:solidFill>
                  <a:prstDash val="solid"/>
                  <a:miter lim="800000"/>
                  <a:headEnd type="none" w="sm" len="sm"/>
                  <a:tailEnd type="none" w="sm" len="sm"/>
                </a:ln>
              </p:spPr>
            </p:cxnSp>
            <p:cxnSp>
              <p:nvCxnSpPr>
                <p:cNvPr id="618" name="Google Shape;618;g3465d5aefae_1_1471"/>
                <p:cNvCxnSpPr/>
                <p:nvPr/>
              </p:nvCxnSpPr>
              <p:spPr>
                <a:xfrm rot="-5400000" flipH="1">
                  <a:off x="10147577" y="234821"/>
                  <a:ext cx="651900" cy="642000"/>
                </a:xfrm>
                <a:prstGeom prst="straightConnector1">
                  <a:avLst/>
                </a:prstGeom>
                <a:noFill/>
                <a:ln w="19050" cap="flat" cmpd="sng">
                  <a:solidFill>
                    <a:srgbClr val="143F6A"/>
                  </a:solidFill>
                  <a:prstDash val="solid"/>
                  <a:miter lim="800000"/>
                  <a:headEnd type="none" w="sm" len="sm"/>
                  <a:tailEnd type="none" w="sm" len="sm"/>
                </a:ln>
              </p:spPr>
            </p:cxnSp>
          </p:grpSp>
          <p:grpSp>
            <p:nvGrpSpPr>
              <p:cNvPr id="619" name="Google Shape;619;g3465d5aefae_1_1471"/>
              <p:cNvGrpSpPr/>
              <p:nvPr/>
            </p:nvGrpSpPr>
            <p:grpSpPr>
              <a:xfrm>
                <a:off x="823496" y="3762526"/>
                <a:ext cx="560579" cy="252071"/>
                <a:chOff x="9609371" y="214034"/>
                <a:chExt cx="1185156" cy="667737"/>
              </a:xfrm>
            </p:grpSpPr>
            <p:cxnSp>
              <p:nvCxnSpPr>
                <p:cNvPr id="620" name="Google Shape;620;g3465d5aefae_1_1471"/>
                <p:cNvCxnSpPr/>
                <p:nvPr/>
              </p:nvCxnSpPr>
              <p:spPr>
                <a:xfrm rot="10800000" flipH="1">
                  <a:off x="9609371" y="214034"/>
                  <a:ext cx="651900" cy="642000"/>
                </a:xfrm>
                <a:prstGeom prst="straightConnector1">
                  <a:avLst/>
                </a:prstGeom>
                <a:noFill/>
                <a:ln w="19050" cap="flat" cmpd="sng">
                  <a:solidFill>
                    <a:srgbClr val="143F6A"/>
                  </a:solidFill>
                  <a:prstDash val="solid"/>
                  <a:miter lim="800000"/>
                  <a:headEnd type="none" w="sm" len="sm"/>
                  <a:tailEnd type="none" w="sm" len="sm"/>
                </a:ln>
              </p:spPr>
            </p:cxnSp>
            <p:cxnSp>
              <p:nvCxnSpPr>
                <p:cNvPr id="621" name="Google Shape;621;g3465d5aefae_1_1471"/>
                <p:cNvCxnSpPr/>
                <p:nvPr/>
              </p:nvCxnSpPr>
              <p:spPr>
                <a:xfrm rot="-5400000" flipH="1">
                  <a:off x="10147577" y="234821"/>
                  <a:ext cx="651900" cy="642000"/>
                </a:xfrm>
                <a:prstGeom prst="straightConnector1">
                  <a:avLst/>
                </a:prstGeom>
                <a:noFill/>
                <a:ln w="19050" cap="flat" cmpd="sng">
                  <a:solidFill>
                    <a:srgbClr val="143F6A"/>
                  </a:solidFill>
                  <a:prstDash val="solid"/>
                  <a:miter lim="800000"/>
                  <a:headEnd type="none" w="sm" len="sm"/>
                  <a:tailEnd type="none" w="sm" len="sm"/>
                </a:ln>
              </p:spPr>
            </p:cxnSp>
          </p:grpSp>
          <p:grpSp>
            <p:nvGrpSpPr>
              <p:cNvPr id="622" name="Google Shape;622;g3465d5aefae_1_1471"/>
              <p:cNvGrpSpPr/>
              <p:nvPr/>
            </p:nvGrpSpPr>
            <p:grpSpPr>
              <a:xfrm>
                <a:off x="823496" y="3139377"/>
                <a:ext cx="560579" cy="252071"/>
                <a:chOff x="9609371" y="214034"/>
                <a:chExt cx="1185156" cy="667737"/>
              </a:xfrm>
            </p:grpSpPr>
            <p:cxnSp>
              <p:nvCxnSpPr>
                <p:cNvPr id="623" name="Google Shape;623;g3465d5aefae_1_1471"/>
                <p:cNvCxnSpPr/>
                <p:nvPr/>
              </p:nvCxnSpPr>
              <p:spPr>
                <a:xfrm rot="10800000" flipH="1">
                  <a:off x="9609371" y="214034"/>
                  <a:ext cx="651900" cy="642000"/>
                </a:xfrm>
                <a:prstGeom prst="straightConnector1">
                  <a:avLst/>
                </a:prstGeom>
                <a:noFill/>
                <a:ln w="19050" cap="flat" cmpd="sng">
                  <a:solidFill>
                    <a:srgbClr val="143F6A"/>
                  </a:solidFill>
                  <a:prstDash val="solid"/>
                  <a:miter lim="800000"/>
                  <a:headEnd type="none" w="sm" len="sm"/>
                  <a:tailEnd type="none" w="sm" len="sm"/>
                </a:ln>
              </p:spPr>
            </p:cxnSp>
            <p:cxnSp>
              <p:nvCxnSpPr>
                <p:cNvPr id="624" name="Google Shape;624;g3465d5aefae_1_1471"/>
                <p:cNvCxnSpPr/>
                <p:nvPr/>
              </p:nvCxnSpPr>
              <p:spPr>
                <a:xfrm rot="-5400000" flipH="1">
                  <a:off x="10147577" y="234821"/>
                  <a:ext cx="651900" cy="642000"/>
                </a:xfrm>
                <a:prstGeom prst="straightConnector1">
                  <a:avLst/>
                </a:prstGeom>
                <a:noFill/>
                <a:ln w="19050" cap="flat" cmpd="sng">
                  <a:solidFill>
                    <a:srgbClr val="143F6A"/>
                  </a:solidFill>
                  <a:prstDash val="solid"/>
                  <a:miter lim="800000"/>
                  <a:headEnd type="none" w="sm" len="sm"/>
                  <a:tailEnd type="none" w="sm" len="sm"/>
                </a:ln>
              </p:spPr>
            </p:cxnSp>
          </p:grpSp>
          <p:grpSp>
            <p:nvGrpSpPr>
              <p:cNvPr id="625" name="Google Shape;625;g3465d5aefae_1_1471"/>
              <p:cNvGrpSpPr/>
              <p:nvPr/>
            </p:nvGrpSpPr>
            <p:grpSpPr>
              <a:xfrm>
                <a:off x="823496" y="5008824"/>
                <a:ext cx="560579" cy="252071"/>
                <a:chOff x="9609371" y="214034"/>
                <a:chExt cx="1185156" cy="667737"/>
              </a:xfrm>
            </p:grpSpPr>
            <p:cxnSp>
              <p:nvCxnSpPr>
                <p:cNvPr id="626" name="Google Shape;626;g3465d5aefae_1_1471"/>
                <p:cNvCxnSpPr/>
                <p:nvPr/>
              </p:nvCxnSpPr>
              <p:spPr>
                <a:xfrm rot="10800000" flipH="1">
                  <a:off x="9609371" y="214034"/>
                  <a:ext cx="651900" cy="642000"/>
                </a:xfrm>
                <a:prstGeom prst="straightConnector1">
                  <a:avLst/>
                </a:prstGeom>
                <a:noFill/>
                <a:ln w="19050" cap="flat" cmpd="sng">
                  <a:solidFill>
                    <a:srgbClr val="143F6A"/>
                  </a:solidFill>
                  <a:prstDash val="solid"/>
                  <a:miter lim="800000"/>
                  <a:headEnd type="none" w="sm" len="sm"/>
                  <a:tailEnd type="none" w="sm" len="sm"/>
                </a:ln>
              </p:spPr>
            </p:cxnSp>
            <p:cxnSp>
              <p:nvCxnSpPr>
                <p:cNvPr id="627" name="Google Shape;627;g3465d5aefae_1_1471"/>
                <p:cNvCxnSpPr/>
                <p:nvPr/>
              </p:nvCxnSpPr>
              <p:spPr>
                <a:xfrm rot="-5400000" flipH="1">
                  <a:off x="10147577" y="234821"/>
                  <a:ext cx="651900" cy="642000"/>
                </a:xfrm>
                <a:prstGeom prst="straightConnector1">
                  <a:avLst/>
                </a:prstGeom>
                <a:noFill/>
                <a:ln w="19050" cap="flat" cmpd="sng">
                  <a:solidFill>
                    <a:srgbClr val="143F6A"/>
                  </a:solidFill>
                  <a:prstDash val="solid"/>
                  <a:miter lim="800000"/>
                  <a:headEnd type="none" w="sm" len="sm"/>
                  <a:tailEnd type="none" w="sm" len="sm"/>
                </a:ln>
              </p:spPr>
            </p:cxnSp>
          </p:grpSp>
          <p:grpSp>
            <p:nvGrpSpPr>
              <p:cNvPr id="628" name="Google Shape;628;g3465d5aefae_1_1471"/>
              <p:cNvGrpSpPr/>
              <p:nvPr/>
            </p:nvGrpSpPr>
            <p:grpSpPr>
              <a:xfrm>
                <a:off x="823496" y="4385675"/>
                <a:ext cx="560579" cy="252071"/>
                <a:chOff x="9609371" y="214034"/>
                <a:chExt cx="1185156" cy="667737"/>
              </a:xfrm>
            </p:grpSpPr>
            <p:cxnSp>
              <p:nvCxnSpPr>
                <p:cNvPr id="629" name="Google Shape;629;g3465d5aefae_1_1471"/>
                <p:cNvCxnSpPr/>
                <p:nvPr/>
              </p:nvCxnSpPr>
              <p:spPr>
                <a:xfrm rot="10800000" flipH="1">
                  <a:off x="9609371" y="214034"/>
                  <a:ext cx="651900" cy="642000"/>
                </a:xfrm>
                <a:prstGeom prst="straightConnector1">
                  <a:avLst/>
                </a:prstGeom>
                <a:noFill/>
                <a:ln w="19050" cap="flat" cmpd="sng">
                  <a:solidFill>
                    <a:srgbClr val="143F6A"/>
                  </a:solidFill>
                  <a:prstDash val="solid"/>
                  <a:miter lim="800000"/>
                  <a:headEnd type="none" w="sm" len="sm"/>
                  <a:tailEnd type="none" w="sm" len="sm"/>
                </a:ln>
              </p:spPr>
            </p:cxnSp>
            <p:cxnSp>
              <p:nvCxnSpPr>
                <p:cNvPr id="630" name="Google Shape;630;g3465d5aefae_1_1471"/>
                <p:cNvCxnSpPr/>
                <p:nvPr/>
              </p:nvCxnSpPr>
              <p:spPr>
                <a:xfrm rot="-5400000" flipH="1">
                  <a:off x="10147577" y="234821"/>
                  <a:ext cx="651900" cy="642000"/>
                </a:xfrm>
                <a:prstGeom prst="straightConnector1">
                  <a:avLst/>
                </a:prstGeom>
                <a:noFill/>
                <a:ln w="19050" cap="flat" cmpd="sng">
                  <a:solidFill>
                    <a:srgbClr val="143F6A"/>
                  </a:solidFill>
                  <a:prstDash val="solid"/>
                  <a:miter lim="800000"/>
                  <a:headEnd type="none" w="sm" len="sm"/>
                  <a:tailEnd type="none" w="sm" len="sm"/>
                </a:ln>
              </p:spPr>
            </p:cxnSp>
          </p:grpSp>
          <p:grpSp>
            <p:nvGrpSpPr>
              <p:cNvPr id="631" name="Google Shape;631;g3465d5aefae_1_1471"/>
              <p:cNvGrpSpPr/>
              <p:nvPr/>
            </p:nvGrpSpPr>
            <p:grpSpPr>
              <a:xfrm>
                <a:off x="823496" y="6255118"/>
                <a:ext cx="560579" cy="252071"/>
                <a:chOff x="9609371" y="214034"/>
                <a:chExt cx="1185156" cy="667737"/>
              </a:xfrm>
            </p:grpSpPr>
            <p:cxnSp>
              <p:nvCxnSpPr>
                <p:cNvPr id="632" name="Google Shape;632;g3465d5aefae_1_1471"/>
                <p:cNvCxnSpPr/>
                <p:nvPr/>
              </p:nvCxnSpPr>
              <p:spPr>
                <a:xfrm rot="10800000" flipH="1">
                  <a:off x="9609371" y="214034"/>
                  <a:ext cx="651900" cy="642000"/>
                </a:xfrm>
                <a:prstGeom prst="straightConnector1">
                  <a:avLst/>
                </a:prstGeom>
                <a:noFill/>
                <a:ln w="19050" cap="flat" cmpd="sng">
                  <a:solidFill>
                    <a:srgbClr val="143F6A"/>
                  </a:solidFill>
                  <a:prstDash val="solid"/>
                  <a:miter lim="800000"/>
                  <a:headEnd type="none" w="sm" len="sm"/>
                  <a:tailEnd type="none" w="sm" len="sm"/>
                </a:ln>
              </p:spPr>
            </p:cxnSp>
            <p:cxnSp>
              <p:nvCxnSpPr>
                <p:cNvPr id="633" name="Google Shape;633;g3465d5aefae_1_1471"/>
                <p:cNvCxnSpPr/>
                <p:nvPr/>
              </p:nvCxnSpPr>
              <p:spPr>
                <a:xfrm rot="-5400000" flipH="1">
                  <a:off x="10147577" y="234821"/>
                  <a:ext cx="651900" cy="642000"/>
                </a:xfrm>
                <a:prstGeom prst="straightConnector1">
                  <a:avLst/>
                </a:prstGeom>
                <a:noFill/>
                <a:ln w="19050" cap="flat" cmpd="sng">
                  <a:solidFill>
                    <a:srgbClr val="143F6A"/>
                  </a:solidFill>
                  <a:prstDash val="solid"/>
                  <a:miter lim="800000"/>
                  <a:headEnd type="none" w="sm" len="sm"/>
                  <a:tailEnd type="none" w="sm" len="sm"/>
                </a:ln>
              </p:spPr>
            </p:cxnSp>
          </p:grpSp>
          <p:grpSp>
            <p:nvGrpSpPr>
              <p:cNvPr id="634" name="Google Shape;634;g3465d5aefae_1_1471"/>
              <p:cNvGrpSpPr/>
              <p:nvPr/>
            </p:nvGrpSpPr>
            <p:grpSpPr>
              <a:xfrm>
                <a:off x="823496" y="5631973"/>
                <a:ext cx="560579" cy="252071"/>
                <a:chOff x="9609371" y="214034"/>
                <a:chExt cx="1185156" cy="667737"/>
              </a:xfrm>
            </p:grpSpPr>
            <p:cxnSp>
              <p:nvCxnSpPr>
                <p:cNvPr id="635" name="Google Shape;635;g3465d5aefae_1_1471"/>
                <p:cNvCxnSpPr/>
                <p:nvPr/>
              </p:nvCxnSpPr>
              <p:spPr>
                <a:xfrm rot="10800000" flipH="1">
                  <a:off x="9609371" y="214034"/>
                  <a:ext cx="651900" cy="642000"/>
                </a:xfrm>
                <a:prstGeom prst="straightConnector1">
                  <a:avLst/>
                </a:prstGeom>
                <a:noFill/>
                <a:ln w="19050" cap="flat" cmpd="sng">
                  <a:solidFill>
                    <a:srgbClr val="143F6A"/>
                  </a:solidFill>
                  <a:prstDash val="solid"/>
                  <a:miter lim="800000"/>
                  <a:headEnd type="none" w="sm" len="sm"/>
                  <a:tailEnd type="none" w="sm" len="sm"/>
                </a:ln>
              </p:spPr>
            </p:cxnSp>
            <p:cxnSp>
              <p:nvCxnSpPr>
                <p:cNvPr id="636" name="Google Shape;636;g3465d5aefae_1_1471"/>
                <p:cNvCxnSpPr/>
                <p:nvPr/>
              </p:nvCxnSpPr>
              <p:spPr>
                <a:xfrm rot="-5400000" flipH="1">
                  <a:off x="10147577" y="234821"/>
                  <a:ext cx="651900" cy="642000"/>
                </a:xfrm>
                <a:prstGeom prst="straightConnector1">
                  <a:avLst/>
                </a:prstGeom>
                <a:noFill/>
                <a:ln w="19050" cap="flat" cmpd="sng">
                  <a:solidFill>
                    <a:srgbClr val="143F6A"/>
                  </a:solidFill>
                  <a:prstDash val="solid"/>
                  <a:miter lim="800000"/>
                  <a:headEnd type="none" w="sm" len="sm"/>
                  <a:tailEnd type="none" w="sm" len="sm"/>
                </a:ln>
              </p:spPr>
            </p:cxnSp>
          </p:grpSp>
        </p:grpSp>
        <p:grpSp>
          <p:nvGrpSpPr>
            <p:cNvPr id="637" name="Google Shape;637;g3465d5aefae_1_1471"/>
            <p:cNvGrpSpPr/>
            <p:nvPr/>
          </p:nvGrpSpPr>
          <p:grpSpPr>
            <a:xfrm rot="10800000" flipH="1">
              <a:off x="11256314" y="5193143"/>
              <a:ext cx="107967" cy="1128714"/>
              <a:chOff x="823496" y="646781"/>
              <a:chExt cx="560579" cy="5860408"/>
            </a:xfrm>
          </p:grpSpPr>
          <p:grpSp>
            <p:nvGrpSpPr>
              <p:cNvPr id="638" name="Google Shape;638;g3465d5aefae_1_1471"/>
              <p:cNvGrpSpPr/>
              <p:nvPr/>
            </p:nvGrpSpPr>
            <p:grpSpPr>
              <a:xfrm>
                <a:off x="823496" y="1269930"/>
                <a:ext cx="560579" cy="252071"/>
                <a:chOff x="9609371" y="214034"/>
                <a:chExt cx="1185156" cy="667737"/>
              </a:xfrm>
            </p:grpSpPr>
            <p:cxnSp>
              <p:nvCxnSpPr>
                <p:cNvPr id="639" name="Google Shape;639;g3465d5aefae_1_1471"/>
                <p:cNvCxnSpPr/>
                <p:nvPr/>
              </p:nvCxnSpPr>
              <p:spPr>
                <a:xfrm rot="10800000" flipH="1">
                  <a:off x="9609371" y="214034"/>
                  <a:ext cx="651900" cy="642000"/>
                </a:xfrm>
                <a:prstGeom prst="straightConnector1">
                  <a:avLst/>
                </a:prstGeom>
                <a:noFill/>
                <a:ln w="19050" cap="flat" cmpd="sng">
                  <a:solidFill>
                    <a:srgbClr val="143F6A"/>
                  </a:solidFill>
                  <a:prstDash val="solid"/>
                  <a:miter lim="800000"/>
                  <a:headEnd type="none" w="sm" len="sm"/>
                  <a:tailEnd type="none" w="sm" len="sm"/>
                </a:ln>
              </p:spPr>
            </p:cxnSp>
            <p:cxnSp>
              <p:nvCxnSpPr>
                <p:cNvPr id="640" name="Google Shape;640;g3465d5aefae_1_1471"/>
                <p:cNvCxnSpPr/>
                <p:nvPr/>
              </p:nvCxnSpPr>
              <p:spPr>
                <a:xfrm rot="-5400000" flipH="1">
                  <a:off x="10147577" y="234821"/>
                  <a:ext cx="651900" cy="642000"/>
                </a:xfrm>
                <a:prstGeom prst="straightConnector1">
                  <a:avLst/>
                </a:prstGeom>
                <a:noFill/>
                <a:ln w="19050" cap="flat" cmpd="sng">
                  <a:solidFill>
                    <a:srgbClr val="143F6A"/>
                  </a:solidFill>
                  <a:prstDash val="solid"/>
                  <a:miter lim="800000"/>
                  <a:headEnd type="none" w="sm" len="sm"/>
                  <a:tailEnd type="none" w="sm" len="sm"/>
                </a:ln>
              </p:spPr>
            </p:cxnSp>
          </p:grpSp>
          <p:grpSp>
            <p:nvGrpSpPr>
              <p:cNvPr id="641" name="Google Shape;641;g3465d5aefae_1_1471"/>
              <p:cNvGrpSpPr/>
              <p:nvPr/>
            </p:nvGrpSpPr>
            <p:grpSpPr>
              <a:xfrm>
                <a:off x="823496" y="646781"/>
                <a:ext cx="560579" cy="252071"/>
                <a:chOff x="9609371" y="214034"/>
                <a:chExt cx="1185156" cy="667737"/>
              </a:xfrm>
            </p:grpSpPr>
            <p:cxnSp>
              <p:nvCxnSpPr>
                <p:cNvPr id="642" name="Google Shape;642;g3465d5aefae_1_1471"/>
                <p:cNvCxnSpPr/>
                <p:nvPr/>
              </p:nvCxnSpPr>
              <p:spPr>
                <a:xfrm rot="10800000" flipH="1">
                  <a:off x="9609371" y="214034"/>
                  <a:ext cx="651900" cy="642000"/>
                </a:xfrm>
                <a:prstGeom prst="straightConnector1">
                  <a:avLst/>
                </a:prstGeom>
                <a:noFill/>
                <a:ln w="19050" cap="flat" cmpd="sng">
                  <a:solidFill>
                    <a:srgbClr val="143F6A"/>
                  </a:solidFill>
                  <a:prstDash val="solid"/>
                  <a:miter lim="800000"/>
                  <a:headEnd type="none" w="sm" len="sm"/>
                  <a:tailEnd type="none" w="sm" len="sm"/>
                </a:ln>
              </p:spPr>
            </p:cxnSp>
            <p:cxnSp>
              <p:nvCxnSpPr>
                <p:cNvPr id="643" name="Google Shape;643;g3465d5aefae_1_1471"/>
                <p:cNvCxnSpPr/>
                <p:nvPr/>
              </p:nvCxnSpPr>
              <p:spPr>
                <a:xfrm rot="-5400000" flipH="1">
                  <a:off x="10147577" y="234821"/>
                  <a:ext cx="651900" cy="642000"/>
                </a:xfrm>
                <a:prstGeom prst="straightConnector1">
                  <a:avLst/>
                </a:prstGeom>
                <a:noFill/>
                <a:ln w="19050" cap="flat" cmpd="sng">
                  <a:solidFill>
                    <a:srgbClr val="143F6A"/>
                  </a:solidFill>
                  <a:prstDash val="solid"/>
                  <a:miter lim="800000"/>
                  <a:headEnd type="none" w="sm" len="sm"/>
                  <a:tailEnd type="none" w="sm" len="sm"/>
                </a:ln>
              </p:spPr>
            </p:cxnSp>
          </p:grpSp>
          <p:grpSp>
            <p:nvGrpSpPr>
              <p:cNvPr id="644" name="Google Shape;644;g3465d5aefae_1_1471"/>
              <p:cNvGrpSpPr/>
              <p:nvPr/>
            </p:nvGrpSpPr>
            <p:grpSpPr>
              <a:xfrm>
                <a:off x="823496" y="2516228"/>
                <a:ext cx="560579" cy="252071"/>
                <a:chOff x="9609371" y="214034"/>
                <a:chExt cx="1185156" cy="667737"/>
              </a:xfrm>
            </p:grpSpPr>
            <p:cxnSp>
              <p:nvCxnSpPr>
                <p:cNvPr id="645" name="Google Shape;645;g3465d5aefae_1_1471"/>
                <p:cNvCxnSpPr/>
                <p:nvPr/>
              </p:nvCxnSpPr>
              <p:spPr>
                <a:xfrm rot="10800000" flipH="1">
                  <a:off x="9609371" y="214034"/>
                  <a:ext cx="651900" cy="642000"/>
                </a:xfrm>
                <a:prstGeom prst="straightConnector1">
                  <a:avLst/>
                </a:prstGeom>
                <a:noFill/>
                <a:ln w="19050" cap="flat" cmpd="sng">
                  <a:solidFill>
                    <a:srgbClr val="143F6A"/>
                  </a:solidFill>
                  <a:prstDash val="solid"/>
                  <a:miter lim="800000"/>
                  <a:headEnd type="none" w="sm" len="sm"/>
                  <a:tailEnd type="none" w="sm" len="sm"/>
                </a:ln>
              </p:spPr>
            </p:cxnSp>
            <p:cxnSp>
              <p:nvCxnSpPr>
                <p:cNvPr id="646" name="Google Shape;646;g3465d5aefae_1_1471"/>
                <p:cNvCxnSpPr/>
                <p:nvPr/>
              </p:nvCxnSpPr>
              <p:spPr>
                <a:xfrm rot="-5400000" flipH="1">
                  <a:off x="10147577" y="234821"/>
                  <a:ext cx="651900" cy="642000"/>
                </a:xfrm>
                <a:prstGeom prst="straightConnector1">
                  <a:avLst/>
                </a:prstGeom>
                <a:noFill/>
                <a:ln w="19050" cap="flat" cmpd="sng">
                  <a:solidFill>
                    <a:srgbClr val="143F6A"/>
                  </a:solidFill>
                  <a:prstDash val="solid"/>
                  <a:miter lim="800000"/>
                  <a:headEnd type="none" w="sm" len="sm"/>
                  <a:tailEnd type="none" w="sm" len="sm"/>
                </a:ln>
              </p:spPr>
            </p:cxnSp>
          </p:grpSp>
          <p:grpSp>
            <p:nvGrpSpPr>
              <p:cNvPr id="647" name="Google Shape;647;g3465d5aefae_1_1471"/>
              <p:cNvGrpSpPr/>
              <p:nvPr/>
            </p:nvGrpSpPr>
            <p:grpSpPr>
              <a:xfrm>
                <a:off x="823496" y="1893079"/>
                <a:ext cx="560579" cy="252071"/>
                <a:chOff x="9609371" y="214034"/>
                <a:chExt cx="1185156" cy="667737"/>
              </a:xfrm>
            </p:grpSpPr>
            <p:cxnSp>
              <p:nvCxnSpPr>
                <p:cNvPr id="648" name="Google Shape;648;g3465d5aefae_1_1471"/>
                <p:cNvCxnSpPr/>
                <p:nvPr/>
              </p:nvCxnSpPr>
              <p:spPr>
                <a:xfrm rot="10800000" flipH="1">
                  <a:off x="9609371" y="214034"/>
                  <a:ext cx="651900" cy="642000"/>
                </a:xfrm>
                <a:prstGeom prst="straightConnector1">
                  <a:avLst/>
                </a:prstGeom>
                <a:noFill/>
                <a:ln w="19050" cap="flat" cmpd="sng">
                  <a:solidFill>
                    <a:srgbClr val="143F6A"/>
                  </a:solidFill>
                  <a:prstDash val="solid"/>
                  <a:miter lim="800000"/>
                  <a:headEnd type="none" w="sm" len="sm"/>
                  <a:tailEnd type="none" w="sm" len="sm"/>
                </a:ln>
              </p:spPr>
            </p:cxnSp>
            <p:cxnSp>
              <p:nvCxnSpPr>
                <p:cNvPr id="649" name="Google Shape;649;g3465d5aefae_1_1471"/>
                <p:cNvCxnSpPr/>
                <p:nvPr/>
              </p:nvCxnSpPr>
              <p:spPr>
                <a:xfrm rot="-5400000" flipH="1">
                  <a:off x="10147577" y="234821"/>
                  <a:ext cx="651900" cy="642000"/>
                </a:xfrm>
                <a:prstGeom prst="straightConnector1">
                  <a:avLst/>
                </a:prstGeom>
                <a:noFill/>
                <a:ln w="19050" cap="flat" cmpd="sng">
                  <a:solidFill>
                    <a:srgbClr val="143F6A"/>
                  </a:solidFill>
                  <a:prstDash val="solid"/>
                  <a:miter lim="800000"/>
                  <a:headEnd type="none" w="sm" len="sm"/>
                  <a:tailEnd type="none" w="sm" len="sm"/>
                </a:ln>
              </p:spPr>
            </p:cxnSp>
          </p:grpSp>
          <p:grpSp>
            <p:nvGrpSpPr>
              <p:cNvPr id="650" name="Google Shape;650;g3465d5aefae_1_1471"/>
              <p:cNvGrpSpPr/>
              <p:nvPr/>
            </p:nvGrpSpPr>
            <p:grpSpPr>
              <a:xfrm>
                <a:off x="823496" y="3762526"/>
                <a:ext cx="560579" cy="252071"/>
                <a:chOff x="9609371" y="214034"/>
                <a:chExt cx="1185156" cy="667737"/>
              </a:xfrm>
            </p:grpSpPr>
            <p:cxnSp>
              <p:nvCxnSpPr>
                <p:cNvPr id="651" name="Google Shape;651;g3465d5aefae_1_1471"/>
                <p:cNvCxnSpPr/>
                <p:nvPr/>
              </p:nvCxnSpPr>
              <p:spPr>
                <a:xfrm rot="10800000" flipH="1">
                  <a:off x="9609371" y="214034"/>
                  <a:ext cx="651900" cy="642000"/>
                </a:xfrm>
                <a:prstGeom prst="straightConnector1">
                  <a:avLst/>
                </a:prstGeom>
                <a:noFill/>
                <a:ln w="19050" cap="flat" cmpd="sng">
                  <a:solidFill>
                    <a:srgbClr val="143F6A"/>
                  </a:solidFill>
                  <a:prstDash val="solid"/>
                  <a:miter lim="800000"/>
                  <a:headEnd type="none" w="sm" len="sm"/>
                  <a:tailEnd type="none" w="sm" len="sm"/>
                </a:ln>
              </p:spPr>
            </p:cxnSp>
            <p:cxnSp>
              <p:nvCxnSpPr>
                <p:cNvPr id="652" name="Google Shape;652;g3465d5aefae_1_1471"/>
                <p:cNvCxnSpPr/>
                <p:nvPr/>
              </p:nvCxnSpPr>
              <p:spPr>
                <a:xfrm rot="-5400000" flipH="1">
                  <a:off x="10147577" y="234821"/>
                  <a:ext cx="651900" cy="642000"/>
                </a:xfrm>
                <a:prstGeom prst="straightConnector1">
                  <a:avLst/>
                </a:prstGeom>
                <a:noFill/>
                <a:ln w="19050" cap="flat" cmpd="sng">
                  <a:solidFill>
                    <a:srgbClr val="143F6A"/>
                  </a:solidFill>
                  <a:prstDash val="solid"/>
                  <a:miter lim="800000"/>
                  <a:headEnd type="none" w="sm" len="sm"/>
                  <a:tailEnd type="none" w="sm" len="sm"/>
                </a:ln>
              </p:spPr>
            </p:cxnSp>
          </p:grpSp>
          <p:grpSp>
            <p:nvGrpSpPr>
              <p:cNvPr id="653" name="Google Shape;653;g3465d5aefae_1_1471"/>
              <p:cNvGrpSpPr/>
              <p:nvPr/>
            </p:nvGrpSpPr>
            <p:grpSpPr>
              <a:xfrm>
                <a:off x="823496" y="3139377"/>
                <a:ext cx="560579" cy="252071"/>
                <a:chOff x="9609371" y="214034"/>
                <a:chExt cx="1185156" cy="667737"/>
              </a:xfrm>
            </p:grpSpPr>
            <p:cxnSp>
              <p:nvCxnSpPr>
                <p:cNvPr id="654" name="Google Shape;654;g3465d5aefae_1_1471"/>
                <p:cNvCxnSpPr/>
                <p:nvPr/>
              </p:nvCxnSpPr>
              <p:spPr>
                <a:xfrm rot="10800000" flipH="1">
                  <a:off x="9609371" y="214034"/>
                  <a:ext cx="651900" cy="642000"/>
                </a:xfrm>
                <a:prstGeom prst="straightConnector1">
                  <a:avLst/>
                </a:prstGeom>
                <a:noFill/>
                <a:ln w="19050" cap="flat" cmpd="sng">
                  <a:solidFill>
                    <a:srgbClr val="143F6A"/>
                  </a:solidFill>
                  <a:prstDash val="solid"/>
                  <a:miter lim="800000"/>
                  <a:headEnd type="none" w="sm" len="sm"/>
                  <a:tailEnd type="none" w="sm" len="sm"/>
                </a:ln>
              </p:spPr>
            </p:cxnSp>
            <p:cxnSp>
              <p:nvCxnSpPr>
                <p:cNvPr id="655" name="Google Shape;655;g3465d5aefae_1_1471"/>
                <p:cNvCxnSpPr/>
                <p:nvPr/>
              </p:nvCxnSpPr>
              <p:spPr>
                <a:xfrm rot="-5400000" flipH="1">
                  <a:off x="10147577" y="234821"/>
                  <a:ext cx="651900" cy="642000"/>
                </a:xfrm>
                <a:prstGeom prst="straightConnector1">
                  <a:avLst/>
                </a:prstGeom>
                <a:noFill/>
                <a:ln w="19050" cap="flat" cmpd="sng">
                  <a:solidFill>
                    <a:srgbClr val="143F6A"/>
                  </a:solidFill>
                  <a:prstDash val="solid"/>
                  <a:miter lim="800000"/>
                  <a:headEnd type="none" w="sm" len="sm"/>
                  <a:tailEnd type="none" w="sm" len="sm"/>
                </a:ln>
              </p:spPr>
            </p:cxnSp>
          </p:grpSp>
          <p:grpSp>
            <p:nvGrpSpPr>
              <p:cNvPr id="656" name="Google Shape;656;g3465d5aefae_1_1471"/>
              <p:cNvGrpSpPr/>
              <p:nvPr/>
            </p:nvGrpSpPr>
            <p:grpSpPr>
              <a:xfrm>
                <a:off x="823496" y="5008824"/>
                <a:ext cx="560579" cy="252071"/>
                <a:chOff x="9609371" y="214034"/>
                <a:chExt cx="1185156" cy="667737"/>
              </a:xfrm>
            </p:grpSpPr>
            <p:cxnSp>
              <p:nvCxnSpPr>
                <p:cNvPr id="657" name="Google Shape;657;g3465d5aefae_1_1471"/>
                <p:cNvCxnSpPr/>
                <p:nvPr/>
              </p:nvCxnSpPr>
              <p:spPr>
                <a:xfrm rot="10800000" flipH="1">
                  <a:off x="9609371" y="214034"/>
                  <a:ext cx="651900" cy="642000"/>
                </a:xfrm>
                <a:prstGeom prst="straightConnector1">
                  <a:avLst/>
                </a:prstGeom>
                <a:noFill/>
                <a:ln w="19050" cap="flat" cmpd="sng">
                  <a:solidFill>
                    <a:srgbClr val="143F6A"/>
                  </a:solidFill>
                  <a:prstDash val="solid"/>
                  <a:miter lim="800000"/>
                  <a:headEnd type="none" w="sm" len="sm"/>
                  <a:tailEnd type="none" w="sm" len="sm"/>
                </a:ln>
              </p:spPr>
            </p:cxnSp>
            <p:cxnSp>
              <p:nvCxnSpPr>
                <p:cNvPr id="658" name="Google Shape;658;g3465d5aefae_1_1471"/>
                <p:cNvCxnSpPr/>
                <p:nvPr/>
              </p:nvCxnSpPr>
              <p:spPr>
                <a:xfrm rot="-5400000" flipH="1">
                  <a:off x="10147577" y="234821"/>
                  <a:ext cx="651900" cy="642000"/>
                </a:xfrm>
                <a:prstGeom prst="straightConnector1">
                  <a:avLst/>
                </a:prstGeom>
                <a:noFill/>
                <a:ln w="19050" cap="flat" cmpd="sng">
                  <a:solidFill>
                    <a:srgbClr val="143F6A"/>
                  </a:solidFill>
                  <a:prstDash val="solid"/>
                  <a:miter lim="800000"/>
                  <a:headEnd type="none" w="sm" len="sm"/>
                  <a:tailEnd type="none" w="sm" len="sm"/>
                </a:ln>
              </p:spPr>
            </p:cxnSp>
          </p:grpSp>
          <p:grpSp>
            <p:nvGrpSpPr>
              <p:cNvPr id="659" name="Google Shape;659;g3465d5aefae_1_1471"/>
              <p:cNvGrpSpPr/>
              <p:nvPr/>
            </p:nvGrpSpPr>
            <p:grpSpPr>
              <a:xfrm>
                <a:off x="823496" y="4385675"/>
                <a:ext cx="560579" cy="252071"/>
                <a:chOff x="9609371" y="214034"/>
                <a:chExt cx="1185156" cy="667737"/>
              </a:xfrm>
            </p:grpSpPr>
            <p:cxnSp>
              <p:nvCxnSpPr>
                <p:cNvPr id="660" name="Google Shape;660;g3465d5aefae_1_1471"/>
                <p:cNvCxnSpPr/>
                <p:nvPr/>
              </p:nvCxnSpPr>
              <p:spPr>
                <a:xfrm rot="10800000" flipH="1">
                  <a:off x="9609371" y="214034"/>
                  <a:ext cx="651900" cy="642000"/>
                </a:xfrm>
                <a:prstGeom prst="straightConnector1">
                  <a:avLst/>
                </a:prstGeom>
                <a:noFill/>
                <a:ln w="19050" cap="flat" cmpd="sng">
                  <a:solidFill>
                    <a:srgbClr val="143F6A"/>
                  </a:solidFill>
                  <a:prstDash val="solid"/>
                  <a:miter lim="800000"/>
                  <a:headEnd type="none" w="sm" len="sm"/>
                  <a:tailEnd type="none" w="sm" len="sm"/>
                </a:ln>
              </p:spPr>
            </p:cxnSp>
            <p:cxnSp>
              <p:nvCxnSpPr>
                <p:cNvPr id="661" name="Google Shape;661;g3465d5aefae_1_1471"/>
                <p:cNvCxnSpPr/>
                <p:nvPr/>
              </p:nvCxnSpPr>
              <p:spPr>
                <a:xfrm rot="-5400000" flipH="1">
                  <a:off x="10147577" y="234821"/>
                  <a:ext cx="651900" cy="642000"/>
                </a:xfrm>
                <a:prstGeom prst="straightConnector1">
                  <a:avLst/>
                </a:prstGeom>
                <a:noFill/>
                <a:ln w="19050" cap="flat" cmpd="sng">
                  <a:solidFill>
                    <a:srgbClr val="143F6A"/>
                  </a:solidFill>
                  <a:prstDash val="solid"/>
                  <a:miter lim="800000"/>
                  <a:headEnd type="none" w="sm" len="sm"/>
                  <a:tailEnd type="none" w="sm" len="sm"/>
                </a:ln>
              </p:spPr>
            </p:cxnSp>
          </p:grpSp>
          <p:grpSp>
            <p:nvGrpSpPr>
              <p:cNvPr id="662" name="Google Shape;662;g3465d5aefae_1_1471"/>
              <p:cNvGrpSpPr/>
              <p:nvPr/>
            </p:nvGrpSpPr>
            <p:grpSpPr>
              <a:xfrm>
                <a:off x="823496" y="6255118"/>
                <a:ext cx="560579" cy="252071"/>
                <a:chOff x="9609371" y="214034"/>
                <a:chExt cx="1185156" cy="667737"/>
              </a:xfrm>
            </p:grpSpPr>
            <p:cxnSp>
              <p:nvCxnSpPr>
                <p:cNvPr id="663" name="Google Shape;663;g3465d5aefae_1_1471"/>
                <p:cNvCxnSpPr/>
                <p:nvPr/>
              </p:nvCxnSpPr>
              <p:spPr>
                <a:xfrm rot="10800000" flipH="1">
                  <a:off x="9609371" y="214034"/>
                  <a:ext cx="651900" cy="642000"/>
                </a:xfrm>
                <a:prstGeom prst="straightConnector1">
                  <a:avLst/>
                </a:prstGeom>
                <a:noFill/>
                <a:ln w="19050" cap="flat" cmpd="sng">
                  <a:solidFill>
                    <a:srgbClr val="143F6A"/>
                  </a:solidFill>
                  <a:prstDash val="solid"/>
                  <a:miter lim="800000"/>
                  <a:headEnd type="none" w="sm" len="sm"/>
                  <a:tailEnd type="none" w="sm" len="sm"/>
                </a:ln>
              </p:spPr>
            </p:cxnSp>
            <p:cxnSp>
              <p:nvCxnSpPr>
                <p:cNvPr id="664" name="Google Shape;664;g3465d5aefae_1_1471"/>
                <p:cNvCxnSpPr/>
                <p:nvPr/>
              </p:nvCxnSpPr>
              <p:spPr>
                <a:xfrm rot="-5400000" flipH="1">
                  <a:off x="10147577" y="234821"/>
                  <a:ext cx="651900" cy="642000"/>
                </a:xfrm>
                <a:prstGeom prst="straightConnector1">
                  <a:avLst/>
                </a:prstGeom>
                <a:noFill/>
                <a:ln w="19050" cap="flat" cmpd="sng">
                  <a:solidFill>
                    <a:srgbClr val="143F6A"/>
                  </a:solidFill>
                  <a:prstDash val="solid"/>
                  <a:miter lim="800000"/>
                  <a:headEnd type="none" w="sm" len="sm"/>
                  <a:tailEnd type="none" w="sm" len="sm"/>
                </a:ln>
              </p:spPr>
            </p:cxnSp>
          </p:grpSp>
          <p:grpSp>
            <p:nvGrpSpPr>
              <p:cNvPr id="665" name="Google Shape;665;g3465d5aefae_1_1471"/>
              <p:cNvGrpSpPr/>
              <p:nvPr/>
            </p:nvGrpSpPr>
            <p:grpSpPr>
              <a:xfrm>
                <a:off x="823496" y="5631973"/>
                <a:ext cx="560579" cy="252071"/>
                <a:chOff x="9609371" y="214034"/>
                <a:chExt cx="1185156" cy="667737"/>
              </a:xfrm>
            </p:grpSpPr>
            <p:cxnSp>
              <p:nvCxnSpPr>
                <p:cNvPr id="666" name="Google Shape;666;g3465d5aefae_1_1471"/>
                <p:cNvCxnSpPr/>
                <p:nvPr/>
              </p:nvCxnSpPr>
              <p:spPr>
                <a:xfrm rot="10800000" flipH="1">
                  <a:off x="9609371" y="214034"/>
                  <a:ext cx="651900" cy="642000"/>
                </a:xfrm>
                <a:prstGeom prst="straightConnector1">
                  <a:avLst/>
                </a:prstGeom>
                <a:noFill/>
                <a:ln w="19050" cap="flat" cmpd="sng">
                  <a:solidFill>
                    <a:srgbClr val="143F6A"/>
                  </a:solidFill>
                  <a:prstDash val="solid"/>
                  <a:miter lim="800000"/>
                  <a:headEnd type="none" w="sm" len="sm"/>
                  <a:tailEnd type="none" w="sm" len="sm"/>
                </a:ln>
              </p:spPr>
            </p:cxnSp>
            <p:cxnSp>
              <p:nvCxnSpPr>
                <p:cNvPr id="667" name="Google Shape;667;g3465d5aefae_1_1471"/>
                <p:cNvCxnSpPr/>
                <p:nvPr/>
              </p:nvCxnSpPr>
              <p:spPr>
                <a:xfrm rot="-5400000" flipH="1">
                  <a:off x="10147577" y="234821"/>
                  <a:ext cx="651900" cy="642000"/>
                </a:xfrm>
                <a:prstGeom prst="straightConnector1">
                  <a:avLst/>
                </a:prstGeom>
                <a:noFill/>
                <a:ln w="19050" cap="flat" cmpd="sng">
                  <a:solidFill>
                    <a:srgbClr val="143F6A"/>
                  </a:solidFill>
                  <a:prstDash val="solid"/>
                  <a:miter lim="800000"/>
                  <a:headEnd type="none" w="sm" len="sm"/>
                  <a:tailEnd type="none" w="sm" len="sm"/>
                </a:ln>
              </p:spPr>
            </p:cxnSp>
          </p:grpSp>
        </p:grpSp>
        <p:grpSp>
          <p:nvGrpSpPr>
            <p:cNvPr id="668" name="Google Shape;668;g3465d5aefae_1_1471"/>
            <p:cNvGrpSpPr/>
            <p:nvPr/>
          </p:nvGrpSpPr>
          <p:grpSpPr>
            <a:xfrm rot="10800000" flipH="1">
              <a:off x="11251659" y="6648147"/>
              <a:ext cx="107968" cy="48544"/>
              <a:chOff x="9609371" y="214034"/>
              <a:chExt cx="1185156" cy="667737"/>
            </a:xfrm>
          </p:grpSpPr>
          <p:cxnSp>
            <p:nvCxnSpPr>
              <p:cNvPr id="669" name="Google Shape;669;g3465d5aefae_1_1471"/>
              <p:cNvCxnSpPr/>
              <p:nvPr/>
            </p:nvCxnSpPr>
            <p:spPr>
              <a:xfrm rot="10800000" flipH="1">
                <a:off x="9609371" y="214034"/>
                <a:ext cx="651900" cy="642000"/>
              </a:xfrm>
              <a:prstGeom prst="straightConnector1">
                <a:avLst/>
              </a:prstGeom>
              <a:noFill/>
              <a:ln w="19050" cap="flat" cmpd="sng">
                <a:solidFill>
                  <a:srgbClr val="143F6A"/>
                </a:solidFill>
                <a:prstDash val="solid"/>
                <a:miter lim="800000"/>
                <a:headEnd type="none" w="sm" len="sm"/>
                <a:tailEnd type="none" w="sm" len="sm"/>
              </a:ln>
            </p:spPr>
          </p:cxnSp>
          <p:cxnSp>
            <p:nvCxnSpPr>
              <p:cNvPr id="670" name="Google Shape;670;g3465d5aefae_1_1471"/>
              <p:cNvCxnSpPr/>
              <p:nvPr/>
            </p:nvCxnSpPr>
            <p:spPr>
              <a:xfrm rot="-5400000" flipH="1">
                <a:off x="10147577" y="234821"/>
                <a:ext cx="651900" cy="642000"/>
              </a:xfrm>
              <a:prstGeom prst="straightConnector1">
                <a:avLst/>
              </a:prstGeom>
              <a:noFill/>
              <a:ln w="19050" cap="flat" cmpd="sng">
                <a:solidFill>
                  <a:srgbClr val="143F6A"/>
                </a:solidFill>
                <a:prstDash val="solid"/>
                <a:miter lim="800000"/>
                <a:headEnd type="none" w="sm" len="sm"/>
                <a:tailEnd type="none" w="sm" len="sm"/>
              </a:ln>
            </p:spPr>
          </p:cxnSp>
        </p:grpSp>
        <p:grpSp>
          <p:nvGrpSpPr>
            <p:cNvPr id="671" name="Google Shape;671;g3465d5aefae_1_1471"/>
            <p:cNvGrpSpPr/>
            <p:nvPr/>
          </p:nvGrpSpPr>
          <p:grpSpPr>
            <a:xfrm rot="10800000" flipH="1">
              <a:off x="11251659" y="6768191"/>
              <a:ext cx="107968" cy="48544"/>
              <a:chOff x="9609371" y="214034"/>
              <a:chExt cx="1185156" cy="667737"/>
            </a:xfrm>
          </p:grpSpPr>
          <p:cxnSp>
            <p:nvCxnSpPr>
              <p:cNvPr id="672" name="Google Shape;672;g3465d5aefae_1_1471"/>
              <p:cNvCxnSpPr/>
              <p:nvPr/>
            </p:nvCxnSpPr>
            <p:spPr>
              <a:xfrm rot="10800000" flipH="1">
                <a:off x="9609371" y="214034"/>
                <a:ext cx="651900" cy="642000"/>
              </a:xfrm>
              <a:prstGeom prst="straightConnector1">
                <a:avLst/>
              </a:prstGeom>
              <a:noFill/>
              <a:ln w="19050" cap="flat" cmpd="sng">
                <a:solidFill>
                  <a:srgbClr val="143F6A"/>
                </a:solidFill>
                <a:prstDash val="solid"/>
                <a:miter lim="800000"/>
                <a:headEnd type="none" w="sm" len="sm"/>
                <a:tailEnd type="none" w="sm" len="sm"/>
              </a:ln>
            </p:spPr>
          </p:cxnSp>
          <p:cxnSp>
            <p:nvCxnSpPr>
              <p:cNvPr id="673" name="Google Shape;673;g3465d5aefae_1_1471"/>
              <p:cNvCxnSpPr/>
              <p:nvPr/>
            </p:nvCxnSpPr>
            <p:spPr>
              <a:xfrm rot="-5400000" flipH="1">
                <a:off x="10147577" y="234821"/>
                <a:ext cx="651900" cy="642000"/>
              </a:xfrm>
              <a:prstGeom prst="straightConnector1">
                <a:avLst/>
              </a:prstGeom>
              <a:noFill/>
              <a:ln w="19050" cap="flat" cmpd="sng">
                <a:solidFill>
                  <a:srgbClr val="143F6A"/>
                </a:solidFill>
                <a:prstDash val="solid"/>
                <a:miter lim="800000"/>
                <a:headEnd type="none" w="sm" len="sm"/>
                <a:tailEnd type="none" w="sm" len="sm"/>
              </a:ln>
            </p:spPr>
          </p:cxnSp>
        </p:grpSp>
        <p:grpSp>
          <p:nvGrpSpPr>
            <p:cNvPr id="674" name="Google Shape;674;g3465d5aefae_1_1471"/>
            <p:cNvGrpSpPr/>
            <p:nvPr/>
          </p:nvGrpSpPr>
          <p:grpSpPr>
            <a:xfrm rot="10800000" flipH="1">
              <a:off x="11251659" y="6408060"/>
              <a:ext cx="107968" cy="48544"/>
              <a:chOff x="9609371" y="214034"/>
              <a:chExt cx="1185156" cy="667737"/>
            </a:xfrm>
          </p:grpSpPr>
          <p:cxnSp>
            <p:nvCxnSpPr>
              <p:cNvPr id="675" name="Google Shape;675;g3465d5aefae_1_1471"/>
              <p:cNvCxnSpPr/>
              <p:nvPr/>
            </p:nvCxnSpPr>
            <p:spPr>
              <a:xfrm rot="10800000" flipH="1">
                <a:off x="9609371" y="214034"/>
                <a:ext cx="651900" cy="642000"/>
              </a:xfrm>
              <a:prstGeom prst="straightConnector1">
                <a:avLst/>
              </a:prstGeom>
              <a:noFill/>
              <a:ln w="19050" cap="flat" cmpd="sng">
                <a:solidFill>
                  <a:srgbClr val="143F6A"/>
                </a:solidFill>
                <a:prstDash val="solid"/>
                <a:miter lim="800000"/>
                <a:headEnd type="none" w="sm" len="sm"/>
                <a:tailEnd type="none" w="sm" len="sm"/>
              </a:ln>
            </p:spPr>
          </p:cxnSp>
          <p:cxnSp>
            <p:nvCxnSpPr>
              <p:cNvPr id="676" name="Google Shape;676;g3465d5aefae_1_1471"/>
              <p:cNvCxnSpPr/>
              <p:nvPr/>
            </p:nvCxnSpPr>
            <p:spPr>
              <a:xfrm rot="-5400000" flipH="1">
                <a:off x="10147577" y="234821"/>
                <a:ext cx="651900" cy="642000"/>
              </a:xfrm>
              <a:prstGeom prst="straightConnector1">
                <a:avLst/>
              </a:prstGeom>
              <a:noFill/>
              <a:ln w="19050" cap="flat" cmpd="sng">
                <a:solidFill>
                  <a:srgbClr val="143F6A"/>
                </a:solidFill>
                <a:prstDash val="solid"/>
                <a:miter lim="800000"/>
                <a:headEnd type="none" w="sm" len="sm"/>
                <a:tailEnd type="none" w="sm" len="sm"/>
              </a:ln>
            </p:spPr>
          </p:cxnSp>
        </p:grpSp>
        <p:grpSp>
          <p:nvGrpSpPr>
            <p:cNvPr id="677" name="Google Shape;677;g3465d5aefae_1_1471"/>
            <p:cNvGrpSpPr/>
            <p:nvPr/>
          </p:nvGrpSpPr>
          <p:grpSpPr>
            <a:xfrm rot="10800000" flipH="1">
              <a:off x="11251659" y="6528103"/>
              <a:ext cx="107968" cy="48544"/>
              <a:chOff x="9609371" y="214034"/>
              <a:chExt cx="1185156" cy="667737"/>
            </a:xfrm>
          </p:grpSpPr>
          <p:cxnSp>
            <p:nvCxnSpPr>
              <p:cNvPr id="678" name="Google Shape;678;g3465d5aefae_1_1471"/>
              <p:cNvCxnSpPr/>
              <p:nvPr/>
            </p:nvCxnSpPr>
            <p:spPr>
              <a:xfrm rot="10800000" flipH="1">
                <a:off x="9609371" y="214034"/>
                <a:ext cx="651900" cy="642000"/>
              </a:xfrm>
              <a:prstGeom prst="straightConnector1">
                <a:avLst/>
              </a:prstGeom>
              <a:noFill/>
              <a:ln w="19050" cap="flat" cmpd="sng">
                <a:solidFill>
                  <a:srgbClr val="143F6A"/>
                </a:solidFill>
                <a:prstDash val="solid"/>
                <a:miter lim="800000"/>
                <a:headEnd type="none" w="sm" len="sm"/>
                <a:tailEnd type="none" w="sm" len="sm"/>
              </a:ln>
            </p:spPr>
          </p:cxnSp>
          <p:cxnSp>
            <p:nvCxnSpPr>
              <p:cNvPr id="679" name="Google Shape;679;g3465d5aefae_1_1471"/>
              <p:cNvCxnSpPr/>
              <p:nvPr/>
            </p:nvCxnSpPr>
            <p:spPr>
              <a:xfrm rot="-5400000" flipH="1">
                <a:off x="10147577" y="234821"/>
                <a:ext cx="651900" cy="642000"/>
              </a:xfrm>
              <a:prstGeom prst="straightConnector1">
                <a:avLst/>
              </a:prstGeom>
              <a:noFill/>
              <a:ln w="19050" cap="flat" cmpd="sng">
                <a:solidFill>
                  <a:srgbClr val="143F6A"/>
                </a:solidFill>
                <a:prstDash val="solid"/>
                <a:miter lim="800000"/>
                <a:headEnd type="none" w="sm" len="sm"/>
                <a:tailEnd type="none" w="sm" len="sm"/>
              </a:ln>
            </p:spPr>
          </p:cxnSp>
        </p:grpSp>
      </p:grpSp>
      <p:sp>
        <p:nvSpPr>
          <p:cNvPr id="680" name="Google Shape;680;g3465d5aefae_1_1471"/>
          <p:cNvSpPr txBox="1">
            <a:spLocks noGrp="1"/>
          </p:cNvSpPr>
          <p:nvPr>
            <p:ph type="sldNum" idx="12"/>
          </p:nvPr>
        </p:nvSpPr>
        <p:spPr>
          <a:xfrm>
            <a:off x="9220203" y="6182182"/>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US"/>
              <a:t>‹#›</a:t>
            </a:fld>
            <a:endParaRPr/>
          </a:p>
        </p:txBody>
      </p:sp>
      <p:sp>
        <p:nvSpPr>
          <p:cNvPr id="681" name="Google Shape;681;g3465d5aefae_1_1471"/>
          <p:cNvSpPr/>
          <p:nvPr/>
        </p:nvSpPr>
        <p:spPr>
          <a:xfrm>
            <a:off x="0" y="0"/>
            <a:ext cx="12192000" cy="365100"/>
          </a:xfrm>
          <a:prstGeom prst="rect">
            <a:avLst/>
          </a:prstGeom>
          <a:gradFill>
            <a:gsLst>
              <a:gs pos="0">
                <a:srgbClr val="70829F"/>
              </a:gs>
              <a:gs pos="23000">
                <a:srgbClr val="6B7D9B"/>
              </a:gs>
              <a:gs pos="69000">
                <a:srgbClr val="596984"/>
              </a:gs>
              <a:gs pos="97000">
                <a:srgbClr val="596984"/>
              </a:gs>
              <a:gs pos="100000">
                <a:srgbClr val="596984"/>
              </a:gs>
            </a:gsLst>
            <a:path path="circle">
              <a:fillToRect l="50000" t="50000" r="50000" b="50000"/>
            </a:path>
            <a:tileRect/>
          </a:gra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grpSp>
        <p:nvGrpSpPr>
          <p:cNvPr id="682" name="Google Shape;682;g3465d5aefae_1_1471"/>
          <p:cNvGrpSpPr/>
          <p:nvPr/>
        </p:nvGrpSpPr>
        <p:grpSpPr>
          <a:xfrm flipH="1">
            <a:off x="4578659" y="475428"/>
            <a:ext cx="6298110" cy="144000"/>
            <a:chOff x="1934938" y="1379408"/>
            <a:chExt cx="6298110" cy="144000"/>
          </a:xfrm>
        </p:grpSpPr>
        <p:sp>
          <p:nvSpPr>
            <p:cNvPr id="683" name="Google Shape;683;g3465d5aefae_1_1471"/>
            <p:cNvSpPr/>
            <p:nvPr/>
          </p:nvSpPr>
          <p:spPr>
            <a:xfrm rot="5400000">
              <a:off x="1936738" y="1377608"/>
              <a:ext cx="144000" cy="147600"/>
            </a:xfrm>
            <a:prstGeom prst="triangle">
              <a:avLst>
                <a:gd name="adj" fmla="val 50000"/>
              </a:avLst>
            </a:prstGeom>
            <a:solidFill>
              <a:srgbClr val="143F6A"/>
            </a:solidFill>
            <a:ln w="12700" cap="flat" cmpd="sng">
              <a:solidFill>
                <a:srgbClr val="143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84" name="Google Shape;684;g3465d5aefae_1_1471"/>
            <p:cNvSpPr/>
            <p:nvPr/>
          </p:nvSpPr>
          <p:spPr>
            <a:xfrm rot="5400000">
              <a:off x="2346772" y="1377608"/>
              <a:ext cx="144000" cy="147600"/>
            </a:xfrm>
            <a:prstGeom prst="triangle">
              <a:avLst>
                <a:gd name="adj" fmla="val 50000"/>
              </a:avLst>
            </a:prstGeom>
            <a:solidFill>
              <a:srgbClr val="143F6A"/>
            </a:solidFill>
            <a:ln w="12700" cap="flat" cmpd="sng">
              <a:solidFill>
                <a:srgbClr val="143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85" name="Google Shape;685;g3465d5aefae_1_1471"/>
            <p:cNvSpPr/>
            <p:nvPr/>
          </p:nvSpPr>
          <p:spPr>
            <a:xfrm rot="5400000">
              <a:off x="2756806" y="1377608"/>
              <a:ext cx="144000" cy="147600"/>
            </a:xfrm>
            <a:prstGeom prst="triangle">
              <a:avLst>
                <a:gd name="adj" fmla="val 50000"/>
              </a:avLst>
            </a:prstGeom>
            <a:solidFill>
              <a:srgbClr val="143F6A"/>
            </a:solidFill>
            <a:ln w="12700" cap="flat" cmpd="sng">
              <a:solidFill>
                <a:srgbClr val="143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86" name="Google Shape;686;g3465d5aefae_1_1471"/>
            <p:cNvSpPr/>
            <p:nvPr/>
          </p:nvSpPr>
          <p:spPr>
            <a:xfrm rot="5400000">
              <a:off x="3166840" y="1377608"/>
              <a:ext cx="144000" cy="147600"/>
            </a:xfrm>
            <a:prstGeom prst="triangle">
              <a:avLst>
                <a:gd name="adj" fmla="val 50000"/>
              </a:avLst>
            </a:prstGeom>
            <a:solidFill>
              <a:srgbClr val="143F6A"/>
            </a:solidFill>
            <a:ln w="12700" cap="flat" cmpd="sng">
              <a:solidFill>
                <a:srgbClr val="143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87" name="Google Shape;687;g3465d5aefae_1_1471"/>
            <p:cNvSpPr/>
            <p:nvPr/>
          </p:nvSpPr>
          <p:spPr>
            <a:xfrm rot="5400000">
              <a:off x="3576874" y="1377608"/>
              <a:ext cx="144000" cy="147600"/>
            </a:xfrm>
            <a:prstGeom prst="triangle">
              <a:avLst>
                <a:gd name="adj" fmla="val 50000"/>
              </a:avLst>
            </a:prstGeom>
            <a:solidFill>
              <a:srgbClr val="143F6A"/>
            </a:solidFill>
            <a:ln w="12700" cap="flat" cmpd="sng">
              <a:solidFill>
                <a:srgbClr val="143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88" name="Google Shape;688;g3465d5aefae_1_1471"/>
            <p:cNvSpPr/>
            <p:nvPr/>
          </p:nvSpPr>
          <p:spPr>
            <a:xfrm rot="5400000">
              <a:off x="3986908" y="1377608"/>
              <a:ext cx="144000" cy="147600"/>
            </a:xfrm>
            <a:prstGeom prst="triangle">
              <a:avLst>
                <a:gd name="adj" fmla="val 50000"/>
              </a:avLst>
            </a:prstGeom>
            <a:solidFill>
              <a:srgbClr val="143F6A"/>
            </a:solidFill>
            <a:ln w="12700" cap="flat" cmpd="sng">
              <a:solidFill>
                <a:srgbClr val="143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89" name="Google Shape;689;g3465d5aefae_1_1471"/>
            <p:cNvSpPr/>
            <p:nvPr/>
          </p:nvSpPr>
          <p:spPr>
            <a:xfrm rot="5400000">
              <a:off x="4396942" y="1377608"/>
              <a:ext cx="144000" cy="147600"/>
            </a:xfrm>
            <a:prstGeom prst="triangle">
              <a:avLst>
                <a:gd name="adj" fmla="val 50000"/>
              </a:avLst>
            </a:prstGeom>
            <a:solidFill>
              <a:srgbClr val="143F6A"/>
            </a:solidFill>
            <a:ln w="12700" cap="flat" cmpd="sng">
              <a:solidFill>
                <a:srgbClr val="143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90" name="Google Shape;690;g3465d5aefae_1_1471"/>
            <p:cNvSpPr/>
            <p:nvPr/>
          </p:nvSpPr>
          <p:spPr>
            <a:xfrm rot="5400000">
              <a:off x="4806976" y="1377608"/>
              <a:ext cx="144000" cy="147600"/>
            </a:xfrm>
            <a:prstGeom prst="triangle">
              <a:avLst>
                <a:gd name="adj" fmla="val 50000"/>
              </a:avLst>
            </a:prstGeom>
            <a:solidFill>
              <a:srgbClr val="143F6A"/>
            </a:solidFill>
            <a:ln w="12700" cap="flat" cmpd="sng">
              <a:solidFill>
                <a:srgbClr val="143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91" name="Google Shape;691;g3465d5aefae_1_1471"/>
            <p:cNvSpPr/>
            <p:nvPr/>
          </p:nvSpPr>
          <p:spPr>
            <a:xfrm rot="5400000">
              <a:off x="5217010" y="1377608"/>
              <a:ext cx="144000" cy="147600"/>
            </a:xfrm>
            <a:prstGeom prst="triangle">
              <a:avLst>
                <a:gd name="adj" fmla="val 50000"/>
              </a:avLst>
            </a:prstGeom>
            <a:solidFill>
              <a:srgbClr val="143F6A"/>
            </a:solidFill>
            <a:ln w="12700" cap="flat" cmpd="sng">
              <a:solidFill>
                <a:srgbClr val="143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92" name="Google Shape;692;g3465d5aefae_1_1471"/>
            <p:cNvSpPr/>
            <p:nvPr/>
          </p:nvSpPr>
          <p:spPr>
            <a:xfrm rot="5400000">
              <a:off x="5627044" y="1377608"/>
              <a:ext cx="144000" cy="147600"/>
            </a:xfrm>
            <a:prstGeom prst="triangle">
              <a:avLst>
                <a:gd name="adj" fmla="val 50000"/>
              </a:avLst>
            </a:prstGeom>
            <a:solidFill>
              <a:srgbClr val="143F6A"/>
            </a:solidFill>
            <a:ln w="12700" cap="flat" cmpd="sng">
              <a:solidFill>
                <a:srgbClr val="143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93" name="Google Shape;693;g3465d5aefae_1_1471"/>
            <p:cNvSpPr/>
            <p:nvPr/>
          </p:nvSpPr>
          <p:spPr>
            <a:xfrm rot="5400000">
              <a:off x="6037078" y="1377608"/>
              <a:ext cx="144000" cy="147600"/>
            </a:xfrm>
            <a:prstGeom prst="triangle">
              <a:avLst>
                <a:gd name="adj" fmla="val 50000"/>
              </a:avLst>
            </a:prstGeom>
            <a:solidFill>
              <a:srgbClr val="143F6A"/>
            </a:solidFill>
            <a:ln w="12700" cap="flat" cmpd="sng">
              <a:solidFill>
                <a:srgbClr val="143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94" name="Google Shape;694;g3465d5aefae_1_1471"/>
            <p:cNvSpPr/>
            <p:nvPr/>
          </p:nvSpPr>
          <p:spPr>
            <a:xfrm rot="5400000">
              <a:off x="6447112" y="1377608"/>
              <a:ext cx="144000" cy="147600"/>
            </a:xfrm>
            <a:prstGeom prst="triangle">
              <a:avLst>
                <a:gd name="adj" fmla="val 50000"/>
              </a:avLst>
            </a:prstGeom>
            <a:solidFill>
              <a:srgbClr val="143F6A"/>
            </a:solidFill>
            <a:ln w="12700" cap="flat" cmpd="sng">
              <a:solidFill>
                <a:srgbClr val="143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95" name="Google Shape;695;g3465d5aefae_1_1471"/>
            <p:cNvSpPr/>
            <p:nvPr/>
          </p:nvSpPr>
          <p:spPr>
            <a:xfrm rot="5400000">
              <a:off x="6857146" y="1377608"/>
              <a:ext cx="144000" cy="147600"/>
            </a:xfrm>
            <a:prstGeom prst="triangle">
              <a:avLst>
                <a:gd name="adj" fmla="val 50000"/>
              </a:avLst>
            </a:prstGeom>
            <a:solidFill>
              <a:srgbClr val="143F6A"/>
            </a:solidFill>
            <a:ln w="12700" cap="flat" cmpd="sng">
              <a:solidFill>
                <a:srgbClr val="143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96" name="Google Shape;696;g3465d5aefae_1_1471"/>
            <p:cNvSpPr/>
            <p:nvPr/>
          </p:nvSpPr>
          <p:spPr>
            <a:xfrm rot="5400000">
              <a:off x="7267180" y="1377608"/>
              <a:ext cx="144000" cy="147600"/>
            </a:xfrm>
            <a:prstGeom prst="triangle">
              <a:avLst>
                <a:gd name="adj" fmla="val 50000"/>
              </a:avLst>
            </a:prstGeom>
            <a:solidFill>
              <a:srgbClr val="143F6A"/>
            </a:solidFill>
            <a:ln w="12700" cap="flat" cmpd="sng">
              <a:solidFill>
                <a:srgbClr val="143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97" name="Google Shape;697;g3465d5aefae_1_1471"/>
            <p:cNvSpPr/>
            <p:nvPr/>
          </p:nvSpPr>
          <p:spPr>
            <a:xfrm rot="5400000">
              <a:off x="7677214" y="1377608"/>
              <a:ext cx="144000" cy="147600"/>
            </a:xfrm>
            <a:prstGeom prst="triangle">
              <a:avLst>
                <a:gd name="adj" fmla="val 50000"/>
              </a:avLst>
            </a:prstGeom>
            <a:solidFill>
              <a:srgbClr val="143F6A"/>
            </a:solidFill>
            <a:ln w="12700" cap="flat" cmpd="sng">
              <a:solidFill>
                <a:srgbClr val="143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98" name="Google Shape;698;g3465d5aefae_1_1471"/>
            <p:cNvSpPr/>
            <p:nvPr/>
          </p:nvSpPr>
          <p:spPr>
            <a:xfrm rot="5400000">
              <a:off x="8087248" y="1377608"/>
              <a:ext cx="144000" cy="147600"/>
            </a:xfrm>
            <a:prstGeom prst="triangle">
              <a:avLst>
                <a:gd name="adj" fmla="val 50000"/>
              </a:avLst>
            </a:prstGeom>
            <a:solidFill>
              <a:srgbClr val="143F6A"/>
            </a:solidFill>
            <a:ln w="12700" cap="flat" cmpd="sng">
              <a:solidFill>
                <a:srgbClr val="143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gr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hyperlink" Target="mailto:mbateammanager@gmail.com" TargetMode="External"/><Relationship Id="rId4" Type="http://schemas.openxmlformats.org/officeDocument/2006/relationships/image" Target="../media/image16.jp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19.jp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hyperlink" Target="https://www.minnetonkabaseball.org/page/show/7592799-sponsor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hyperlink" Target="https://www.mbl.bz/" TargetMode="External"/><Relationship Id="rId7"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3.png"/><Relationship Id="rId7" Type="http://schemas.openxmlformats.org/officeDocument/2006/relationships/image" Target="../media/image33.jp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hyperlink" Target="https://www.youtube.com/watch?v=3uihD9bEIac" TargetMode="External"/><Relationship Id="rId4" Type="http://schemas.openxmlformats.org/officeDocument/2006/relationships/image" Target="../media/image31.jp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2.xml"/><Relationship Id="rId6" Type="http://schemas.openxmlformats.org/officeDocument/2006/relationships/image" Target="../media/image37.png"/><Relationship Id="rId5" Type="http://schemas.openxmlformats.org/officeDocument/2006/relationships/hyperlink" Target="https://tourneymachine.com/" TargetMode="Externa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comments" Target="../comments/comment2.xml"/><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hyperlink" Target="https://bz-mbl.s3.amazonaws.com/file-manager-uploads/2026_MBT_Championship_Dates_and_Locations.pdf" TargetMode="External"/><Relationship Id="rId4" Type="http://schemas.openxmlformats.org/officeDocument/2006/relationships/hyperlink" Target="https://www.myas.org/gstc"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hyperlink" Target="https://www.minnetonkabaseball.org/page/show/7592799-sponsors" TargetMode="External"/><Relationship Id="rId4" Type="http://schemas.openxmlformats.org/officeDocument/2006/relationships/hyperlink" Target="https://www.leagueathletics.com/Sponsors.asp?n=117676&amp;org=minnetonkabaseball.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hyperlink" Target="mailto:Lauradittbrenner21@gmail.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hyperlink" Target="https://www.mbl.bz/pages/rules-home-mb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p1"/>
          <p:cNvSpPr txBox="1">
            <a:spLocks noGrp="1"/>
          </p:cNvSpPr>
          <p:nvPr>
            <p:ph type="title"/>
          </p:nvPr>
        </p:nvSpPr>
        <p:spPr>
          <a:xfrm>
            <a:off x="0" y="2511845"/>
            <a:ext cx="11688896" cy="2521674"/>
          </a:xfrm>
          <a:prstGeom prst="rect">
            <a:avLst/>
          </a:prstGeom>
          <a:noFill/>
          <a:ln>
            <a:noFill/>
          </a:ln>
        </p:spPr>
        <p:txBody>
          <a:bodyPr spcFirstLastPara="1" wrap="square" lIns="180000" tIns="180000" rIns="180000" bIns="180000" anchor="ctr" anchorCtr="0">
            <a:normAutofit/>
          </a:bodyPr>
          <a:lstStyle/>
          <a:p>
            <a:pPr marL="0" lvl="0" indent="0" algn="r" rtl="0">
              <a:lnSpc>
                <a:spcPct val="90000"/>
              </a:lnSpc>
              <a:spcBef>
                <a:spcPts val="0"/>
              </a:spcBef>
              <a:spcAft>
                <a:spcPts val="0"/>
              </a:spcAft>
              <a:buClr>
                <a:schemeClr val="lt1"/>
              </a:buClr>
              <a:buSzPts val="4000"/>
              <a:buFont typeface="Lucida Sans"/>
              <a:buNone/>
            </a:pPr>
            <a:r>
              <a:rPr lang="en-US"/>
              <a:t>Minnetonka Baseball Association</a:t>
            </a:r>
            <a:br>
              <a:rPr lang="en-US"/>
            </a:br>
            <a:r>
              <a:rPr lang="en-US"/>
              <a:t>2026 Team Manager Meeting</a:t>
            </a:r>
            <a:br>
              <a:rPr lang="en-US"/>
            </a:br>
            <a:r>
              <a:rPr lang="en-US"/>
              <a:t>4.7.26</a:t>
            </a:r>
            <a:endParaRPr/>
          </a:p>
        </p:txBody>
      </p:sp>
      <p:sp>
        <p:nvSpPr>
          <p:cNvPr id="915" name="Google Shape;915;p1"/>
          <p:cNvSpPr txBox="1">
            <a:spLocks noGrp="1"/>
          </p:cNvSpPr>
          <p:nvPr>
            <p:ph type="sldNum" idx="12"/>
          </p:nvPr>
        </p:nvSpPr>
        <p:spPr>
          <a:xfrm>
            <a:off x="9220203" y="6182182"/>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1</a:t>
            </a:fld>
            <a:endParaRPr/>
          </a:p>
        </p:txBody>
      </p:sp>
      <p:pic>
        <p:nvPicPr>
          <p:cNvPr id="916" name="Google Shape;916;p1"/>
          <p:cNvPicPr preferRelativeResize="0"/>
          <p:nvPr/>
        </p:nvPicPr>
        <p:blipFill rotWithShape="1">
          <a:blip r:embed="rId3">
            <a:alphaModFix/>
          </a:blip>
          <a:srcRect l="7767" t="2096" r="10082" b="1756"/>
          <a:stretch/>
        </p:blipFill>
        <p:spPr>
          <a:xfrm>
            <a:off x="308473" y="204084"/>
            <a:ext cx="1200838" cy="1206813"/>
          </a:xfrm>
          <a:prstGeom prst="ellipse">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sp>
        <p:nvSpPr>
          <p:cNvPr id="1001" name="Google Shape;1001;p9"/>
          <p:cNvSpPr txBox="1">
            <a:spLocks noGrp="1"/>
          </p:cNvSpPr>
          <p:nvPr>
            <p:ph type="title"/>
          </p:nvPr>
        </p:nvSpPr>
        <p:spPr>
          <a:xfrm>
            <a:off x="1610139" y="386223"/>
            <a:ext cx="10581860" cy="1188000"/>
          </a:xfrm>
          <a:prstGeom prst="rect">
            <a:avLst/>
          </a:prstGeom>
          <a:noFill/>
          <a:ln>
            <a:noFill/>
          </a:ln>
        </p:spPr>
        <p:txBody>
          <a:bodyPr spcFirstLastPara="1" wrap="square" lIns="180000" tIns="180000" rIns="180000" bIns="180000" anchor="ctr" anchorCtr="0">
            <a:normAutofit/>
          </a:bodyPr>
          <a:lstStyle/>
          <a:p>
            <a:pPr marL="0" lvl="0" indent="0" algn="l" rtl="0">
              <a:lnSpc>
                <a:spcPct val="90000"/>
              </a:lnSpc>
              <a:spcBef>
                <a:spcPts val="0"/>
              </a:spcBef>
              <a:spcAft>
                <a:spcPts val="0"/>
              </a:spcAft>
              <a:buClr>
                <a:schemeClr val="lt1"/>
              </a:buClr>
              <a:buSzPts val="4000"/>
              <a:buFont typeface="Lucida Sans"/>
              <a:buNone/>
            </a:pPr>
            <a:r>
              <a:rPr lang="en-US" dirty="0"/>
              <a:t>Sports Engine APP</a:t>
            </a:r>
            <a:endParaRPr dirty="0"/>
          </a:p>
        </p:txBody>
      </p:sp>
      <p:sp>
        <p:nvSpPr>
          <p:cNvPr id="1002" name="Google Shape;1002;p9"/>
          <p:cNvSpPr txBox="1">
            <a:spLocks noGrp="1"/>
          </p:cNvSpPr>
          <p:nvPr>
            <p:ph type="sldNum" idx="12"/>
          </p:nvPr>
        </p:nvSpPr>
        <p:spPr>
          <a:xfrm>
            <a:off x="9220203" y="6182182"/>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10</a:t>
            </a:fld>
            <a:endParaRPr/>
          </a:p>
        </p:txBody>
      </p:sp>
      <p:pic>
        <p:nvPicPr>
          <p:cNvPr id="1003" name="Google Shape;1003;p9"/>
          <p:cNvPicPr preferRelativeResize="0"/>
          <p:nvPr/>
        </p:nvPicPr>
        <p:blipFill rotWithShape="1">
          <a:blip r:embed="rId3">
            <a:alphaModFix/>
          </a:blip>
          <a:srcRect l="7767" t="2096" r="10082" b="1756"/>
          <a:stretch/>
        </p:blipFill>
        <p:spPr>
          <a:xfrm>
            <a:off x="308473" y="204084"/>
            <a:ext cx="1200838" cy="1206813"/>
          </a:xfrm>
          <a:prstGeom prst="ellipse">
            <a:avLst/>
          </a:prstGeom>
          <a:noFill/>
          <a:ln>
            <a:noFill/>
          </a:ln>
        </p:spPr>
      </p:pic>
      <p:sp>
        <p:nvSpPr>
          <p:cNvPr id="1004" name="Google Shape;1004;p9"/>
          <p:cNvSpPr/>
          <p:nvPr/>
        </p:nvSpPr>
        <p:spPr>
          <a:xfrm>
            <a:off x="908892" y="1954599"/>
            <a:ext cx="6390010" cy="44627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Lucida Sans"/>
                <a:ea typeface="Lucida Sans"/>
                <a:cs typeface="Lucida Sans"/>
                <a:sym typeface="Lucida Sans"/>
              </a:rPr>
              <a:t>Search for </a:t>
            </a:r>
            <a:r>
              <a:rPr lang="en-US" sz="2400" b="1" i="0" u="none" strike="noStrike" cap="none">
                <a:solidFill>
                  <a:schemeClr val="lt1"/>
                </a:solidFill>
                <a:latin typeface="Lucida Sans"/>
                <a:ea typeface="Lucida Sans"/>
                <a:cs typeface="Lucida Sans"/>
                <a:sym typeface="Lucida Sans"/>
              </a:rPr>
              <a:t>Sports Engine </a:t>
            </a:r>
            <a:r>
              <a:rPr lang="en-US" sz="2000" b="1" i="0" u="none" strike="noStrike" cap="none">
                <a:solidFill>
                  <a:schemeClr val="lt1"/>
                </a:solidFill>
                <a:latin typeface="Lucida Sans"/>
                <a:ea typeface="Lucida Sans"/>
                <a:cs typeface="Lucida Sans"/>
                <a:sym typeface="Lucida Sans"/>
              </a:rPr>
              <a:t>in the APP STORE or on GOOGLE PLAY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chemeClr val="lt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Lucida Sans"/>
                <a:ea typeface="Lucida Sans"/>
                <a:cs typeface="Lucida Sans"/>
                <a:sym typeface="Lucida Sans"/>
              </a:rPr>
              <a:t>Ask that all families download to track up to date practice information and RSVP</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chemeClr val="lt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Lucida Sans"/>
                <a:ea typeface="Lucida Sans"/>
                <a:cs typeface="Lucida Sans"/>
                <a:sym typeface="Lucida Sans"/>
              </a:rPr>
              <a:t>Must have a profile that is linked to a player</a:t>
            </a:r>
            <a:endParaRPr sz="2000" b="1" i="0" u="none" strike="noStrike" cap="none">
              <a:solidFill>
                <a:schemeClr val="lt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chemeClr val="lt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Lucida Sans"/>
                <a:ea typeface="Lucida Sans"/>
                <a:cs typeface="Lucida Sans"/>
                <a:sym typeface="Lucida Sans"/>
              </a:rPr>
              <a:t>Use Chat function for ‘at event’ updates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chemeClr val="lt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Lucida Sans"/>
                <a:ea typeface="Lucida Sans"/>
                <a:cs typeface="Lucida Sans"/>
                <a:sym typeface="Lucida Sans"/>
              </a:rPr>
              <a:t>This is the only APP that automatically updates from the MBA website with game/practice information.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chemeClr val="lt1"/>
              </a:solidFill>
              <a:latin typeface="Lucida Sans"/>
              <a:ea typeface="Lucida Sans"/>
              <a:cs typeface="Lucida Sans"/>
              <a:sym typeface="Lucida Sans"/>
            </a:endParaRPr>
          </a:p>
        </p:txBody>
      </p:sp>
      <p:pic>
        <p:nvPicPr>
          <p:cNvPr id="1005" name="Google Shape;1005;p9" descr="75ab2570-4ffd-4f01-a3a6-1dec89429aed@namprd03"/>
          <p:cNvPicPr preferRelativeResize="0"/>
          <p:nvPr/>
        </p:nvPicPr>
        <p:blipFill rotWithShape="1">
          <a:blip r:embed="rId4">
            <a:alphaModFix/>
          </a:blip>
          <a:srcRect t="9527" b="3285"/>
          <a:stretch/>
        </p:blipFill>
        <p:spPr>
          <a:xfrm>
            <a:off x="7843394" y="1410897"/>
            <a:ext cx="2377647" cy="448491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Google Shape;1011;p11"/>
          <p:cNvSpPr txBox="1">
            <a:spLocks noGrp="1"/>
          </p:cNvSpPr>
          <p:nvPr>
            <p:ph type="title"/>
          </p:nvPr>
        </p:nvSpPr>
        <p:spPr>
          <a:xfrm>
            <a:off x="1610139" y="386223"/>
            <a:ext cx="10581860" cy="1188000"/>
          </a:xfrm>
          <a:prstGeom prst="rect">
            <a:avLst/>
          </a:prstGeom>
          <a:noFill/>
          <a:ln>
            <a:noFill/>
          </a:ln>
        </p:spPr>
        <p:txBody>
          <a:bodyPr spcFirstLastPara="1" wrap="square" lIns="180000" tIns="180000" rIns="180000" bIns="180000" anchor="ctr" anchorCtr="0">
            <a:normAutofit/>
          </a:bodyPr>
          <a:lstStyle/>
          <a:p>
            <a:pPr marL="0" lvl="0" indent="0" algn="l" rtl="0">
              <a:lnSpc>
                <a:spcPct val="90000"/>
              </a:lnSpc>
              <a:spcBef>
                <a:spcPts val="0"/>
              </a:spcBef>
              <a:spcAft>
                <a:spcPts val="0"/>
              </a:spcAft>
              <a:buClr>
                <a:schemeClr val="lt1"/>
              </a:buClr>
              <a:buSzPts val="4000"/>
              <a:buFont typeface="Lucida Sans"/>
              <a:buNone/>
            </a:pPr>
            <a:r>
              <a:rPr lang="en-US" dirty="0"/>
              <a:t>MBL Site  </a:t>
            </a:r>
            <a:r>
              <a:rPr lang="en-US" sz="2000" dirty="0"/>
              <a:t>(Community 8+ and All Travel)  </a:t>
            </a:r>
            <a:endParaRPr sz="2000" dirty="0"/>
          </a:p>
        </p:txBody>
      </p:sp>
      <p:sp>
        <p:nvSpPr>
          <p:cNvPr id="1012" name="Google Shape;1012;p11"/>
          <p:cNvSpPr txBox="1">
            <a:spLocks noGrp="1"/>
          </p:cNvSpPr>
          <p:nvPr>
            <p:ph type="sldNum" idx="12"/>
          </p:nvPr>
        </p:nvSpPr>
        <p:spPr>
          <a:xfrm>
            <a:off x="9220203" y="6182182"/>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11</a:t>
            </a:fld>
            <a:endParaRPr/>
          </a:p>
        </p:txBody>
      </p:sp>
      <p:pic>
        <p:nvPicPr>
          <p:cNvPr id="1013" name="Google Shape;1013;p11"/>
          <p:cNvPicPr preferRelativeResize="0"/>
          <p:nvPr/>
        </p:nvPicPr>
        <p:blipFill rotWithShape="1">
          <a:blip r:embed="rId3">
            <a:alphaModFix/>
          </a:blip>
          <a:srcRect l="7767" t="2096" r="10082" b="1756"/>
          <a:stretch/>
        </p:blipFill>
        <p:spPr>
          <a:xfrm>
            <a:off x="308473" y="204084"/>
            <a:ext cx="1200838" cy="1206813"/>
          </a:xfrm>
          <a:prstGeom prst="ellipse">
            <a:avLst/>
          </a:prstGeom>
          <a:noFill/>
          <a:ln>
            <a:noFill/>
          </a:ln>
        </p:spPr>
      </p:pic>
      <p:pic>
        <p:nvPicPr>
          <p:cNvPr id="1014" name="Google Shape;1014;p11"/>
          <p:cNvPicPr preferRelativeResize="0"/>
          <p:nvPr/>
        </p:nvPicPr>
        <p:blipFill rotWithShape="1">
          <a:blip r:embed="rId4">
            <a:alphaModFix/>
          </a:blip>
          <a:srcRect l="3860" t="20855" r="34779" b="7404"/>
          <a:stretch/>
        </p:blipFill>
        <p:spPr>
          <a:xfrm>
            <a:off x="410075" y="1500350"/>
            <a:ext cx="6972252" cy="5046951"/>
          </a:xfrm>
          <a:prstGeom prst="rect">
            <a:avLst/>
          </a:prstGeom>
          <a:noFill/>
          <a:ln>
            <a:noFill/>
          </a:ln>
        </p:spPr>
      </p:pic>
      <p:sp>
        <p:nvSpPr>
          <p:cNvPr id="1015" name="Google Shape;1015;p11"/>
          <p:cNvSpPr txBox="1"/>
          <p:nvPr/>
        </p:nvSpPr>
        <p:spPr>
          <a:xfrm>
            <a:off x="7553850" y="1500350"/>
            <a:ext cx="4035000" cy="144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solidFill>
                  <a:schemeClr val="lt1"/>
                </a:solidFill>
                <a:latin typeface="Lucida Sans"/>
                <a:ea typeface="Lucida Sans"/>
                <a:cs typeface="Lucida Sans"/>
                <a:sym typeface="Lucida Sans"/>
              </a:rPr>
              <a:t>New This Year:</a:t>
            </a:r>
            <a:endParaRPr sz="2000">
              <a:solidFill>
                <a:schemeClr val="lt1"/>
              </a:solidFill>
              <a:latin typeface="Lucida Sans"/>
              <a:ea typeface="Lucida Sans"/>
              <a:cs typeface="Lucida Sans"/>
              <a:sym typeface="Lucida Sans"/>
            </a:endParaRPr>
          </a:p>
          <a:p>
            <a:pPr marL="0" lvl="0" indent="0" algn="l" rtl="0">
              <a:spcBef>
                <a:spcPts val="0"/>
              </a:spcBef>
              <a:spcAft>
                <a:spcPts val="0"/>
              </a:spcAft>
              <a:buNone/>
            </a:pPr>
            <a:r>
              <a:rPr lang="en-US" sz="2000">
                <a:solidFill>
                  <a:schemeClr val="lt1"/>
                </a:solidFill>
                <a:latin typeface="Lucida Sans"/>
                <a:ea typeface="Lucida Sans"/>
                <a:cs typeface="Lucida Sans"/>
                <a:sym typeface="Lucida Sans"/>
              </a:rPr>
              <a:t>Community 8+ using MBL Site</a:t>
            </a:r>
            <a:endParaRPr sz="2000">
              <a:solidFill>
                <a:schemeClr val="lt1"/>
              </a:solidFill>
              <a:latin typeface="Lucida Sans"/>
              <a:ea typeface="Lucida Sans"/>
              <a:cs typeface="Lucida Sans"/>
              <a:sym typeface="Lucida Sans"/>
            </a:endParaRPr>
          </a:p>
          <a:p>
            <a:pPr marL="0" lvl="0" indent="0" algn="l" rtl="0">
              <a:spcBef>
                <a:spcPts val="0"/>
              </a:spcBef>
              <a:spcAft>
                <a:spcPts val="0"/>
              </a:spcAft>
              <a:buNone/>
            </a:pPr>
            <a:endParaRPr sz="2000">
              <a:solidFill>
                <a:schemeClr val="lt1"/>
              </a:solidFill>
              <a:latin typeface="Lucida Sans"/>
              <a:ea typeface="Lucida Sans"/>
              <a:cs typeface="Lucida Sans"/>
              <a:sym typeface="Lucida Sans"/>
            </a:endParaRPr>
          </a:p>
          <a:p>
            <a:pPr marL="0" lvl="0" indent="0" algn="l" rtl="0">
              <a:spcBef>
                <a:spcPts val="0"/>
              </a:spcBef>
              <a:spcAft>
                <a:spcPts val="0"/>
              </a:spcAft>
              <a:buNone/>
            </a:pPr>
            <a:r>
              <a:rPr lang="en-US" sz="2000">
                <a:solidFill>
                  <a:schemeClr val="lt1"/>
                </a:solidFill>
                <a:latin typeface="Lucida Sans"/>
                <a:ea typeface="Lucida Sans"/>
                <a:cs typeface="Lucida Sans"/>
                <a:sym typeface="Lucida Sans"/>
              </a:rPr>
              <a:t>MBL site is the source of truth</a:t>
            </a:r>
            <a:endParaRPr sz="2000">
              <a:solidFill>
                <a:schemeClr val="lt1"/>
              </a:solidFill>
              <a:latin typeface="Lucida Sans"/>
              <a:ea typeface="Lucida Sans"/>
              <a:cs typeface="Lucida Sans"/>
              <a:sym typeface="Lucida Sans"/>
            </a:endParaRPr>
          </a:p>
        </p:txBody>
      </p:sp>
      <p:sp>
        <p:nvSpPr>
          <p:cNvPr id="1016" name="Google Shape;1016;p11"/>
          <p:cNvSpPr txBox="1"/>
          <p:nvPr/>
        </p:nvSpPr>
        <p:spPr>
          <a:xfrm>
            <a:off x="7553850" y="3135300"/>
            <a:ext cx="4263900" cy="264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solidFill>
                  <a:schemeClr val="lt1"/>
                </a:solidFill>
                <a:latin typeface="Lucida Sans"/>
                <a:ea typeface="Lucida Sans"/>
                <a:cs typeface="Lucida Sans"/>
                <a:sym typeface="Lucida Sans"/>
              </a:rPr>
              <a:t>Action Needed:</a:t>
            </a:r>
            <a:endParaRPr sz="2000">
              <a:solidFill>
                <a:schemeClr val="lt1"/>
              </a:solidFill>
              <a:latin typeface="Lucida Sans"/>
              <a:ea typeface="Lucida Sans"/>
              <a:cs typeface="Lucida Sans"/>
              <a:sym typeface="Lucida Sans"/>
            </a:endParaRPr>
          </a:p>
          <a:p>
            <a:pPr marL="0" lvl="0" indent="0" algn="l" rtl="0">
              <a:spcBef>
                <a:spcPts val="0"/>
              </a:spcBef>
              <a:spcAft>
                <a:spcPts val="0"/>
              </a:spcAft>
              <a:buNone/>
            </a:pPr>
            <a:r>
              <a:rPr lang="en-US" sz="2000">
                <a:solidFill>
                  <a:schemeClr val="lt1"/>
                </a:solidFill>
                <a:latin typeface="Lucida Sans"/>
                <a:ea typeface="Lucida Sans"/>
                <a:cs typeface="Lucida Sans"/>
                <a:sym typeface="Lucida Sans"/>
              </a:rPr>
              <a:t>Coaches-Team Manager and Players need to register on the MBL site</a:t>
            </a:r>
            <a:endParaRPr sz="2000">
              <a:solidFill>
                <a:schemeClr val="lt1"/>
              </a:solidFill>
              <a:latin typeface="Lucida Sans"/>
              <a:ea typeface="Lucida Sans"/>
              <a:cs typeface="Lucida Sans"/>
              <a:sym typeface="Lucida Sans"/>
            </a:endParaRPr>
          </a:p>
          <a:p>
            <a:pPr marL="0" lvl="0" indent="0" algn="l" rtl="0">
              <a:spcBef>
                <a:spcPts val="0"/>
              </a:spcBef>
              <a:spcAft>
                <a:spcPts val="0"/>
              </a:spcAft>
              <a:buNone/>
            </a:pPr>
            <a:endParaRPr sz="2000">
              <a:solidFill>
                <a:schemeClr val="lt1"/>
              </a:solidFill>
              <a:latin typeface="Lucida Sans"/>
              <a:ea typeface="Lucida Sans"/>
              <a:cs typeface="Lucida Sans"/>
              <a:sym typeface="Lucida Sans"/>
            </a:endParaRPr>
          </a:p>
          <a:p>
            <a:pPr marL="0" lvl="0" indent="0" algn="l" rtl="0">
              <a:spcBef>
                <a:spcPts val="0"/>
              </a:spcBef>
              <a:spcAft>
                <a:spcPts val="0"/>
              </a:spcAft>
              <a:buNone/>
            </a:pPr>
            <a:r>
              <a:rPr lang="en-US" sz="2000">
                <a:solidFill>
                  <a:schemeClr val="lt1"/>
                </a:solidFill>
                <a:latin typeface="Lucida Sans"/>
                <a:ea typeface="Lucida Sans"/>
                <a:cs typeface="Lucida Sans"/>
                <a:sym typeface="Lucida Sans"/>
              </a:rPr>
              <a:t>Coaches need to add Assistant Coaches and Team Manager</a:t>
            </a:r>
            <a:endParaRPr sz="2000">
              <a:solidFill>
                <a:schemeClr val="lt1"/>
              </a:solidFill>
              <a:latin typeface="Lucida Sans"/>
              <a:ea typeface="Lucida Sans"/>
              <a:cs typeface="Lucida Sans"/>
              <a:sym typeface="Lucida Sans"/>
            </a:endParaRPr>
          </a:p>
          <a:p>
            <a:pPr marL="0" lvl="0" indent="0" algn="l" rtl="0">
              <a:spcBef>
                <a:spcPts val="0"/>
              </a:spcBef>
              <a:spcAft>
                <a:spcPts val="0"/>
              </a:spcAft>
              <a:buNone/>
            </a:pPr>
            <a:endParaRPr sz="2000">
              <a:solidFill>
                <a:schemeClr val="lt1"/>
              </a:solidFill>
              <a:latin typeface="Lucida Sans"/>
              <a:ea typeface="Lucida Sans"/>
              <a:cs typeface="Lucida Sans"/>
              <a:sym typeface="Lucida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sp>
        <p:nvSpPr>
          <p:cNvPr id="1022" name="Google Shape;1022;g3d4da2d6d5f_0_5"/>
          <p:cNvSpPr txBox="1">
            <a:spLocks noGrp="1"/>
          </p:cNvSpPr>
          <p:nvPr>
            <p:ph type="title"/>
          </p:nvPr>
        </p:nvSpPr>
        <p:spPr>
          <a:xfrm>
            <a:off x="1610139" y="386223"/>
            <a:ext cx="10581900" cy="1188000"/>
          </a:xfrm>
          <a:prstGeom prst="rect">
            <a:avLst/>
          </a:prstGeom>
          <a:noFill/>
          <a:ln>
            <a:noFill/>
          </a:ln>
        </p:spPr>
        <p:txBody>
          <a:bodyPr spcFirstLastPara="1" wrap="square" lIns="180000" tIns="180000" rIns="180000" bIns="180000" anchor="ctr" anchorCtr="0">
            <a:normAutofit/>
          </a:bodyPr>
          <a:lstStyle/>
          <a:p>
            <a:pPr marL="0" lvl="0" indent="0" algn="l" rtl="0">
              <a:lnSpc>
                <a:spcPct val="90000"/>
              </a:lnSpc>
              <a:spcBef>
                <a:spcPts val="0"/>
              </a:spcBef>
              <a:spcAft>
                <a:spcPts val="0"/>
              </a:spcAft>
              <a:buClr>
                <a:schemeClr val="lt1"/>
              </a:buClr>
              <a:buSzPts val="4000"/>
              <a:buFont typeface="Lucida Sans"/>
              <a:buNone/>
            </a:pPr>
            <a:r>
              <a:rPr lang="en-US" dirty="0"/>
              <a:t>MBL Site  </a:t>
            </a:r>
            <a:r>
              <a:rPr lang="en-US" sz="2000" dirty="0"/>
              <a:t>(Community 8+ and All Travel)  </a:t>
            </a:r>
            <a:endParaRPr sz="2000" dirty="0"/>
          </a:p>
        </p:txBody>
      </p:sp>
      <p:sp>
        <p:nvSpPr>
          <p:cNvPr id="1023" name="Google Shape;1023;g3d4da2d6d5f_0_5"/>
          <p:cNvSpPr txBox="1">
            <a:spLocks noGrp="1"/>
          </p:cNvSpPr>
          <p:nvPr>
            <p:ph type="sldNum" idx="12"/>
          </p:nvPr>
        </p:nvSpPr>
        <p:spPr>
          <a:xfrm>
            <a:off x="9220203" y="6182182"/>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12</a:t>
            </a:fld>
            <a:endParaRPr/>
          </a:p>
        </p:txBody>
      </p:sp>
      <p:pic>
        <p:nvPicPr>
          <p:cNvPr id="1024" name="Google Shape;1024;g3d4da2d6d5f_0_5"/>
          <p:cNvPicPr preferRelativeResize="0"/>
          <p:nvPr/>
        </p:nvPicPr>
        <p:blipFill rotWithShape="1">
          <a:blip r:embed="rId3">
            <a:alphaModFix/>
          </a:blip>
          <a:srcRect l="7763" t="2096" r="10088" b="1759"/>
          <a:stretch/>
        </p:blipFill>
        <p:spPr>
          <a:xfrm>
            <a:off x="308473" y="204084"/>
            <a:ext cx="1200900" cy="1206900"/>
          </a:xfrm>
          <a:prstGeom prst="ellipse">
            <a:avLst/>
          </a:prstGeom>
          <a:noFill/>
          <a:ln>
            <a:noFill/>
          </a:ln>
        </p:spPr>
      </p:pic>
      <p:sp>
        <p:nvSpPr>
          <p:cNvPr id="1025" name="Google Shape;1025;g3d4da2d6d5f_0_5"/>
          <p:cNvSpPr txBox="1"/>
          <p:nvPr/>
        </p:nvSpPr>
        <p:spPr>
          <a:xfrm>
            <a:off x="6436725" y="1410975"/>
            <a:ext cx="42639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solidFill>
                  <a:schemeClr val="lt1"/>
                </a:solidFill>
                <a:latin typeface="Lucida Sans"/>
                <a:ea typeface="Lucida Sans"/>
                <a:cs typeface="Lucida Sans"/>
                <a:sym typeface="Lucida Sans"/>
              </a:rPr>
              <a:t>Action Needed:</a:t>
            </a:r>
            <a:endParaRPr sz="2000">
              <a:solidFill>
                <a:schemeClr val="lt1"/>
              </a:solidFill>
              <a:latin typeface="Lucida Sans"/>
              <a:ea typeface="Lucida Sans"/>
              <a:cs typeface="Lucida Sans"/>
              <a:sym typeface="Lucida Sans"/>
            </a:endParaRPr>
          </a:p>
          <a:p>
            <a:pPr marL="0" lvl="0" indent="0" algn="l" rtl="0">
              <a:spcBef>
                <a:spcPts val="0"/>
              </a:spcBef>
              <a:spcAft>
                <a:spcPts val="0"/>
              </a:spcAft>
              <a:buNone/>
            </a:pPr>
            <a:r>
              <a:rPr lang="en-US" sz="2000">
                <a:solidFill>
                  <a:schemeClr val="lt1"/>
                </a:solidFill>
                <a:latin typeface="Lucida Sans"/>
                <a:ea typeface="Lucida Sans"/>
                <a:cs typeface="Lucida Sans"/>
                <a:sym typeface="Lucida Sans"/>
              </a:rPr>
              <a:t>Coaches need to add players to the roster</a:t>
            </a:r>
            <a:endParaRPr sz="2000">
              <a:solidFill>
                <a:schemeClr val="lt1"/>
              </a:solidFill>
              <a:latin typeface="Lucida Sans"/>
              <a:ea typeface="Lucida Sans"/>
              <a:cs typeface="Lucida Sans"/>
              <a:sym typeface="Lucida Sans"/>
            </a:endParaRPr>
          </a:p>
        </p:txBody>
      </p:sp>
      <p:pic>
        <p:nvPicPr>
          <p:cNvPr id="1026" name="Google Shape;1026;g3d4da2d6d5f_0_5"/>
          <p:cNvPicPr preferRelativeResize="0"/>
          <p:nvPr/>
        </p:nvPicPr>
        <p:blipFill rotWithShape="1">
          <a:blip r:embed="rId4">
            <a:alphaModFix/>
          </a:blip>
          <a:srcRect l="2924" t="20659" r="35527" b="7383"/>
          <a:stretch/>
        </p:blipFill>
        <p:spPr>
          <a:xfrm>
            <a:off x="257225" y="2008625"/>
            <a:ext cx="5935427" cy="4127526"/>
          </a:xfrm>
          <a:prstGeom prst="rect">
            <a:avLst/>
          </a:prstGeom>
          <a:noFill/>
          <a:ln>
            <a:noFill/>
          </a:ln>
        </p:spPr>
      </p:pic>
      <p:pic>
        <p:nvPicPr>
          <p:cNvPr id="1027" name="Google Shape;1027;g3d4da2d6d5f_0_5"/>
          <p:cNvPicPr preferRelativeResize="0"/>
          <p:nvPr/>
        </p:nvPicPr>
        <p:blipFill rotWithShape="1">
          <a:blip r:embed="rId5">
            <a:alphaModFix/>
          </a:blip>
          <a:srcRect l="4818" t="18144" r="34572" b="7617"/>
          <a:stretch/>
        </p:blipFill>
        <p:spPr>
          <a:xfrm>
            <a:off x="6373525" y="2565212"/>
            <a:ext cx="4749962" cy="35709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sp>
        <p:nvSpPr>
          <p:cNvPr id="1033" name="Google Shape;1033;p10"/>
          <p:cNvSpPr txBox="1">
            <a:spLocks noGrp="1"/>
          </p:cNvSpPr>
          <p:nvPr>
            <p:ph type="title"/>
          </p:nvPr>
        </p:nvSpPr>
        <p:spPr>
          <a:xfrm>
            <a:off x="1610139" y="386223"/>
            <a:ext cx="10581860" cy="1188000"/>
          </a:xfrm>
          <a:prstGeom prst="rect">
            <a:avLst/>
          </a:prstGeom>
          <a:noFill/>
          <a:ln>
            <a:noFill/>
          </a:ln>
        </p:spPr>
        <p:txBody>
          <a:bodyPr spcFirstLastPara="1" wrap="square" lIns="180000" tIns="180000" rIns="180000" bIns="180000" anchor="ctr" anchorCtr="0">
            <a:normAutofit/>
          </a:bodyPr>
          <a:lstStyle/>
          <a:p>
            <a:pPr marL="0" lvl="0" indent="0" algn="l" rtl="0">
              <a:lnSpc>
                <a:spcPct val="90000"/>
              </a:lnSpc>
              <a:spcBef>
                <a:spcPts val="0"/>
              </a:spcBef>
              <a:spcAft>
                <a:spcPts val="0"/>
              </a:spcAft>
              <a:buClr>
                <a:schemeClr val="lt1"/>
              </a:buClr>
              <a:buSzPts val="4000"/>
              <a:buFont typeface="Lucida Sans"/>
              <a:buNone/>
            </a:pPr>
            <a:r>
              <a:rPr lang="en-US"/>
              <a:t>Scoreboards</a:t>
            </a:r>
            <a:endParaRPr/>
          </a:p>
        </p:txBody>
      </p:sp>
      <p:sp>
        <p:nvSpPr>
          <p:cNvPr id="1034" name="Google Shape;1034;p10"/>
          <p:cNvSpPr txBox="1">
            <a:spLocks noGrp="1"/>
          </p:cNvSpPr>
          <p:nvPr>
            <p:ph type="sldNum" idx="12"/>
          </p:nvPr>
        </p:nvSpPr>
        <p:spPr>
          <a:xfrm>
            <a:off x="9220203" y="6182182"/>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13</a:t>
            </a:fld>
            <a:endParaRPr/>
          </a:p>
        </p:txBody>
      </p:sp>
      <p:pic>
        <p:nvPicPr>
          <p:cNvPr id="1035" name="Google Shape;1035;p10"/>
          <p:cNvPicPr preferRelativeResize="0"/>
          <p:nvPr/>
        </p:nvPicPr>
        <p:blipFill rotWithShape="1">
          <a:blip r:embed="rId3">
            <a:alphaModFix/>
          </a:blip>
          <a:srcRect l="7767" t="2096" r="10082" b="1756"/>
          <a:stretch/>
        </p:blipFill>
        <p:spPr>
          <a:xfrm>
            <a:off x="308473" y="204084"/>
            <a:ext cx="1200838" cy="1206813"/>
          </a:xfrm>
          <a:prstGeom prst="ellipse">
            <a:avLst/>
          </a:prstGeom>
          <a:noFill/>
          <a:ln>
            <a:noFill/>
          </a:ln>
        </p:spPr>
      </p:pic>
      <p:sp>
        <p:nvSpPr>
          <p:cNvPr id="1036" name="Google Shape;1036;p10"/>
          <p:cNvSpPr/>
          <p:nvPr/>
        </p:nvSpPr>
        <p:spPr>
          <a:xfrm>
            <a:off x="1610139" y="1655763"/>
            <a:ext cx="5181156" cy="47089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chemeClr val="lt1"/>
                </a:solidFill>
                <a:latin typeface="Lucida Sans"/>
                <a:ea typeface="Lucida Sans"/>
                <a:cs typeface="Lucida Sans"/>
                <a:sym typeface="Lucida Sans"/>
              </a:rPr>
              <a:t>Are controlled via Bluetooth from the </a:t>
            </a:r>
            <a:r>
              <a:rPr lang="en-US" sz="2000" b="1" dirty="0">
                <a:solidFill>
                  <a:schemeClr val="lt1"/>
                </a:solidFill>
                <a:latin typeface="Lucida Sans"/>
                <a:ea typeface="Lucida Sans"/>
                <a:cs typeface="Lucida Sans"/>
                <a:sym typeface="Lucida Sans"/>
              </a:rPr>
              <a:t>All Sport Lite app</a:t>
            </a:r>
            <a:r>
              <a:rPr lang="en-US" sz="2000" b="1" i="0" u="none" strike="noStrike" cap="none" dirty="0">
                <a:solidFill>
                  <a:schemeClr val="lt1"/>
                </a:solidFill>
                <a:latin typeface="Lucida Sans"/>
                <a:ea typeface="Lucida Sans"/>
                <a:cs typeface="Lucida Sans"/>
                <a:sym typeface="Lucida Sans"/>
              </a:rPr>
              <a:t> from your phone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chemeClr val="lt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2000"/>
              <a:buFont typeface="Arial"/>
              <a:buNone/>
            </a:pPr>
            <a:r>
              <a:rPr lang="en-US" sz="2000" b="1" i="0" u="sng" strike="noStrike" cap="none" dirty="0">
                <a:solidFill>
                  <a:schemeClr val="lt1"/>
                </a:solidFill>
                <a:latin typeface="Lucida Sans"/>
                <a:ea typeface="Lucida Sans"/>
                <a:cs typeface="Lucida Sans"/>
                <a:sym typeface="Lucida Sans"/>
              </a:rPr>
              <a:t>Anyone</a:t>
            </a:r>
            <a:r>
              <a:rPr lang="en-US" sz="2000" b="1" i="0" u="none" strike="noStrike" cap="none" dirty="0">
                <a:solidFill>
                  <a:schemeClr val="lt1"/>
                </a:solidFill>
                <a:latin typeface="Lucida Sans"/>
                <a:ea typeface="Lucida Sans"/>
                <a:cs typeface="Lucida Sans"/>
                <a:sym typeface="Lucida Sans"/>
              </a:rPr>
              <a:t> on your team can do this! Encourage your families to download this so they are ready to help out.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chemeClr val="lt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chemeClr val="lt1"/>
                </a:solidFill>
                <a:latin typeface="Lucida Sans"/>
                <a:ea typeface="Lucida Sans"/>
                <a:cs typeface="Lucida Sans"/>
                <a:sym typeface="Lucida Sans"/>
              </a:rPr>
              <a:t>In most cases, the HOME team is responsible for running the scoreboard.</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chemeClr val="lt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chemeClr val="lt1"/>
                </a:solidFill>
                <a:latin typeface="Lucida Sans"/>
                <a:ea typeface="Lucida Sans"/>
                <a:cs typeface="Lucida Sans"/>
                <a:sym typeface="Lucida Sans"/>
              </a:rPr>
              <a:t>Only one phone can be connected at a time.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chemeClr val="lt1"/>
              </a:solidFill>
              <a:latin typeface="Lucida Sans"/>
              <a:ea typeface="Lucida Sans"/>
              <a:cs typeface="Lucida Sans"/>
              <a:sym typeface="Lucida Sans"/>
            </a:endParaRPr>
          </a:p>
          <a:p>
            <a:pPr marL="342900" marR="0" lvl="0" indent="-215900" algn="l" rtl="0">
              <a:lnSpc>
                <a:spcPct val="100000"/>
              </a:lnSpc>
              <a:spcBef>
                <a:spcPts val="0"/>
              </a:spcBef>
              <a:spcAft>
                <a:spcPts val="0"/>
              </a:spcAft>
              <a:buClr>
                <a:schemeClr val="dk1"/>
              </a:buClr>
              <a:buSzPts val="2000"/>
              <a:buFont typeface="Arial"/>
              <a:buNone/>
            </a:pPr>
            <a:endParaRPr sz="2000" b="1" i="0" u="sng" strike="noStrike" cap="none" dirty="0">
              <a:solidFill>
                <a:schemeClr val="lt1"/>
              </a:solidFill>
              <a:latin typeface="Lucida Sans"/>
              <a:ea typeface="Lucida Sans"/>
              <a:cs typeface="Lucida Sans"/>
              <a:sym typeface="Lucida Sans"/>
            </a:endParaRPr>
          </a:p>
        </p:txBody>
      </p:sp>
      <p:pic>
        <p:nvPicPr>
          <p:cNvPr id="1026" name="Picture 2" descr="All Sport Lite App: How do I operate a baseball scoreboard?">
            <a:extLst>
              <a:ext uri="{FF2B5EF4-FFF2-40B4-BE49-F238E27FC236}">
                <a16:creationId xmlns:a16="http://schemas.microsoft.com/office/drawing/2014/main" id="{C0E1C09F-3926-9498-AF8D-02F0A21EF6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1495" y="807490"/>
            <a:ext cx="3122893" cy="54006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pic>
        <p:nvPicPr>
          <p:cNvPr id="1044" name="Google Shape;1044;g3465d5aefae_1_14" descr="Where in the Patch? Answer: Bennett Family Park | Minnetonka, MN Patch"/>
          <p:cNvPicPr preferRelativeResize="0"/>
          <p:nvPr/>
        </p:nvPicPr>
        <p:blipFill rotWithShape="1">
          <a:blip r:embed="rId3">
            <a:alphaModFix/>
          </a:blip>
          <a:srcRect t="26732" b="4121"/>
          <a:stretch/>
        </p:blipFill>
        <p:spPr>
          <a:xfrm>
            <a:off x="9303941" y="1239697"/>
            <a:ext cx="2783076" cy="2163903"/>
          </a:xfrm>
          <a:prstGeom prst="rect">
            <a:avLst/>
          </a:prstGeom>
          <a:noFill/>
          <a:ln>
            <a:noFill/>
          </a:ln>
        </p:spPr>
      </p:pic>
      <p:sp>
        <p:nvSpPr>
          <p:cNvPr id="1045" name="Google Shape;1045;g3465d5aefae_1_14"/>
          <p:cNvSpPr txBox="1">
            <a:spLocks noGrp="1"/>
          </p:cNvSpPr>
          <p:nvPr>
            <p:ph type="title"/>
          </p:nvPr>
        </p:nvSpPr>
        <p:spPr>
          <a:xfrm>
            <a:off x="1610139" y="386223"/>
            <a:ext cx="10581900" cy="1188000"/>
          </a:xfrm>
          <a:prstGeom prst="rect">
            <a:avLst/>
          </a:prstGeom>
          <a:noFill/>
          <a:ln>
            <a:noFill/>
          </a:ln>
        </p:spPr>
        <p:txBody>
          <a:bodyPr spcFirstLastPara="1" wrap="square" lIns="180000" tIns="180000" rIns="180000" bIns="180000" anchor="ctr" anchorCtr="0">
            <a:normAutofit/>
          </a:bodyPr>
          <a:lstStyle/>
          <a:p>
            <a:pPr marL="0" lvl="0" indent="0" algn="l" rtl="0">
              <a:lnSpc>
                <a:spcPct val="90000"/>
              </a:lnSpc>
              <a:spcBef>
                <a:spcPts val="0"/>
              </a:spcBef>
              <a:spcAft>
                <a:spcPts val="0"/>
              </a:spcAft>
              <a:buClr>
                <a:schemeClr val="lt1"/>
              </a:buClr>
              <a:buSzPts val="4000"/>
              <a:buFont typeface="Lucida Sans"/>
              <a:buNone/>
            </a:pPr>
            <a:r>
              <a:rPr lang="en-US"/>
              <a:t>Concessions</a:t>
            </a:r>
            <a:endParaRPr/>
          </a:p>
        </p:txBody>
      </p:sp>
      <p:sp>
        <p:nvSpPr>
          <p:cNvPr id="1046" name="Google Shape;1046;g3465d5aefae_1_14"/>
          <p:cNvSpPr txBox="1">
            <a:spLocks noGrp="1"/>
          </p:cNvSpPr>
          <p:nvPr>
            <p:ph type="sldNum" idx="12"/>
          </p:nvPr>
        </p:nvSpPr>
        <p:spPr>
          <a:xfrm>
            <a:off x="9220203" y="6182182"/>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600"/>
              <a:buFont typeface="Arial"/>
              <a:buNone/>
            </a:pPr>
            <a:fld id="{00000000-1234-1234-1234-123412341234}" type="slidenum">
              <a:rPr lang="en-US"/>
              <a:t>14</a:t>
            </a:fld>
            <a:endParaRPr/>
          </a:p>
        </p:txBody>
      </p:sp>
      <p:pic>
        <p:nvPicPr>
          <p:cNvPr id="1047" name="Google Shape;1047;g3465d5aefae_1_14"/>
          <p:cNvPicPr preferRelativeResize="0"/>
          <p:nvPr/>
        </p:nvPicPr>
        <p:blipFill rotWithShape="1">
          <a:blip r:embed="rId4">
            <a:alphaModFix/>
          </a:blip>
          <a:srcRect l="7763" t="2095" r="10087" b="1759"/>
          <a:stretch/>
        </p:blipFill>
        <p:spPr>
          <a:xfrm>
            <a:off x="308473" y="204084"/>
            <a:ext cx="1200900" cy="1206900"/>
          </a:xfrm>
          <a:prstGeom prst="ellipse">
            <a:avLst/>
          </a:prstGeom>
          <a:noFill/>
          <a:ln>
            <a:noFill/>
          </a:ln>
        </p:spPr>
      </p:pic>
      <p:sp>
        <p:nvSpPr>
          <p:cNvPr id="1048" name="Google Shape;1048;g3465d5aefae_1_14"/>
          <p:cNvSpPr txBox="1"/>
          <p:nvPr/>
        </p:nvSpPr>
        <p:spPr>
          <a:xfrm>
            <a:off x="554667" y="1767051"/>
            <a:ext cx="4287000" cy="2586000"/>
          </a:xfrm>
          <a:prstGeom prst="rect">
            <a:avLst/>
          </a:prstGeom>
          <a:solidFill>
            <a:schemeClr val="lt1">
              <a:alpha val="34901"/>
            </a:schemeClr>
          </a:solidFill>
          <a:ln w="38100" cap="flat" cmpd="sng">
            <a:solidFill>
              <a:schemeClr val="lt1"/>
            </a:solidFill>
            <a:prstDash val="lgDash"/>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Lucida Sans"/>
                <a:ea typeface="Lucida Sans"/>
                <a:cs typeface="Lucida Sans"/>
                <a:sym typeface="Lucida Sans"/>
              </a:rPr>
              <a:t>Located at Bennett Family Park and Freeman</a:t>
            </a:r>
            <a:endParaRPr sz="1400" b="0" i="0" u="none" strike="noStrike" cap="none">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Lucida Sans"/>
              <a:ea typeface="Lucida Sans"/>
              <a:cs typeface="Lucida Sans"/>
              <a:sym typeface="Lucida Sans"/>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Lucida Sans"/>
                <a:ea typeface="Lucida Sans"/>
                <a:cs typeface="Lucida Sans"/>
                <a:sym typeface="Lucida Sans"/>
              </a:rPr>
              <a:t>Bennett concessions are open when games are scheduled at the park (outside food or drink is not allowed at Bennett)</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Lucida Sans"/>
                <a:ea typeface="Lucida Sans"/>
                <a:cs typeface="Lucida Sans"/>
                <a:sym typeface="Lucida Sans"/>
              </a:rPr>
              <a:t>Freeman is open </a:t>
            </a:r>
            <a:r>
              <a:rPr lang="en-US" sz="1800" b="0" i="1" u="none" strike="noStrike" cap="none">
                <a:solidFill>
                  <a:schemeClr val="dk1"/>
                </a:solidFill>
                <a:latin typeface="Lucida Sans"/>
                <a:ea typeface="Lucida Sans"/>
                <a:cs typeface="Lucida Sans"/>
                <a:sym typeface="Lucida Sans"/>
              </a:rPr>
              <a:t>weekends only</a:t>
            </a:r>
            <a:endParaRPr sz="1800" b="0" i="0" u="none" strike="noStrike" cap="none">
              <a:solidFill>
                <a:schemeClr val="dk1"/>
              </a:solidFill>
              <a:latin typeface="Lucida Sans"/>
              <a:ea typeface="Lucida Sans"/>
              <a:cs typeface="Lucida Sans"/>
              <a:sym typeface="Lucida Sans"/>
            </a:endParaRPr>
          </a:p>
          <a:p>
            <a:pPr marL="285750" marR="0" lvl="0" indent="-285750" algn="l" rtl="0">
              <a:lnSpc>
                <a:spcPct val="100000"/>
              </a:lnSpc>
              <a:spcBef>
                <a:spcPts val="0"/>
              </a:spcBef>
              <a:spcAft>
                <a:spcPts val="0"/>
              </a:spcAft>
              <a:buClr>
                <a:schemeClr val="dk1"/>
              </a:buClr>
              <a:buSzPts val="1800"/>
              <a:buFont typeface="Lucida Sans"/>
              <a:buChar char="•"/>
            </a:pPr>
            <a:r>
              <a:rPr lang="en-US" sz="1800" b="0" i="0" u="none" strike="noStrike" cap="none">
                <a:solidFill>
                  <a:schemeClr val="dk1"/>
                </a:solidFill>
                <a:latin typeface="Lucida Sans"/>
                <a:ea typeface="Lucida Sans"/>
                <a:cs typeface="Lucida Sans"/>
                <a:sym typeface="Lucida Sans"/>
              </a:rPr>
              <a:t>Vet’s (High School) for 14+ games</a:t>
            </a:r>
            <a:endParaRPr sz="1800" b="0" i="0" u="none" strike="noStrike" cap="none">
              <a:solidFill>
                <a:schemeClr val="lt1"/>
              </a:solidFill>
              <a:latin typeface="Lucida Sans"/>
              <a:ea typeface="Lucida Sans"/>
              <a:cs typeface="Lucida Sans"/>
              <a:sym typeface="Lucida Sans"/>
            </a:endParaRPr>
          </a:p>
        </p:txBody>
      </p:sp>
      <p:sp>
        <p:nvSpPr>
          <p:cNvPr id="1049" name="Google Shape;1049;g3465d5aefae_1_14"/>
          <p:cNvSpPr txBox="1"/>
          <p:nvPr/>
        </p:nvSpPr>
        <p:spPr>
          <a:xfrm>
            <a:off x="5064325" y="1182351"/>
            <a:ext cx="4661700" cy="3170700"/>
          </a:xfrm>
          <a:prstGeom prst="rect">
            <a:avLst/>
          </a:prstGeom>
          <a:solidFill>
            <a:schemeClr val="lt1">
              <a:alpha val="34901"/>
            </a:schemeClr>
          </a:solidFill>
          <a:ln w="38100" cap="flat" cmpd="sng">
            <a:solidFill>
              <a:schemeClr val="lt1"/>
            </a:solidFill>
            <a:prstDash val="lgDash"/>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Lucida Sans"/>
                <a:ea typeface="Lucida Sans"/>
                <a:cs typeface="Lucida Sans"/>
                <a:sym typeface="Lucida Sans"/>
              </a:rPr>
              <a:t>Bennett Family Park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Lucida Sans"/>
                <a:ea typeface="Lucida Sans"/>
                <a:cs typeface="Lucida Sans"/>
                <a:sym typeface="Lucida Sans"/>
              </a:rPr>
              <a:t>Separate non-profit organization from MBA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2000" b="0" i="0" u="none" strike="noStrike" cap="none">
              <a:solidFill>
                <a:schemeClr val="dk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Lucida Sans"/>
                <a:ea typeface="Lucida Sans"/>
                <a:cs typeface="Lucida Sans"/>
                <a:sym typeface="Lucida Sans"/>
              </a:rPr>
              <a:t>Continue with new fun options like Dippin’ Dots</a:t>
            </a:r>
            <a:endParaRPr sz="1800" b="0" i="0" u="none" strike="noStrike" cap="none">
              <a:solidFill>
                <a:schemeClr val="dk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Lucida Sans"/>
                <a:ea typeface="Lucida Sans"/>
                <a:cs typeface="Lucida Sans"/>
                <a:sym typeface="Lucida Sans"/>
              </a:rPr>
              <a:t>Grill will be going on Saturdays! </a:t>
            </a:r>
            <a:endParaRPr sz="1800" b="0" i="0" u="none" strike="noStrike" cap="none">
              <a:solidFill>
                <a:schemeClr val="dk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Lucida Sans"/>
                <a:ea typeface="Lucida Sans"/>
                <a:cs typeface="Lucida Sans"/>
                <a:sym typeface="Lucida Sans"/>
              </a:rPr>
              <a:t>Square payment for credit / debit cards</a:t>
            </a:r>
            <a:endParaRPr sz="1800" b="0" i="0" u="none" strike="noStrike" cap="none">
              <a:solidFill>
                <a:schemeClr val="dk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Lucida Sans"/>
                <a:ea typeface="Lucida Sans"/>
                <a:cs typeface="Lucida Sans"/>
                <a:sym typeface="Lucida Sans"/>
              </a:rPr>
              <a:t>**Field 5 limited concession offerings during the weekdays if only game going</a:t>
            </a:r>
            <a:endParaRPr sz="1800" b="0" i="0" u="none" strike="noStrike" cap="none">
              <a:solidFill>
                <a:schemeClr val="dk1"/>
              </a:solidFill>
              <a:latin typeface="Lucida Sans"/>
              <a:ea typeface="Lucida Sans"/>
              <a:cs typeface="Lucida Sans"/>
              <a:sym typeface="Lucida Sans"/>
            </a:endParaRPr>
          </a:p>
        </p:txBody>
      </p:sp>
      <p:sp>
        <p:nvSpPr>
          <p:cNvPr id="1050" name="Google Shape;1050;g3465d5aefae_1_14"/>
          <p:cNvSpPr txBox="1"/>
          <p:nvPr/>
        </p:nvSpPr>
        <p:spPr>
          <a:xfrm>
            <a:off x="554676" y="4657275"/>
            <a:ext cx="5185200" cy="2031900"/>
          </a:xfrm>
          <a:prstGeom prst="rect">
            <a:avLst/>
          </a:prstGeom>
          <a:solidFill>
            <a:schemeClr val="lt1">
              <a:alpha val="34901"/>
            </a:schemeClr>
          </a:solidFill>
          <a:ln w="38100" cap="flat" cmpd="sng">
            <a:solidFill>
              <a:schemeClr val="lt1"/>
            </a:solidFill>
            <a:prstDash val="lgDash"/>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Lucida Sans"/>
                <a:ea typeface="Lucida Sans"/>
                <a:cs typeface="Lucida Sans"/>
                <a:sym typeface="Lucida Sans"/>
              </a:rPr>
              <a:t>Freeman Concession Stand </a:t>
            </a:r>
            <a:endParaRPr sz="1800" b="0" i="0" u="none" strike="noStrike" cap="none">
              <a:solidFill>
                <a:schemeClr val="dk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Lucida Sans"/>
                <a:ea typeface="Lucida Sans"/>
                <a:cs typeface="Lucida Sans"/>
                <a:sym typeface="Lucida Sans"/>
              </a:rPr>
              <a:t>MBA Fundraising – 100% of profit goes directly back to our association!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Lucida Sans"/>
                <a:ea typeface="Lucida Sans"/>
                <a:cs typeface="Lucida Sans"/>
                <a:sym typeface="Lucida Sans"/>
              </a:rPr>
              <a:t>New items this year, focusing on peanut-free options, fun treats, candy, and hot food. Plus Square for credit/debit cards! </a:t>
            </a:r>
            <a:endParaRPr sz="1400" b="0" i="0" u="none" strike="noStrike" cap="none">
              <a:solidFill>
                <a:srgbClr val="000000"/>
              </a:solidFill>
              <a:latin typeface="Arial"/>
              <a:ea typeface="Arial"/>
              <a:cs typeface="Arial"/>
              <a:sym typeface="Arial"/>
            </a:endParaRPr>
          </a:p>
        </p:txBody>
      </p:sp>
      <p:pic>
        <p:nvPicPr>
          <p:cNvPr id="1051" name="Google Shape;1051;g3465d5aefae_1_14"/>
          <p:cNvPicPr preferRelativeResize="0"/>
          <p:nvPr/>
        </p:nvPicPr>
        <p:blipFill rotWithShape="1">
          <a:blip r:embed="rId5">
            <a:alphaModFix amt="66000"/>
          </a:blip>
          <a:srcRect/>
          <a:stretch/>
        </p:blipFill>
        <p:spPr>
          <a:xfrm>
            <a:off x="5921016" y="4525275"/>
            <a:ext cx="6224410" cy="21639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56"/>
        <p:cNvGrpSpPr/>
        <p:nvPr/>
      </p:nvGrpSpPr>
      <p:grpSpPr>
        <a:xfrm>
          <a:off x="0" y="0"/>
          <a:ext cx="0" cy="0"/>
          <a:chOff x="0" y="0"/>
          <a:chExt cx="0" cy="0"/>
        </a:xfrm>
      </p:grpSpPr>
      <p:pic>
        <p:nvPicPr>
          <p:cNvPr id="1057" name="Google Shape;1057;g3465d5aefae_1_25" descr="Where in the Patch? Answer: Bennett Family Park | Minnetonka, MN Patch"/>
          <p:cNvPicPr preferRelativeResize="0"/>
          <p:nvPr/>
        </p:nvPicPr>
        <p:blipFill rotWithShape="1">
          <a:blip r:embed="rId3">
            <a:alphaModFix/>
          </a:blip>
          <a:srcRect t="26732" b="4121"/>
          <a:stretch/>
        </p:blipFill>
        <p:spPr>
          <a:xfrm>
            <a:off x="8782733" y="807490"/>
            <a:ext cx="2783076" cy="2163903"/>
          </a:xfrm>
          <a:prstGeom prst="rect">
            <a:avLst/>
          </a:prstGeom>
          <a:noFill/>
          <a:ln>
            <a:noFill/>
          </a:ln>
        </p:spPr>
      </p:pic>
      <p:sp>
        <p:nvSpPr>
          <p:cNvPr id="1058" name="Google Shape;1058;g3465d5aefae_1_25"/>
          <p:cNvSpPr txBox="1">
            <a:spLocks noGrp="1"/>
          </p:cNvSpPr>
          <p:nvPr>
            <p:ph type="title"/>
          </p:nvPr>
        </p:nvSpPr>
        <p:spPr>
          <a:xfrm>
            <a:off x="1610139" y="386223"/>
            <a:ext cx="10581900" cy="1188000"/>
          </a:xfrm>
          <a:prstGeom prst="rect">
            <a:avLst/>
          </a:prstGeom>
          <a:noFill/>
          <a:ln>
            <a:noFill/>
          </a:ln>
        </p:spPr>
        <p:txBody>
          <a:bodyPr spcFirstLastPara="1" wrap="square" lIns="180000" tIns="180000" rIns="180000" bIns="180000" anchor="ctr" anchorCtr="0">
            <a:normAutofit/>
          </a:bodyPr>
          <a:lstStyle/>
          <a:p>
            <a:pPr marL="0" lvl="0" indent="0" algn="l" rtl="0">
              <a:lnSpc>
                <a:spcPct val="90000"/>
              </a:lnSpc>
              <a:spcBef>
                <a:spcPts val="0"/>
              </a:spcBef>
              <a:spcAft>
                <a:spcPts val="0"/>
              </a:spcAft>
              <a:buClr>
                <a:schemeClr val="lt1"/>
              </a:buClr>
              <a:buSzPts val="4000"/>
              <a:buFont typeface="Lucida Sans"/>
              <a:buNone/>
            </a:pPr>
            <a:r>
              <a:rPr lang="en-US"/>
              <a:t>Treat Tickets @ Concessions</a:t>
            </a:r>
            <a:endParaRPr/>
          </a:p>
        </p:txBody>
      </p:sp>
      <p:sp>
        <p:nvSpPr>
          <p:cNvPr id="1059" name="Google Shape;1059;g3465d5aefae_1_25"/>
          <p:cNvSpPr txBox="1">
            <a:spLocks noGrp="1"/>
          </p:cNvSpPr>
          <p:nvPr>
            <p:ph type="sldNum" idx="12"/>
          </p:nvPr>
        </p:nvSpPr>
        <p:spPr>
          <a:xfrm>
            <a:off x="9220203" y="6182182"/>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600"/>
              <a:buFont typeface="Arial"/>
              <a:buNone/>
            </a:pPr>
            <a:fld id="{00000000-1234-1234-1234-123412341234}" type="slidenum">
              <a:rPr lang="en-US"/>
              <a:t>15</a:t>
            </a:fld>
            <a:endParaRPr/>
          </a:p>
        </p:txBody>
      </p:sp>
      <p:pic>
        <p:nvPicPr>
          <p:cNvPr id="1060" name="Google Shape;1060;g3465d5aefae_1_25"/>
          <p:cNvPicPr preferRelativeResize="0"/>
          <p:nvPr/>
        </p:nvPicPr>
        <p:blipFill rotWithShape="1">
          <a:blip r:embed="rId4">
            <a:alphaModFix/>
          </a:blip>
          <a:srcRect l="7763" t="2095" r="10087" b="1759"/>
          <a:stretch/>
        </p:blipFill>
        <p:spPr>
          <a:xfrm>
            <a:off x="308473" y="204084"/>
            <a:ext cx="1200900" cy="1206900"/>
          </a:xfrm>
          <a:prstGeom prst="ellipse">
            <a:avLst/>
          </a:prstGeom>
          <a:noFill/>
          <a:ln>
            <a:noFill/>
          </a:ln>
        </p:spPr>
      </p:pic>
      <p:sp>
        <p:nvSpPr>
          <p:cNvPr id="1061" name="Google Shape;1061;g3465d5aefae_1_25"/>
          <p:cNvSpPr txBox="1"/>
          <p:nvPr/>
        </p:nvSpPr>
        <p:spPr>
          <a:xfrm>
            <a:off x="554667" y="1604196"/>
            <a:ext cx="9110100" cy="2586000"/>
          </a:xfrm>
          <a:prstGeom prst="rect">
            <a:avLst/>
          </a:prstGeom>
          <a:solidFill>
            <a:schemeClr val="lt1">
              <a:alpha val="34901"/>
            </a:schemeClr>
          </a:solidFill>
          <a:ln w="38100" cap="flat" cmpd="sng">
            <a:solidFill>
              <a:schemeClr val="lt1"/>
            </a:solidFill>
            <a:prstDash val="lgDash"/>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Lucida Sans"/>
                <a:ea typeface="Lucida Sans"/>
                <a:cs typeface="Lucida Sans"/>
                <a:sym typeface="Lucida Sans"/>
              </a:rPr>
              <a:t>Treat Tickets (</a:t>
            </a:r>
            <a:r>
              <a:rPr lang="en-US" sz="1800" b="0" i="0" u="none" strike="noStrike" cap="none">
                <a:solidFill>
                  <a:schemeClr val="dk1"/>
                </a:solidFill>
                <a:latin typeface="Lucida Sans"/>
                <a:ea typeface="Lucida Sans"/>
                <a:cs typeface="Lucida Sans"/>
                <a:sym typeface="Lucida Sans"/>
              </a:rPr>
              <a:t>optional)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Lucida Sans"/>
                <a:ea typeface="Lucida Sans"/>
                <a:cs typeface="Lucida Sans"/>
                <a:sym typeface="Lucida Sans"/>
              </a:rPr>
              <a:t>What are they?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Lucida Sans"/>
                <a:ea typeface="Lucida Sans"/>
                <a:cs typeface="Lucida Sans"/>
                <a:sym typeface="Lucida Sans"/>
              </a:rPr>
              <a:t>A fun way to give teams ‘treats’ after games. Treat Tickets are paper tickets purchased at the concession stand ahead of games, and given to players to allow them to go up to concessions and ‘purchase’ their own item(s) for the treat ticket value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Lucida Sans"/>
                <a:ea typeface="Lucida Sans"/>
                <a:cs typeface="Lucida Sans"/>
                <a:sym typeface="Lucida Sans"/>
              </a:rPr>
              <a:t>Cost: $</a:t>
            </a:r>
            <a:r>
              <a:rPr lang="en-US" sz="1800">
                <a:solidFill>
                  <a:schemeClr val="dk1"/>
                </a:solidFill>
                <a:latin typeface="Lucida Sans"/>
                <a:ea typeface="Lucida Sans"/>
                <a:cs typeface="Lucida Sans"/>
                <a:sym typeface="Lucida Sans"/>
              </a:rPr>
              <a:t>3</a:t>
            </a:r>
            <a:r>
              <a:rPr lang="en-US" sz="1800" b="0" i="0" u="none" strike="noStrike" cap="none">
                <a:solidFill>
                  <a:schemeClr val="dk1"/>
                </a:solidFill>
                <a:latin typeface="Lucida Sans"/>
                <a:ea typeface="Lucida Sans"/>
                <a:cs typeface="Lucida Sans"/>
                <a:sym typeface="Lucida Sans"/>
              </a:rPr>
              <a:t> each</a:t>
            </a:r>
            <a:endParaRPr sz="1400" b="0" i="0" u="none" strike="noStrike" cap="none">
              <a:solidFill>
                <a:srgbClr val="000000"/>
              </a:solidFill>
              <a:latin typeface="Arial"/>
              <a:ea typeface="Arial"/>
              <a:cs typeface="Arial"/>
              <a:sym typeface="Arial"/>
            </a:endParaRPr>
          </a:p>
        </p:txBody>
      </p:sp>
      <p:sp>
        <p:nvSpPr>
          <p:cNvPr id="1062" name="Google Shape;1062;g3465d5aefae_1_25"/>
          <p:cNvSpPr txBox="1"/>
          <p:nvPr/>
        </p:nvSpPr>
        <p:spPr>
          <a:xfrm>
            <a:off x="554667" y="4515982"/>
            <a:ext cx="9110100" cy="2031900"/>
          </a:xfrm>
          <a:prstGeom prst="rect">
            <a:avLst/>
          </a:prstGeom>
          <a:solidFill>
            <a:schemeClr val="lt1">
              <a:alpha val="34901"/>
            </a:schemeClr>
          </a:solidFill>
          <a:ln w="38100" cap="flat" cmpd="sng">
            <a:solidFill>
              <a:schemeClr val="lt1"/>
            </a:solidFill>
            <a:prstDash val="lgDash"/>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Lucida Sans"/>
                <a:ea typeface="Lucida Sans"/>
                <a:cs typeface="Lucida Sans"/>
                <a:sym typeface="Lucida Sans"/>
              </a:rPr>
              <a:t>Treats Best Practice</a:t>
            </a:r>
            <a:endParaRPr sz="1800" b="0" i="0" u="none" strike="noStrike" cap="none">
              <a:solidFill>
                <a:schemeClr val="dk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Lucida Sans"/>
                <a:ea typeface="Lucida Sans"/>
                <a:cs typeface="Lucida Sans"/>
                <a:sym typeface="Lucida Sans"/>
              </a:rPr>
              <a:t>If using Treat Tickets, collect $$ from parents ahead of time for all games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Lucida Sans"/>
                <a:ea typeface="Lucida Sans"/>
                <a:cs typeface="Lucida Sans"/>
                <a:sym typeface="Lucida Sans"/>
              </a:rPr>
              <a:t>If bringing treats to games (outside of Bennett), use a sign up app to allow families to sign up for each game. Ensure you have asked about allergies.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Lucida Sans"/>
                <a:ea typeface="Lucida Sans"/>
                <a:cs typeface="Lucida Sans"/>
                <a:sym typeface="Lucida Sans"/>
              </a:rPr>
              <a:t>Highly encouraged to use Treat Tickets to support our concessions.</a:t>
            </a:r>
            <a:endParaRPr sz="1400" b="0" i="0" u="none" strike="noStrike" cap="none">
              <a:solidFill>
                <a:srgbClr val="000000"/>
              </a:solidFill>
              <a:latin typeface="Arial"/>
              <a:ea typeface="Arial"/>
              <a:cs typeface="Arial"/>
              <a:sym typeface="Arial"/>
            </a:endParaRPr>
          </a:p>
        </p:txBody>
      </p:sp>
      <p:sp>
        <p:nvSpPr>
          <p:cNvPr id="1063" name="Google Shape;1063;g3465d5aefae_1_25"/>
          <p:cNvSpPr/>
          <p:nvPr/>
        </p:nvSpPr>
        <p:spPr>
          <a:xfrm>
            <a:off x="10145489" y="4515982"/>
            <a:ext cx="1337100" cy="2124900"/>
          </a:xfrm>
          <a:prstGeom prst="wedgeRectCallout">
            <a:avLst>
              <a:gd name="adj1" fmla="val -217068"/>
              <a:gd name="adj2" fmla="val -106412"/>
            </a:avLst>
          </a:prstGeom>
          <a:noFill/>
          <a:ln w="254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1" u="none" strike="noStrike" cap="none">
                <a:solidFill>
                  <a:schemeClr val="lt1"/>
                </a:solidFill>
                <a:latin typeface="Lucida Sans"/>
                <a:ea typeface="Lucida Sans"/>
                <a:cs typeface="Lucida Sans"/>
                <a:sym typeface="Lucida Sans"/>
              </a:rPr>
              <a:t>Make sure to remind parents to set expectations with their child on what they can get from concessions (i.e. soda, candy)</a:t>
            </a:r>
            <a:endParaRPr sz="1400" b="0" i="0" u="none" strike="noStrike" cap="none">
              <a:solidFill>
                <a:srgbClr val="000000"/>
              </a:solidFill>
              <a:latin typeface="Arial"/>
              <a:ea typeface="Arial"/>
              <a:cs typeface="Arial"/>
              <a:sym typeface="Arial"/>
            </a:endParaRPr>
          </a:p>
        </p:txBody>
      </p:sp>
      <p:pic>
        <p:nvPicPr>
          <p:cNvPr id="1064" name="Google Shape;1064;g3465d5aefae_1_25"/>
          <p:cNvPicPr preferRelativeResize="0"/>
          <p:nvPr/>
        </p:nvPicPr>
        <p:blipFill rotWithShape="1">
          <a:blip r:embed="rId5">
            <a:alphaModFix/>
          </a:blip>
          <a:srcRect/>
          <a:stretch/>
        </p:blipFill>
        <p:spPr>
          <a:xfrm rot="579163">
            <a:off x="7149730" y="3555468"/>
            <a:ext cx="2222433" cy="123367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69"/>
        <p:cNvGrpSpPr/>
        <p:nvPr/>
      </p:nvGrpSpPr>
      <p:grpSpPr>
        <a:xfrm>
          <a:off x="0" y="0"/>
          <a:ext cx="0" cy="0"/>
          <a:chOff x="0" y="0"/>
          <a:chExt cx="0" cy="0"/>
        </a:xfrm>
      </p:grpSpPr>
      <p:sp>
        <p:nvSpPr>
          <p:cNvPr id="1070" name="Google Shape;1070;p12"/>
          <p:cNvSpPr txBox="1">
            <a:spLocks noGrp="1"/>
          </p:cNvSpPr>
          <p:nvPr>
            <p:ph type="title"/>
          </p:nvPr>
        </p:nvSpPr>
        <p:spPr>
          <a:xfrm>
            <a:off x="1610139" y="386223"/>
            <a:ext cx="10581860" cy="1188000"/>
          </a:xfrm>
          <a:prstGeom prst="rect">
            <a:avLst/>
          </a:prstGeom>
          <a:noFill/>
          <a:ln>
            <a:noFill/>
          </a:ln>
        </p:spPr>
        <p:txBody>
          <a:bodyPr spcFirstLastPara="1" wrap="square" lIns="180000" tIns="180000" rIns="180000" bIns="180000" anchor="ctr" anchorCtr="0">
            <a:normAutofit/>
          </a:bodyPr>
          <a:lstStyle/>
          <a:p>
            <a:pPr marL="0" lvl="0" indent="0" algn="l" rtl="0">
              <a:lnSpc>
                <a:spcPct val="90000"/>
              </a:lnSpc>
              <a:spcBef>
                <a:spcPts val="0"/>
              </a:spcBef>
              <a:spcAft>
                <a:spcPts val="0"/>
              </a:spcAft>
              <a:buClr>
                <a:schemeClr val="lt1"/>
              </a:buClr>
              <a:buSzPts val="4000"/>
              <a:buFont typeface="Lucida Sans"/>
              <a:buNone/>
            </a:pPr>
            <a:r>
              <a:rPr lang="en-US"/>
              <a:t>Volunteering</a:t>
            </a:r>
            <a:endParaRPr/>
          </a:p>
        </p:txBody>
      </p:sp>
      <p:sp>
        <p:nvSpPr>
          <p:cNvPr id="1071" name="Google Shape;1071;p12"/>
          <p:cNvSpPr txBox="1">
            <a:spLocks noGrp="1"/>
          </p:cNvSpPr>
          <p:nvPr>
            <p:ph type="sldNum" idx="12"/>
          </p:nvPr>
        </p:nvSpPr>
        <p:spPr>
          <a:xfrm>
            <a:off x="9220203" y="6182182"/>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16</a:t>
            </a:fld>
            <a:endParaRPr/>
          </a:p>
        </p:txBody>
      </p:sp>
      <p:pic>
        <p:nvPicPr>
          <p:cNvPr id="1072" name="Google Shape;1072;p12"/>
          <p:cNvPicPr preferRelativeResize="0"/>
          <p:nvPr/>
        </p:nvPicPr>
        <p:blipFill rotWithShape="1">
          <a:blip r:embed="rId3">
            <a:alphaModFix/>
          </a:blip>
          <a:srcRect l="7767" t="2096" r="10082" b="1756"/>
          <a:stretch/>
        </p:blipFill>
        <p:spPr>
          <a:xfrm>
            <a:off x="308473" y="204084"/>
            <a:ext cx="1200838" cy="1206813"/>
          </a:xfrm>
          <a:prstGeom prst="ellipse">
            <a:avLst/>
          </a:prstGeom>
          <a:noFill/>
          <a:ln>
            <a:noFill/>
          </a:ln>
        </p:spPr>
      </p:pic>
      <p:sp>
        <p:nvSpPr>
          <p:cNvPr id="1073" name="Google Shape;1073;p12"/>
          <p:cNvSpPr txBox="1"/>
          <p:nvPr/>
        </p:nvSpPr>
        <p:spPr>
          <a:xfrm>
            <a:off x="1164175" y="1469900"/>
            <a:ext cx="10124700" cy="175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solidFill>
                  <a:schemeClr val="lt1"/>
                </a:solidFill>
                <a:latin typeface="Lucida Sans"/>
                <a:ea typeface="Lucida Sans"/>
                <a:cs typeface="Lucida Sans"/>
                <a:sym typeface="Lucida Sans"/>
              </a:rPr>
              <a:t>Every family needs to sign up for 1 shift per player (1 shift per family during Fall Baseball).  </a:t>
            </a:r>
            <a:endParaRPr sz="2000">
              <a:solidFill>
                <a:schemeClr val="lt1"/>
              </a:solidFill>
              <a:latin typeface="Lucida Sans"/>
              <a:ea typeface="Lucida Sans"/>
              <a:cs typeface="Lucida Sans"/>
              <a:sym typeface="Lucida Sans"/>
            </a:endParaRPr>
          </a:p>
          <a:p>
            <a:pPr marL="0" lvl="0" indent="0" algn="l" rtl="0">
              <a:spcBef>
                <a:spcPts val="0"/>
              </a:spcBef>
              <a:spcAft>
                <a:spcPts val="0"/>
              </a:spcAft>
              <a:buNone/>
            </a:pPr>
            <a:endParaRPr sz="2000">
              <a:solidFill>
                <a:schemeClr val="lt1"/>
              </a:solidFill>
              <a:latin typeface="Lucida Sans"/>
              <a:ea typeface="Lucida Sans"/>
              <a:cs typeface="Lucida Sans"/>
              <a:sym typeface="Lucida Sans"/>
            </a:endParaRPr>
          </a:p>
          <a:p>
            <a:pPr marL="0" lvl="0" indent="0" algn="l" rtl="0">
              <a:spcBef>
                <a:spcPts val="0"/>
              </a:spcBef>
              <a:spcAft>
                <a:spcPts val="0"/>
              </a:spcAft>
              <a:buNone/>
            </a:pPr>
            <a:r>
              <a:rPr lang="en-US">
                <a:solidFill>
                  <a:schemeClr val="lt1"/>
                </a:solidFill>
                <a:latin typeface="Lucida Sans"/>
                <a:ea typeface="Lucida Sans"/>
                <a:cs typeface="Lucida Sans"/>
                <a:sym typeface="Lucida Sans"/>
              </a:rPr>
              <a:t>(Please note that once you selected a shift it will lock you in 3 days prior.  You must find a replacement for your shift that you locked in)</a:t>
            </a:r>
            <a:endParaRPr>
              <a:solidFill>
                <a:schemeClr val="lt1"/>
              </a:solidFill>
              <a:latin typeface="Lucida Sans"/>
              <a:ea typeface="Lucida Sans"/>
              <a:cs typeface="Lucida Sans"/>
              <a:sym typeface="Lucida Sans"/>
            </a:endParaRPr>
          </a:p>
          <a:p>
            <a:pPr marL="0" lvl="0" indent="0" algn="l" rtl="0">
              <a:spcBef>
                <a:spcPts val="0"/>
              </a:spcBef>
              <a:spcAft>
                <a:spcPts val="0"/>
              </a:spcAft>
              <a:buNone/>
            </a:pPr>
            <a:endParaRPr sz="2000">
              <a:solidFill>
                <a:schemeClr val="lt1"/>
              </a:solidFill>
              <a:latin typeface="Lucida Sans"/>
              <a:ea typeface="Lucida Sans"/>
              <a:cs typeface="Lucida Sans"/>
              <a:sym typeface="Lucida Sans"/>
            </a:endParaRPr>
          </a:p>
          <a:p>
            <a:pPr marL="0" lvl="0" indent="0" algn="l" rtl="0">
              <a:spcBef>
                <a:spcPts val="0"/>
              </a:spcBef>
              <a:spcAft>
                <a:spcPts val="0"/>
              </a:spcAft>
              <a:buNone/>
            </a:pPr>
            <a:endParaRPr sz="2000">
              <a:solidFill>
                <a:schemeClr val="lt1"/>
              </a:solidFill>
              <a:latin typeface="Lucida Sans"/>
              <a:ea typeface="Lucida Sans"/>
              <a:cs typeface="Lucida Sans"/>
              <a:sym typeface="Lucida Sans"/>
            </a:endParaRPr>
          </a:p>
          <a:p>
            <a:pPr marL="0" lvl="0" indent="0" algn="l" rtl="0">
              <a:spcBef>
                <a:spcPts val="0"/>
              </a:spcBef>
              <a:spcAft>
                <a:spcPts val="0"/>
              </a:spcAft>
              <a:buNone/>
            </a:pPr>
            <a:endParaRPr sz="2000">
              <a:solidFill>
                <a:schemeClr val="lt1"/>
              </a:solidFill>
              <a:latin typeface="Lucida Sans"/>
              <a:ea typeface="Lucida Sans"/>
              <a:cs typeface="Lucida Sans"/>
              <a:sym typeface="Lucida Sans"/>
            </a:endParaRPr>
          </a:p>
        </p:txBody>
      </p:sp>
      <p:sp>
        <p:nvSpPr>
          <p:cNvPr id="1074" name="Google Shape;1074;p12"/>
          <p:cNvSpPr txBox="1"/>
          <p:nvPr/>
        </p:nvSpPr>
        <p:spPr>
          <a:xfrm>
            <a:off x="1093625" y="3080950"/>
            <a:ext cx="10359900" cy="361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solidFill>
                  <a:schemeClr val="lt1"/>
                </a:solidFill>
                <a:latin typeface="Lucida Sans"/>
                <a:ea typeface="Lucida Sans"/>
                <a:cs typeface="Lucida Sans"/>
                <a:sym typeface="Lucida Sans"/>
              </a:rPr>
              <a:t>The following people are exempt from volunteering for concession stand/shift duty:</a:t>
            </a:r>
            <a:endParaRPr sz="2000">
              <a:solidFill>
                <a:schemeClr val="lt1"/>
              </a:solidFill>
              <a:latin typeface="Lucida Sans"/>
              <a:ea typeface="Lucida Sans"/>
              <a:cs typeface="Lucida Sans"/>
              <a:sym typeface="Lucida Sans"/>
            </a:endParaRPr>
          </a:p>
          <a:p>
            <a:pPr marL="457200" lvl="0" indent="-355600" algn="l" rtl="0">
              <a:spcBef>
                <a:spcPts val="0"/>
              </a:spcBef>
              <a:spcAft>
                <a:spcPts val="0"/>
              </a:spcAft>
              <a:buClr>
                <a:schemeClr val="lt1"/>
              </a:buClr>
              <a:buSzPts val="2000"/>
              <a:buFont typeface="Lucida Sans"/>
              <a:buChar char="●"/>
            </a:pPr>
            <a:r>
              <a:rPr lang="en-US" sz="2000">
                <a:solidFill>
                  <a:schemeClr val="lt1"/>
                </a:solidFill>
                <a:latin typeface="Lucida Sans"/>
                <a:ea typeface="Lucida Sans"/>
                <a:cs typeface="Lucida Sans"/>
                <a:sym typeface="Lucida Sans"/>
              </a:rPr>
              <a:t>Travel and Community Head Coaches</a:t>
            </a:r>
            <a:endParaRPr sz="2000">
              <a:solidFill>
                <a:schemeClr val="lt1"/>
              </a:solidFill>
              <a:latin typeface="Lucida Sans"/>
              <a:ea typeface="Lucida Sans"/>
              <a:cs typeface="Lucida Sans"/>
              <a:sym typeface="Lucida Sans"/>
            </a:endParaRPr>
          </a:p>
          <a:p>
            <a:pPr marL="457200" lvl="0" indent="-355600" algn="l" rtl="0">
              <a:spcBef>
                <a:spcPts val="0"/>
              </a:spcBef>
              <a:spcAft>
                <a:spcPts val="0"/>
              </a:spcAft>
              <a:buClr>
                <a:schemeClr val="lt1"/>
              </a:buClr>
              <a:buSzPts val="2000"/>
              <a:buFont typeface="Lucida Sans"/>
              <a:buChar char="●"/>
            </a:pPr>
            <a:r>
              <a:rPr lang="en-US" sz="2000">
                <a:solidFill>
                  <a:schemeClr val="lt1"/>
                </a:solidFill>
                <a:latin typeface="Lucida Sans"/>
                <a:ea typeface="Lucida Sans"/>
                <a:cs typeface="Lucida Sans"/>
                <a:sym typeface="Lucida Sans"/>
              </a:rPr>
              <a:t>Travel and Community Assistant Coaches (up to 3)</a:t>
            </a:r>
            <a:endParaRPr sz="2000">
              <a:solidFill>
                <a:schemeClr val="lt1"/>
              </a:solidFill>
              <a:latin typeface="Lucida Sans"/>
              <a:ea typeface="Lucida Sans"/>
              <a:cs typeface="Lucida Sans"/>
              <a:sym typeface="Lucida Sans"/>
            </a:endParaRPr>
          </a:p>
          <a:p>
            <a:pPr marL="457200" lvl="0" indent="-355600" algn="l" rtl="0">
              <a:spcBef>
                <a:spcPts val="0"/>
              </a:spcBef>
              <a:spcAft>
                <a:spcPts val="0"/>
              </a:spcAft>
              <a:buClr>
                <a:schemeClr val="lt1"/>
              </a:buClr>
              <a:buSzPts val="2000"/>
              <a:buFont typeface="Lucida Sans"/>
              <a:buChar char="●"/>
            </a:pPr>
            <a:r>
              <a:rPr lang="en-US" sz="2000">
                <a:solidFill>
                  <a:schemeClr val="lt1"/>
                </a:solidFill>
                <a:latin typeface="Lucida Sans"/>
                <a:ea typeface="Lucida Sans"/>
                <a:cs typeface="Lucida Sans"/>
                <a:sym typeface="Lucida Sans"/>
              </a:rPr>
              <a:t>Team Manager (1)</a:t>
            </a:r>
            <a:endParaRPr sz="2000">
              <a:solidFill>
                <a:schemeClr val="lt1"/>
              </a:solidFill>
              <a:latin typeface="Lucida Sans"/>
              <a:ea typeface="Lucida Sans"/>
              <a:cs typeface="Lucida Sans"/>
              <a:sym typeface="Lucida Sans"/>
            </a:endParaRPr>
          </a:p>
          <a:p>
            <a:pPr marL="457200" lvl="0" indent="-355600" algn="l" rtl="0">
              <a:spcBef>
                <a:spcPts val="0"/>
              </a:spcBef>
              <a:spcAft>
                <a:spcPts val="0"/>
              </a:spcAft>
              <a:buClr>
                <a:schemeClr val="lt1"/>
              </a:buClr>
              <a:buSzPts val="2000"/>
              <a:buFont typeface="Lucida Sans"/>
              <a:buChar char="●"/>
            </a:pPr>
            <a:r>
              <a:rPr lang="en-US" sz="2000">
                <a:solidFill>
                  <a:schemeClr val="lt1"/>
                </a:solidFill>
                <a:latin typeface="Lucida Sans"/>
                <a:ea typeface="Lucida Sans"/>
                <a:cs typeface="Lucida Sans"/>
                <a:sym typeface="Lucida Sans"/>
              </a:rPr>
              <a:t>Travel GameChanger Manager (1)</a:t>
            </a:r>
            <a:endParaRPr sz="2000">
              <a:solidFill>
                <a:schemeClr val="lt1"/>
              </a:solidFill>
              <a:latin typeface="Lucida Sans"/>
              <a:ea typeface="Lucida Sans"/>
              <a:cs typeface="Lucida Sans"/>
              <a:sym typeface="Lucida Sans"/>
            </a:endParaRPr>
          </a:p>
          <a:p>
            <a:pPr marL="457200" lvl="0" indent="-355600" algn="l" rtl="0">
              <a:spcBef>
                <a:spcPts val="0"/>
              </a:spcBef>
              <a:spcAft>
                <a:spcPts val="0"/>
              </a:spcAft>
              <a:buClr>
                <a:schemeClr val="lt1"/>
              </a:buClr>
              <a:buSzPts val="2000"/>
              <a:buFont typeface="Lucida Sans"/>
              <a:buChar char="●"/>
            </a:pPr>
            <a:r>
              <a:rPr lang="en-US" sz="2000">
                <a:solidFill>
                  <a:schemeClr val="lt1"/>
                </a:solidFill>
                <a:latin typeface="Lucida Sans"/>
                <a:ea typeface="Lucida Sans"/>
                <a:cs typeface="Lucida Sans"/>
                <a:sym typeface="Lucida Sans"/>
              </a:rPr>
              <a:t>Player family that make the opt-out payment during registration for that specific player paid for at registration</a:t>
            </a:r>
            <a:endParaRPr sz="2000">
              <a:solidFill>
                <a:schemeClr val="lt1"/>
              </a:solidFill>
              <a:latin typeface="Lucida Sans"/>
              <a:ea typeface="Lucida Sans"/>
              <a:cs typeface="Lucida Sans"/>
              <a:sym typeface="Lucida Sans"/>
            </a:endParaRPr>
          </a:p>
          <a:p>
            <a:pPr marL="457200" lvl="0" indent="-355600" algn="l" rtl="0">
              <a:spcBef>
                <a:spcPts val="0"/>
              </a:spcBef>
              <a:spcAft>
                <a:spcPts val="0"/>
              </a:spcAft>
              <a:buClr>
                <a:schemeClr val="lt1"/>
              </a:buClr>
              <a:buSzPts val="2000"/>
              <a:buFont typeface="Lucida Sans"/>
              <a:buChar char="●"/>
            </a:pPr>
            <a:r>
              <a:rPr lang="en-US" sz="2000">
                <a:solidFill>
                  <a:schemeClr val="lt1"/>
                </a:solidFill>
                <a:latin typeface="Lucida Sans"/>
                <a:ea typeface="Lucida Sans"/>
                <a:cs typeface="Lucida Sans"/>
                <a:sym typeface="Lucida Sans"/>
              </a:rPr>
              <a:t>Team, League and Fundraiser Sponsors </a:t>
            </a:r>
            <a:endParaRPr sz="2000">
              <a:solidFill>
                <a:schemeClr val="lt1"/>
              </a:solidFill>
              <a:latin typeface="Lucida Sans"/>
              <a:ea typeface="Lucida Sans"/>
              <a:cs typeface="Lucida Sans"/>
              <a:sym typeface="Lucida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080" name="Google Shape;1080;p13"/>
          <p:cNvSpPr txBox="1">
            <a:spLocks noGrp="1"/>
          </p:cNvSpPr>
          <p:nvPr>
            <p:ph type="title"/>
          </p:nvPr>
        </p:nvSpPr>
        <p:spPr>
          <a:xfrm>
            <a:off x="1610139" y="386223"/>
            <a:ext cx="10581860" cy="1188000"/>
          </a:xfrm>
          <a:prstGeom prst="rect">
            <a:avLst/>
          </a:prstGeom>
          <a:noFill/>
          <a:ln>
            <a:noFill/>
          </a:ln>
        </p:spPr>
        <p:txBody>
          <a:bodyPr spcFirstLastPara="1" wrap="square" lIns="180000" tIns="180000" rIns="180000" bIns="180000" anchor="ctr" anchorCtr="0">
            <a:normAutofit/>
          </a:bodyPr>
          <a:lstStyle/>
          <a:p>
            <a:pPr marL="0" lvl="0" indent="0" algn="l" rtl="0">
              <a:lnSpc>
                <a:spcPct val="90000"/>
              </a:lnSpc>
              <a:spcBef>
                <a:spcPts val="0"/>
              </a:spcBef>
              <a:spcAft>
                <a:spcPts val="0"/>
              </a:spcAft>
              <a:buClr>
                <a:schemeClr val="lt1"/>
              </a:buClr>
              <a:buSzPts val="4000"/>
              <a:buFont typeface="Lucida Sans"/>
              <a:buNone/>
            </a:pPr>
            <a:r>
              <a:rPr lang="en-US"/>
              <a:t>Volunteering</a:t>
            </a:r>
            <a:endParaRPr/>
          </a:p>
        </p:txBody>
      </p:sp>
      <p:sp>
        <p:nvSpPr>
          <p:cNvPr id="1081" name="Google Shape;1081;p13"/>
          <p:cNvSpPr txBox="1">
            <a:spLocks noGrp="1"/>
          </p:cNvSpPr>
          <p:nvPr>
            <p:ph type="sldNum" idx="12"/>
          </p:nvPr>
        </p:nvSpPr>
        <p:spPr>
          <a:xfrm>
            <a:off x="9220203" y="6182182"/>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17</a:t>
            </a:fld>
            <a:endParaRPr/>
          </a:p>
        </p:txBody>
      </p:sp>
      <p:pic>
        <p:nvPicPr>
          <p:cNvPr id="1082" name="Google Shape;1082;p13"/>
          <p:cNvPicPr preferRelativeResize="0"/>
          <p:nvPr/>
        </p:nvPicPr>
        <p:blipFill rotWithShape="1">
          <a:blip r:embed="rId3">
            <a:alphaModFix/>
          </a:blip>
          <a:srcRect l="7767" t="2096" r="10082" b="1756"/>
          <a:stretch/>
        </p:blipFill>
        <p:spPr>
          <a:xfrm>
            <a:off x="308473" y="204084"/>
            <a:ext cx="1200838" cy="1206813"/>
          </a:xfrm>
          <a:prstGeom prst="ellipse">
            <a:avLst/>
          </a:prstGeom>
          <a:noFill/>
          <a:ln>
            <a:noFill/>
          </a:ln>
        </p:spPr>
      </p:pic>
      <p:sp>
        <p:nvSpPr>
          <p:cNvPr id="1083" name="Google Shape;1083;p13"/>
          <p:cNvSpPr txBox="1"/>
          <p:nvPr/>
        </p:nvSpPr>
        <p:spPr>
          <a:xfrm>
            <a:off x="9176922" y="1449085"/>
            <a:ext cx="2822100" cy="3694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Lucida Sans"/>
                <a:ea typeface="Lucida Sans"/>
                <a:cs typeface="Lucida Sans"/>
                <a:sym typeface="Lucida Sans"/>
              </a:rPr>
              <a:t>Volunteer shifts will use Dibs within the Sports Engine MBA site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Lucida Sans"/>
                <a:ea typeface="Lucida Sans"/>
                <a:cs typeface="Lucida Sans"/>
                <a:sym typeface="Lucida Sans"/>
              </a:rPr>
              <a:t>There will be volunteer shifts added for Minnetonka-hosted tournaments mid-season. If a parent was unable to find a slot initially, please know more availability will be published!</a:t>
            </a:r>
            <a:endParaRPr sz="1800" b="0" i="0" u="none" strike="noStrike" cap="none">
              <a:solidFill>
                <a:schemeClr val="lt1"/>
              </a:solidFill>
              <a:latin typeface="Lucida Sans"/>
              <a:ea typeface="Lucida Sans"/>
              <a:cs typeface="Lucida Sans"/>
              <a:sym typeface="Lucida Sans"/>
            </a:endParaRPr>
          </a:p>
        </p:txBody>
      </p:sp>
      <p:sp>
        <p:nvSpPr>
          <p:cNvPr id="1084" name="Google Shape;1084;p13"/>
          <p:cNvSpPr/>
          <p:nvPr/>
        </p:nvSpPr>
        <p:spPr>
          <a:xfrm rot="-6598986">
            <a:off x="4585642" y="4999556"/>
            <a:ext cx="484575" cy="907943"/>
          </a:xfrm>
          <a:prstGeom prst="upArrow">
            <a:avLst>
              <a:gd name="adj1" fmla="val 50000"/>
              <a:gd name="adj2" fmla="val 50000"/>
            </a:avLst>
          </a:prstGeom>
          <a:solidFill>
            <a:schemeClr val="accent1"/>
          </a:solidFill>
          <a:ln w="25400" cap="flat" cmpd="sng">
            <a:solidFill>
              <a:srgbClr val="1F2B4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085" name="Google Shape;1085;p13"/>
          <p:cNvPicPr preferRelativeResize="0"/>
          <p:nvPr/>
        </p:nvPicPr>
        <p:blipFill rotWithShape="1">
          <a:blip r:embed="rId4">
            <a:alphaModFix/>
          </a:blip>
          <a:srcRect l="1180" t="21070" r="-1180" b="-21070"/>
          <a:stretch/>
        </p:blipFill>
        <p:spPr>
          <a:xfrm>
            <a:off x="78204" y="1436150"/>
            <a:ext cx="7841196" cy="3335675"/>
          </a:xfrm>
          <a:prstGeom prst="rect">
            <a:avLst/>
          </a:prstGeom>
          <a:noFill/>
          <a:ln>
            <a:noFill/>
          </a:ln>
        </p:spPr>
      </p:pic>
      <p:pic>
        <p:nvPicPr>
          <p:cNvPr id="1086" name="Google Shape;1086;p13"/>
          <p:cNvPicPr preferRelativeResize="0"/>
          <p:nvPr/>
        </p:nvPicPr>
        <p:blipFill rotWithShape="1">
          <a:blip r:embed="rId5">
            <a:alphaModFix/>
          </a:blip>
          <a:srcRect/>
          <a:stretch/>
        </p:blipFill>
        <p:spPr>
          <a:xfrm>
            <a:off x="3265678" y="2579137"/>
            <a:ext cx="5954524" cy="3422874"/>
          </a:xfrm>
          <a:prstGeom prst="rect">
            <a:avLst/>
          </a:prstGeom>
          <a:noFill/>
          <a:ln>
            <a:noFill/>
          </a:ln>
        </p:spPr>
      </p:pic>
      <p:sp>
        <p:nvSpPr>
          <p:cNvPr id="1087" name="Google Shape;1087;p13"/>
          <p:cNvSpPr/>
          <p:nvPr/>
        </p:nvSpPr>
        <p:spPr>
          <a:xfrm rot="-1833005">
            <a:off x="6821879" y="3092701"/>
            <a:ext cx="484565" cy="907847"/>
          </a:xfrm>
          <a:prstGeom prst="upArrow">
            <a:avLst>
              <a:gd name="adj1" fmla="val 50000"/>
              <a:gd name="adj2" fmla="val 50000"/>
            </a:avLst>
          </a:prstGeom>
          <a:solidFill>
            <a:schemeClr val="accent1"/>
          </a:solidFill>
          <a:ln w="25400" cap="flat" cmpd="sng">
            <a:solidFill>
              <a:srgbClr val="1F2B4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88" name="Google Shape;1088;p13"/>
          <p:cNvSpPr txBox="1"/>
          <p:nvPr/>
        </p:nvSpPr>
        <p:spPr>
          <a:xfrm>
            <a:off x="7201956" y="3142267"/>
            <a:ext cx="459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FF0000"/>
                </a:solidFill>
                <a:latin typeface="Arial"/>
                <a:ea typeface="Arial"/>
                <a:cs typeface="Arial"/>
                <a:sym typeface="Arial"/>
              </a:rPr>
              <a:t>#1</a:t>
            </a:r>
            <a:endParaRPr/>
          </a:p>
        </p:txBody>
      </p:sp>
      <p:sp>
        <p:nvSpPr>
          <p:cNvPr id="1089" name="Google Shape;1089;p13"/>
          <p:cNvSpPr/>
          <p:nvPr/>
        </p:nvSpPr>
        <p:spPr>
          <a:xfrm rot="-7455054">
            <a:off x="4526867" y="4926565"/>
            <a:ext cx="484526" cy="907817"/>
          </a:xfrm>
          <a:prstGeom prst="upArrow">
            <a:avLst>
              <a:gd name="adj1" fmla="val 50000"/>
              <a:gd name="adj2" fmla="val 50000"/>
            </a:avLst>
          </a:prstGeom>
          <a:solidFill>
            <a:schemeClr val="accent1"/>
          </a:solidFill>
          <a:ln w="25400" cap="flat" cmpd="sng">
            <a:solidFill>
              <a:srgbClr val="1F2B4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90" name="Google Shape;1090;p13"/>
          <p:cNvSpPr txBox="1"/>
          <p:nvPr/>
        </p:nvSpPr>
        <p:spPr>
          <a:xfrm>
            <a:off x="4820881" y="5528672"/>
            <a:ext cx="459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FF0000"/>
                </a:solidFill>
                <a:latin typeface="Arial"/>
                <a:ea typeface="Arial"/>
                <a:cs typeface="Arial"/>
                <a:sym typeface="Arial"/>
              </a:rPr>
              <a:t>#2</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sp>
        <p:nvSpPr>
          <p:cNvPr id="1096" name="Google Shape;1096;p14"/>
          <p:cNvSpPr txBox="1">
            <a:spLocks noGrp="1"/>
          </p:cNvSpPr>
          <p:nvPr>
            <p:ph type="title"/>
          </p:nvPr>
        </p:nvSpPr>
        <p:spPr>
          <a:xfrm>
            <a:off x="1610139" y="386223"/>
            <a:ext cx="10581860" cy="1188000"/>
          </a:xfrm>
          <a:prstGeom prst="rect">
            <a:avLst/>
          </a:prstGeom>
          <a:noFill/>
          <a:ln>
            <a:noFill/>
          </a:ln>
        </p:spPr>
        <p:txBody>
          <a:bodyPr spcFirstLastPara="1" wrap="square" lIns="180000" tIns="180000" rIns="180000" bIns="180000" anchor="ctr" anchorCtr="0">
            <a:normAutofit/>
          </a:bodyPr>
          <a:lstStyle/>
          <a:p>
            <a:pPr marL="0" lvl="0" indent="0" algn="l" rtl="0">
              <a:lnSpc>
                <a:spcPct val="90000"/>
              </a:lnSpc>
              <a:spcBef>
                <a:spcPts val="0"/>
              </a:spcBef>
              <a:spcAft>
                <a:spcPts val="0"/>
              </a:spcAft>
              <a:buClr>
                <a:schemeClr val="lt1"/>
              </a:buClr>
              <a:buSzPts val="4000"/>
              <a:buFont typeface="Lucida Sans"/>
              <a:buNone/>
            </a:pPr>
            <a:r>
              <a:rPr lang="en-US"/>
              <a:t>Team Picture Day</a:t>
            </a:r>
            <a:endParaRPr/>
          </a:p>
        </p:txBody>
      </p:sp>
      <p:sp>
        <p:nvSpPr>
          <p:cNvPr id="1097" name="Google Shape;1097;p14"/>
          <p:cNvSpPr txBox="1">
            <a:spLocks noGrp="1"/>
          </p:cNvSpPr>
          <p:nvPr>
            <p:ph type="sldNum" idx="12"/>
          </p:nvPr>
        </p:nvSpPr>
        <p:spPr>
          <a:xfrm>
            <a:off x="9220203" y="6182182"/>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18</a:t>
            </a:fld>
            <a:endParaRPr/>
          </a:p>
        </p:txBody>
      </p:sp>
      <p:pic>
        <p:nvPicPr>
          <p:cNvPr id="1098" name="Google Shape;1098;p14"/>
          <p:cNvPicPr preferRelativeResize="0"/>
          <p:nvPr/>
        </p:nvPicPr>
        <p:blipFill rotWithShape="1">
          <a:blip r:embed="rId3">
            <a:alphaModFix/>
          </a:blip>
          <a:srcRect l="7767" t="2096" r="10082" b="1756"/>
          <a:stretch/>
        </p:blipFill>
        <p:spPr>
          <a:xfrm>
            <a:off x="308473" y="204084"/>
            <a:ext cx="1200838" cy="1206813"/>
          </a:xfrm>
          <a:prstGeom prst="ellipse">
            <a:avLst/>
          </a:prstGeom>
          <a:noFill/>
          <a:ln>
            <a:noFill/>
          </a:ln>
        </p:spPr>
      </p:pic>
      <p:sp>
        <p:nvSpPr>
          <p:cNvPr id="1099" name="Google Shape;1099;p14"/>
          <p:cNvSpPr/>
          <p:nvPr/>
        </p:nvSpPr>
        <p:spPr>
          <a:xfrm>
            <a:off x="-55178" y="1574223"/>
            <a:ext cx="7370378" cy="2308284"/>
          </a:xfrm>
          <a:prstGeom prst="rect">
            <a:avLst/>
          </a:prstGeom>
          <a:noFill/>
          <a:ln>
            <a:noFill/>
          </a:ln>
        </p:spPr>
        <p:txBody>
          <a:bodyPr spcFirstLastPara="1" wrap="square" lIns="91425" tIns="45700" rIns="91425" bIns="45700" anchor="t" anchorCtr="0">
            <a:spAutoFit/>
          </a:bodyPr>
          <a:lstStyle/>
          <a:p>
            <a:pPr marL="457200" marR="0" lvl="0" indent="0" algn="l" rtl="0">
              <a:lnSpc>
                <a:spcPct val="100000"/>
              </a:lnSpc>
              <a:spcBef>
                <a:spcPts val="0"/>
              </a:spcBef>
              <a:spcAft>
                <a:spcPts val="0"/>
              </a:spcAft>
              <a:buClr>
                <a:srgbClr val="000000"/>
              </a:buClr>
              <a:buSzPts val="1800"/>
              <a:buFont typeface="Arial"/>
              <a:buNone/>
            </a:pPr>
            <a:r>
              <a:rPr lang="en-US" sz="1800" b="1" i="0" u="sng" strike="noStrike" cap="none">
                <a:solidFill>
                  <a:schemeClr val="lt1"/>
                </a:solidFill>
                <a:latin typeface="Arial"/>
                <a:ea typeface="Arial"/>
                <a:cs typeface="Arial"/>
                <a:sym typeface="Arial"/>
              </a:rPr>
              <a:t>CHANGE:  Rookie – Community 16/18 &amp; Travel 9 – Travel 15 </a:t>
            </a:r>
            <a:endParaRPr sz="1800" b="1" i="0" u="none" strike="noStrike" cap="none">
              <a:solidFill>
                <a:schemeClr val="lt1"/>
              </a:solidFill>
              <a:latin typeface="Times New Roman"/>
              <a:ea typeface="Times New Roman"/>
              <a:cs typeface="Times New Roman"/>
              <a:sym typeface="Times New Roman"/>
            </a:endParaRPr>
          </a:p>
          <a:p>
            <a:pPr marL="45720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Arial"/>
                <a:ea typeface="Arial"/>
                <a:cs typeface="Arial"/>
                <a:sym typeface="Arial"/>
              </a:rPr>
              <a:t>Kemmetmueller Photography</a:t>
            </a:r>
            <a:endParaRPr sz="1800" b="1" i="0" u="none" strike="noStrike" cap="none">
              <a:solidFill>
                <a:schemeClr val="lt1"/>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Arial"/>
                <a:ea typeface="Arial"/>
                <a:cs typeface="Arial"/>
                <a:sym typeface="Arial"/>
              </a:rPr>
              <a:t>Saturday April 18th and April 25th (Black Box)</a:t>
            </a:r>
            <a:endParaRPr sz="1800" b="1" i="0" u="none" strike="noStrike" cap="none">
              <a:solidFill>
                <a:schemeClr val="lt1"/>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Arial"/>
                <a:ea typeface="Arial"/>
                <a:cs typeface="Arial"/>
                <a:sym typeface="Arial"/>
              </a:rPr>
              <a:t>Minnetonka High School </a:t>
            </a:r>
            <a:endParaRPr sz="1800" b="1" i="0" u="none" strike="noStrike" cap="none">
              <a:solidFill>
                <a:schemeClr val="lt1"/>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Arial"/>
                <a:ea typeface="Arial"/>
                <a:cs typeface="Arial"/>
                <a:sym typeface="Arial"/>
              </a:rPr>
              <a:t>18301 MN Hwy 7</a:t>
            </a:r>
            <a:endParaRPr sz="1800" b="1" i="0" u="none" strike="noStrike" cap="none">
              <a:solidFill>
                <a:schemeClr val="lt1"/>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Arial"/>
                <a:ea typeface="Arial"/>
                <a:cs typeface="Arial"/>
                <a:sym typeface="Arial"/>
              </a:rPr>
              <a:t>Enter at West entrance and go straight into the school</a:t>
            </a:r>
            <a:endParaRPr sz="1800" b="1" i="0" u="none" strike="noStrike" cap="none">
              <a:solidFill>
                <a:schemeClr val="lt1"/>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Arial"/>
              <a:ea typeface="Arial"/>
              <a:cs typeface="Arial"/>
              <a:sym typeface="Arial"/>
            </a:endParaRPr>
          </a:p>
        </p:txBody>
      </p:sp>
      <p:sp>
        <p:nvSpPr>
          <p:cNvPr id="1100" name="Google Shape;1100;p14"/>
          <p:cNvSpPr txBox="1"/>
          <p:nvPr/>
        </p:nvSpPr>
        <p:spPr>
          <a:xfrm rot="1197662">
            <a:off x="5023096" y="626739"/>
            <a:ext cx="3732213"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B0F0"/>
                </a:solidFill>
                <a:latin typeface="Lucida Sans"/>
                <a:ea typeface="Lucida Sans"/>
                <a:cs typeface="Lucida Sans"/>
                <a:sym typeface="Lucida Sans"/>
              </a:rPr>
              <a:t>SAVE THE DATE</a:t>
            </a:r>
            <a:endParaRPr sz="2800" b="1" i="0" u="none" strike="noStrike" cap="none">
              <a:solidFill>
                <a:srgbClr val="00B0F0"/>
              </a:solidFill>
              <a:latin typeface="Lucida Sans"/>
              <a:ea typeface="Lucida Sans"/>
              <a:cs typeface="Lucida Sans"/>
              <a:sym typeface="Lucida Sans"/>
            </a:endParaRPr>
          </a:p>
        </p:txBody>
      </p:sp>
      <p:sp>
        <p:nvSpPr>
          <p:cNvPr id="1101" name="Google Shape;1101;p14"/>
          <p:cNvSpPr/>
          <p:nvPr/>
        </p:nvSpPr>
        <p:spPr>
          <a:xfrm>
            <a:off x="308473" y="3322821"/>
            <a:ext cx="130629" cy="124318"/>
          </a:xfrm>
          <a:prstGeom prst="star5">
            <a:avLst>
              <a:gd name="adj" fmla="val 19098"/>
              <a:gd name="hf" fmla="val 105146"/>
              <a:gd name="vf" fmla="val 11055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1102" name="Google Shape;1102;p14" descr="cid:image002.jpg@01D95592.D225F770"/>
          <p:cNvPicPr preferRelativeResize="0"/>
          <p:nvPr/>
        </p:nvPicPr>
        <p:blipFill rotWithShape="1">
          <a:blip r:embed="rId4">
            <a:alphaModFix/>
          </a:blip>
          <a:srcRect/>
          <a:stretch/>
        </p:blipFill>
        <p:spPr>
          <a:xfrm>
            <a:off x="4382796" y="4235906"/>
            <a:ext cx="6209007" cy="2031023"/>
          </a:xfrm>
          <a:prstGeom prst="rect">
            <a:avLst/>
          </a:prstGeom>
          <a:solidFill>
            <a:schemeClr val="accent1">
              <a:alpha val="14117"/>
            </a:schemeClr>
          </a:solidFill>
          <a:ln>
            <a:noFill/>
          </a:ln>
          <a:effectLst>
            <a:outerShdw blurRad="50800" dist="50800" dir="5400000" algn="ctr" rotWithShape="0">
              <a:srgbClr val="000000">
                <a:alpha val="94901"/>
              </a:srgbClr>
            </a:outerShdw>
          </a:effectLst>
        </p:spPr>
      </p:pic>
      <p:sp>
        <p:nvSpPr>
          <p:cNvPr id="1103" name="Google Shape;1103;p14"/>
          <p:cNvSpPr/>
          <p:nvPr/>
        </p:nvSpPr>
        <p:spPr>
          <a:xfrm>
            <a:off x="6934044" y="1589581"/>
            <a:ext cx="4777800" cy="2554505"/>
          </a:xfrm>
          <a:prstGeom prst="rect">
            <a:avLst/>
          </a:prstGeom>
          <a:noFill/>
          <a:ln>
            <a:noFill/>
          </a:ln>
        </p:spPr>
        <p:txBody>
          <a:bodyPr spcFirstLastPara="1" wrap="square" lIns="91425" tIns="45700" rIns="91425" bIns="45700" anchor="t" anchorCtr="0">
            <a:spAutoFit/>
          </a:bodyPr>
          <a:lstStyle/>
          <a:p>
            <a:pPr marL="457200" marR="0" lvl="0" indent="0" algn="l" rtl="0">
              <a:lnSpc>
                <a:spcPct val="100000"/>
              </a:lnSpc>
              <a:spcBef>
                <a:spcPts val="0"/>
              </a:spcBef>
              <a:spcAft>
                <a:spcPts val="0"/>
              </a:spcAft>
              <a:buClr>
                <a:srgbClr val="000000"/>
              </a:buClr>
              <a:buSzPts val="1800"/>
              <a:buFont typeface="Arial"/>
              <a:buNone/>
            </a:pPr>
            <a:r>
              <a:rPr lang="en-US" sz="1800" b="1" i="1" u="none" strike="noStrike" cap="none">
                <a:solidFill>
                  <a:schemeClr val="lt1"/>
                </a:solidFill>
                <a:latin typeface="Arial"/>
                <a:ea typeface="Arial"/>
                <a:cs typeface="Arial"/>
                <a:sym typeface="Arial"/>
              </a:rPr>
              <a:t>Schedule is posted on the website homepage now!</a:t>
            </a:r>
            <a:endParaRPr sz="1800" b="1" i="1" u="none" strike="noStrike" cap="none">
              <a:solidFill>
                <a:srgbClr val="FF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800"/>
              <a:buFont typeface="Arial"/>
              <a:buNone/>
            </a:pPr>
            <a:r>
              <a:rPr lang="en-US" sz="1800" b="1" i="1" u="none" strike="noStrike" cap="none">
                <a:solidFill>
                  <a:schemeClr val="lt1"/>
                </a:solidFill>
                <a:latin typeface="Arial"/>
                <a:ea typeface="Arial"/>
                <a:cs typeface="Arial"/>
                <a:sym typeface="Arial"/>
              </a:rPr>
              <a:t>Ordering will be online</a:t>
            </a:r>
            <a:endParaRPr sz="14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800"/>
              <a:buFont typeface="Arial"/>
              <a:buNone/>
            </a:pPr>
            <a:r>
              <a:rPr lang="en-US" sz="1800" b="1" i="1" u="none" strike="noStrike" cap="none">
                <a:solidFill>
                  <a:schemeClr val="lt1"/>
                </a:solidFill>
                <a:latin typeface="Arial"/>
                <a:ea typeface="Arial"/>
                <a:cs typeface="Arial"/>
                <a:sym typeface="Arial"/>
              </a:rPr>
              <a:t>No make-up day</a:t>
            </a:r>
            <a:endParaRPr sz="1800" b="1" i="1" u="none" strike="noStrike" cap="none">
              <a:solidFill>
                <a:schemeClr val="lt1"/>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800"/>
              <a:buFont typeface="Arial"/>
              <a:buNone/>
            </a:pPr>
            <a:r>
              <a:rPr lang="en-US" sz="1800" b="1" i="1" u="none" strike="noStrike" cap="none">
                <a:solidFill>
                  <a:schemeClr val="dk1"/>
                </a:solidFill>
                <a:highlight>
                  <a:srgbClr val="FFFF00"/>
                </a:highlight>
                <a:latin typeface="Arial"/>
                <a:ea typeface="Arial"/>
                <a:cs typeface="Arial"/>
                <a:sym typeface="Arial"/>
              </a:rPr>
              <a:t>Cut off day to make changes is April 1</a:t>
            </a:r>
            <a:r>
              <a:rPr lang="en-US" sz="1800" b="1" i="1">
                <a:solidFill>
                  <a:schemeClr val="dk1"/>
                </a:solidFill>
                <a:highlight>
                  <a:srgbClr val="FFFF00"/>
                </a:highlight>
              </a:rPr>
              <a:t>3</a:t>
            </a:r>
            <a:r>
              <a:rPr lang="en-US" sz="1800" b="1" i="1" u="none" strike="noStrike" cap="none">
                <a:solidFill>
                  <a:schemeClr val="dk1"/>
                </a:solidFill>
                <a:highlight>
                  <a:srgbClr val="FFFF00"/>
                </a:highlight>
                <a:latin typeface="Arial"/>
                <a:ea typeface="Arial"/>
                <a:cs typeface="Arial"/>
                <a:sym typeface="Arial"/>
              </a:rPr>
              <a:t>th</a:t>
            </a:r>
            <a:endParaRPr sz="1800" b="1" i="1" u="none" strike="noStrike" cap="none">
              <a:solidFill>
                <a:schemeClr val="dk1"/>
              </a:solidFill>
              <a:highlight>
                <a:srgbClr val="FFFF00"/>
              </a:highlight>
              <a:latin typeface="Arial"/>
              <a:ea typeface="Arial"/>
              <a:cs typeface="Arial"/>
              <a:sym typeface="Arial"/>
            </a:endParaRPr>
          </a:p>
          <a:p>
            <a:pPr marL="457200" marR="0" lvl="0" indent="0" algn="l" rtl="0">
              <a:lnSpc>
                <a:spcPct val="100000"/>
              </a:lnSpc>
              <a:spcBef>
                <a:spcPts val="0"/>
              </a:spcBef>
              <a:spcAft>
                <a:spcPts val="0"/>
              </a:spcAft>
              <a:buClr>
                <a:srgbClr val="000000"/>
              </a:buClr>
              <a:buSzPts val="1800"/>
              <a:buFont typeface="Arial"/>
              <a:buNone/>
            </a:pPr>
            <a:r>
              <a:rPr lang="en-US" sz="1800" b="1" i="1" u="none" strike="noStrike" cap="none">
                <a:solidFill>
                  <a:schemeClr val="lt1"/>
                </a:solidFill>
                <a:latin typeface="Arial"/>
                <a:ea typeface="Arial"/>
                <a:cs typeface="Arial"/>
                <a:sym typeface="Arial"/>
              </a:rPr>
              <a:t>Add this date to your team’s schedule as a General Event</a:t>
            </a:r>
            <a:endParaRPr sz="14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1104" name="Google Shape;1104;p14"/>
          <p:cNvSpPr/>
          <p:nvPr/>
        </p:nvSpPr>
        <p:spPr>
          <a:xfrm>
            <a:off x="-55178" y="4515982"/>
            <a:ext cx="4169924" cy="1754286"/>
          </a:xfrm>
          <a:prstGeom prst="rect">
            <a:avLst/>
          </a:prstGeom>
          <a:noFill/>
          <a:ln>
            <a:noFill/>
          </a:ln>
        </p:spPr>
        <p:txBody>
          <a:bodyPr spcFirstLastPara="1" wrap="square" lIns="91425" tIns="45700" rIns="91425" bIns="45700" anchor="t" anchorCtr="0">
            <a:spAutoFit/>
          </a:bodyPr>
          <a:lstStyle/>
          <a:p>
            <a:pPr marL="45720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*CHANGE:  For Community 14/15, 16/18 &amp; Travel 13+ if you DON’T want pictures please reach out to Tina at </a:t>
            </a:r>
            <a:r>
              <a:rPr lang="en-US" sz="1800" b="0" i="0" u="sng" strike="noStrike" cap="none">
                <a:solidFill>
                  <a:schemeClr val="lt1"/>
                </a:solidFill>
                <a:latin typeface="Arial"/>
                <a:ea typeface="Arial"/>
                <a:cs typeface="Arial"/>
                <a:sym typeface="Arial"/>
                <a:hlinkClick r:id="rId5">
                  <a:extLst>
                    <a:ext uri="{A12FA001-AC4F-418D-AE19-62706E023703}">
                      <ahyp:hlinkClr xmlns:ahyp="http://schemas.microsoft.com/office/drawing/2018/hyperlinkcolor" val="tx"/>
                    </a:ext>
                  </a:extLst>
                </a:hlinkClick>
              </a:rPr>
              <a:t>mbateammanager@gmail.com</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09"/>
        <p:cNvGrpSpPr/>
        <p:nvPr/>
      </p:nvGrpSpPr>
      <p:grpSpPr>
        <a:xfrm>
          <a:off x="0" y="0"/>
          <a:ext cx="0" cy="0"/>
          <a:chOff x="0" y="0"/>
          <a:chExt cx="0" cy="0"/>
        </a:xfrm>
      </p:grpSpPr>
      <p:sp>
        <p:nvSpPr>
          <p:cNvPr id="1110" name="Google Shape;1110;g3465d5aefae_1_501"/>
          <p:cNvSpPr txBox="1">
            <a:spLocks noGrp="1"/>
          </p:cNvSpPr>
          <p:nvPr>
            <p:ph type="title"/>
          </p:nvPr>
        </p:nvSpPr>
        <p:spPr>
          <a:xfrm>
            <a:off x="1610139" y="386223"/>
            <a:ext cx="10581900" cy="1188000"/>
          </a:xfrm>
          <a:prstGeom prst="rect">
            <a:avLst/>
          </a:prstGeom>
          <a:noFill/>
          <a:ln>
            <a:noFill/>
          </a:ln>
        </p:spPr>
        <p:txBody>
          <a:bodyPr spcFirstLastPara="1" wrap="square" lIns="180000" tIns="180000" rIns="180000" bIns="180000" anchor="ctr" anchorCtr="0">
            <a:normAutofit/>
          </a:bodyPr>
          <a:lstStyle/>
          <a:p>
            <a:pPr marL="0" lvl="0" indent="0" algn="l" rtl="0">
              <a:lnSpc>
                <a:spcPct val="90000"/>
              </a:lnSpc>
              <a:spcBef>
                <a:spcPts val="0"/>
              </a:spcBef>
              <a:spcAft>
                <a:spcPts val="0"/>
              </a:spcAft>
              <a:buClr>
                <a:schemeClr val="lt1"/>
              </a:buClr>
              <a:buSzPts val="4000"/>
              <a:buFont typeface="Lucida Sans"/>
              <a:buNone/>
            </a:pPr>
            <a:r>
              <a:rPr lang="en-US"/>
              <a:t>Schedule - APRIL 18TH</a:t>
            </a:r>
            <a:endParaRPr/>
          </a:p>
        </p:txBody>
      </p:sp>
      <p:sp>
        <p:nvSpPr>
          <p:cNvPr id="1111" name="Google Shape;1111;g3465d5aefae_1_501"/>
          <p:cNvSpPr txBox="1">
            <a:spLocks noGrp="1"/>
          </p:cNvSpPr>
          <p:nvPr>
            <p:ph type="sldNum" idx="12"/>
          </p:nvPr>
        </p:nvSpPr>
        <p:spPr>
          <a:xfrm>
            <a:off x="9220203" y="6182182"/>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19</a:t>
            </a:fld>
            <a:endParaRPr/>
          </a:p>
        </p:txBody>
      </p:sp>
      <p:pic>
        <p:nvPicPr>
          <p:cNvPr id="1112" name="Google Shape;1112;g3465d5aefae_1_501"/>
          <p:cNvPicPr preferRelativeResize="0"/>
          <p:nvPr/>
        </p:nvPicPr>
        <p:blipFill rotWithShape="1">
          <a:blip r:embed="rId3">
            <a:alphaModFix/>
          </a:blip>
          <a:srcRect l="7763" t="2095" r="10087" b="1759"/>
          <a:stretch/>
        </p:blipFill>
        <p:spPr>
          <a:xfrm>
            <a:off x="308473" y="204084"/>
            <a:ext cx="1200900" cy="1206900"/>
          </a:xfrm>
          <a:prstGeom prst="ellipse">
            <a:avLst/>
          </a:prstGeom>
          <a:noFill/>
          <a:ln>
            <a:noFill/>
          </a:ln>
        </p:spPr>
      </p:pic>
      <p:pic>
        <p:nvPicPr>
          <p:cNvPr id="1113" name="Google Shape;1113;g3465d5aefae_1_501"/>
          <p:cNvPicPr preferRelativeResize="0"/>
          <p:nvPr/>
        </p:nvPicPr>
        <p:blipFill rotWithShape="1">
          <a:blip r:embed="rId4">
            <a:alphaModFix/>
          </a:blip>
          <a:srcRect l="26534" t="23895" r="30123" b="21549"/>
          <a:stretch/>
        </p:blipFill>
        <p:spPr>
          <a:xfrm>
            <a:off x="1834450" y="1495450"/>
            <a:ext cx="7678802" cy="485135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2" name="Google Shape;922;p2"/>
          <p:cNvSpPr txBox="1">
            <a:spLocks noGrp="1"/>
          </p:cNvSpPr>
          <p:nvPr>
            <p:ph type="title"/>
          </p:nvPr>
        </p:nvSpPr>
        <p:spPr>
          <a:xfrm>
            <a:off x="1610139" y="386223"/>
            <a:ext cx="10581860" cy="1188000"/>
          </a:xfrm>
          <a:prstGeom prst="rect">
            <a:avLst/>
          </a:prstGeom>
          <a:noFill/>
          <a:ln>
            <a:noFill/>
          </a:ln>
        </p:spPr>
        <p:txBody>
          <a:bodyPr spcFirstLastPara="1" wrap="square" lIns="180000" tIns="180000" rIns="180000" bIns="180000" anchor="ctr" anchorCtr="0">
            <a:normAutofit/>
          </a:bodyPr>
          <a:lstStyle/>
          <a:p>
            <a:pPr marL="0" lvl="0" indent="0" algn="l" rtl="0">
              <a:lnSpc>
                <a:spcPct val="90000"/>
              </a:lnSpc>
              <a:spcBef>
                <a:spcPts val="0"/>
              </a:spcBef>
              <a:spcAft>
                <a:spcPts val="0"/>
              </a:spcAft>
              <a:buClr>
                <a:schemeClr val="lt1"/>
              </a:buClr>
              <a:buSzPts val="4000"/>
              <a:buFont typeface="Lucida Sans"/>
              <a:buNone/>
            </a:pPr>
            <a:r>
              <a:rPr lang="en-US"/>
              <a:t>Agenda</a:t>
            </a:r>
            <a:endParaRPr/>
          </a:p>
        </p:txBody>
      </p:sp>
      <p:sp>
        <p:nvSpPr>
          <p:cNvPr id="923" name="Google Shape;923;p2"/>
          <p:cNvSpPr txBox="1">
            <a:spLocks noGrp="1"/>
          </p:cNvSpPr>
          <p:nvPr>
            <p:ph type="sldNum" idx="12"/>
          </p:nvPr>
        </p:nvSpPr>
        <p:spPr>
          <a:xfrm>
            <a:off x="9220203" y="6182182"/>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2</a:t>
            </a:fld>
            <a:endParaRPr/>
          </a:p>
        </p:txBody>
      </p:sp>
      <p:pic>
        <p:nvPicPr>
          <p:cNvPr id="924" name="Google Shape;924;p2"/>
          <p:cNvPicPr preferRelativeResize="0"/>
          <p:nvPr/>
        </p:nvPicPr>
        <p:blipFill rotWithShape="1">
          <a:blip r:embed="rId3">
            <a:alphaModFix/>
          </a:blip>
          <a:srcRect l="7767" t="2096" r="10082" b="1756"/>
          <a:stretch/>
        </p:blipFill>
        <p:spPr>
          <a:xfrm>
            <a:off x="308473" y="204084"/>
            <a:ext cx="1200838" cy="1206813"/>
          </a:xfrm>
          <a:prstGeom prst="ellipse">
            <a:avLst/>
          </a:prstGeom>
          <a:noFill/>
          <a:ln>
            <a:noFill/>
          </a:ln>
        </p:spPr>
      </p:pic>
      <p:sp>
        <p:nvSpPr>
          <p:cNvPr id="925" name="Google Shape;925;p2"/>
          <p:cNvSpPr/>
          <p:nvPr/>
        </p:nvSpPr>
        <p:spPr>
          <a:xfrm>
            <a:off x="742693" y="1574223"/>
            <a:ext cx="9934543" cy="409338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lt1"/>
              </a:buClr>
              <a:buSzPts val="2000"/>
              <a:buFont typeface="Arial"/>
              <a:buChar char="•"/>
            </a:pPr>
            <a:r>
              <a:rPr lang="en-US" sz="2000" b="0" i="0" u="none" strike="noStrike" cap="none" dirty="0">
                <a:solidFill>
                  <a:schemeClr val="lt1"/>
                </a:solidFill>
                <a:latin typeface="Lucida Sans"/>
                <a:ea typeface="Lucida Sans"/>
                <a:cs typeface="Lucida Sans"/>
                <a:sym typeface="Lucida Sans"/>
              </a:rPr>
              <a:t>Welcome</a:t>
            </a:r>
            <a:endParaRPr sz="2000" b="0" i="0" u="none" strike="noStrike" cap="none" dirty="0">
              <a:solidFill>
                <a:schemeClr val="lt1"/>
              </a:solidFill>
              <a:latin typeface="Lucida Sans"/>
              <a:ea typeface="Lucida Sans"/>
              <a:cs typeface="Lucida Sans"/>
              <a:sym typeface="Lucida Sans"/>
            </a:endParaRPr>
          </a:p>
          <a:p>
            <a:pPr marL="800100" marR="0" lvl="1" indent="-342900" algn="l" rtl="0">
              <a:lnSpc>
                <a:spcPct val="100000"/>
              </a:lnSpc>
              <a:spcBef>
                <a:spcPts val="0"/>
              </a:spcBef>
              <a:spcAft>
                <a:spcPts val="0"/>
              </a:spcAft>
              <a:buClr>
                <a:schemeClr val="lt1"/>
              </a:buClr>
              <a:buSzPts val="2000"/>
              <a:buFont typeface="Arial"/>
              <a:buChar char="•"/>
            </a:pPr>
            <a:r>
              <a:rPr lang="en-US" sz="2000" b="1" i="0" u="none" strike="noStrike" cap="none" dirty="0">
                <a:solidFill>
                  <a:schemeClr val="lt1"/>
                </a:solidFill>
                <a:latin typeface="Lucida Sans"/>
                <a:ea typeface="Lucida Sans"/>
                <a:cs typeface="Lucida Sans"/>
                <a:sym typeface="Lucida Sans"/>
              </a:rPr>
              <a:t>Tina McIntyre - </a:t>
            </a:r>
            <a:r>
              <a:rPr lang="en-US" sz="2000" b="1" dirty="0">
                <a:solidFill>
                  <a:schemeClr val="lt1"/>
                </a:solidFill>
                <a:latin typeface="Lucida Sans"/>
                <a:ea typeface="Lucida Sans"/>
                <a:cs typeface="Lucida Sans"/>
                <a:sym typeface="Lucida Sans"/>
              </a:rPr>
              <a:t>Director of Team Managers,</a:t>
            </a:r>
            <a:r>
              <a:rPr lang="en-US" sz="2000" b="1" i="0" u="none" strike="noStrike" cap="none" dirty="0">
                <a:solidFill>
                  <a:schemeClr val="lt1"/>
                </a:solidFill>
                <a:latin typeface="Lucida Sans"/>
                <a:ea typeface="Lucida Sans"/>
                <a:cs typeface="Lucida Sans"/>
                <a:sym typeface="Lucida Sans"/>
              </a:rPr>
              <a:t> Sponsorship &amp; Fundraising</a:t>
            </a:r>
            <a:endParaRPr lang="en-US" sz="2000" dirty="0">
              <a:solidFill>
                <a:schemeClr val="lt1"/>
              </a:solidFill>
              <a:latin typeface="Lucida Sans"/>
              <a:ea typeface="Lucida Sans"/>
              <a:cs typeface="Lucida Sans"/>
              <a:sym typeface="Lucida Sans"/>
            </a:endParaRPr>
          </a:p>
          <a:p>
            <a:pPr marL="457200" marR="0" lvl="1" algn="l" rtl="0">
              <a:lnSpc>
                <a:spcPct val="100000"/>
              </a:lnSpc>
              <a:spcBef>
                <a:spcPts val="0"/>
              </a:spcBef>
              <a:spcAft>
                <a:spcPts val="0"/>
              </a:spcAft>
              <a:buClr>
                <a:schemeClr val="lt1"/>
              </a:buClr>
              <a:buSzPts val="2000"/>
            </a:pPr>
            <a:endParaRPr sz="2000" b="0" i="0" u="none" strike="noStrike" cap="none" dirty="0">
              <a:solidFill>
                <a:schemeClr val="lt1"/>
              </a:solidFill>
              <a:latin typeface="Lucida Sans"/>
              <a:ea typeface="Lucida Sans"/>
              <a:cs typeface="Lucida Sans"/>
              <a:sym typeface="Lucida Sans"/>
            </a:endParaRPr>
          </a:p>
          <a:p>
            <a:pPr marL="342900" marR="0" lvl="0" indent="-215900" algn="l" rtl="0">
              <a:lnSpc>
                <a:spcPct val="100000"/>
              </a:lnSpc>
              <a:spcBef>
                <a:spcPts val="0"/>
              </a:spcBef>
              <a:spcAft>
                <a:spcPts val="0"/>
              </a:spcAft>
              <a:buClr>
                <a:schemeClr val="dk1"/>
              </a:buClr>
              <a:buSzPts val="2000"/>
              <a:buFont typeface="Arial"/>
              <a:buNone/>
            </a:pPr>
            <a:endParaRPr sz="2000" b="0" i="0" u="none" strike="noStrike" cap="none" dirty="0">
              <a:solidFill>
                <a:schemeClr val="lt1"/>
              </a:solidFill>
              <a:latin typeface="Lucida Sans"/>
              <a:ea typeface="Lucida Sans"/>
              <a:cs typeface="Lucida Sans"/>
              <a:sym typeface="Lucida Sans"/>
            </a:endParaRPr>
          </a:p>
          <a:p>
            <a:pPr marL="342900" marR="0" lvl="0" indent="-342900" algn="l" rtl="0">
              <a:lnSpc>
                <a:spcPct val="100000"/>
              </a:lnSpc>
              <a:spcBef>
                <a:spcPts val="0"/>
              </a:spcBef>
              <a:spcAft>
                <a:spcPts val="0"/>
              </a:spcAft>
              <a:buClr>
                <a:schemeClr val="lt1"/>
              </a:buClr>
              <a:buSzPts val="2000"/>
              <a:buFont typeface="Arial"/>
              <a:buChar char="•"/>
            </a:pPr>
            <a:r>
              <a:rPr lang="en-US" sz="2000" b="0" i="0" u="none" strike="noStrike" cap="none" dirty="0">
                <a:solidFill>
                  <a:schemeClr val="lt1"/>
                </a:solidFill>
                <a:latin typeface="Lucida Sans"/>
                <a:ea typeface="Lucida Sans"/>
                <a:cs typeface="Lucida Sans"/>
                <a:sym typeface="Lucida Sans"/>
              </a:rPr>
              <a:t>Team Manager Overview</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lt1"/>
              </a:buClr>
              <a:buSzPts val="2000"/>
              <a:buFont typeface="Arial"/>
              <a:buChar char="•"/>
            </a:pPr>
            <a:r>
              <a:rPr lang="en-US" sz="2000" b="0" i="0" u="none" strike="noStrike" cap="none" dirty="0">
                <a:solidFill>
                  <a:schemeClr val="lt1"/>
                </a:solidFill>
                <a:latin typeface="Lucida Sans"/>
                <a:ea typeface="Lucida Sans"/>
                <a:cs typeface="Lucida Sans"/>
                <a:sym typeface="Lucida Sans"/>
              </a:rPr>
              <a:t>Conducting a Team Meeting</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lt1"/>
              </a:buClr>
              <a:buSzPts val="2000"/>
              <a:buFont typeface="Arial"/>
              <a:buChar char="•"/>
            </a:pPr>
            <a:r>
              <a:rPr lang="en-US" sz="2000" b="0" i="0" u="none" strike="noStrike" cap="none" dirty="0">
                <a:solidFill>
                  <a:schemeClr val="lt1"/>
                </a:solidFill>
                <a:latin typeface="Lucida Sans"/>
                <a:ea typeface="Lucida Sans"/>
                <a:cs typeface="Lucida Sans"/>
                <a:sym typeface="Lucida Sans"/>
              </a:rPr>
              <a:t>Team Communication</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lt1"/>
              </a:buClr>
              <a:buSzPts val="2000"/>
              <a:buFont typeface="Arial"/>
              <a:buChar char="•"/>
            </a:pPr>
            <a:r>
              <a:rPr lang="en-US" sz="2000" b="0" i="0" u="none" strike="noStrike" cap="none" dirty="0">
                <a:solidFill>
                  <a:schemeClr val="lt1"/>
                </a:solidFill>
                <a:latin typeface="Lucida Sans"/>
                <a:ea typeface="Lucida Sans"/>
                <a:cs typeface="Lucida Sans"/>
                <a:sym typeface="Lucida Sans"/>
              </a:rPr>
              <a:t>Uniforms</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lt1"/>
              </a:buClr>
              <a:buSzPts val="2000"/>
              <a:buFont typeface="Arial"/>
              <a:buChar char="•"/>
            </a:pPr>
            <a:r>
              <a:rPr lang="en-US" sz="2000" dirty="0">
                <a:solidFill>
                  <a:schemeClr val="lt1"/>
                </a:solidFill>
                <a:latin typeface="Lucida Sans"/>
                <a:ea typeface="Lucida Sans"/>
                <a:cs typeface="Lucida Sans"/>
                <a:sym typeface="Lucida Sans"/>
              </a:rPr>
              <a:t>League Rules</a:t>
            </a:r>
            <a:endParaRPr sz="2000" b="0" i="0" u="none" strike="noStrike" cap="none" dirty="0">
              <a:solidFill>
                <a:schemeClr val="lt1"/>
              </a:solidFill>
              <a:latin typeface="Lucida Sans"/>
              <a:ea typeface="Lucida Sans"/>
              <a:cs typeface="Lucida Sans"/>
              <a:sym typeface="Lucida Sans"/>
            </a:endParaRPr>
          </a:p>
          <a:p>
            <a:pPr marL="342900" marR="0" lvl="0" indent="-342900" algn="l" rtl="0">
              <a:lnSpc>
                <a:spcPct val="100000"/>
              </a:lnSpc>
              <a:spcBef>
                <a:spcPts val="0"/>
              </a:spcBef>
              <a:spcAft>
                <a:spcPts val="0"/>
              </a:spcAft>
              <a:buClr>
                <a:schemeClr val="lt1"/>
              </a:buClr>
              <a:buSzPts val="2000"/>
              <a:buFont typeface="Arial"/>
              <a:buChar char="•"/>
            </a:pPr>
            <a:r>
              <a:rPr lang="en-US" sz="2000" b="0" i="0" u="none" strike="noStrike" cap="none" dirty="0">
                <a:solidFill>
                  <a:schemeClr val="lt1"/>
                </a:solidFill>
                <a:latin typeface="Lucida Sans"/>
                <a:ea typeface="Lucida Sans"/>
                <a:cs typeface="Lucida Sans"/>
                <a:sym typeface="Lucida Sans"/>
              </a:rPr>
              <a:t>Sports Engine APP</a:t>
            </a:r>
            <a:endParaRPr sz="2000" b="0" i="0" u="none" strike="noStrike" cap="none" dirty="0">
              <a:solidFill>
                <a:schemeClr val="lt1"/>
              </a:solidFill>
              <a:latin typeface="Lucida Sans"/>
              <a:ea typeface="Lucida Sans"/>
              <a:cs typeface="Lucida Sans"/>
              <a:sym typeface="Lucida Sans"/>
            </a:endParaRPr>
          </a:p>
          <a:p>
            <a:pPr marL="342900" marR="0" lvl="0" indent="-342900" algn="l" rtl="0">
              <a:lnSpc>
                <a:spcPct val="100000"/>
              </a:lnSpc>
              <a:spcBef>
                <a:spcPts val="0"/>
              </a:spcBef>
              <a:spcAft>
                <a:spcPts val="0"/>
              </a:spcAft>
              <a:buClr>
                <a:schemeClr val="lt1"/>
              </a:buClr>
              <a:buSzPts val="2000"/>
              <a:buFont typeface="Lucida Sans"/>
              <a:buChar char="•"/>
            </a:pPr>
            <a:r>
              <a:rPr lang="en-US" sz="2000" b="0" i="0" u="none" strike="noStrike" cap="none" dirty="0">
                <a:solidFill>
                  <a:schemeClr val="lt1"/>
                </a:solidFill>
                <a:latin typeface="Lucida Sans"/>
                <a:ea typeface="Lucida Sans"/>
                <a:cs typeface="Lucida Sans"/>
                <a:sym typeface="Lucida Sans"/>
              </a:rPr>
              <a:t>MBL Site</a:t>
            </a:r>
          </a:p>
          <a:p>
            <a:pPr marL="342900" marR="0" lvl="0" indent="-342900" algn="l" rtl="0">
              <a:lnSpc>
                <a:spcPct val="100000"/>
              </a:lnSpc>
              <a:spcBef>
                <a:spcPts val="0"/>
              </a:spcBef>
              <a:spcAft>
                <a:spcPts val="0"/>
              </a:spcAft>
              <a:buClr>
                <a:schemeClr val="lt1"/>
              </a:buClr>
              <a:buSzPts val="2000"/>
              <a:buFont typeface="Lucida Sans"/>
              <a:buChar char="•"/>
            </a:pPr>
            <a:r>
              <a:rPr lang="en-US" sz="2000" dirty="0">
                <a:solidFill>
                  <a:schemeClr val="lt1"/>
                </a:solidFill>
                <a:latin typeface="Lucida Sans"/>
                <a:ea typeface="Lucida Sans"/>
                <a:cs typeface="Lucida Sans"/>
                <a:sym typeface="Lucida Sans"/>
              </a:rPr>
              <a:t>Scoreboards</a:t>
            </a:r>
            <a:endParaRPr sz="2000" b="0" i="0" u="none" strike="noStrike" cap="none" dirty="0">
              <a:solidFill>
                <a:schemeClr val="lt1"/>
              </a:solidFill>
              <a:latin typeface="Lucida Sans"/>
              <a:ea typeface="Lucida Sans"/>
              <a:cs typeface="Lucida Sans"/>
              <a:sym typeface="Lucida Sans"/>
            </a:endParaRPr>
          </a:p>
        </p:txBody>
      </p:sp>
      <p:sp>
        <p:nvSpPr>
          <p:cNvPr id="926" name="Google Shape;926;p2"/>
          <p:cNvSpPr/>
          <p:nvPr/>
        </p:nvSpPr>
        <p:spPr>
          <a:xfrm>
            <a:off x="5867403" y="3113065"/>
            <a:ext cx="6096000" cy="2246769"/>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lt1"/>
              </a:buClr>
              <a:buSzPts val="2000"/>
              <a:buFont typeface="Arial"/>
              <a:buChar char="•"/>
            </a:pPr>
            <a:r>
              <a:rPr lang="en-US" sz="2000" b="0" i="0" u="none" strike="noStrike" cap="none" dirty="0">
                <a:solidFill>
                  <a:schemeClr val="lt1"/>
                </a:solidFill>
                <a:latin typeface="Lucida Sans"/>
                <a:ea typeface="Lucida Sans"/>
                <a:cs typeface="Lucida Sans"/>
                <a:sym typeface="Lucida Sans"/>
              </a:rPr>
              <a:t>Concessions</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lt1"/>
              </a:buClr>
              <a:buSzPts val="2000"/>
              <a:buFont typeface="Arial"/>
              <a:buChar char="•"/>
            </a:pPr>
            <a:r>
              <a:rPr lang="en-US" sz="2000" b="0" i="0" u="none" strike="noStrike" cap="none" dirty="0">
                <a:solidFill>
                  <a:schemeClr val="lt1"/>
                </a:solidFill>
                <a:latin typeface="Lucida Sans"/>
                <a:ea typeface="Lucida Sans"/>
                <a:cs typeface="Lucida Sans"/>
                <a:sym typeface="Lucida Sans"/>
              </a:rPr>
              <a:t>Volunteer Duty</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lt1"/>
              </a:buClr>
              <a:buSzPts val="2000"/>
              <a:buFont typeface="Arial"/>
              <a:buChar char="•"/>
            </a:pPr>
            <a:r>
              <a:rPr lang="en-US" sz="2000" b="0" i="0" u="none" strike="noStrike" cap="none" dirty="0">
                <a:solidFill>
                  <a:schemeClr val="lt1"/>
                </a:solidFill>
                <a:latin typeface="Lucida Sans"/>
                <a:ea typeface="Lucida Sans"/>
                <a:cs typeface="Lucida Sans"/>
                <a:sym typeface="Lucida Sans"/>
              </a:rPr>
              <a:t>Team Picture Day</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lt1"/>
              </a:buClr>
              <a:buSzPts val="2000"/>
              <a:buFont typeface="Arial"/>
              <a:buChar char="•"/>
            </a:pPr>
            <a:r>
              <a:rPr lang="en-US" sz="2000" b="0" i="0" u="none" strike="noStrike" cap="none" dirty="0">
                <a:solidFill>
                  <a:schemeClr val="lt1"/>
                </a:solidFill>
                <a:latin typeface="Lucida Sans"/>
                <a:ea typeface="Lucida Sans"/>
                <a:cs typeface="Lucida Sans"/>
                <a:sym typeface="Lucida Sans"/>
              </a:rPr>
              <a:t>Opening Day + Golf Fundraiser</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lt1"/>
              </a:buClr>
              <a:buSzPts val="2000"/>
              <a:buFont typeface="Arial"/>
              <a:buChar char="•"/>
            </a:pPr>
            <a:r>
              <a:rPr lang="en-US" sz="2000" b="0" i="0" u="none" strike="noStrike" cap="none" dirty="0">
                <a:solidFill>
                  <a:schemeClr val="lt1"/>
                </a:solidFill>
                <a:latin typeface="Lucida Sans"/>
                <a:ea typeface="Lucida Sans"/>
                <a:cs typeface="Lucida Sans"/>
                <a:sym typeface="Lucida Sans"/>
              </a:rPr>
              <a:t>End of Season Event</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lt1"/>
              </a:buClr>
              <a:buSzPts val="2000"/>
              <a:buFont typeface="Arial"/>
              <a:buChar char="•"/>
            </a:pPr>
            <a:r>
              <a:rPr lang="en-US" sz="2000" b="0" i="0" u="none" strike="noStrike" cap="none" dirty="0">
                <a:solidFill>
                  <a:schemeClr val="lt1"/>
                </a:solidFill>
                <a:latin typeface="Lucida Sans"/>
                <a:ea typeface="Lucida Sans"/>
                <a:cs typeface="Lucida Sans"/>
                <a:sym typeface="Lucida Sans"/>
              </a:rPr>
              <a:t>League Contacts</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lt1"/>
              </a:buClr>
              <a:buSzPts val="2000"/>
              <a:buFont typeface="Arial"/>
              <a:buChar char="•"/>
            </a:pPr>
            <a:r>
              <a:rPr lang="en-US" sz="2000" b="0" i="0" u="none" strike="noStrike" cap="none" dirty="0">
                <a:solidFill>
                  <a:schemeClr val="lt1"/>
                </a:solidFill>
                <a:latin typeface="Lucida Sans"/>
                <a:ea typeface="Lucida Sans"/>
                <a:cs typeface="Lucida Sans"/>
                <a:sym typeface="Lucida Sans"/>
              </a:rPr>
              <a:t>FAQs</a:t>
            </a:r>
            <a:endParaRPr sz="2000" b="0" i="0" u="none" strike="noStrike" cap="none" dirty="0">
              <a:solidFill>
                <a:schemeClr val="lt1"/>
              </a:solidFill>
              <a:latin typeface="Lucida Sans"/>
              <a:ea typeface="Lucida Sans"/>
              <a:cs typeface="Lucida Sans"/>
              <a:sym typeface="Lucida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sp>
        <p:nvSpPr>
          <p:cNvPr id="1119" name="Google Shape;1119;g3465d5aefae_1_540"/>
          <p:cNvSpPr txBox="1">
            <a:spLocks noGrp="1"/>
          </p:cNvSpPr>
          <p:nvPr>
            <p:ph type="title"/>
          </p:nvPr>
        </p:nvSpPr>
        <p:spPr>
          <a:xfrm>
            <a:off x="1610139" y="386223"/>
            <a:ext cx="10581900" cy="1188000"/>
          </a:xfrm>
          <a:prstGeom prst="rect">
            <a:avLst/>
          </a:prstGeom>
          <a:noFill/>
          <a:ln>
            <a:noFill/>
          </a:ln>
        </p:spPr>
        <p:txBody>
          <a:bodyPr spcFirstLastPara="1" wrap="square" lIns="180000" tIns="180000" rIns="180000" bIns="180000" anchor="ctr" anchorCtr="0">
            <a:normAutofit/>
          </a:bodyPr>
          <a:lstStyle/>
          <a:p>
            <a:pPr marL="0" lvl="0" indent="0" algn="l" rtl="0">
              <a:lnSpc>
                <a:spcPct val="90000"/>
              </a:lnSpc>
              <a:spcBef>
                <a:spcPts val="0"/>
              </a:spcBef>
              <a:spcAft>
                <a:spcPts val="0"/>
              </a:spcAft>
              <a:buClr>
                <a:schemeClr val="lt1"/>
              </a:buClr>
              <a:buSzPts val="4000"/>
              <a:buFont typeface="Lucida Sans"/>
              <a:buNone/>
            </a:pPr>
            <a:r>
              <a:rPr lang="en-US"/>
              <a:t>Schedule - APRIL 25TH</a:t>
            </a:r>
            <a:endParaRPr/>
          </a:p>
        </p:txBody>
      </p:sp>
      <p:sp>
        <p:nvSpPr>
          <p:cNvPr id="1120" name="Google Shape;1120;g3465d5aefae_1_540"/>
          <p:cNvSpPr txBox="1">
            <a:spLocks noGrp="1"/>
          </p:cNvSpPr>
          <p:nvPr>
            <p:ph type="sldNum" idx="12"/>
          </p:nvPr>
        </p:nvSpPr>
        <p:spPr>
          <a:xfrm>
            <a:off x="9220203" y="6182182"/>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20</a:t>
            </a:fld>
            <a:endParaRPr/>
          </a:p>
        </p:txBody>
      </p:sp>
      <p:pic>
        <p:nvPicPr>
          <p:cNvPr id="1121" name="Google Shape;1121;g3465d5aefae_1_540"/>
          <p:cNvPicPr preferRelativeResize="0"/>
          <p:nvPr/>
        </p:nvPicPr>
        <p:blipFill rotWithShape="1">
          <a:blip r:embed="rId3">
            <a:alphaModFix/>
          </a:blip>
          <a:srcRect l="7763" t="2095" r="10087" b="1759"/>
          <a:stretch/>
        </p:blipFill>
        <p:spPr>
          <a:xfrm>
            <a:off x="308473" y="204084"/>
            <a:ext cx="1200900" cy="1206900"/>
          </a:xfrm>
          <a:prstGeom prst="ellipse">
            <a:avLst/>
          </a:prstGeom>
          <a:noFill/>
          <a:ln>
            <a:noFill/>
          </a:ln>
        </p:spPr>
      </p:pic>
      <p:pic>
        <p:nvPicPr>
          <p:cNvPr id="1122" name="Google Shape;1122;g3465d5aefae_1_540"/>
          <p:cNvPicPr preferRelativeResize="0"/>
          <p:nvPr/>
        </p:nvPicPr>
        <p:blipFill rotWithShape="1">
          <a:blip r:embed="rId4">
            <a:alphaModFix/>
          </a:blip>
          <a:srcRect l="27259" t="25545" r="30991" b="22022"/>
          <a:stretch/>
        </p:blipFill>
        <p:spPr>
          <a:xfrm>
            <a:off x="1810925" y="1703575"/>
            <a:ext cx="7784627" cy="45503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1128" name="Google Shape;1128;p15"/>
          <p:cNvSpPr txBox="1">
            <a:spLocks noGrp="1"/>
          </p:cNvSpPr>
          <p:nvPr>
            <p:ph type="title"/>
          </p:nvPr>
        </p:nvSpPr>
        <p:spPr>
          <a:xfrm>
            <a:off x="1610139" y="386223"/>
            <a:ext cx="10581860" cy="1188000"/>
          </a:xfrm>
          <a:prstGeom prst="rect">
            <a:avLst/>
          </a:prstGeom>
          <a:noFill/>
          <a:ln>
            <a:noFill/>
          </a:ln>
        </p:spPr>
        <p:txBody>
          <a:bodyPr spcFirstLastPara="1" wrap="square" lIns="180000" tIns="180000" rIns="180000" bIns="180000" anchor="ctr" anchorCtr="0">
            <a:normAutofit/>
          </a:bodyPr>
          <a:lstStyle/>
          <a:p>
            <a:pPr marL="0" lvl="0" indent="0" algn="l" rtl="0">
              <a:lnSpc>
                <a:spcPct val="90000"/>
              </a:lnSpc>
              <a:spcBef>
                <a:spcPts val="0"/>
              </a:spcBef>
              <a:spcAft>
                <a:spcPts val="0"/>
              </a:spcAft>
              <a:buClr>
                <a:schemeClr val="lt1"/>
              </a:buClr>
              <a:buSzPts val="4000"/>
              <a:buFont typeface="Lucida Sans"/>
              <a:buNone/>
            </a:pPr>
            <a:r>
              <a:rPr lang="en-US"/>
              <a:t>Opening Day &amp; Golf Fundraiser</a:t>
            </a:r>
            <a:endParaRPr/>
          </a:p>
        </p:txBody>
      </p:sp>
      <p:sp>
        <p:nvSpPr>
          <p:cNvPr id="1129" name="Google Shape;1129;p15"/>
          <p:cNvSpPr txBox="1">
            <a:spLocks noGrp="1"/>
          </p:cNvSpPr>
          <p:nvPr>
            <p:ph type="sldNum" idx="12"/>
          </p:nvPr>
        </p:nvSpPr>
        <p:spPr>
          <a:xfrm>
            <a:off x="9220203" y="6182182"/>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21</a:t>
            </a:fld>
            <a:endParaRPr/>
          </a:p>
        </p:txBody>
      </p:sp>
      <p:pic>
        <p:nvPicPr>
          <p:cNvPr id="1130" name="Google Shape;1130;p15"/>
          <p:cNvPicPr preferRelativeResize="0"/>
          <p:nvPr/>
        </p:nvPicPr>
        <p:blipFill rotWithShape="1">
          <a:blip r:embed="rId3">
            <a:alphaModFix/>
          </a:blip>
          <a:srcRect l="7767" t="2096" r="10082" b="1756"/>
          <a:stretch/>
        </p:blipFill>
        <p:spPr>
          <a:xfrm>
            <a:off x="308473" y="204084"/>
            <a:ext cx="1200838" cy="1206813"/>
          </a:xfrm>
          <a:prstGeom prst="ellipse">
            <a:avLst/>
          </a:prstGeom>
          <a:noFill/>
          <a:ln>
            <a:noFill/>
          </a:ln>
        </p:spPr>
      </p:pic>
      <p:sp>
        <p:nvSpPr>
          <p:cNvPr id="1131" name="Google Shape;1131;p15"/>
          <p:cNvSpPr/>
          <p:nvPr/>
        </p:nvSpPr>
        <p:spPr>
          <a:xfrm>
            <a:off x="1066860" y="2122609"/>
            <a:ext cx="6096000" cy="2031325"/>
          </a:xfrm>
          <a:prstGeom prst="rect">
            <a:avLst/>
          </a:prstGeom>
          <a:noFill/>
          <a:ln>
            <a:noFill/>
          </a:ln>
        </p:spPr>
        <p:txBody>
          <a:bodyPr spcFirstLastPara="1" wrap="square" lIns="91425" tIns="45700" rIns="91425" bIns="45700" anchor="t" anchorCtr="0">
            <a:spAutoFit/>
          </a:bodyPr>
          <a:lstStyle/>
          <a:p>
            <a:pPr marL="457200" marR="0" lvl="0" indent="0" algn="l" rtl="0">
              <a:lnSpc>
                <a:spcPct val="100000"/>
              </a:lnSpc>
              <a:spcBef>
                <a:spcPts val="0"/>
              </a:spcBef>
              <a:spcAft>
                <a:spcPts val="0"/>
              </a:spcAft>
              <a:buClr>
                <a:srgbClr val="000000"/>
              </a:buClr>
              <a:buSzPts val="1800"/>
              <a:buFont typeface="Arial"/>
              <a:buNone/>
            </a:pPr>
            <a:r>
              <a:rPr lang="en-US" sz="1800" b="1" i="0" u="sng" strike="noStrike" cap="none">
                <a:solidFill>
                  <a:schemeClr val="lt1"/>
                </a:solidFill>
                <a:latin typeface="Arial"/>
                <a:ea typeface="Arial"/>
                <a:cs typeface="Arial"/>
                <a:sym typeface="Arial"/>
              </a:rPr>
              <a:t>Opening Day is Saturday May 2nd</a:t>
            </a:r>
            <a:endParaRPr sz="1800" b="1" i="0" u="sng" strike="noStrike" cap="none">
              <a:solidFill>
                <a:schemeClr val="lt1"/>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Arial"/>
                <a:ea typeface="Arial"/>
                <a:cs typeface="Arial"/>
                <a:sym typeface="Arial"/>
              </a:rPr>
              <a:t>Bennett Family Park </a:t>
            </a:r>
            <a:endParaRPr sz="14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Arial"/>
                <a:ea typeface="Arial"/>
                <a:cs typeface="Arial"/>
                <a:sym typeface="Arial"/>
              </a:rPr>
              <a:t>Miracle Field &amp; Bennett Pavilion</a:t>
            </a:r>
            <a:endParaRPr sz="14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Arial"/>
                <a:ea typeface="Arial"/>
                <a:cs typeface="Arial"/>
                <a:sym typeface="Arial"/>
              </a:rPr>
              <a:t>Games &amp; Giveaways 10am – 4pm</a:t>
            </a:r>
            <a:endParaRPr sz="14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Arial"/>
                <a:ea typeface="Arial"/>
                <a:cs typeface="Arial"/>
                <a:sym typeface="Arial"/>
              </a:rPr>
              <a:t>Opening Day Ceremony 10:30am</a:t>
            </a:r>
            <a:endParaRPr sz="1800" b="1" i="0" u="none" strike="noStrike" cap="none">
              <a:solidFill>
                <a:schemeClr val="lt1"/>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Arial"/>
                <a:ea typeface="Arial"/>
                <a:cs typeface="Arial"/>
                <a:sym typeface="Arial"/>
              </a:rPr>
              <a:t>More to come…</a:t>
            </a:r>
            <a:endParaRPr sz="14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Arial"/>
              <a:ea typeface="Arial"/>
              <a:cs typeface="Arial"/>
              <a:sym typeface="Arial"/>
            </a:endParaRPr>
          </a:p>
        </p:txBody>
      </p:sp>
      <p:sp>
        <p:nvSpPr>
          <p:cNvPr id="1132" name="Google Shape;1132;p15"/>
          <p:cNvSpPr/>
          <p:nvPr/>
        </p:nvSpPr>
        <p:spPr>
          <a:xfrm>
            <a:off x="1066860" y="4595598"/>
            <a:ext cx="6096000" cy="1754286"/>
          </a:xfrm>
          <a:prstGeom prst="rect">
            <a:avLst/>
          </a:prstGeom>
          <a:noFill/>
          <a:ln>
            <a:noFill/>
          </a:ln>
        </p:spPr>
        <p:txBody>
          <a:bodyPr spcFirstLastPara="1" wrap="square" lIns="91425" tIns="45700" rIns="91425" bIns="45700" anchor="t" anchorCtr="0">
            <a:spAutoFit/>
          </a:bodyPr>
          <a:lstStyle/>
          <a:p>
            <a:pPr marL="457200" marR="0" lvl="0" indent="0" algn="l" rtl="0">
              <a:lnSpc>
                <a:spcPct val="100000"/>
              </a:lnSpc>
              <a:spcBef>
                <a:spcPts val="0"/>
              </a:spcBef>
              <a:spcAft>
                <a:spcPts val="0"/>
              </a:spcAft>
              <a:buClr>
                <a:srgbClr val="000000"/>
              </a:buClr>
              <a:buSzPts val="1800"/>
              <a:buFont typeface="Arial"/>
              <a:buNone/>
            </a:pPr>
            <a:r>
              <a:rPr lang="en-US" sz="1800" b="1" i="0" u="sng" strike="noStrike" cap="none">
                <a:solidFill>
                  <a:schemeClr val="lt1"/>
                </a:solidFill>
                <a:latin typeface="Arial"/>
                <a:ea typeface="Arial"/>
                <a:cs typeface="Arial"/>
                <a:sym typeface="Arial"/>
              </a:rPr>
              <a:t>Deer Run Golf Tournament Fundraiser is Monday June 29</a:t>
            </a:r>
            <a:r>
              <a:rPr lang="en-US" sz="1800" b="1" i="0" u="sng" strike="noStrike" cap="none" baseline="30000">
                <a:solidFill>
                  <a:schemeClr val="lt1"/>
                </a:solidFill>
                <a:latin typeface="Arial"/>
                <a:ea typeface="Arial"/>
                <a:cs typeface="Arial"/>
                <a:sym typeface="Arial"/>
              </a:rPr>
              <a:t>th</a:t>
            </a:r>
            <a:r>
              <a:rPr lang="en-US" sz="1800" b="1" i="0" u="sng" strike="noStrike" cap="none">
                <a:solidFill>
                  <a:schemeClr val="lt1"/>
                </a:solidFill>
                <a:latin typeface="Arial"/>
                <a:ea typeface="Arial"/>
                <a:cs typeface="Arial"/>
                <a:sym typeface="Arial"/>
              </a:rPr>
              <a:t> </a:t>
            </a:r>
            <a:endParaRPr sz="1800" b="1" i="0" u="none" strike="noStrike" cap="none">
              <a:solidFill>
                <a:schemeClr val="lt1"/>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Arial"/>
                <a:ea typeface="Arial"/>
                <a:cs typeface="Arial"/>
                <a:sym typeface="Arial"/>
              </a:rPr>
              <a:t>Includes silent &amp; live auction too! </a:t>
            </a:r>
            <a:endParaRPr sz="14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Arial"/>
                <a:ea typeface="Arial"/>
                <a:cs typeface="Arial"/>
                <a:sym typeface="Arial"/>
              </a:rPr>
              <a:t>Dinner-only option available</a:t>
            </a:r>
            <a:endParaRPr sz="1800" b="1" i="0" u="none" strike="noStrike" cap="none">
              <a:solidFill>
                <a:schemeClr val="lt1"/>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Arial"/>
                <a:ea typeface="Arial"/>
                <a:cs typeface="Arial"/>
                <a:sym typeface="Arial"/>
              </a:rPr>
              <a:t>Registration already open </a:t>
            </a:r>
            <a:endParaRPr sz="1800" b="1" i="0" u="none" strike="noStrike" cap="none">
              <a:solidFill>
                <a:schemeClr val="lt1"/>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Arial"/>
                <a:ea typeface="Arial"/>
                <a:cs typeface="Arial"/>
                <a:sym typeface="Arial"/>
              </a:rPr>
              <a:t>More information to come…</a:t>
            </a:r>
            <a:endParaRPr sz="1800" b="1" i="0" u="none" strike="noStrike" cap="none">
              <a:solidFill>
                <a:schemeClr val="lt1"/>
              </a:solidFill>
              <a:latin typeface="Times New Roman"/>
              <a:ea typeface="Times New Roman"/>
              <a:cs typeface="Times New Roman"/>
              <a:sym typeface="Times New Roman"/>
            </a:endParaRPr>
          </a:p>
        </p:txBody>
      </p:sp>
      <p:grpSp>
        <p:nvGrpSpPr>
          <p:cNvPr id="1133" name="Google Shape;1133;p15"/>
          <p:cNvGrpSpPr/>
          <p:nvPr/>
        </p:nvGrpSpPr>
        <p:grpSpPr>
          <a:xfrm>
            <a:off x="6888545" y="1678358"/>
            <a:ext cx="4551891" cy="1940754"/>
            <a:chOff x="6888545" y="1678358"/>
            <a:chExt cx="4551891" cy="1940754"/>
          </a:xfrm>
        </p:grpSpPr>
        <p:pic>
          <p:nvPicPr>
            <p:cNvPr id="1134" name="Google Shape;1134;p15" descr="3 Opening Day games to be played on first Sunday | MLB.com"/>
            <p:cNvPicPr preferRelativeResize="0"/>
            <p:nvPr/>
          </p:nvPicPr>
          <p:blipFill rotWithShape="1">
            <a:blip r:embed="rId4">
              <a:alphaModFix/>
            </a:blip>
            <a:srcRect/>
            <a:stretch/>
          </p:blipFill>
          <p:spPr>
            <a:xfrm>
              <a:off x="7439377" y="1678358"/>
              <a:ext cx="3450228" cy="1940754"/>
            </a:xfrm>
            <a:prstGeom prst="rect">
              <a:avLst/>
            </a:prstGeom>
            <a:noFill/>
            <a:ln>
              <a:noFill/>
            </a:ln>
          </p:spPr>
        </p:pic>
        <p:pic>
          <p:nvPicPr>
            <p:cNvPr id="1135" name="Google Shape;1135;p15" descr="2021 TRAVEL BASEBALL | Minnetonka Baseball Association"/>
            <p:cNvPicPr preferRelativeResize="0"/>
            <p:nvPr/>
          </p:nvPicPr>
          <p:blipFill rotWithShape="1">
            <a:blip r:embed="rId5">
              <a:alphaModFix/>
            </a:blip>
            <a:srcRect/>
            <a:stretch/>
          </p:blipFill>
          <p:spPr>
            <a:xfrm>
              <a:off x="6888545" y="2122609"/>
              <a:ext cx="4551891" cy="751062"/>
            </a:xfrm>
            <a:prstGeom prst="rect">
              <a:avLst/>
            </a:prstGeom>
            <a:noFill/>
            <a:ln>
              <a:noFill/>
            </a:ln>
          </p:spPr>
        </p:pic>
      </p:grpSp>
      <p:pic>
        <p:nvPicPr>
          <p:cNvPr id="1136" name="Google Shape;1136;p15" descr="Aerial Tour - Deer Run Golf Club (Victoria, Minnesota) - YouTube"/>
          <p:cNvPicPr preferRelativeResize="0"/>
          <p:nvPr/>
        </p:nvPicPr>
        <p:blipFill rotWithShape="1">
          <a:blip r:embed="rId6">
            <a:alphaModFix/>
          </a:blip>
          <a:srcRect/>
          <a:stretch/>
        </p:blipFill>
        <p:spPr>
          <a:xfrm>
            <a:off x="7439377" y="4440225"/>
            <a:ext cx="3048000" cy="1714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41"/>
        <p:cNvGrpSpPr/>
        <p:nvPr/>
      </p:nvGrpSpPr>
      <p:grpSpPr>
        <a:xfrm>
          <a:off x="0" y="0"/>
          <a:ext cx="0" cy="0"/>
          <a:chOff x="0" y="0"/>
          <a:chExt cx="0" cy="0"/>
        </a:xfrm>
      </p:grpSpPr>
      <p:sp>
        <p:nvSpPr>
          <p:cNvPr id="1142" name="Google Shape;1142;p16"/>
          <p:cNvSpPr txBox="1">
            <a:spLocks noGrp="1"/>
          </p:cNvSpPr>
          <p:nvPr>
            <p:ph type="title"/>
          </p:nvPr>
        </p:nvSpPr>
        <p:spPr>
          <a:xfrm>
            <a:off x="1610139" y="386223"/>
            <a:ext cx="10581860" cy="1188000"/>
          </a:xfrm>
          <a:prstGeom prst="rect">
            <a:avLst/>
          </a:prstGeom>
          <a:noFill/>
          <a:ln>
            <a:noFill/>
          </a:ln>
        </p:spPr>
        <p:txBody>
          <a:bodyPr spcFirstLastPara="1" wrap="square" lIns="180000" tIns="180000" rIns="180000" bIns="180000" anchor="ctr" anchorCtr="0">
            <a:normAutofit/>
          </a:bodyPr>
          <a:lstStyle/>
          <a:p>
            <a:pPr marL="0" lvl="0" indent="0" algn="l" rtl="0">
              <a:lnSpc>
                <a:spcPct val="90000"/>
              </a:lnSpc>
              <a:spcBef>
                <a:spcPts val="0"/>
              </a:spcBef>
              <a:spcAft>
                <a:spcPts val="0"/>
              </a:spcAft>
              <a:buClr>
                <a:schemeClr val="lt1"/>
              </a:buClr>
              <a:buSzPts val="4000"/>
              <a:buFont typeface="Lucida Sans"/>
              <a:buNone/>
            </a:pPr>
            <a:r>
              <a:rPr lang="en-US"/>
              <a:t>End of the Season Team Events</a:t>
            </a:r>
            <a:endParaRPr/>
          </a:p>
        </p:txBody>
      </p:sp>
      <p:sp>
        <p:nvSpPr>
          <p:cNvPr id="1143" name="Google Shape;1143;p16"/>
          <p:cNvSpPr txBox="1">
            <a:spLocks noGrp="1"/>
          </p:cNvSpPr>
          <p:nvPr>
            <p:ph type="sldNum" idx="12"/>
          </p:nvPr>
        </p:nvSpPr>
        <p:spPr>
          <a:xfrm>
            <a:off x="9220203" y="6182182"/>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22</a:t>
            </a:fld>
            <a:endParaRPr/>
          </a:p>
        </p:txBody>
      </p:sp>
      <p:pic>
        <p:nvPicPr>
          <p:cNvPr id="1144" name="Google Shape;1144;p16"/>
          <p:cNvPicPr preferRelativeResize="0"/>
          <p:nvPr/>
        </p:nvPicPr>
        <p:blipFill rotWithShape="1">
          <a:blip r:embed="rId3">
            <a:alphaModFix/>
          </a:blip>
          <a:srcRect l="7767" t="2096" r="10082" b="1756"/>
          <a:stretch/>
        </p:blipFill>
        <p:spPr>
          <a:xfrm>
            <a:off x="308473" y="204084"/>
            <a:ext cx="1200838" cy="1206813"/>
          </a:xfrm>
          <a:prstGeom prst="ellipse">
            <a:avLst/>
          </a:prstGeom>
          <a:noFill/>
          <a:ln>
            <a:noFill/>
          </a:ln>
        </p:spPr>
      </p:pic>
      <p:sp>
        <p:nvSpPr>
          <p:cNvPr id="1145" name="Google Shape;1145;p16"/>
          <p:cNvSpPr/>
          <p:nvPr/>
        </p:nvSpPr>
        <p:spPr>
          <a:xfrm>
            <a:off x="191873" y="1410897"/>
            <a:ext cx="7249451" cy="4524275"/>
          </a:xfrm>
          <a:prstGeom prst="rect">
            <a:avLst/>
          </a:prstGeom>
          <a:noFill/>
          <a:ln>
            <a:noFill/>
          </a:ln>
        </p:spPr>
        <p:txBody>
          <a:bodyPr spcFirstLastPara="1" wrap="square" lIns="91425" tIns="45700" rIns="91425" bIns="45700" anchor="t" anchorCtr="0">
            <a:spAutoFit/>
          </a:bodyPr>
          <a:lstStyle/>
          <a:p>
            <a:pPr marL="45720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Lucida Sans"/>
                <a:ea typeface="Lucida Sans"/>
                <a:cs typeface="Lucida Sans"/>
                <a:sym typeface="Lucida Sans"/>
              </a:rPr>
              <a:t>As the Team Manager, you are responsible for collaborating with your coaches to determine the best option and date for an </a:t>
            </a:r>
            <a:r>
              <a:rPr lang="en-US" sz="1800" b="1" i="0" u="none" strike="noStrike" cap="none">
                <a:solidFill>
                  <a:schemeClr val="lt1"/>
                </a:solidFill>
                <a:latin typeface="Lucida Sans"/>
                <a:ea typeface="Lucida Sans"/>
                <a:cs typeface="Lucida Sans"/>
                <a:sym typeface="Lucida Sans"/>
              </a:rPr>
              <a:t>End of Season Team event. </a:t>
            </a:r>
            <a:endParaRPr sz="14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Lucida Sans"/>
                <a:ea typeface="Lucida Sans"/>
                <a:cs typeface="Lucida Sans"/>
                <a:sym typeface="Lucida Sans"/>
              </a:rPr>
              <a:t>This is typically for entire families, and is a great way to celebrate the season, new friendships, and new skills! </a:t>
            </a:r>
            <a:endParaRPr sz="14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a:p>
            <a:pPr marL="45720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lt1"/>
                </a:solidFill>
                <a:latin typeface="Lucida Sans"/>
                <a:ea typeface="Lucida Sans"/>
                <a:cs typeface="Lucida Sans"/>
                <a:sym typeface="Lucida Sans"/>
              </a:rPr>
              <a:t>Ideas:</a:t>
            </a:r>
            <a:endParaRPr sz="14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Use </a:t>
            </a:r>
            <a:r>
              <a:rPr lang="en-US" sz="1800" b="0" i="0" u="sng" strike="noStrike" cap="none">
                <a:solidFill>
                  <a:schemeClr val="lt1"/>
                </a:solidFill>
                <a:latin typeface="Lucida Sans"/>
                <a:ea typeface="Lucida Sans"/>
                <a:cs typeface="Lucida Sans"/>
                <a:sym typeface="Lucida Sans"/>
                <a:hlinkClick r:id="rId4">
                  <a:extLst>
                    <a:ext uri="{A12FA001-AC4F-418D-AE19-62706E023703}">
                      <ahyp:hlinkClr xmlns:ahyp="http://schemas.microsoft.com/office/drawing/2018/hyperlinkcolor" val="tx"/>
                    </a:ext>
                  </a:extLst>
                </a:hlinkClick>
              </a:rPr>
              <a:t>MBA Sponsors</a:t>
            </a:r>
            <a:r>
              <a:rPr lang="en-US" sz="1800" b="0" i="0" u="none" strike="noStrike" cap="none">
                <a:solidFill>
                  <a:schemeClr val="lt1"/>
                </a:solidFill>
                <a:latin typeface="Lucida Sans"/>
                <a:ea typeface="Lucida Sans"/>
                <a:cs typeface="Lucida Sans"/>
                <a:sym typeface="Lucida Sans"/>
              </a:rPr>
              <a:t>* such as…</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Lucida Sans"/>
                <a:ea typeface="Lucida Sans"/>
                <a:cs typeface="Lucida Sans"/>
                <a:sym typeface="Lucida Sans"/>
              </a:rPr>
              <a:t>Davanni’s Community Room</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Lucida Sans"/>
                <a:ea typeface="Lucida Sans"/>
                <a:cs typeface="Lucida Sans"/>
                <a:sym typeface="Lucida Sans"/>
              </a:rPr>
              <a:t>Snuffy’s (back seating area)</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Lucida Sans"/>
                <a:ea typeface="Lucida Sans"/>
                <a:cs typeface="Lucida Sans"/>
                <a:sym typeface="Lucida Sans"/>
              </a:rPr>
              <a:t>Gold Nugget’s private dining space</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Lucida Sans"/>
                <a:ea typeface="Lucida Sans"/>
                <a:cs typeface="Lucida Sans"/>
                <a:sym typeface="Lucida Sans"/>
              </a:rPr>
              <a:t>BBQ at coach or parent home</a:t>
            </a:r>
            <a:endParaRPr sz="1800" b="0" i="0" u="none" strike="noStrike" cap="none">
              <a:solidFill>
                <a:schemeClr val="lt1"/>
              </a:solidFill>
              <a:latin typeface="Lucida Sans"/>
              <a:ea typeface="Lucida Sans"/>
              <a:cs typeface="Lucida Sans"/>
              <a:sym typeface="Lucida Sans"/>
            </a:endParaRPr>
          </a:p>
          <a:p>
            <a:pPr marL="742950" marR="0" lvl="1" indent="-285750" algn="l" rtl="0">
              <a:lnSpc>
                <a:spcPct val="100000"/>
              </a:lnSpc>
              <a:spcBef>
                <a:spcPts val="0"/>
              </a:spcBef>
              <a:spcAft>
                <a:spcPts val="0"/>
              </a:spcAft>
              <a:buClr>
                <a:schemeClr val="lt1"/>
              </a:buClr>
              <a:buSzPts val="1800"/>
              <a:buFont typeface="Lucida Sans"/>
              <a:buChar char="•"/>
            </a:pPr>
            <a:r>
              <a:rPr lang="en-US" sz="1800" b="0" i="0" u="none" strike="noStrike" cap="none">
                <a:solidFill>
                  <a:schemeClr val="lt1"/>
                </a:solidFill>
                <a:latin typeface="Lucida Sans"/>
                <a:ea typeface="Lucida Sans"/>
                <a:cs typeface="Lucida Sans"/>
                <a:sym typeface="Lucida Sans"/>
              </a:rPr>
              <a:t>Victoria Burrow</a:t>
            </a:r>
            <a:endParaRPr sz="1800" b="0" i="0" u="none" strike="noStrike" cap="none">
              <a:solidFill>
                <a:schemeClr val="lt1"/>
              </a:solidFill>
              <a:latin typeface="Lucida Sans"/>
              <a:ea typeface="Lucida Sans"/>
              <a:cs typeface="Lucida Sans"/>
              <a:sym typeface="Lucida Sans"/>
            </a:endParaRPr>
          </a:p>
          <a:p>
            <a:pPr marL="742950" marR="0" lvl="1" indent="-28575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Lucida Sans"/>
                <a:ea typeface="Lucida Sans"/>
                <a:cs typeface="Lucida Sans"/>
                <a:sym typeface="Lucida Sans"/>
              </a:rPr>
              <a:t>ETC!</a:t>
            </a:r>
            <a:endParaRPr sz="1400" b="0" i="0" u="none" strike="noStrike" cap="none">
              <a:solidFill>
                <a:srgbClr val="000000"/>
              </a:solidFill>
              <a:latin typeface="Arial"/>
              <a:ea typeface="Arial"/>
              <a:cs typeface="Arial"/>
              <a:sym typeface="Arial"/>
            </a:endParaRPr>
          </a:p>
          <a:p>
            <a:pPr marL="742950" marR="0" lvl="1" indent="-171450" algn="l"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146" name="Google Shape;1146;p16"/>
          <p:cNvSpPr txBox="1"/>
          <p:nvPr/>
        </p:nvSpPr>
        <p:spPr>
          <a:xfrm>
            <a:off x="7441324" y="1446393"/>
            <a:ext cx="4405479" cy="2862322"/>
          </a:xfrm>
          <a:prstGeom prst="rect">
            <a:avLst/>
          </a:prstGeom>
          <a:noFill/>
          <a:ln w="2857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Lucida Sans"/>
                <a:ea typeface="Lucida Sans"/>
                <a:cs typeface="Lucida Sans"/>
                <a:sym typeface="Lucida Sans"/>
              </a:rPr>
              <a:t>Coaches gifts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Lucida Sans"/>
                <a:ea typeface="Lucida Sans"/>
                <a:cs typeface="Lucida Sans"/>
                <a:sym typeface="Lucida Sans"/>
              </a:rPr>
              <a:t>While not required, it is customary for players/families to contribute to an end of season coach gift to thank them for the work this season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Lucida Sans"/>
                <a:ea typeface="Lucida Sans"/>
                <a:cs typeface="Lucida Sans"/>
                <a:sym typeface="Lucida Sans"/>
              </a:rPr>
              <a:t>These can be as simple as a signed ball or photo, and gift card to a local coffee shop or restaurant!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Lucida Sans"/>
                <a:ea typeface="Lucida Sans"/>
                <a:cs typeface="Lucida Sans"/>
                <a:sym typeface="Lucida Sans"/>
              </a:rPr>
              <a:t>If you need ideas at the end of the season – feel free to reach out! </a:t>
            </a:r>
            <a:endParaRPr sz="1800" b="0" i="0" u="none" strike="noStrike" cap="none">
              <a:solidFill>
                <a:schemeClr val="lt1"/>
              </a:solidFill>
              <a:latin typeface="Lucida Sans"/>
              <a:ea typeface="Lucida Sans"/>
              <a:cs typeface="Lucida Sans"/>
              <a:sym typeface="Lucida Sans"/>
            </a:endParaRPr>
          </a:p>
        </p:txBody>
      </p:sp>
      <p:sp>
        <p:nvSpPr>
          <p:cNvPr id="1147" name="Google Shape;1147;p16"/>
          <p:cNvSpPr txBox="1"/>
          <p:nvPr/>
        </p:nvSpPr>
        <p:spPr>
          <a:xfrm>
            <a:off x="7441323" y="4613891"/>
            <a:ext cx="4405479" cy="1754326"/>
          </a:xfrm>
          <a:prstGeom prst="rect">
            <a:avLst/>
          </a:prstGeom>
          <a:noFill/>
          <a:ln w="2857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Lucida Sans"/>
                <a:ea typeface="Lucida Sans"/>
                <a:cs typeface="Lucida Sans"/>
                <a:sym typeface="Lucida Sans"/>
              </a:rPr>
              <a:t>Player recognition</a:t>
            </a:r>
            <a:endParaRPr sz="1800" b="0" i="0" u="none" strike="noStrike" cap="none">
              <a:solidFill>
                <a:schemeClr val="lt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Lucida Sans"/>
                <a:ea typeface="Lucida Sans"/>
                <a:cs typeface="Lucida Sans"/>
                <a:sym typeface="Lucida Sans"/>
              </a:rPr>
              <a:t>At the end of season event, we recommend coaches taking turns speaking about each player and the contributions and skills gained over the season. </a:t>
            </a: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sp>
        <p:nvSpPr>
          <p:cNvPr id="1152" name="Google Shape;1152;p17"/>
          <p:cNvSpPr txBox="1">
            <a:spLocks noGrp="1"/>
          </p:cNvSpPr>
          <p:nvPr>
            <p:ph type="title"/>
          </p:nvPr>
        </p:nvSpPr>
        <p:spPr>
          <a:xfrm>
            <a:off x="908892" y="1249537"/>
            <a:ext cx="4853794" cy="2445449"/>
          </a:xfrm>
          <a:prstGeom prst="rect">
            <a:avLst/>
          </a:prstGeom>
          <a:noFill/>
          <a:ln>
            <a:noFill/>
          </a:ln>
        </p:spPr>
        <p:txBody>
          <a:bodyPr spcFirstLastPara="1" wrap="square" lIns="180000" tIns="180000" rIns="180000" bIns="180000" anchor="ctr" anchorCtr="0">
            <a:noAutofit/>
          </a:bodyPr>
          <a:lstStyle/>
          <a:p>
            <a:pPr marL="0" lvl="0" indent="0" algn="l" rtl="0">
              <a:lnSpc>
                <a:spcPct val="90000"/>
              </a:lnSpc>
              <a:spcBef>
                <a:spcPts val="0"/>
              </a:spcBef>
              <a:spcAft>
                <a:spcPts val="0"/>
              </a:spcAft>
              <a:buClr>
                <a:schemeClr val="lt1"/>
              </a:buClr>
              <a:buSzPts val="2400"/>
              <a:buFont typeface="Lucida Sans"/>
              <a:buNone/>
            </a:pPr>
            <a:r>
              <a:rPr lang="en-US" sz="2400" dirty="0">
                <a:solidFill>
                  <a:schemeClr val="lt1"/>
                </a:solidFill>
              </a:rPr>
              <a:t>MBA Board &amp; League Contacts</a:t>
            </a:r>
            <a:br>
              <a:rPr lang="en-US" sz="2400" dirty="0">
                <a:solidFill>
                  <a:schemeClr val="lt1"/>
                </a:solidFill>
              </a:rPr>
            </a:br>
            <a:br>
              <a:rPr lang="en-US" sz="2400" dirty="0">
                <a:solidFill>
                  <a:schemeClr val="lt1"/>
                </a:solidFill>
              </a:rPr>
            </a:br>
            <a:r>
              <a:rPr lang="en-US" sz="1600" dirty="0">
                <a:solidFill>
                  <a:schemeClr val="lt1"/>
                </a:solidFill>
              </a:rPr>
              <a:t>Go to: </a:t>
            </a:r>
            <a:r>
              <a:rPr lang="en-US" sz="1600" dirty="0" err="1">
                <a:solidFill>
                  <a:schemeClr val="lt1"/>
                </a:solidFill>
              </a:rPr>
              <a:t>Minnetonkabaseball.org</a:t>
            </a:r>
            <a:br>
              <a:rPr lang="en-US" sz="1600" dirty="0">
                <a:solidFill>
                  <a:schemeClr val="lt1"/>
                </a:solidFill>
              </a:rPr>
            </a:br>
            <a:r>
              <a:rPr lang="en-US" sz="1600" dirty="0">
                <a:solidFill>
                  <a:schemeClr val="lt1"/>
                </a:solidFill>
              </a:rPr>
              <a:t>Navigate to </a:t>
            </a:r>
            <a:r>
              <a:rPr lang="en-US" sz="1600" dirty="0"/>
              <a:t>About MBA</a:t>
            </a:r>
            <a:r>
              <a:rPr lang="en-US" sz="1600" dirty="0">
                <a:solidFill>
                  <a:schemeClr val="lt1"/>
                </a:solidFill>
              </a:rPr>
              <a:t>-&gt; Board/Contact Info</a:t>
            </a:r>
            <a:br>
              <a:rPr lang="en-US" sz="1600" dirty="0">
                <a:solidFill>
                  <a:schemeClr val="lt1"/>
                </a:solidFill>
              </a:rPr>
            </a:br>
            <a:br>
              <a:rPr lang="en-US" sz="1600" dirty="0"/>
            </a:br>
            <a:endParaRPr sz="1200" dirty="0">
              <a:solidFill>
                <a:schemeClr val="lt1"/>
              </a:solidFill>
            </a:endParaRPr>
          </a:p>
        </p:txBody>
      </p:sp>
      <p:sp>
        <p:nvSpPr>
          <p:cNvPr id="1153" name="Google Shape;1153;p17"/>
          <p:cNvSpPr txBox="1">
            <a:spLocks noGrp="1"/>
          </p:cNvSpPr>
          <p:nvPr>
            <p:ph type="sldNum" idx="12"/>
          </p:nvPr>
        </p:nvSpPr>
        <p:spPr>
          <a:xfrm>
            <a:off x="9220203" y="6182182"/>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23</a:t>
            </a:fld>
            <a:endParaRPr/>
          </a:p>
        </p:txBody>
      </p:sp>
      <p:pic>
        <p:nvPicPr>
          <p:cNvPr id="1154" name="Google Shape;1154;p17"/>
          <p:cNvPicPr preferRelativeResize="0"/>
          <p:nvPr/>
        </p:nvPicPr>
        <p:blipFill rotWithShape="1">
          <a:blip r:embed="rId3">
            <a:alphaModFix/>
          </a:blip>
          <a:srcRect l="7767" t="2096" r="10082" b="1756"/>
          <a:stretch/>
        </p:blipFill>
        <p:spPr>
          <a:xfrm>
            <a:off x="308473" y="204084"/>
            <a:ext cx="1200838" cy="1206813"/>
          </a:xfrm>
          <a:prstGeom prst="ellipse">
            <a:avLst/>
          </a:prstGeom>
          <a:noFill/>
          <a:ln>
            <a:noFill/>
          </a:ln>
        </p:spPr>
      </p:pic>
      <p:sp>
        <p:nvSpPr>
          <p:cNvPr id="1155" name="Google Shape;1155;p17"/>
          <p:cNvSpPr/>
          <p:nvPr/>
        </p:nvSpPr>
        <p:spPr>
          <a:xfrm>
            <a:off x="942584" y="3266720"/>
            <a:ext cx="6482296" cy="3083921"/>
          </a:xfrm>
          <a:prstGeom prst="rect">
            <a:avLst/>
          </a:prstGeom>
          <a:noFill/>
          <a:ln>
            <a:noFill/>
          </a:ln>
        </p:spPr>
        <p:txBody>
          <a:bodyPr spcFirstLastPara="1" wrap="square" lIns="180000" tIns="180000" rIns="180000" bIns="180000" anchor="ctr" anchorCtr="0">
            <a:noAutofit/>
          </a:bodyPr>
          <a:lstStyle/>
          <a:p>
            <a:pPr marL="285750" marR="0" lvl="0" indent="-285750" algn="l" rtl="0">
              <a:lnSpc>
                <a:spcPct val="90000"/>
              </a:lnSpc>
              <a:spcBef>
                <a:spcPts val="0"/>
              </a:spcBef>
              <a:spcAft>
                <a:spcPts val="0"/>
              </a:spcAft>
              <a:buClr>
                <a:schemeClr val="lt1"/>
              </a:buClr>
              <a:buSzPts val="1600"/>
              <a:buFont typeface="Arial"/>
              <a:buChar char="•"/>
            </a:pPr>
            <a:r>
              <a:rPr lang="en-US" sz="1600" b="0" i="0" u="none" strike="noStrike" cap="none" dirty="0">
                <a:solidFill>
                  <a:schemeClr val="lt1"/>
                </a:solidFill>
                <a:latin typeface="Lucida Sans"/>
                <a:ea typeface="Lucida Sans"/>
                <a:cs typeface="Lucida Sans"/>
                <a:sym typeface="Lucida Sans"/>
              </a:rPr>
              <a:t>Board Members</a:t>
            </a:r>
            <a:endParaRPr sz="1400" b="0" i="0" u="none" strike="noStrike" cap="none" dirty="0">
              <a:solidFill>
                <a:srgbClr val="000000"/>
              </a:solidFill>
              <a:latin typeface="Arial"/>
              <a:ea typeface="Arial"/>
              <a:cs typeface="Arial"/>
              <a:sym typeface="Arial"/>
            </a:endParaRPr>
          </a:p>
          <a:p>
            <a:pPr marL="285750" marR="0" lvl="0" indent="-285750" algn="l" rtl="0">
              <a:lnSpc>
                <a:spcPct val="90000"/>
              </a:lnSpc>
              <a:spcBef>
                <a:spcPts val="0"/>
              </a:spcBef>
              <a:spcAft>
                <a:spcPts val="0"/>
              </a:spcAft>
              <a:buClr>
                <a:schemeClr val="lt1"/>
              </a:buClr>
              <a:buSzPts val="1600"/>
              <a:buFont typeface="Arial"/>
              <a:buChar char="•"/>
            </a:pPr>
            <a:r>
              <a:rPr lang="en-US" sz="1600" b="0" i="0" u="none" strike="noStrike" cap="none" dirty="0">
                <a:solidFill>
                  <a:schemeClr val="lt1"/>
                </a:solidFill>
                <a:latin typeface="Lucida Sans"/>
                <a:ea typeface="Lucida Sans"/>
                <a:cs typeface="Lucida Sans"/>
                <a:sym typeface="Lucida Sans"/>
              </a:rPr>
              <a:t>League Directors</a:t>
            </a:r>
            <a:endParaRPr sz="1400" b="0" i="0" u="none" strike="noStrike" cap="none" dirty="0">
              <a:solidFill>
                <a:srgbClr val="000000"/>
              </a:solidFill>
              <a:latin typeface="Arial"/>
              <a:ea typeface="Arial"/>
              <a:cs typeface="Arial"/>
              <a:sym typeface="Arial"/>
            </a:endParaRPr>
          </a:p>
          <a:p>
            <a:pPr marL="285750" marR="0" lvl="0" indent="-285750" algn="l" rtl="0">
              <a:lnSpc>
                <a:spcPct val="90000"/>
              </a:lnSpc>
              <a:spcBef>
                <a:spcPts val="0"/>
              </a:spcBef>
              <a:spcAft>
                <a:spcPts val="0"/>
              </a:spcAft>
              <a:buClr>
                <a:schemeClr val="lt1"/>
              </a:buClr>
              <a:buSzPts val="1600"/>
              <a:buFont typeface="Arial"/>
              <a:buChar char="•"/>
            </a:pPr>
            <a:r>
              <a:rPr lang="en-US" sz="1600" b="0" i="0" u="none" strike="noStrike" cap="none" dirty="0">
                <a:solidFill>
                  <a:schemeClr val="lt1"/>
                </a:solidFill>
                <a:latin typeface="Lucida Sans"/>
                <a:ea typeface="Lucida Sans"/>
                <a:cs typeface="Lucida Sans"/>
                <a:sym typeface="Lucida Sans"/>
              </a:rPr>
              <a:t>Leaders – </a:t>
            </a:r>
            <a:endParaRPr sz="1600" b="0" i="0" u="none" strike="noStrike" cap="none" dirty="0">
              <a:solidFill>
                <a:schemeClr val="lt1"/>
              </a:solidFill>
              <a:latin typeface="Lucida Sans"/>
              <a:ea typeface="Lucida Sans"/>
              <a:cs typeface="Lucida Sans"/>
              <a:sym typeface="Lucida Sans"/>
            </a:endParaRPr>
          </a:p>
          <a:p>
            <a:pPr marL="742950" marR="0" lvl="1" indent="-285750" algn="l" rtl="0">
              <a:lnSpc>
                <a:spcPct val="90000"/>
              </a:lnSpc>
              <a:spcBef>
                <a:spcPts val="0"/>
              </a:spcBef>
              <a:spcAft>
                <a:spcPts val="0"/>
              </a:spcAft>
              <a:buClr>
                <a:schemeClr val="lt1"/>
              </a:buClr>
              <a:buSzPts val="1600"/>
              <a:buFont typeface="Noto Sans Symbols"/>
              <a:buChar char="✔"/>
            </a:pPr>
            <a:r>
              <a:rPr lang="en-US" sz="1600" b="0" i="0" u="none" strike="noStrike" cap="none" dirty="0">
                <a:solidFill>
                  <a:schemeClr val="lt1"/>
                </a:solidFill>
                <a:latin typeface="Lucida Sans"/>
                <a:ea typeface="Lucida Sans"/>
                <a:cs typeface="Lucida Sans"/>
                <a:sym typeface="Lucida Sans"/>
              </a:rPr>
              <a:t>Concessions</a:t>
            </a:r>
            <a:endParaRPr sz="1400" b="0" i="0" u="none" strike="noStrike" cap="none" dirty="0">
              <a:solidFill>
                <a:srgbClr val="000000"/>
              </a:solidFill>
              <a:latin typeface="Arial"/>
              <a:ea typeface="Arial"/>
              <a:cs typeface="Arial"/>
              <a:sym typeface="Arial"/>
            </a:endParaRPr>
          </a:p>
          <a:p>
            <a:pPr marL="742950" marR="0" lvl="1" indent="-285750" algn="l" rtl="0">
              <a:lnSpc>
                <a:spcPct val="90000"/>
              </a:lnSpc>
              <a:spcBef>
                <a:spcPts val="0"/>
              </a:spcBef>
              <a:spcAft>
                <a:spcPts val="0"/>
              </a:spcAft>
              <a:buClr>
                <a:schemeClr val="lt1"/>
              </a:buClr>
              <a:buSzPts val="1600"/>
              <a:buFont typeface="Noto Sans Symbols"/>
              <a:buChar char="✔"/>
            </a:pPr>
            <a:r>
              <a:rPr lang="en-US" sz="1600" b="0" i="0" u="none" strike="noStrike" cap="none" dirty="0">
                <a:solidFill>
                  <a:schemeClr val="lt1"/>
                </a:solidFill>
                <a:latin typeface="Lucida Sans"/>
                <a:ea typeface="Lucida Sans"/>
                <a:cs typeface="Lucida Sans"/>
                <a:sym typeface="Lucida Sans"/>
              </a:rPr>
              <a:t>Volunteers</a:t>
            </a:r>
            <a:endParaRPr sz="1400" b="0" i="0" u="none" strike="noStrike" cap="none" dirty="0">
              <a:solidFill>
                <a:srgbClr val="000000"/>
              </a:solidFill>
              <a:latin typeface="Arial"/>
              <a:ea typeface="Arial"/>
              <a:cs typeface="Arial"/>
              <a:sym typeface="Arial"/>
            </a:endParaRPr>
          </a:p>
          <a:p>
            <a:pPr marL="742950" marR="0" lvl="1" indent="-285750" algn="l" rtl="0">
              <a:lnSpc>
                <a:spcPct val="90000"/>
              </a:lnSpc>
              <a:spcBef>
                <a:spcPts val="0"/>
              </a:spcBef>
              <a:spcAft>
                <a:spcPts val="0"/>
              </a:spcAft>
              <a:buClr>
                <a:schemeClr val="lt1"/>
              </a:buClr>
              <a:buSzPts val="1600"/>
              <a:buFont typeface="Noto Sans Symbols"/>
              <a:buChar char="✔"/>
            </a:pPr>
            <a:r>
              <a:rPr lang="en-US" sz="1600" b="0" i="0" u="none" strike="noStrike" cap="none" dirty="0">
                <a:solidFill>
                  <a:schemeClr val="lt1"/>
                </a:solidFill>
                <a:latin typeface="Lucida Sans"/>
                <a:ea typeface="Lucida Sans"/>
                <a:cs typeface="Lucida Sans"/>
                <a:sym typeface="Lucida Sans"/>
              </a:rPr>
              <a:t>Equipment</a:t>
            </a:r>
            <a:endParaRPr sz="1400" b="0" i="0" u="none" strike="noStrike" cap="none" dirty="0">
              <a:solidFill>
                <a:srgbClr val="000000"/>
              </a:solidFill>
              <a:latin typeface="Arial"/>
              <a:ea typeface="Arial"/>
              <a:cs typeface="Arial"/>
              <a:sym typeface="Arial"/>
            </a:endParaRPr>
          </a:p>
          <a:p>
            <a:pPr marL="742950" marR="0" lvl="1" indent="-285750" algn="l" rtl="0">
              <a:lnSpc>
                <a:spcPct val="90000"/>
              </a:lnSpc>
              <a:spcBef>
                <a:spcPts val="0"/>
              </a:spcBef>
              <a:spcAft>
                <a:spcPts val="0"/>
              </a:spcAft>
              <a:buClr>
                <a:schemeClr val="lt1"/>
              </a:buClr>
              <a:buSzPts val="1600"/>
              <a:buFont typeface="Noto Sans Symbols"/>
              <a:buChar char="✔"/>
            </a:pPr>
            <a:r>
              <a:rPr lang="en-US" sz="1600" b="0" i="0" u="none" strike="noStrike" cap="none" dirty="0">
                <a:solidFill>
                  <a:schemeClr val="lt1"/>
                </a:solidFill>
                <a:latin typeface="Lucida Sans"/>
                <a:ea typeface="Lucida Sans"/>
                <a:cs typeface="Lucida Sans"/>
                <a:sym typeface="Lucida Sans"/>
              </a:rPr>
              <a:t>Communications</a:t>
            </a:r>
            <a:endParaRPr sz="1400" b="0" i="0" u="none" strike="noStrike" cap="none" dirty="0">
              <a:solidFill>
                <a:srgbClr val="000000"/>
              </a:solidFill>
              <a:latin typeface="Arial"/>
              <a:ea typeface="Arial"/>
              <a:cs typeface="Arial"/>
              <a:sym typeface="Arial"/>
            </a:endParaRPr>
          </a:p>
          <a:p>
            <a:pPr marL="742950" marR="0" lvl="1" indent="-285750" algn="l" rtl="0">
              <a:lnSpc>
                <a:spcPct val="90000"/>
              </a:lnSpc>
              <a:spcBef>
                <a:spcPts val="0"/>
              </a:spcBef>
              <a:spcAft>
                <a:spcPts val="0"/>
              </a:spcAft>
              <a:buClr>
                <a:schemeClr val="lt1"/>
              </a:buClr>
              <a:buSzPts val="1600"/>
              <a:buFont typeface="Noto Sans Symbols"/>
              <a:buChar char="✔"/>
            </a:pPr>
            <a:r>
              <a:rPr lang="en-US" sz="1600" b="0" i="0" u="none" strike="noStrike" cap="none" dirty="0">
                <a:solidFill>
                  <a:schemeClr val="lt1"/>
                </a:solidFill>
                <a:latin typeface="Lucida Sans"/>
                <a:ea typeface="Lucida Sans"/>
                <a:cs typeface="Lucida Sans"/>
                <a:sym typeface="Lucida Sans"/>
              </a:rPr>
              <a:t>Scholarships</a:t>
            </a:r>
            <a:endParaRPr sz="1400" b="0" i="0" u="none" strike="noStrike" cap="none" dirty="0">
              <a:solidFill>
                <a:srgbClr val="000000"/>
              </a:solidFill>
              <a:latin typeface="Arial"/>
              <a:ea typeface="Arial"/>
              <a:cs typeface="Arial"/>
              <a:sym typeface="Arial"/>
            </a:endParaRPr>
          </a:p>
          <a:p>
            <a:pPr marL="742950" marR="0" lvl="1" indent="-285750" algn="l" rtl="0">
              <a:lnSpc>
                <a:spcPct val="90000"/>
              </a:lnSpc>
              <a:spcBef>
                <a:spcPts val="0"/>
              </a:spcBef>
              <a:spcAft>
                <a:spcPts val="0"/>
              </a:spcAft>
              <a:buClr>
                <a:schemeClr val="lt1"/>
              </a:buClr>
              <a:buSzPts val="1600"/>
              <a:buFont typeface="Noto Sans Symbols"/>
              <a:buChar char="✔"/>
            </a:pPr>
            <a:r>
              <a:rPr lang="en-US" sz="1600" b="0" i="0" u="none" strike="noStrike" cap="none" dirty="0">
                <a:solidFill>
                  <a:schemeClr val="lt1"/>
                </a:solidFill>
                <a:latin typeface="Lucida Sans"/>
                <a:ea typeface="Lucida Sans"/>
                <a:cs typeface="Lucida Sans"/>
                <a:sym typeface="Lucida Sans"/>
              </a:rPr>
              <a:t>Safety</a:t>
            </a:r>
            <a:endParaRPr sz="1400" b="0" i="0" u="none" strike="noStrike" cap="none" dirty="0">
              <a:solidFill>
                <a:srgbClr val="000000"/>
              </a:solidFill>
              <a:latin typeface="Arial"/>
              <a:ea typeface="Arial"/>
              <a:cs typeface="Arial"/>
              <a:sym typeface="Arial"/>
            </a:endParaRPr>
          </a:p>
          <a:p>
            <a:pPr marL="742950" marR="0" lvl="1" indent="-285750" algn="l" rtl="0">
              <a:lnSpc>
                <a:spcPct val="90000"/>
              </a:lnSpc>
              <a:spcBef>
                <a:spcPts val="0"/>
              </a:spcBef>
              <a:spcAft>
                <a:spcPts val="0"/>
              </a:spcAft>
              <a:buClr>
                <a:schemeClr val="lt1"/>
              </a:buClr>
              <a:buSzPts val="1600"/>
              <a:buFont typeface="Noto Sans Symbols"/>
              <a:buChar char="✔"/>
            </a:pPr>
            <a:r>
              <a:rPr lang="en-US" sz="1600" b="0" i="0" u="none" strike="noStrike" cap="none" dirty="0">
                <a:solidFill>
                  <a:schemeClr val="lt1"/>
                </a:solidFill>
                <a:latin typeface="Lucida Sans"/>
                <a:ea typeface="Lucida Sans"/>
                <a:cs typeface="Lucida Sans"/>
                <a:sym typeface="Lucida Sans"/>
              </a:rPr>
              <a:t>Scheduling</a:t>
            </a:r>
            <a:endParaRPr sz="1400" b="0" i="0" u="none" strike="noStrike" cap="none" dirty="0">
              <a:solidFill>
                <a:srgbClr val="000000"/>
              </a:solidFill>
              <a:latin typeface="Arial"/>
              <a:ea typeface="Arial"/>
              <a:cs typeface="Arial"/>
              <a:sym typeface="Arial"/>
            </a:endParaRPr>
          </a:p>
          <a:p>
            <a:pPr marL="742950" marR="0" lvl="1" indent="-285750" algn="l" rtl="0">
              <a:lnSpc>
                <a:spcPct val="90000"/>
              </a:lnSpc>
              <a:spcBef>
                <a:spcPts val="0"/>
              </a:spcBef>
              <a:spcAft>
                <a:spcPts val="0"/>
              </a:spcAft>
              <a:buClr>
                <a:schemeClr val="lt1"/>
              </a:buClr>
              <a:buSzPts val="1600"/>
              <a:buFont typeface="Noto Sans Symbols"/>
              <a:buChar char="✔"/>
            </a:pPr>
            <a:r>
              <a:rPr lang="en-US" sz="1600" b="0" i="0" u="none" strike="noStrike" cap="none" dirty="0">
                <a:solidFill>
                  <a:schemeClr val="lt1"/>
                </a:solidFill>
                <a:latin typeface="Lucida Sans"/>
                <a:ea typeface="Lucida Sans"/>
                <a:cs typeface="Lucida Sans"/>
                <a:sym typeface="Lucida Sans"/>
              </a:rPr>
              <a:t>Umpiring</a:t>
            </a:r>
            <a:endParaRPr sz="1400" b="0" i="0" u="none" strike="noStrike" cap="none" dirty="0">
              <a:solidFill>
                <a:srgbClr val="000000"/>
              </a:solidFill>
              <a:latin typeface="Arial"/>
              <a:ea typeface="Arial"/>
              <a:cs typeface="Arial"/>
              <a:sym typeface="Arial"/>
            </a:endParaRPr>
          </a:p>
          <a:p>
            <a:pPr marL="457200" marR="0" lvl="1" indent="0" algn="l" rtl="0">
              <a:lnSpc>
                <a:spcPct val="90000"/>
              </a:lnSpc>
              <a:spcBef>
                <a:spcPts val="0"/>
              </a:spcBef>
              <a:spcAft>
                <a:spcPts val="0"/>
              </a:spcAft>
              <a:buClr>
                <a:srgbClr val="000000"/>
              </a:buClr>
              <a:buSzPts val="1600"/>
              <a:buFont typeface="Arial"/>
              <a:buNone/>
            </a:pPr>
            <a:endParaRPr sz="1600" b="0" i="0" u="none" strike="noStrike" cap="none" dirty="0">
              <a:solidFill>
                <a:schemeClr val="lt1"/>
              </a:solidFill>
              <a:latin typeface="Lucida Sans"/>
              <a:ea typeface="Lucida Sans"/>
              <a:cs typeface="Lucida Sans"/>
              <a:sym typeface="Lucida Sans"/>
            </a:endParaRPr>
          </a:p>
          <a:p>
            <a:pPr marL="0" marR="0" lvl="0" indent="0" algn="l" rtl="0">
              <a:lnSpc>
                <a:spcPct val="90000"/>
              </a:lnSpc>
              <a:spcBef>
                <a:spcPts val="0"/>
              </a:spcBef>
              <a:spcAft>
                <a:spcPts val="0"/>
              </a:spcAft>
              <a:buClr>
                <a:srgbClr val="000000"/>
              </a:buClr>
              <a:buSzPts val="1600"/>
              <a:buFont typeface="Arial"/>
              <a:buNone/>
            </a:pPr>
            <a:r>
              <a:rPr lang="en-US" sz="1600" b="0" i="0" u="none" strike="noStrike" cap="none" dirty="0">
                <a:solidFill>
                  <a:schemeClr val="lt1"/>
                </a:solidFill>
                <a:latin typeface="Lucida Sans"/>
                <a:ea typeface="Lucida Sans"/>
                <a:cs typeface="Lucida Sans"/>
                <a:sym typeface="Lucida Sans"/>
              </a:rPr>
              <a:t>We are always looking for MBA volunteers to help with these areas! Reach out to any board member for more info!</a:t>
            </a:r>
            <a:br>
              <a:rPr lang="en-US" sz="2400" b="0" i="0" u="none" strike="noStrike" cap="none" dirty="0">
                <a:solidFill>
                  <a:schemeClr val="lt1"/>
                </a:solidFill>
                <a:latin typeface="Lucida Sans"/>
                <a:ea typeface="Lucida Sans"/>
                <a:cs typeface="Lucida Sans"/>
                <a:sym typeface="Lucida Sans"/>
              </a:rPr>
            </a:br>
            <a:endParaRPr sz="2400" b="0" i="0" u="none" strike="noStrike" cap="none" dirty="0">
              <a:solidFill>
                <a:schemeClr val="lt1"/>
              </a:solidFill>
              <a:latin typeface="Lucida Sans"/>
              <a:ea typeface="Lucida Sans"/>
              <a:cs typeface="Lucida Sans"/>
              <a:sym typeface="Lucida Sans"/>
            </a:endParaRPr>
          </a:p>
        </p:txBody>
      </p:sp>
      <p:pic>
        <p:nvPicPr>
          <p:cNvPr id="1156" name="Google Shape;1156;p17"/>
          <p:cNvPicPr preferRelativeResize="0"/>
          <p:nvPr/>
        </p:nvPicPr>
        <p:blipFill rotWithShape="1">
          <a:blip r:embed="rId4">
            <a:alphaModFix/>
          </a:blip>
          <a:srcRect/>
          <a:stretch/>
        </p:blipFill>
        <p:spPr>
          <a:xfrm>
            <a:off x="5824220" y="1663700"/>
            <a:ext cx="6151067" cy="3749554"/>
          </a:xfrm>
          <a:prstGeom prst="rect">
            <a:avLst/>
          </a:prstGeom>
          <a:noFill/>
          <a:ln>
            <a:noFill/>
          </a:ln>
        </p:spPr>
      </p:pic>
      <p:sp>
        <p:nvSpPr>
          <p:cNvPr id="1157" name="Google Shape;1157;p17"/>
          <p:cNvSpPr/>
          <p:nvPr/>
        </p:nvSpPr>
        <p:spPr>
          <a:xfrm rot="-1494369">
            <a:off x="7182564" y="2641101"/>
            <a:ext cx="484632" cy="834117"/>
          </a:xfrm>
          <a:prstGeom prst="upArrow">
            <a:avLst>
              <a:gd name="adj1" fmla="val 50000"/>
              <a:gd name="adj2" fmla="val 50000"/>
            </a:avLst>
          </a:prstGeom>
          <a:solidFill>
            <a:schemeClr val="accent1"/>
          </a:solidFill>
          <a:ln w="25400" cap="flat" cmpd="sng">
            <a:solidFill>
              <a:srgbClr val="1F2B4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61"/>
        <p:cNvGrpSpPr/>
        <p:nvPr/>
      </p:nvGrpSpPr>
      <p:grpSpPr>
        <a:xfrm>
          <a:off x="0" y="0"/>
          <a:ext cx="0" cy="0"/>
          <a:chOff x="0" y="0"/>
          <a:chExt cx="0" cy="0"/>
        </a:xfrm>
      </p:grpSpPr>
      <p:sp>
        <p:nvSpPr>
          <p:cNvPr id="1162" name="Google Shape;1162;g3465d5aefae_1_547"/>
          <p:cNvSpPr txBox="1">
            <a:spLocks noGrp="1"/>
          </p:cNvSpPr>
          <p:nvPr>
            <p:ph type="sldNum" idx="12"/>
          </p:nvPr>
        </p:nvSpPr>
        <p:spPr>
          <a:xfrm>
            <a:off x="9220203" y="6182182"/>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600"/>
              <a:buFont typeface="Arial"/>
              <a:buNone/>
            </a:pPr>
            <a:fld id="{00000000-1234-1234-1234-123412341234}" type="slidenum">
              <a:rPr lang="en-US"/>
              <a:t>24</a:t>
            </a:fld>
            <a:endParaRPr/>
          </a:p>
        </p:txBody>
      </p:sp>
      <p:sp>
        <p:nvSpPr>
          <p:cNvPr id="1163" name="Google Shape;1163;g3465d5aefae_1_547"/>
          <p:cNvSpPr txBox="1">
            <a:spLocks noGrp="1"/>
          </p:cNvSpPr>
          <p:nvPr>
            <p:ph type="title"/>
          </p:nvPr>
        </p:nvSpPr>
        <p:spPr>
          <a:xfrm>
            <a:off x="1318811" y="369309"/>
            <a:ext cx="10581900" cy="1188000"/>
          </a:xfrm>
          <a:prstGeom prst="rect">
            <a:avLst/>
          </a:prstGeom>
          <a:noFill/>
          <a:ln>
            <a:noFill/>
          </a:ln>
        </p:spPr>
        <p:txBody>
          <a:bodyPr spcFirstLastPara="1" wrap="square" lIns="180000" tIns="180000" rIns="180000" bIns="180000" anchor="ctr" anchorCtr="0">
            <a:normAutofit/>
          </a:bodyPr>
          <a:lstStyle/>
          <a:p>
            <a:pPr marL="0" lvl="0" indent="0" algn="l" rtl="0">
              <a:lnSpc>
                <a:spcPct val="90000"/>
              </a:lnSpc>
              <a:spcBef>
                <a:spcPts val="0"/>
              </a:spcBef>
              <a:spcAft>
                <a:spcPts val="0"/>
              </a:spcAft>
              <a:buClr>
                <a:schemeClr val="lt1"/>
              </a:buClr>
              <a:buSzPts val="4000"/>
              <a:buFont typeface="Lucida Sans"/>
              <a:buNone/>
            </a:pPr>
            <a:r>
              <a:rPr lang="en-US"/>
              <a:t>FAQs - Safety Protocol</a:t>
            </a:r>
            <a:endParaRPr/>
          </a:p>
        </p:txBody>
      </p:sp>
      <p:pic>
        <p:nvPicPr>
          <p:cNvPr id="1164" name="Google Shape;1164;g3465d5aefae_1_547"/>
          <p:cNvPicPr preferRelativeResize="0"/>
          <p:nvPr/>
        </p:nvPicPr>
        <p:blipFill rotWithShape="1">
          <a:blip r:embed="rId3">
            <a:alphaModFix/>
          </a:blip>
          <a:srcRect l="7763" t="2095" r="10087" b="1759"/>
          <a:stretch/>
        </p:blipFill>
        <p:spPr>
          <a:xfrm>
            <a:off x="156076" y="359902"/>
            <a:ext cx="1200900" cy="1206900"/>
          </a:xfrm>
          <a:prstGeom prst="ellipse">
            <a:avLst/>
          </a:prstGeom>
          <a:noFill/>
          <a:ln>
            <a:noFill/>
          </a:ln>
        </p:spPr>
      </p:pic>
      <p:sp>
        <p:nvSpPr>
          <p:cNvPr id="1165" name="Google Shape;1165;g3465d5aefae_1_547"/>
          <p:cNvSpPr/>
          <p:nvPr/>
        </p:nvSpPr>
        <p:spPr>
          <a:xfrm>
            <a:off x="613397" y="1695593"/>
            <a:ext cx="5551800" cy="4524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INCIDENT FORM &amp; AED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INCIDENT FORM: On the MBA Website under </a:t>
            </a:r>
            <a:r>
              <a:rPr lang="en-US" sz="1800" b="1" i="0" u="none" strike="noStrike" cap="none">
                <a:solidFill>
                  <a:schemeClr val="lt1"/>
                </a:solidFill>
                <a:latin typeface="Calibri"/>
                <a:ea typeface="Calibri"/>
                <a:cs typeface="Calibri"/>
                <a:sym typeface="Calibri"/>
              </a:rPr>
              <a:t>More Info -Safety</a:t>
            </a:r>
            <a:r>
              <a:rPr lang="en-US" sz="1800" b="0" i="0" u="none" strike="noStrike" cap="none">
                <a:solidFill>
                  <a:schemeClr val="lt1"/>
                </a:solidFill>
                <a:latin typeface="Calibri"/>
                <a:ea typeface="Calibri"/>
                <a:cs typeface="Calibri"/>
                <a:sym typeface="Calibri"/>
              </a:rPr>
              <a:t>. The form is filled out online by the Coach and is automatically sent to the Safety Director. These must be done within 12 hours of the incident, and should be done for any incident that takes the player out of a game or practice.  </a:t>
            </a:r>
            <a:r>
              <a:rPr lang="en-US" sz="1800" b="1" i="0" u="none" strike="noStrike" cap="none">
                <a:solidFill>
                  <a:schemeClr val="lt1"/>
                </a:solidFill>
                <a:latin typeface="Calibri"/>
                <a:ea typeface="Calibri"/>
                <a:cs typeface="Calibri"/>
                <a:sym typeface="Calibri"/>
              </a:rPr>
              <a:t>If checked ‘yes’ to Professional Medical Treatment, the player must present a non-restrictive medical release prior to being allowed in a game or practice</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AED:</a:t>
            </a:r>
            <a:r>
              <a:rPr lang="en-US" sz="1800" b="1" i="0" u="none" strike="noStrike" cap="none">
                <a:solidFill>
                  <a:schemeClr val="lt1"/>
                </a:solidFill>
                <a:latin typeface="Calibri"/>
                <a:ea typeface="Calibri"/>
                <a:cs typeface="Calibri"/>
                <a:sym typeface="Calibri"/>
              </a:rPr>
              <a:t> </a:t>
            </a:r>
            <a:r>
              <a:rPr lang="en-US" sz="1800" b="0" i="0" u="none" strike="noStrike" cap="none">
                <a:solidFill>
                  <a:schemeClr val="lt1"/>
                </a:solidFill>
                <a:latin typeface="Calibri"/>
                <a:ea typeface="Calibri"/>
                <a:cs typeface="Calibri"/>
                <a:sym typeface="Calibri"/>
              </a:rPr>
              <a:t>The AED will only be accessible from the Freeman concession stand if it is open (weekends).  The Bennett AED is located within the concession stand.  If an AED is required, </a:t>
            </a:r>
            <a:r>
              <a:rPr lang="en-US" sz="1800" b="0" i="1" u="none" strike="noStrike" cap="none">
                <a:solidFill>
                  <a:schemeClr val="lt1"/>
                </a:solidFill>
                <a:latin typeface="Calibri"/>
                <a:ea typeface="Calibri"/>
                <a:cs typeface="Calibri"/>
                <a:sym typeface="Calibri"/>
              </a:rPr>
              <a:t>always</a:t>
            </a:r>
            <a:r>
              <a:rPr lang="en-US" sz="1800" b="0" i="0" u="none" strike="noStrike" cap="none">
                <a:solidFill>
                  <a:schemeClr val="lt1"/>
                </a:solidFill>
                <a:latin typeface="Calibri"/>
                <a:ea typeface="Calibri"/>
                <a:cs typeface="Calibri"/>
                <a:sym typeface="Calibri"/>
              </a:rPr>
              <a:t> call 911.</a:t>
            </a:r>
            <a:endParaRPr sz="2000" b="0" i="0" u="none" strike="noStrike" cap="none">
              <a:solidFill>
                <a:schemeClr val="lt1"/>
              </a:solidFill>
              <a:latin typeface="Times New Roman"/>
              <a:ea typeface="Times New Roman"/>
              <a:cs typeface="Times New Roman"/>
              <a:sym typeface="Times New Roman"/>
            </a:endParaRPr>
          </a:p>
        </p:txBody>
      </p:sp>
      <p:pic>
        <p:nvPicPr>
          <p:cNvPr id="1166" name="Google Shape;1166;g3465d5aefae_1_547"/>
          <p:cNvPicPr preferRelativeResize="0"/>
          <p:nvPr/>
        </p:nvPicPr>
        <p:blipFill rotWithShape="1">
          <a:blip r:embed="rId4">
            <a:alphaModFix/>
          </a:blip>
          <a:srcRect/>
          <a:stretch/>
        </p:blipFill>
        <p:spPr>
          <a:xfrm>
            <a:off x="6124867" y="2574388"/>
            <a:ext cx="5911693" cy="2341645"/>
          </a:xfrm>
          <a:prstGeom prst="rect">
            <a:avLst/>
          </a:prstGeom>
          <a:noFill/>
          <a:ln>
            <a:noFill/>
          </a:ln>
        </p:spPr>
      </p:pic>
      <p:sp>
        <p:nvSpPr>
          <p:cNvPr id="1167" name="Google Shape;1167;g3465d5aefae_1_547"/>
          <p:cNvSpPr/>
          <p:nvPr/>
        </p:nvSpPr>
        <p:spPr>
          <a:xfrm rot="-1186289">
            <a:off x="9523828" y="3066756"/>
            <a:ext cx="484632" cy="978408"/>
          </a:xfrm>
          <a:prstGeom prst="upArrow">
            <a:avLst>
              <a:gd name="adj1" fmla="val 50000"/>
              <a:gd name="adj2" fmla="val 50000"/>
            </a:avLst>
          </a:prstGeom>
          <a:solidFill>
            <a:schemeClr val="accent1"/>
          </a:solidFill>
          <a:ln w="25400" cap="flat" cmpd="sng">
            <a:solidFill>
              <a:srgbClr val="1F2B4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72"/>
        <p:cNvGrpSpPr/>
        <p:nvPr/>
      </p:nvGrpSpPr>
      <p:grpSpPr>
        <a:xfrm>
          <a:off x="0" y="0"/>
          <a:ext cx="0" cy="0"/>
          <a:chOff x="0" y="0"/>
          <a:chExt cx="0" cy="0"/>
        </a:xfrm>
      </p:grpSpPr>
      <p:sp>
        <p:nvSpPr>
          <p:cNvPr id="1173" name="Google Shape;1173;p19"/>
          <p:cNvSpPr txBox="1">
            <a:spLocks noGrp="1"/>
          </p:cNvSpPr>
          <p:nvPr>
            <p:ph type="title"/>
          </p:nvPr>
        </p:nvSpPr>
        <p:spPr>
          <a:xfrm>
            <a:off x="1610139" y="386223"/>
            <a:ext cx="10581860" cy="1188000"/>
          </a:xfrm>
          <a:prstGeom prst="rect">
            <a:avLst/>
          </a:prstGeom>
          <a:noFill/>
          <a:ln>
            <a:noFill/>
          </a:ln>
        </p:spPr>
        <p:txBody>
          <a:bodyPr spcFirstLastPara="1" wrap="square" lIns="180000" tIns="180000" rIns="180000" bIns="180000" anchor="ctr" anchorCtr="0">
            <a:normAutofit/>
          </a:bodyPr>
          <a:lstStyle/>
          <a:p>
            <a:pPr marL="0" lvl="0" indent="0" algn="l" rtl="0">
              <a:lnSpc>
                <a:spcPct val="90000"/>
              </a:lnSpc>
              <a:spcBef>
                <a:spcPts val="0"/>
              </a:spcBef>
              <a:spcAft>
                <a:spcPts val="0"/>
              </a:spcAft>
              <a:buClr>
                <a:schemeClr val="lt1"/>
              </a:buClr>
              <a:buSzPts val="4000"/>
              <a:buFont typeface="Lucida Sans"/>
              <a:buNone/>
            </a:pPr>
            <a:r>
              <a:rPr lang="en-US"/>
              <a:t>FAQs</a:t>
            </a:r>
            <a:br>
              <a:rPr lang="en-US"/>
            </a:br>
            <a:r>
              <a:rPr lang="en-US" sz="1800"/>
              <a:t>GAMES AND GENERAL FAQ</a:t>
            </a:r>
            <a:endParaRPr/>
          </a:p>
        </p:txBody>
      </p:sp>
      <p:sp>
        <p:nvSpPr>
          <p:cNvPr id="1174" name="Google Shape;1174;p19"/>
          <p:cNvSpPr txBox="1">
            <a:spLocks noGrp="1"/>
          </p:cNvSpPr>
          <p:nvPr>
            <p:ph type="sldNum" idx="12"/>
          </p:nvPr>
        </p:nvSpPr>
        <p:spPr>
          <a:xfrm>
            <a:off x="9220203" y="6182182"/>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25</a:t>
            </a:fld>
            <a:endParaRPr/>
          </a:p>
        </p:txBody>
      </p:sp>
      <p:pic>
        <p:nvPicPr>
          <p:cNvPr id="1175" name="Google Shape;1175;p19"/>
          <p:cNvPicPr preferRelativeResize="0"/>
          <p:nvPr/>
        </p:nvPicPr>
        <p:blipFill rotWithShape="1">
          <a:blip r:embed="rId3">
            <a:alphaModFix/>
          </a:blip>
          <a:srcRect l="7767" t="2096" r="10082" b="1756"/>
          <a:stretch/>
        </p:blipFill>
        <p:spPr>
          <a:xfrm>
            <a:off x="308473" y="204084"/>
            <a:ext cx="1200838" cy="1206813"/>
          </a:xfrm>
          <a:prstGeom prst="ellipse">
            <a:avLst/>
          </a:prstGeom>
          <a:noFill/>
          <a:ln>
            <a:noFill/>
          </a:ln>
        </p:spPr>
      </p:pic>
      <p:sp>
        <p:nvSpPr>
          <p:cNvPr id="1176" name="Google Shape;1176;p19"/>
          <p:cNvSpPr txBox="1"/>
          <p:nvPr/>
        </p:nvSpPr>
        <p:spPr>
          <a:xfrm>
            <a:off x="308473" y="1502688"/>
            <a:ext cx="5769000" cy="4771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Lucida Sans"/>
                <a:ea typeface="Lucida Sans"/>
                <a:cs typeface="Lucida Sans"/>
                <a:sym typeface="Lucida Sans"/>
              </a:rPr>
              <a:t>Which age groups receive trophies?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Lucida Sans"/>
                <a:ea typeface="Lucida Sans"/>
                <a:cs typeface="Lucida Sans"/>
                <a:sym typeface="Lucida Sans"/>
              </a:rPr>
              <a:t>Rookies – Community 7 will receive participation trophies</a:t>
            </a:r>
            <a:endParaRPr sz="1600" b="0" i="0" u="none" strike="noStrike" cap="none">
              <a:solidFill>
                <a:schemeClr val="lt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Lucida Sans"/>
                <a:ea typeface="Lucida Sans"/>
                <a:cs typeface="Lucida Sans"/>
                <a:sym typeface="Lucida Sans"/>
              </a:rPr>
              <a:t>Community 8+ participate in end of the season league tournaments with trophies, this occurs in the last week of June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Lucida Sans"/>
                <a:ea typeface="Lucida Sans"/>
                <a:cs typeface="Lucida Sans"/>
                <a:sym typeface="Lucida Sans"/>
              </a:rPr>
              <a:t>My son lost his glove, is there a lost and found?</a:t>
            </a:r>
            <a:endParaRPr sz="1600" b="0" i="0" u="none" strike="noStrike" cap="none">
              <a:solidFill>
                <a:schemeClr val="lt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Lucida Sans"/>
                <a:ea typeface="Lucida Sans"/>
                <a:cs typeface="Lucida Sans"/>
                <a:sym typeface="Lucida Sans"/>
              </a:rPr>
              <a:t>Both Bennett &amp; Freeman have lost and found bins </a:t>
            </a:r>
            <a:endParaRPr sz="1600" b="0" i="0" u="none" strike="noStrike" cap="none">
              <a:solidFill>
                <a:schemeClr val="lt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Lucida Sans"/>
                <a:ea typeface="Lucida Sans"/>
                <a:cs typeface="Lucida Sans"/>
                <a:sym typeface="Lucida Sans"/>
              </a:rPr>
              <a:t>We don’t have the lost and found on our website </a:t>
            </a:r>
            <a:endParaRPr sz="1600" b="0" i="0" u="none" strike="noStrike" cap="none">
              <a:solidFill>
                <a:schemeClr val="lt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Lucida Sans"/>
                <a:ea typeface="Lucida Sans"/>
                <a:cs typeface="Lucida Sans"/>
                <a:sym typeface="Lucida Sans"/>
              </a:rPr>
              <a:t>Where do we get scoreboard controls?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Lucida Sans"/>
                <a:ea typeface="Lucida Sans"/>
                <a:cs typeface="Lucida Sans"/>
                <a:sym typeface="Lucida Sans"/>
              </a:rPr>
              <a:t>Scoreboards are controlled via DAK Score APP</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Lucida Sans"/>
                <a:ea typeface="Lucida Sans"/>
                <a:cs typeface="Lucida Sans"/>
                <a:sym typeface="Lucida Sans"/>
              </a:rPr>
              <a:t>Anyone can download and score the game from their phone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chemeClr val="lt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Lucida Sans"/>
                <a:ea typeface="Lucida Sans"/>
                <a:cs typeface="Lucida Sans"/>
                <a:sym typeface="Lucida Sans"/>
              </a:rPr>
              <a:t>Who do I contact if there is a question on game rules?</a:t>
            </a:r>
            <a:endParaRPr sz="1600" b="0" i="0" u="none" strike="noStrike" cap="none">
              <a:solidFill>
                <a:schemeClr val="lt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Lucida Sans"/>
                <a:ea typeface="Lucida Sans"/>
                <a:cs typeface="Lucida Sans"/>
                <a:sym typeface="Lucida Sans"/>
              </a:rPr>
              <a:t>Coaches should contact their respective League Director</a:t>
            </a:r>
            <a:endParaRPr sz="1600" b="0" i="0" u="none" strike="noStrike" cap="none">
              <a:solidFill>
                <a:schemeClr val="lt1"/>
              </a:solidFill>
              <a:latin typeface="Lucida Sans"/>
              <a:ea typeface="Lucida Sans"/>
              <a:cs typeface="Lucida Sans"/>
              <a:sym typeface="Lucida Sans"/>
            </a:endParaRPr>
          </a:p>
        </p:txBody>
      </p:sp>
      <p:sp>
        <p:nvSpPr>
          <p:cNvPr id="1177" name="Google Shape;1177;p19"/>
          <p:cNvSpPr txBox="1"/>
          <p:nvPr/>
        </p:nvSpPr>
        <p:spPr>
          <a:xfrm>
            <a:off x="6137392" y="791885"/>
            <a:ext cx="5217900" cy="591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Lucida Sans"/>
                <a:ea typeface="Lucida Sans"/>
                <a:cs typeface="Lucida Sans"/>
                <a:sym typeface="Lucida Sans"/>
              </a:rPr>
              <a:t>What are the addresses of each field?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Lucida Sans"/>
                <a:ea typeface="Lucida Sans"/>
                <a:cs typeface="Lucida Sans"/>
                <a:sym typeface="Lucida Sans"/>
              </a:rPr>
              <a:t>All field addresses are loaded in our website. The APP for your phone will integrate with your Maps function.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Lucida Sans"/>
                <a:ea typeface="Lucida Sans"/>
                <a:cs typeface="Lucida Sans"/>
                <a:sym typeface="Lucida Sans"/>
              </a:rPr>
              <a:t>What if another parent on the team is volunteering to help with things on the team, can they get volunteer credit?</a:t>
            </a:r>
            <a:endParaRPr sz="1600" b="0" i="0" u="none" strike="noStrike" cap="none">
              <a:solidFill>
                <a:schemeClr val="lt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Lucida Sans"/>
                <a:ea typeface="Lucida Sans"/>
                <a:cs typeface="Lucida Sans"/>
                <a:sym typeface="Lucida Sans"/>
              </a:rPr>
              <a:t>Only head coaches (1), assistant coaches (3), Team Managers (1) and Game Changer scorer* (1) receive volunteer credits for working with the team.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Lucida Sans"/>
                <a:ea typeface="Lucida Sans"/>
                <a:cs typeface="Lucida Sans"/>
                <a:sym typeface="Lucida Sans"/>
              </a:rPr>
              <a:t>How do we know if a game is cancelled?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Lucida Sans"/>
                <a:ea typeface="Lucida Sans"/>
                <a:cs typeface="Lucida Sans"/>
                <a:sym typeface="Lucida Sans"/>
              </a:rPr>
              <a:t>League officials will communicate with coaches and/or league wide communication via email and text (based on your user profile on the website). Check email often if weather is questionable.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chemeClr val="lt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Lucida Sans"/>
                <a:ea typeface="Lucida Sans"/>
                <a:cs typeface="Lucida Sans"/>
                <a:sym typeface="Lucida Sans"/>
              </a:rPr>
              <a:t>Is there are a resource for buying and selling used baseball equipment?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Lucida Sans"/>
                <a:ea typeface="Lucida Sans"/>
                <a:cs typeface="Lucida Sans"/>
                <a:sym typeface="Lucida Sans"/>
              </a:rPr>
              <a:t>Unfortunately not right now on our new site</a:t>
            </a:r>
            <a:endParaRPr sz="1600" b="0" i="0" u="none" strike="noStrike" cap="none">
              <a:solidFill>
                <a:schemeClr val="lt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1600"/>
              <a:buFont typeface="Arial"/>
              <a:buNone/>
            </a:pPr>
            <a:r>
              <a:rPr lang="en-US" sz="1000" b="0" i="0" u="none" strike="noStrike" cap="none">
                <a:solidFill>
                  <a:schemeClr val="lt1"/>
                </a:solidFill>
                <a:latin typeface="Lucida Sans"/>
                <a:ea typeface="Lucida Sans"/>
                <a:cs typeface="Lucida Sans"/>
                <a:sym typeface="Lucida Sans"/>
              </a:rPr>
              <a:t>*Travel Teams only</a:t>
            </a:r>
            <a:endParaRPr sz="1000" b="0" i="0" u="none" strike="noStrike" cap="none">
              <a:solidFill>
                <a:schemeClr val="lt1"/>
              </a:solidFill>
              <a:latin typeface="Lucida Sans"/>
              <a:ea typeface="Lucida Sans"/>
              <a:cs typeface="Lucida Sans"/>
              <a:sym typeface="Lucida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82"/>
        <p:cNvGrpSpPr/>
        <p:nvPr/>
      </p:nvGrpSpPr>
      <p:grpSpPr>
        <a:xfrm>
          <a:off x="0" y="0"/>
          <a:ext cx="0" cy="0"/>
          <a:chOff x="0" y="0"/>
          <a:chExt cx="0" cy="0"/>
        </a:xfrm>
      </p:grpSpPr>
      <p:sp>
        <p:nvSpPr>
          <p:cNvPr id="1183" name="Google Shape;1183;p20"/>
          <p:cNvSpPr txBox="1">
            <a:spLocks noGrp="1"/>
          </p:cNvSpPr>
          <p:nvPr>
            <p:ph type="title"/>
          </p:nvPr>
        </p:nvSpPr>
        <p:spPr>
          <a:xfrm>
            <a:off x="1610139" y="386223"/>
            <a:ext cx="10581860" cy="1188000"/>
          </a:xfrm>
          <a:prstGeom prst="rect">
            <a:avLst/>
          </a:prstGeom>
          <a:noFill/>
          <a:ln>
            <a:noFill/>
          </a:ln>
        </p:spPr>
        <p:txBody>
          <a:bodyPr spcFirstLastPara="1" wrap="square" lIns="180000" tIns="180000" rIns="180000" bIns="180000" anchor="ctr" anchorCtr="0">
            <a:normAutofit/>
          </a:bodyPr>
          <a:lstStyle/>
          <a:p>
            <a:pPr marL="0" lvl="0" indent="0" algn="l" rtl="0">
              <a:lnSpc>
                <a:spcPct val="90000"/>
              </a:lnSpc>
              <a:spcBef>
                <a:spcPts val="0"/>
              </a:spcBef>
              <a:spcAft>
                <a:spcPts val="0"/>
              </a:spcAft>
              <a:buClr>
                <a:schemeClr val="lt1"/>
              </a:buClr>
              <a:buSzPts val="4000"/>
              <a:buFont typeface="Lucida Sans"/>
              <a:buNone/>
            </a:pPr>
            <a:r>
              <a:rPr lang="en-US"/>
              <a:t>FAQs</a:t>
            </a:r>
            <a:br>
              <a:rPr lang="en-US"/>
            </a:br>
            <a:r>
              <a:rPr lang="en-US" sz="1800"/>
              <a:t>GAMES AND GENERAL FAQ</a:t>
            </a:r>
            <a:endParaRPr/>
          </a:p>
        </p:txBody>
      </p:sp>
      <p:sp>
        <p:nvSpPr>
          <p:cNvPr id="1184" name="Google Shape;1184;p20"/>
          <p:cNvSpPr txBox="1">
            <a:spLocks noGrp="1"/>
          </p:cNvSpPr>
          <p:nvPr>
            <p:ph type="sldNum" idx="12"/>
          </p:nvPr>
        </p:nvSpPr>
        <p:spPr>
          <a:xfrm>
            <a:off x="9220203" y="6182182"/>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26</a:t>
            </a:fld>
            <a:endParaRPr/>
          </a:p>
        </p:txBody>
      </p:sp>
      <p:pic>
        <p:nvPicPr>
          <p:cNvPr id="1185" name="Google Shape;1185;p20"/>
          <p:cNvPicPr preferRelativeResize="0"/>
          <p:nvPr/>
        </p:nvPicPr>
        <p:blipFill rotWithShape="1">
          <a:blip r:embed="rId3">
            <a:alphaModFix/>
          </a:blip>
          <a:srcRect l="7767" t="2096" r="10082" b="1756"/>
          <a:stretch/>
        </p:blipFill>
        <p:spPr>
          <a:xfrm>
            <a:off x="308473" y="204084"/>
            <a:ext cx="1200838" cy="1206813"/>
          </a:xfrm>
          <a:prstGeom prst="ellipse">
            <a:avLst/>
          </a:prstGeom>
          <a:noFill/>
          <a:ln>
            <a:noFill/>
          </a:ln>
        </p:spPr>
      </p:pic>
      <p:sp>
        <p:nvSpPr>
          <p:cNvPr id="1186" name="Google Shape;1186;p20"/>
          <p:cNvSpPr txBox="1"/>
          <p:nvPr/>
        </p:nvSpPr>
        <p:spPr>
          <a:xfrm>
            <a:off x="308473" y="1502688"/>
            <a:ext cx="5769000" cy="1816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Lucida Sans"/>
                <a:ea typeface="Lucida Sans"/>
                <a:cs typeface="Lucida Sans"/>
                <a:sym typeface="Lucida Sans"/>
              </a:rPr>
              <a:t>When does the season end?</a:t>
            </a:r>
            <a:endParaRPr sz="1600" b="1" i="0" u="none" strike="noStrike" cap="none">
              <a:solidFill>
                <a:schemeClr val="lt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Lucida Sans"/>
                <a:ea typeface="Lucida Sans"/>
                <a:cs typeface="Lucida Sans"/>
                <a:sym typeface="Lucida Sans"/>
              </a:rPr>
              <a:t>Rookies – Community 7 will end June 21st</a:t>
            </a:r>
            <a:endParaRPr sz="1600" b="0" i="0" u="none" strike="noStrike" cap="none">
              <a:solidFill>
                <a:schemeClr val="lt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Lucida Sans"/>
                <a:ea typeface="Lucida Sans"/>
                <a:cs typeface="Lucida Sans"/>
                <a:sym typeface="Lucida Sans"/>
              </a:rPr>
              <a:t>Community 8+ - ends after the end of season tournament </a:t>
            </a:r>
            <a:endParaRPr sz="1600">
              <a:solidFill>
                <a:schemeClr val="lt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Lucida Sans"/>
                <a:ea typeface="Lucida Sans"/>
                <a:cs typeface="Lucida Sans"/>
                <a:sym typeface="Lucida Sans"/>
              </a:rPr>
              <a:t>Travel teams can play to the end of July based on tournament qualifications</a:t>
            </a:r>
            <a:endParaRPr sz="1600" b="0" i="0" u="none" strike="noStrike" cap="none">
              <a:solidFill>
                <a:schemeClr val="lt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Lucida Sans"/>
              <a:ea typeface="Lucida Sans"/>
              <a:cs typeface="Lucida Sans"/>
              <a:sym typeface="Lucida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90"/>
        <p:cNvGrpSpPr/>
        <p:nvPr/>
      </p:nvGrpSpPr>
      <p:grpSpPr>
        <a:xfrm>
          <a:off x="0" y="0"/>
          <a:ext cx="0" cy="0"/>
          <a:chOff x="0" y="0"/>
          <a:chExt cx="0" cy="0"/>
        </a:xfrm>
      </p:grpSpPr>
      <p:sp>
        <p:nvSpPr>
          <p:cNvPr id="1191" name="Google Shape;1191;p21"/>
          <p:cNvSpPr txBox="1">
            <a:spLocks noGrp="1"/>
          </p:cNvSpPr>
          <p:nvPr>
            <p:ph type="sldNum" idx="12"/>
          </p:nvPr>
        </p:nvSpPr>
        <p:spPr>
          <a:xfrm>
            <a:off x="9220203" y="6182182"/>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27</a:t>
            </a:fld>
            <a:endParaRPr/>
          </a:p>
        </p:txBody>
      </p:sp>
      <p:grpSp>
        <p:nvGrpSpPr>
          <p:cNvPr id="1192" name="Google Shape;1192;p21"/>
          <p:cNvGrpSpPr/>
          <p:nvPr/>
        </p:nvGrpSpPr>
        <p:grpSpPr>
          <a:xfrm>
            <a:off x="1285605" y="116818"/>
            <a:ext cx="9044942" cy="6741182"/>
            <a:chOff x="175261" y="64431"/>
            <a:chExt cx="9044942" cy="6741182"/>
          </a:xfrm>
        </p:grpSpPr>
        <p:pic>
          <p:nvPicPr>
            <p:cNvPr id="1193" name="Google Shape;1193;p21"/>
            <p:cNvPicPr preferRelativeResize="0"/>
            <p:nvPr/>
          </p:nvPicPr>
          <p:blipFill rotWithShape="1">
            <a:blip r:embed="rId3">
              <a:alphaModFix/>
            </a:blip>
            <a:srcRect/>
            <a:stretch/>
          </p:blipFill>
          <p:spPr>
            <a:xfrm>
              <a:off x="175261" y="64431"/>
              <a:ext cx="4476567" cy="3393906"/>
            </a:xfrm>
            <a:prstGeom prst="rect">
              <a:avLst/>
            </a:prstGeom>
            <a:noFill/>
            <a:ln>
              <a:noFill/>
            </a:ln>
          </p:spPr>
        </p:pic>
        <p:pic>
          <p:nvPicPr>
            <p:cNvPr id="1194" name="Google Shape;1194;p21"/>
            <p:cNvPicPr preferRelativeResize="0"/>
            <p:nvPr/>
          </p:nvPicPr>
          <p:blipFill rotWithShape="1">
            <a:blip r:embed="rId4">
              <a:alphaModFix/>
            </a:blip>
            <a:srcRect/>
            <a:stretch/>
          </p:blipFill>
          <p:spPr>
            <a:xfrm>
              <a:off x="175261" y="3445822"/>
              <a:ext cx="4476567" cy="3359791"/>
            </a:xfrm>
            <a:prstGeom prst="rect">
              <a:avLst/>
            </a:prstGeom>
            <a:noFill/>
            <a:ln>
              <a:noFill/>
            </a:ln>
          </p:spPr>
        </p:pic>
        <p:pic>
          <p:nvPicPr>
            <p:cNvPr id="1195" name="Google Shape;1195;p21"/>
            <p:cNvPicPr preferRelativeResize="0"/>
            <p:nvPr/>
          </p:nvPicPr>
          <p:blipFill rotWithShape="1">
            <a:blip r:embed="rId5">
              <a:alphaModFix/>
            </a:blip>
            <a:srcRect/>
            <a:stretch/>
          </p:blipFill>
          <p:spPr>
            <a:xfrm>
              <a:off x="4768759" y="413657"/>
              <a:ext cx="4451444" cy="3322183"/>
            </a:xfrm>
            <a:prstGeom prst="rect">
              <a:avLst/>
            </a:prstGeom>
            <a:noFill/>
            <a:ln>
              <a:noFill/>
            </a:ln>
          </p:spPr>
        </p:pic>
        <p:pic>
          <p:nvPicPr>
            <p:cNvPr id="1196" name="Google Shape;1196;p21"/>
            <p:cNvPicPr preferRelativeResize="0"/>
            <p:nvPr/>
          </p:nvPicPr>
          <p:blipFill rotWithShape="1">
            <a:blip r:embed="rId6">
              <a:alphaModFix/>
            </a:blip>
            <a:srcRect/>
            <a:stretch/>
          </p:blipFill>
          <p:spPr>
            <a:xfrm>
              <a:off x="4768759" y="3338703"/>
              <a:ext cx="4451444" cy="3130583"/>
            </a:xfrm>
            <a:prstGeom prst="rect">
              <a:avLst/>
            </a:prstGeom>
            <a:noFill/>
            <a:ln>
              <a:noFill/>
            </a:ln>
          </p:spPr>
        </p:pic>
      </p:grpSp>
      <p:sp>
        <p:nvSpPr>
          <p:cNvPr id="1197" name="Google Shape;1197;p21"/>
          <p:cNvSpPr txBox="1">
            <a:spLocks noGrp="1"/>
          </p:cNvSpPr>
          <p:nvPr>
            <p:ph type="title"/>
          </p:nvPr>
        </p:nvSpPr>
        <p:spPr>
          <a:xfrm>
            <a:off x="8937321" y="-3164"/>
            <a:ext cx="3308963" cy="416821"/>
          </a:xfrm>
          <a:prstGeom prst="rect">
            <a:avLst/>
          </a:prstGeom>
          <a:noFill/>
          <a:ln>
            <a:noFill/>
          </a:ln>
        </p:spPr>
        <p:txBody>
          <a:bodyPr spcFirstLastPara="1" wrap="square" lIns="180000" tIns="180000" rIns="180000" bIns="180000" anchor="ctr" anchorCtr="0">
            <a:normAutofit fontScale="90000"/>
          </a:bodyPr>
          <a:lstStyle/>
          <a:p>
            <a:pPr marL="0" lvl="0" indent="0" algn="l" rtl="0">
              <a:lnSpc>
                <a:spcPct val="90000"/>
              </a:lnSpc>
              <a:spcBef>
                <a:spcPts val="0"/>
              </a:spcBef>
              <a:spcAft>
                <a:spcPts val="0"/>
              </a:spcAft>
              <a:buClr>
                <a:schemeClr val="lt1"/>
              </a:buClr>
              <a:buSzPct val="100000"/>
              <a:buFont typeface="Lucida Sans"/>
              <a:buNone/>
            </a:pPr>
            <a:r>
              <a:rPr lang="en-US" sz="1800" b="1"/>
              <a:t>EXAMPLE COMMUNICATION</a:t>
            </a:r>
            <a:endParaRPr b="1"/>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01"/>
        <p:cNvGrpSpPr/>
        <p:nvPr/>
      </p:nvGrpSpPr>
      <p:grpSpPr>
        <a:xfrm>
          <a:off x="0" y="0"/>
          <a:ext cx="0" cy="0"/>
          <a:chOff x="0" y="0"/>
          <a:chExt cx="0" cy="0"/>
        </a:xfrm>
      </p:grpSpPr>
      <p:sp>
        <p:nvSpPr>
          <p:cNvPr id="1202" name="Google Shape;1202;p22"/>
          <p:cNvSpPr txBox="1">
            <a:spLocks noGrp="1"/>
          </p:cNvSpPr>
          <p:nvPr>
            <p:ph type="sldNum" idx="12"/>
          </p:nvPr>
        </p:nvSpPr>
        <p:spPr>
          <a:xfrm>
            <a:off x="9220203" y="6182182"/>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28</a:t>
            </a:fld>
            <a:endParaRPr/>
          </a:p>
        </p:txBody>
      </p:sp>
      <p:sp>
        <p:nvSpPr>
          <p:cNvPr id="1203" name="Google Shape;1203;p22"/>
          <p:cNvSpPr txBox="1">
            <a:spLocks noGrp="1"/>
          </p:cNvSpPr>
          <p:nvPr>
            <p:ph type="title"/>
          </p:nvPr>
        </p:nvSpPr>
        <p:spPr>
          <a:xfrm>
            <a:off x="1367145" y="2895379"/>
            <a:ext cx="5467349" cy="1188000"/>
          </a:xfrm>
          <a:prstGeom prst="rect">
            <a:avLst/>
          </a:prstGeom>
          <a:noFill/>
          <a:ln>
            <a:noFill/>
          </a:ln>
        </p:spPr>
        <p:txBody>
          <a:bodyPr spcFirstLastPara="1" wrap="square" lIns="180000" tIns="180000" rIns="180000" bIns="180000" anchor="ctr" anchorCtr="0">
            <a:normAutofit/>
          </a:bodyPr>
          <a:lstStyle/>
          <a:p>
            <a:pPr marL="0" lvl="0" indent="0" algn="ctr" rtl="0">
              <a:lnSpc>
                <a:spcPct val="90000"/>
              </a:lnSpc>
              <a:spcBef>
                <a:spcPts val="0"/>
              </a:spcBef>
              <a:spcAft>
                <a:spcPts val="0"/>
              </a:spcAft>
              <a:buClr>
                <a:schemeClr val="lt1"/>
              </a:buClr>
              <a:buSzPts val="4000"/>
              <a:buFont typeface="Lucida Sans"/>
              <a:buNone/>
            </a:pPr>
            <a:r>
              <a:rPr lang="en-US"/>
              <a:t>MBA TRAVEL TEAMS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sp>
        <p:nvSpPr>
          <p:cNvPr id="1209" name="Google Shape;1209;p23"/>
          <p:cNvSpPr txBox="1">
            <a:spLocks noGrp="1"/>
          </p:cNvSpPr>
          <p:nvPr>
            <p:ph type="title"/>
          </p:nvPr>
        </p:nvSpPr>
        <p:spPr>
          <a:xfrm>
            <a:off x="1541317" y="348123"/>
            <a:ext cx="5467349" cy="1188000"/>
          </a:xfrm>
          <a:prstGeom prst="rect">
            <a:avLst/>
          </a:prstGeom>
          <a:noFill/>
          <a:ln>
            <a:noFill/>
          </a:ln>
        </p:spPr>
        <p:txBody>
          <a:bodyPr spcFirstLastPara="1" wrap="square" lIns="180000" tIns="180000" rIns="180000" bIns="180000" anchor="ctr" anchorCtr="0">
            <a:normAutofit/>
          </a:bodyPr>
          <a:lstStyle/>
          <a:p>
            <a:pPr marL="0" lvl="0" indent="0" algn="ctr" rtl="0">
              <a:lnSpc>
                <a:spcPct val="90000"/>
              </a:lnSpc>
              <a:spcBef>
                <a:spcPts val="0"/>
              </a:spcBef>
              <a:spcAft>
                <a:spcPts val="0"/>
              </a:spcAft>
              <a:buClr>
                <a:schemeClr val="lt1"/>
              </a:buClr>
              <a:buSzPts val="4000"/>
              <a:buFont typeface="Lucida Sans"/>
              <a:buNone/>
            </a:pPr>
            <a:r>
              <a:rPr lang="en-US"/>
              <a:t>MBA TRAVEL TEAMS</a:t>
            </a:r>
            <a:endParaRPr/>
          </a:p>
        </p:txBody>
      </p:sp>
      <p:sp>
        <p:nvSpPr>
          <p:cNvPr id="1210" name="Google Shape;1210;p23"/>
          <p:cNvSpPr txBox="1">
            <a:spLocks noGrp="1"/>
          </p:cNvSpPr>
          <p:nvPr>
            <p:ph type="sldNum" idx="12"/>
          </p:nvPr>
        </p:nvSpPr>
        <p:spPr>
          <a:xfrm>
            <a:off x="9220203" y="6182182"/>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29</a:t>
            </a:fld>
            <a:endParaRPr/>
          </a:p>
        </p:txBody>
      </p:sp>
      <p:sp>
        <p:nvSpPr>
          <p:cNvPr id="1211" name="Google Shape;1211;p23"/>
          <p:cNvSpPr/>
          <p:nvPr/>
        </p:nvSpPr>
        <p:spPr>
          <a:xfrm>
            <a:off x="616684" y="1634109"/>
            <a:ext cx="7463692" cy="39703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MBA participates in the </a:t>
            </a:r>
            <a:r>
              <a:rPr lang="en-US" sz="1800" b="1" i="0" u="none" strike="noStrike" cap="none">
                <a:solidFill>
                  <a:schemeClr val="lt1"/>
                </a:solidFill>
                <a:latin typeface="Calibri"/>
                <a:ea typeface="Calibri"/>
                <a:cs typeface="Calibri"/>
                <a:sym typeface="Calibri"/>
              </a:rPr>
              <a:t>Metro Baseball League (MBL) </a:t>
            </a:r>
            <a:r>
              <a:rPr lang="en-US" sz="1800" b="0" i="0" u="none" strike="noStrike" cap="none">
                <a:solidFill>
                  <a:schemeClr val="lt1"/>
                </a:solidFill>
                <a:latin typeface="Calibri"/>
                <a:ea typeface="Calibri"/>
                <a:cs typeface="Calibri"/>
                <a:sym typeface="Calibri"/>
              </a:rPr>
              <a:t>Program for Travel Teams.  Rules for regular season games can be found on their website at </a:t>
            </a:r>
            <a:r>
              <a:rPr lang="en-US" sz="1800" b="1" i="0" u="sng" strike="noStrike" cap="none">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https://www.mbl.bz/</a:t>
            </a:r>
            <a:r>
              <a:rPr lang="en-US" sz="1800" b="0" i="0" u="none" strike="noStrike" cap="none">
                <a:solidFill>
                  <a:schemeClr val="lt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(Gopher State/MYAS is the other large league in the metro area, MSF is the third and smallest league)</a:t>
            </a:r>
            <a:endParaRPr sz="1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Uniforms: </a:t>
            </a:r>
            <a:endParaRPr sz="1400" b="0" i="0" u="none" strike="noStrike" cap="none">
              <a:solidFill>
                <a:srgbClr val="000000"/>
              </a:solidFill>
              <a:latin typeface="Arial"/>
              <a:ea typeface="Arial"/>
              <a:cs typeface="Arial"/>
              <a:sym typeface="Arial"/>
            </a:endParaRPr>
          </a:p>
          <a:p>
            <a:pPr marL="457200" marR="0" lvl="1"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Players will have 2 sets of jerseys (white and blue).  Please have parents ensure players always have their 2nd uniform in their bags as teams may have to switch jerseys for both regular season games and tournaments.​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Games will be scheduled on weekday evenings against neighboring communities (your region) ​</a:t>
            </a:r>
            <a:endParaRPr sz="1800" b="0" i="0" u="none" strike="noStrike" cap="none">
              <a:solidFill>
                <a:schemeClr val="lt1"/>
              </a:solidFill>
              <a:latin typeface="Arial"/>
              <a:ea typeface="Arial"/>
              <a:cs typeface="Arial"/>
              <a:sym typeface="Arial"/>
            </a:endParaRPr>
          </a:p>
        </p:txBody>
      </p:sp>
      <p:pic>
        <p:nvPicPr>
          <p:cNvPr id="1212" name="Google Shape;1212;p23"/>
          <p:cNvPicPr preferRelativeResize="0"/>
          <p:nvPr/>
        </p:nvPicPr>
        <p:blipFill rotWithShape="1">
          <a:blip r:embed="rId4">
            <a:alphaModFix/>
          </a:blip>
          <a:srcRect l="7767" t="2096" r="10082" b="1756"/>
          <a:stretch/>
        </p:blipFill>
        <p:spPr>
          <a:xfrm>
            <a:off x="308473" y="204084"/>
            <a:ext cx="1200838" cy="1206813"/>
          </a:xfrm>
          <a:prstGeom prst="ellipse">
            <a:avLst/>
          </a:prstGeom>
          <a:noFill/>
          <a:ln>
            <a:noFill/>
          </a:ln>
        </p:spPr>
      </p:pic>
      <p:pic>
        <p:nvPicPr>
          <p:cNvPr id="1213" name="Google Shape;1213;p23" descr="MBL Logo"/>
          <p:cNvPicPr preferRelativeResize="0"/>
          <p:nvPr/>
        </p:nvPicPr>
        <p:blipFill rotWithShape="1">
          <a:blip r:embed="rId5">
            <a:alphaModFix/>
          </a:blip>
          <a:srcRect/>
          <a:stretch/>
        </p:blipFill>
        <p:spPr>
          <a:xfrm>
            <a:off x="7886348" y="852287"/>
            <a:ext cx="1895475" cy="1895476"/>
          </a:xfrm>
          <a:prstGeom prst="rect">
            <a:avLst/>
          </a:prstGeom>
          <a:noFill/>
          <a:ln>
            <a:noFill/>
          </a:ln>
        </p:spPr>
      </p:pic>
      <p:pic>
        <p:nvPicPr>
          <p:cNvPr id="1214" name="Google Shape;1214;p23"/>
          <p:cNvPicPr preferRelativeResize="0"/>
          <p:nvPr/>
        </p:nvPicPr>
        <p:blipFill rotWithShape="1">
          <a:blip r:embed="rId6">
            <a:alphaModFix/>
          </a:blip>
          <a:srcRect/>
          <a:stretch/>
        </p:blipFill>
        <p:spPr>
          <a:xfrm>
            <a:off x="9447855" y="2747763"/>
            <a:ext cx="2424300" cy="2197681"/>
          </a:xfrm>
          <a:prstGeom prst="rect">
            <a:avLst/>
          </a:prstGeom>
          <a:noFill/>
          <a:ln>
            <a:noFill/>
          </a:ln>
        </p:spPr>
      </p:pic>
      <p:pic>
        <p:nvPicPr>
          <p:cNvPr id="1215" name="Google Shape;1215;p23"/>
          <p:cNvPicPr preferRelativeResize="0"/>
          <p:nvPr/>
        </p:nvPicPr>
        <p:blipFill rotWithShape="1">
          <a:blip r:embed="rId7">
            <a:alphaModFix/>
          </a:blip>
          <a:srcRect/>
          <a:stretch/>
        </p:blipFill>
        <p:spPr>
          <a:xfrm>
            <a:off x="6868226" y="4527902"/>
            <a:ext cx="2424299" cy="21530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3"/>
          <p:cNvSpPr txBox="1">
            <a:spLocks noGrp="1"/>
          </p:cNvSpPr>
          <p:nvPr>
            <p:ph type="title"/>
          </p:nvPr>
        </p:nvSpPr>
        <p:spPr>
          <a:xfrm>
            <a:off x="1610140" y="628988"/>
            <a:ext cx="10581860" cy="1188000"/>
          </a:xfrm>
          <a:prstGeom prst="rect">
            <a:avLst/>
          </a:prstGeom>
          <a:noFill/>
          <a:ln>
            <a:noFill/>
          </a:ln>
        </p:spPr>
        <p:txBody>
          <a:bodyPr spcFirstLastPara="1" wrap="square" lIns="180000" tIns="180000" rIns="180000" bIns="180000" anchor="ctr" anchorCtr="0">
            <a:noAutofit/>
          </a:bodyPr>
          <a:lstStyle/>
          <a:p>
            <a:pPr marL="0" lvl="0" indent="0" algn="l" rtl="0">
              <a:lnSpc>
                <a:spcPct val="90000"/>
              </a:lnSpc>
              <a:spcBef>
                <a:spcPts val="0"/>
              </a:spcBef>
              <a:spcAft>
                <a:spcPts val="0"/>
              </a:spcAft>
              <a:buClr>
                <a:schemeClr val="lt1"/>
              </a:buClr>
              <a:buSzPts val="4000"/>
              <a:buFont typeface="Lucida Sans"/>
              <a:buNone/>
            </a:pPr>
            <a:r>
              <a:rPr lang="en-US"/>
              <a:t>Team Manager Overview </a:t>
            </a:r>
            <a:br>
              <a:rPr lang="en-US"/>
            </a:br>
            <a:endParaRPr/>
          </a:p>
        </p:txBody>
      </p:sp>
      <p:sp>
        <p:nvSpPr>
          <p:cNvPr id="933" name="Google Shape;933;p3"/>
          <p:cNvSpPr txBox="1">
            <a:spLocks noGrp="1"/>
          </p:cNvSpPr>
          <p:nvPr>
            <p:ph type="sldNum" idx="12"/>
          </p:nvPr>
        </p:nvSpPr>
        <p:spPr>
          <a:xfrm>
            <a:off x="9220203" y="6182182"/>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3</a:t>
            </a:fld>
            <a:endParaRPr/>
          </a:p>
        </p:txBody>
      </p:sp>
      <p:pic>
        <p:nvPicPr>
          <p:cNvPr id="934" name="Google Shape;934;p3"/>
          <p:cNvPicPr preferRelativeResize="0"/>
          <p:nvPr/>
        </p:nvPicPr>
        <p:blipFill rotWithShape="1">
          <a:blip r:embed="rId3">
            <a:alphaModFix/>
          </a:blip>
          <a:srcRect l="7767" t="2096" r="10082" b="1756"/>
          <a:stretch/>
        </p:blipFill>
        <p:spPr>
          <a:xfrm>
            <a:off x="282734" y="258824"/>
            <a:ext cx="1200838" cy="1206813"/>
          </a:xfrm>
          <a:prstGeom prst="ellipse">
            <a:avLst/>
          </a:prstGeom>
          <a:noFill/>
          <a:ln>
            <a:noFill/>
          </a:ln>
        </p:spPr>
      </p:pic>
      <p:sp>
        <p:nvSpPr>
          <p:cNvPr id="935" name="Google Shape;935;p3"/>
          <p:cNvSpPr/>
          <p:nvPr/>
        </p:nvSpPr>
        <p:spPr>
          <a:xfrm>
            <a:off x="1483572" y="1465637"/>
            <a:ext cx="9582998" cy="53245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Lucida Sans"/>
                <a:ea typeface="Lucida Sans"/>
                <a:cs typeface="Lucida Sans"/>
                <a:sym typeface="Lucida Sans"/>
              </a:rPr>
              <a:t>A Team Manager is a critical role on our teams. Along with the coaching staff, Team Managers help to manage team activities, communication, and expectations with parents.</a:t>
            </a:r>
            <a:endParaRPr sz="2000" b="0" i="0" u="none" strike="noStrike" cap="none">
              <a:solidFill>
                <a:schemeClr val="lt1"/>
              </a:solidFill>
              <a:latin typeface="Lucida Sans"/>
              <a:ea typeface="Lucida Sans"/>
              <a:cs typeface="Lucida Sans"/>
              <a:sym typeface="Lucida Sans"/>
            </a:endParaRPr>
          </a:p>
          <a:p>
            <a:pPr marL="342900" marR="0" lvl="0" indent="-215900" algn="l" rtl="0">
              <a:lnSpc>
                <a:spcPct val="100000"/>
              </a:lnSpc>
              <a:spcBef>
                <a:spcPts val="0"/>
              </a:spcBef>
              <a:spcAft>
                <a:spcPts val="0"/>
              </a:spcAft>
              <a:buClr>
                <a:schemeClr val="dk1"/>
              </a:buClr>
              <a:buSzPts val="2000"/>
              <a:buFont typeface="Arial"/>
              <a:buNone/>
            </a:pPr>
            <a:endParaRPr sz="2000" b="0" i="0" u="none" strike="noStrike" cap="none">
              <a:solidFill>
                <a:schemeClr val="lt1"/>
              </a:solidFill>
              <a:latin typeface="Lucida Sans"/>
              <a:ea typeface="Lucida Sans"/>
              <a:cs typeface="Lucida Sans"/>
              <a:sym typeface="Lucida Sans"/>
            </a:endParaRPr>
          </a:p>
          <a:p>
            <a:pPr marL="342900" marR="0" lvl="0" indent="-342900" algn="l" rtl="0">
              <a:lnSpc>
                <a:spcPct val="100000"/>
              </a:lnSpc>
              <a:spcBef>
                <a:spcPts val="0"/>
              </a:spcBef>
              <a:spcAft>
                <a:spcPts val="0"/>
              </a:spcAft>
              <a:buClr>
                <a:schemeClr val="lt1"/>
              </a:buClr>
              <a:buSzPts val="2000"/>
              <a:buFont typeface="Noto Sans Symbols"/>
              <a:buChar char="❑"/>
            </a:pPr>
            <a:r>
              <a:rPr lang="en-US" sz="2000" b="0" i="0" u="none" strike="noStrike" cap="none">
                <a:solidFill>
                  <a:schemeClr val="lt1"/>
                </a:solidFill>
                <a:latin typeface="Lucida Sans"/>
                <a:ea typeface="Lucida Sans"/>
                <a:cs typeface="Lucida Sans"/>
                <a:sym typeface="Lucida Sans"/>
              </a:rPr>
              <a:t>Conduct Team Meetings with Coaching Staff</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lt1"/>
              </a:buClr>
              <a:buSzPts val="2000"/>
              <a:buFont typeface="Noto Sans Symbols"/>
              <a:buChar char="❑"/>
            </a:pPr>
            <a:r>
              <a:rPr lang="en-US" sz="2000" b="0" i="0" u="none" strike="noStrike" cap="none">
                <a:solidFill>
                  <a:schemeClr val="lt1"/>
                </a:solidFill>
                <a:latin typeface="Lucida Sans"/>
                <a:ea typeface="Lucida Sans"/>
                <a:cs typeface="Lucida Sans"/>
                <a:sym typeface="Lucida Sans"/>
              </a:rPr>
              <a:t>Weekly communication with parents</a:t>
            </a:r>
            <a:endParaRPr sz="1400" b="0" i="0" u="none" strike="noStrike" cap="none">
              <a:solidFill>
                <a:srgbClr val="000000"/>
              </a:solidFill>
              <a:latin typeface="Arial"/>
              <a:ea typeface="Arial"/>
              <a:cs typeface="Arial"/>
              <a:sym typeface="Arial"/>
            </a:endParaRPr>
          </a:p>
          <a:p>
            <a:pPr marL="1257300" marR="0" lvl="2" indent="-342900" algn="l" rtl="0">
              <a:lnSpc>
                <a:spcPct val="100000"/>
              </a:lnSpc>
              <a:spcBef>
                <a:spcPts val="0"/>
              </a:spcBef>
              <a:spcAft>
                <a:spcPts val="0"/>
              </a:spcAft>
              <a:buClr>
                <a:schemeClr val="lt1"/>
              </a:buClr>
              <a:buSzPts val="2000"/>
              <a:buFont typeface="Arial"/>
              <a:buChar char="•"/>
            </a:pPr>
            <a:r>
              <a:rPr lang="en-US" sz="2000" b="0" i="0" u="none" strike="noStrike" cap="none">
                <a:solidFill>
                  <a:schemeClr val="lt1"/>
                </a:solidFill>
                <a:latin typeface="Lucida Sans"/>
                <a:ea typeface="Lucida Sans"/>
                <a:cs typeface="Lucida Sans"/>
                <a:sym typeface="Lucida Sans"/>
              </a:rPr>
              <a:t>Field Clean up, Opening Day, Volunteer duty, etc</a:t>
            </a:r>
            <a:endParaRPr sz="2000" b="0" i="0" u="none" strike="noStrike" cap="none">
              <a:solidFill>
                <a:schemeClr val="lt1"/>
              </a:solidFill>
              <a:latin typeface="Lucida Sans"/>
              <a:ea typeface="Lucida Sans"/>
              <a:cs typeface="Lucida Sans"/>
              <a:sym typeface="Lucida Sans"/>
            </a:endParaRPr>
          </a:p>
          <a:p>
            <a:pPr marL="342900" marR="0" lvl="0" indent="-342900" algn="l" rtl="0">
              <a:lnSpc>
                <a:spcPct val="100000"/>
              </a:lnSpc>
              <a:spcBef>
                <a:spcPts val="0"/>
              </a:spcBef>
              <a:spcAft>
                <a:spcPts val="0"/>
              </a:spcAft>
              <a:buClr>
                <a:schemeClr val="lt1"/>
              </a:buClr>
              <a:buSzPts val="2000"/>
              <a:buFont typeface="Noto Sans Symbols"/>
              <a:buChar char="❑"/>
            </a:pPr>
            <a:r>
              <a:rPr lang="en-US" sz="2000" b="0" i="0" u="none" strike="noStrike" cap="none">
                <a:solidFill>
                  <a:schemeClr val="lt1"/>
                </a:solidFill>
                <a:latin typeface="Lucida Sans"/>
                <a:ea typeface="Lucida Sans"/>
                <a:cs typeface="Lucida Sans"/>
                <a:sym typeface="Lucida Sans"/>
              </a:rPr>
              <a:t>Uniforms – </a:t>
            </a:r>
            <a:r>
              <a:rPr lang="en-US" sz="2000">
                <a:solidFill>
                  <a:schemeClr val="lt1"/>
                </a:solidFill>
                <a:latin typeface="Lucida Sans"/>
                <a:ea typeface="Lucida Sans"/>
                <a:cs typeface="Lucida Sans"/>
                <a:sym typeface="Lucida Sans"/>
              </a:rPr>
              <a:t>Picked up/Distributed</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lt1"/>
              </a:buClr>
              <a:buSzPts val="2000"/>
              <a:buFont typeface="Noto Sans Symbols"/>
              <a:buChar char="❑"/>
            </a:pPr>
            <a:r>
              <a:rPr lang="en-US" sz="2000" b="0" i="0" u="none" strike="noStrike" cap="none">
                <a:solidFill>
                  <a:schemeClr val="lt1"/>
                </a:solidFill>
                <a:latin typeface="Lucida Sans"/>
                <a:ea typeface="Lucida Sans"/>
                <a:cs typeface="Lucida Sans"/>
                <a:sym typeface="Lucida Sans"/>
              </a:rPr>
              <a:t>Communicate Photo Day</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lt1"/>
              </a:buClr>
              <a:buSzPts val="2000"/>
              <a:buFont typeface="Noto Sans Symbols"/>
              <a:buChar char="❑"/>
            </a:pPr>
            <a:r>
              <a:rPr lang="en-US" sz="2000" b="0" i="0" u="none" strike="noStrike" cap="none">
                <a:solidFill>
                  <a:schemeClr val="lt1"/>
                </a:solidFill>
                <a:latin typeface="Lucida Sans"/>
                <a:ea typeface="Lucida Sans"/>
                <a:cs typeface="Lucida Sans"/>
                <a:sym typeface="Lucida Sans"/>
              </a:rPr>
              <a:t>Coordinate Team treat schedule (if desired)</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lt1"/>
              </a:buClr>
              <a:buSzPts val="2000"/>
              <a:buFont typeface="Noto Sans Symbols"/>
              <a:buChar char="❑"/>
            </a:pPr>
            <a:r>
              <a:rPr lang="en-US" sz="2000" b="0" i="0" u="none" strike="noStrike" cap="none">
                <a:solidFill>
                  <a:schemeClr val="lt1"/>
                </a:solidFill>
                <a:latin typeface="Lucida Sans"/>
                <a:ea typeface="Lucida Sans"/>
                <a:cs typeface="Lucida Sans"/>
                <a:sym typeface="Lucida Sans"/>
              </a:rPr>
              <a:t>Team Treasurer (money for uniforms, parties, treats, etc.)</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lt1"/>
              </a:buClr>
              <a:buSzPts val="2000"/>
              <a:buFont typeface="Noto Sans Symbols"/>
              <a:buChar char="❑"/>
            </a:pPr>
            <a:r>
              <a:rPr lang="en-US" sz="2000" b="0" i="0" u="none" strike="noStrike" cap="none">
                <a:solidFill>
                  <a:schemeClr val="lt1"/>
                </a:solidFill>
                <a:latin typeface="Lucida Sans"/>
                <a:ea typeface="Lucida Sans"/>
                <a:cs typeface="Lucida Sans"/>
                <a:sym typeface="Lucida Sans"/>
              </a:rPr>
              <a:t>Coordinate end of season party / social gatherings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lt1"/>
              </a:buClr>
              <a:buSzPts val="2000"/>
              <a:buFont typeface="Noto Sans Symbols"/>
              <a:buChar char="❑"/>
            </a:pPr>
            <a:r>
              <a:rPr lang="en-US" sz="2000" b="0" i="0" u="none" strike="noStrike" cap="none">
                <a:solidFill>
                  <a:schemeClr val="lt1"/>
                </a:solidFill>
                <a:latin typeface="Lucida Sans"/>
                <a:ea typeface="Lucida Sans"/>
                <a:cs typeface="Lucida Sans"/>
                <a:sym typeface="Lucida Sans"/>
              </a:rPr>
              <a:t>Coordination with Miracle League (10+) </a:t>
            </a:r>
            <a:r>
              <a:rPr lang="en-US" sz="2000" b="0" i="1" u="none" strike="noStrike" cap="none">
                <a:solidFill>
                  <a:srgbClr val="FF0000"/>
                </a:solidFill>
                <a:latin typeface="Lucida Sans"/>
                <a:ea typeface="Lucida Sans"/>
                <a:cs typeface="Lucida Sans"/>
                <a:sym typeface="Lucida Sans"/>
              </a:rPr>
              <a:t>*Fall games</a:t>
            </a:r>
            <a:endParaRPr sz="2000" b="0" i="1" u="none" strike="noStrike" cap="none">
              <a:solidFill>
                <a:srgbClr val="FF0000"/>
              </a:solidFill>
              <a:latin typeface="Lucida Sans"/>
              <a:ea typeface="Lucida Sans"/>
              <a:cs typeface="Lucida Sans"/>
              <a:sym typeface="Lucida Sans"/>
            </a:endParaRPr>
          </a:p>
          <a:p>
            <a:pPr marL="342900" marR="0" lvl="0" indent="-279400" algn="l" rtl="0">
              <a:lnSpc>
                <a:spcPct val="100000"/>
              </a:lnSpc>
              <a:spcBef>
                <a:spcPts val="0"/>
              </a:spcBef>
              <a:spcAft>
                <a:spcPts val="0"/>
              </a:spcAft>
              <a:buClr>
                <a:schemeClr val="dk1"/>
              </a:buClr>
              <a:buSzPts val="1000"/>
              <a:buFont typeface="Noto Sans Symbols"/>
              <a:buNone/>
            </a:pPr>
            <a:endParaRPr sz="1000" b="0" i="0" u="none" strike="noStrike" cap="none">
              <a:solidFill>
                <a:schemeClr val="lt1"/>
              </a:solidFill>
              <a:latin typeface="Lucida Sans"/>
              <a:ea typeface="Lucida Sans"/>
              <a:cs typeface="Lucida Sans"/>
              <a:sym typeface="Lucida Sans"/>
            </a:endParaRPr>
          </a:p>
          <a:p>
            <a:pPr marL="342900" marR="0" lvl="0" indent="-342900" algn="l" rtl="0">
              <a:lnSpc>
                <a:spcPct val="100000"/>
              </a:lnSpc>
              <a:spcBef>
                <a:spcPts val="0"/>
              </a:spcBef>
              <a:spcAft>
                <a:spcPts val="0"/>
              </a:spcAft>
              <a:buClr>
                <a:schemeClr val="lt1"/>
              </a:buClr>
              <a:buSzPts val="2000"/>
              <a:buFont typeface="Noto Sans Symbols"/>
              <a:buChar char="❑"/>
            </a:pPr>
            <a:r>
              <a:rPr lang="en-US" sz="2000" b="0" i="0" u="none" strike="noStrike" cap="none">
                <a:solidFill>
                  <a:schemeClr val="lt1"/>
                </a:solidFill>
                <a:latin typeface="Lucida Sans"/>
                <a:ea typeface="Lucida Sans"/>
                <a:cs typeface="Lucida Sans"/>
                <a:sym typeface="Lucida Sans"/>
              </a:rPr>
              <a:t>Travel Teams- Tournament communication, check-in, game schedule and bracket updates, travel &amp; accommodations coordination, coaches binder &amp; team documentation</a:t>
            </a:r>
            <a:endParaRPr sz="2000" b="0" i="0" u="none" strike="noStrike" cap="none">
              <a:solidFill>
                <a:schemeClr val="lt1"/>
              </a:solidFill>
              <a:latin typeface="Lucida Sans"/>
              <a:ea typeface="Lucida Sans"/>
              <a:cs typeface="Lucida Sans"/>
              <a:sym typeface="Lucida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20"/>
        <p:cNvGrpSpPr/>
        <p:nvPr/>
      </p:nvGrpSpPr>
      <p:grpSpPr>
        <a:xfrm>
          <a:off x="0" y="0"/>
          <a:ext cx="0" cy="0"/>
          <a:chOff x="0" y="0"/>
          <a:chExt cx="0" cy="0"/>
        </a:xfrm>
      </p:grpSpPr>
      <p:sp>
        <p:nvSpPr>
          <p:cNvPr id="1221" name="Google Shape;1221;p24"/>
          <p:cNvSpPr txBox="1">
            <a:spLocks noGrp="1"/>
          </p:cNvSpPr>
          <p:nvPr>
            <p:ph type="title"/>
          </p:nvPr>
        </p:nvSpPr>
        <p:spPr>
          <a:xfrm>
            <a:off x="1541317" y="348123"/>
            <a:ext cx="5467349" cy="1188000"/>
          </a:xfrm>
          <a:prstGeom prst="rect">
            <a:avLst/>
          </a:prstGeom>
          <a:noFill/>
          <a:ln>
            <a:noFill/>
          </a:ln>
        </p:spPr>
        <p:txBody>
          <a:bodyPr spcFirstLastPara="1" wrap="square" lIns="180000" tIns="180000" rIns="180000" bIns="180000" anchor="ctr" anchorCtr="0">
            <a:normAutofit/>
          </a:bodyPr>
          <a:lstStyle/>
          <a:p>
            <a:pPr marL="0" lvl="0" indent="0" algn="ctr" rtl="0">
              <a:lnSpc>
                <a:spcPct val="90000"/>
              </a:lnSpc>
              <a:spcBef>
                <a:spcPts val="0"/>
              </a:spcBef>
              <a:spcAft>
                <a:spcPts val="0"/>
              </a:spcAft>
              <a:buClr>
                <a:schemeClr val="lt1"/>
              </a:buClr>
              <a:buSzPts val="4000"/>
              <a:buFont typeface="Lucida Sans"/>
              <a:buNone/>
            </a:pPr>
            <a:r>
              <a:rPr lang="en-US"/>
              <a:t>MBA TRAVEL TEAMS</a:t>
            </a:r>
            <a:endParaRPr/>
          </a:p>
        </p:txBody>
      </p:sp>
      <p:sp>
        <p:nvSpPr>
          <p:cNvPr id="1222" name="Google Shape;1222;p24"/>
          <p:cNvSpPr txBox="1">
            <a:spLocks noGrp="1"/>
          </p:cNvSpPr>
          <p:nvPr>
            <p:ph type="sldNum" idx="12"/>
          </p:nvPr>
        </p:nvSpPr>
        <p:spPr>
          <a:xfrm>
            <a:off x="9220203" y="6182182"/>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30</a:t>
            </a:fld>
            <a:endParaRPr/>
          </a:p>
        </p:txBody>
      </p:sp>
      <p:sp>
        <p:nvSpPr>
          <p:cNvPr id="1223" name="Google Shape;1223;p24"/>
          <p:cNvSpPr/>
          <p:nvPr/>
        </p:nvSpPr>
        <p:spPr>
          <a:xfrm>
            <a:off x="7883539" y="3749915"/>
            <a:ext cx="3716277" cy="175432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Other helpful tools​:</a:t>
            </a:r>
            <a:endParaRPr sz="1800" b="0" i="0" u="none" strike="noStrike" cap="none">
              <a:solidFill>
                <a:schemeClr val="lt1"/>
              </a:solidFill>
              <a:latin typeface="Arial"/>
              <a:ea typeface="Arial"/>
              <a:cs typeface="Arial"/>
              <a:sym typeface="Arial"/>
            </a:endParaRPr>
          </a:p>
          <a:p>
            <a:pPr marL="742950" marR="0" lvl="1" indent="-285750" algn="l" rtl="0">
              <a:lnSpc>
                <a:spcPct val="100000"/>
              </a:lnSpc>
              <a:spcBef>
                <a:spcPts val="0"/>
              </a:spcBef>
              <a:spcAft>
                <a:spcPts val="0"/>
              </a:spcAft>
              <a:buClr>
                <a:schemeClr val="lt1"/>
              </a:buClr>
              <a:buSzPts val="1800"/>
              <a:buFont typeface="Courier New"/>
              <a:buChar char="o"/>
            </a:pPr>
            <a:r>
              <a:rPr lang="en-US" sz="1800" b="0" i="0" u="none" strike="noStrike" cap="none">
                <a:solidFill>
                  <a:schemeClr val="lt1"/>
                </a:solidFill>
                <a:latin typeface="Calibri"/>
                <a:ea typeface="Calibri"/>
                <a:cs typeface="Calibri"/>
                <a:sym typeface="Calibri"/>
              </a:rPr>
              <a:t>Group Me (please get parent permission prior to adding them to a Group Me)​</a:t>
            </a:r>
            <a:endParaRPr sz="1800" b="0" i="0" u="none" strike="noStrike" cap="none">
              <a:solidFill>
                <a:schemeClr val="lt1"/>
              </a:solidFill>
              <a:latin typeface="Calibri"/>
              <a:ea typeface="Calibri"/>
              <a:cs typeface="Calibri"/>
              <a:sym typeface="Calibri"/>
            </a:endParaRPr>
          </a:p>
          <a:p>
            <a:pPr marL="742950" marR="0" lvl="1" indent="-285750" algn="l" rtl="0">
              <a:lnSpc>
                <a:spcPct val="100000"/>
              </a:lnSpc>
              <a:spcBef>
                <a:spcPts val="0"/>
              </a:spcBef>
              <a:spcAft>
                <a:spcPts val="0"/>
              </a:spcAft>
              <a:buClr>
                <a:schemeClr val="lt1"/>
              </a:buClr>
              <a:buSzPts val="1800"/>
              <a:buFont typeface="Courier New"/>
              <a:buChar char="o"/>
            </a:pPr>
            <a:r>
              <a:rPr lang="en-US" sz="1800" b="0" i="0" u="none" strike="noStrike" cap="none">
                <a:solidFill>
                  <a:schemeClr val="lt1"/>
                </a:solidFill>
                <a:latin typeface="Calibri"/>
                <a:ea typeface="Calibri"/>
                <a:cs typeface="Calibri"/>
                <a:sym typeface="Calibri"/>
              </a:rPr>
              <a:t>Sign up Genius</a:t>
            </a:r>
            <a:endParaRPr sz="1800" b="0" i="0" u="none" strike="noStrike" cap="none">
              <a:solidFill>
                <a:schemeClr val="lt1"/>
              </a:solidFill>
              <a:latin typeface="Calibri"/>
              <a:ea typeface="Calibri"/>
              <a:cs typeface="Calibri"/>
              <a:sym typeface="Calibri"/>
            </a:endParaRPr>
          </a:p>
        </p:txBody>
      </p:sp>
      <p:pic>
        <p:nvPicPr>
          <p:cNvPr id="1224" name="Google Shape;1224;p24"/>
          <p:cNvPicPr preferRelativeResize="0"/>
          <p:nvPr/>
        </p:nvPicPr>
        <p:blipFill rotWithShape="1">
          <a:blip r:embed="rId3">
            <a:alphaModFix/>
          </a:blip>
          <a:srcRect l="7767" t="2096" r="10082" b="1756"/>
          <a:stretch/>
        </p:blipFill>
        <p:spPr>
          <a:xfrm>
            <a:off x="308473" y="204084"/>
            <a:ext cx="1200838" cy="1206813"/>
          </a:xfrm>
          <a:prstGeom prst="ellipse">
            <a:avLst/>
          </a:prstGeom>
          <a:noFill/>
          <a:ln>
            <a:noFill/>
          </a:ln>
        </p:spPr>
      </p:pic>
      <p:pic>
        <p:nvPicPr>
          <p:cNvPr id="1225" name="Google Shape;1225;p24" descr="Following a Live GameStream – GameChanger"/>
          <p:cNvPicPr preferRelativeResize="0"/>
          <p:nvPr/>
        </p:nvPicPr>
        <p:blipFill rotWithShape="1">
          <a:blip r:embed="rId4">
            <a:alphaModFix/>
          </a:blip>
          <a:srcRect/>
          <a:stretch/>
        </p:blipFill>
        <p:spPr>
          <a:xfrm>
            <a:off x="5327600" y="3315648"/>
            <a:ext cx="1950401" cy="3469111"/>
          </a:xfrm>
          <a:prstGeom prst="rect">
            <a:avLst/>
          </a:prstGeom>
          <a:noFill/>
          <a:ln>
            <a:noFill/>
          </a:ln>
        </p:spPr>
      </p:pic>
      <p:sp>
        <p:nvSpPr>
          <p:cNvPr id="1226" name="Google Shape;1226;p24"/>
          <p:cNvSpPr/>
          <p:nvPr/>
        </p:nvSpPr>
        <p:spPr>
          <a:xfrm>
            <a:off x="1627849" y="1202971"/>
            <a:ext cx="10550761" cy="20313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All travel teams are required to use the </a:t>
            </a:r>
            <a:r>
              <a:rPr lang="en-US" sz="1800" b="1" i="0" u="none" strike="noStrike" cap="none">
                <a:solidFill>
                  <a:schemeClr val="lt1"/>
                </a:solidFill>
                <a:latin typeface="Calibri"/>
                <a:ea typeface="Calibri"/>
                <a:cs typeface="Calibri"/>
                <a:sym typeface="Calibri"/>
              </a:rPr>
              <a:t>Game Changer app </a:t>
            </a:r>
            <a:r>
              <a:rPr lang="en-US" sz="1800" b="0" i="0" u="none" strike="noStrike" cap="none">
                <a:solidFill>
                  <a:schemeClr val="lt1"/>
                </a:solidFill>
                <a:latin typeface="Calibri"/>
                <a:ea typeface="Calibri"/>
                <a:cs typeface="Calibri"/>
                <a:sym typeface="Calibri"/>
              </a:rPr>
              <a:t>to track games</a:t>
            </a:r>
            <a:endParaRPr sz="18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1800"/>
              <a:buFont typeface="Arial"/>
              <a:buChar char="•"/>
            </a:pPr>
            <a:r>
              <a:rPr lang="en-US" sz="1800" b="1" i="0" u="none" strike="noStrike" cap="none">
                <a:solidFill>
                  <a:schemeClr val="lt1"/>
                </a:solidFill>
                <a:latin typeface="Calibri"/>
                <a:ea typeface="Calibri"/>
                <a:cs typeface="Calibri"/>
                <a:sym typeface="Calibri"/>
              </a:rPr>
              <a:t>Your coach </a:t>
            </a:r>
            <a:r>
              <a:rPr lang="en-US" sz="1800" b="0" i="0" u="none" strike="noStrike" cap="none">
                <a:solidFill>
                  <a:schemeClr val="lt1"/>
                </a:solidFill>
                <a:latin typeface="Calibri"/>
                <a:ea typeface="Calibri"/>
                <a:cs typeface="Calibri"/>
                <a:sym typeface="Calibri"/>
              </a:rPr>
              <a:t>will identify your </a:t>
            </a:r>
            <a:r>
              <a:rPr lang="en-US" sz="1800" b="1" i="0" u="none" strike="noStrike" cap="none">
                <a:solidFill>
                  <a:schemeClr val="lt1"/>
                </a:solidFill>
                <a:latin typeface="Calibri"/>
                <a:ea typeface="Calibri"/>
                <a:cs typeface="Calibri"/>
                <a:sym typeface="Calibri"/>
              </a:rPr>
              <a:t>main</a:t>
            </a:r>
            <a:r>
              <a:rPr lang="en-US" sz="1800" b="0" i="0" u="none" strike="noStrike" cap="none">
                <a:solidFill>
                  <a:schemeClr val="lt1"/>
                </a:solidFill>
                <a:latin typeface="Calibri"/>
                <a:ea typeface="Calibri"/>
                <a:cs typeface="Calibri"/>
                <a:sym typeface="Calibri"/>
              </a:rPr>
              <a:t> Game Changer volunteer, and back up. This person enters play by play within the app live at the game. This volunteer (1 only) is exempt from volunteer duty.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00"/>
              </a:buClr>
              <a:buSzPts val="1800"/>
              <a:buFont typeface="Arial"/>
              <a:buChar char="•"/>
            </a:pPr>
            <a:r>
              <a:rPr lang="en-US" sz="1800" b="1" i="0" u="none" strike="noStrike" cap="none">
                <a:solidFill>
                  <a:srgbClr val="FFFF00"/>
                </a:solidFill>
                <a:latin typeface="Calibri"/>
                <a:ea typeface="Calibri"/>
                <a:cs typeface="Calibri"/>
                <a:sym typeface="Calibri"/>
              </a:rPr>
              <a:t>IMPORTANT! </a:t>
            </a:r>
            <a:r>
              <a:rPr lang="en-US" sz="1800" b="0" i="0" u="none" strike="noStrike" cap="none">
                <a:solidFill>
                  <a:schemeClr val="lt1"/>
                </a:solidFill>
                <a:latin typeface="Calibri"/>
                <a:ea typeface="Calibri"/>
                <a:cs typeface="Calibri"/>
                <a:sym typeface="Calibri"/>
              </a:rPr>
              <a:t>Please have all your families download the Game Changer APP </a:t>
            </a:r>
            <a:endParaRPr sz="18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FFFF00"/>
              </a:buClr>
              <a:buSzPts val="1800"/>
              <a:buFont typeface="Arial"/>
              <a:buChar char="•"/>
            </a:pPr>
            <a:r>
              <a:rPr lang="en-US" sz="1800" b="1" i="0" u="none" strike="noStrike" cap="none">
                <a:solidFill>
                  <a:srgbClr val="FFFF00"/>
                </a:solidFill>
                <a:latin typeface="Calibri"/>
                <a:ea typeface="Calibri"/>
                <a:cs typeface="Calibri"/>
                <a:sym typeface="Calibri"/>
              </a:rPr>
              <a:t>GAME STREAMING </a:t>
            </a:r>
            <a:r>
              <a:rPr lang="en-US" sz="1800" b="0" i="0" u="none" strike="noStrike" cap="none">
                <a:solidFill>
                  <a:schemeClr val="lt1"/>
                </a:solidFill>
                <a:latin typeface="Calibri"/>
                <a:ea typeface="Calibri"/>
                <a:cs typeface="Calibri"/>
                <a:sym typeface="Calibri"/>
              </a:rPr>
              <a:t>Consider asking for volunteers to use the game streaming function within Game Changer! This is optional, but a great feature. Requires use of parent’s phone attached to backstop to stream game. More info to be found with this helpful video on </a:t>
            </a:r>
            <a:r>
              <a:rPr lang="en-US" sz="1800" b="0" i="0" u="sng" strike="noStrike" cap="none">
                <a:solidFill>
                  <a:schemeClr val="dk1"/>
                </a:solidFill>
                <a:latin typeface="Lucida Sans"/>
                <a:ea typeface="Lucida Sans"/>
                <a:cs typeface="Lucida Sans"/>
                <a:sym typeface="Lucida Sans"/>
                <a:hlinkClick r:id="rId5">
                  <a:extLst>
                    <a:ext uri="{A12FA001-AC4F-418D-AE19-62706E023703}">
                      <ahyp:hlinkClr xmlns:ahyp="http://schemas.microsoft.com/office/drawing/2018/hyperlinkcolor" val="tx"/>
                    </a:ext>
                  </a:extLst>
                </a:hlinkClick>
              </a:rPr>
              <a:t>live game streaming &amp; recording</a:t>
            </a:r>
            <a:endParaRPr sz="1800" b="0" i="0" u="none" strike="noStrike" cap="none">
              <a:solidFill>
                <a:schemeClr val="lt1"/>
              </a:solidFill>
              <a:latin typeface="Arial"/>
              <a:ea typeface="Arial"/>
              <a:cs typeface="Arial"/>
              <a:sym typeface="Arial"/>
            </a:endParaRPr>
          </a:p>
        </p:txBody>
      </p:sp>
      <p:pic>
        <p:nvPicPr>
          <p:cNvPr id="1227" name="Google Shape;1227;p24"/>
          <p:cNvPicPr preferRelativeResize="0"/>
          <p:nvPr/>
        </p:nvPicPr>
        <p:blipFill rotWithShape="1">
          <a:blip r:embed="rId6">
            <a:alphaModFix/>
          </a:blip>
          <a:srcRect/>
          <a:stretch/>
        </p:blipFill>
        <p:spPr>
          <a:xfrm>
            <a:off x="288927" y="1592652"/>
            <a:ext cx="1277273" cy="1237634"/>
          </a:xfrm>
          <a:prstGeom prst="rect">
            <a:avLst/>
          </a:prstGeom>
          <a:noFill/>
          <a:ln>
            <a:noFill/>
          </a:ln>
        </p:spPr>
      </p:pic>
      <p:pic>
        <p:nvPicPr>
          <p:cNvPr id="1228" name="Google Shape;1228;p24" descr="Image-11"/>
          <p:cNvPicPr preferRelativeResize="0"/>
          <p:nvPr/>
        </p:nvPicPr>
        <p:blipFill rotWithShape="1">
          <a:blip r:embed="rId7">
            <a:alphaModFix/>
          </a:blip>
          <a:srcRect/>
          <a:stretch/>
        </p:blipFill>
        <p:spPr>
          <a:xfrm>
            <a:off x="2933379" y="3358909"/>
            <a:ext cx="1962729" cy="3400730"/>
          </a:xfrm>
          <a:prstGeom prst="rect">
            <a:avLst/>
          </a:prstGeom>
          <a:noFill/>
          <a:ln>
            <a:noFill/>
          </a:ln>
        </p:spPr>
      </p:pic>
      <p:pic>
        <p:nvPicPr>
          <p:cNvPr id="1229" name="Google Shape;1229;p24" descr="Screensho1"/>
          <p:cNvPicPr preferRelativeResize="0"/>
          <p:nvPr/>
        </p:nvPicPr>
        <p:blipFill rotWithShape="1">
          <a:blip r:embed="rId8">
            <a:alphaModFix/>
          </a:blip>
          <a:srcRect/>
          <a:stretch/>
        </p:blipFill>
        <p:spPr>
          <a:xfrm>
            <a:off x="580746" y="3375175"/>
            <a:ext cx="1921141" cy="341444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sp>
        <p:nvSpPr>
          <p:cNvPr id="1235" name="Google Shape;1235;g3465d5aefae_1_1463"/>
          <p:cNvSpPr txBox="1">
            <a:spLocks noGrp="1"/>
          </p:cNvSpPr>
          <p:nvPr>
            <p:ph type="title"/>
          </p:nvPr>
        </p:nvSpPr>
        <p:spPr>
          <a:xfrm>
            <a:off x="1509311" y="275512"/>
            <a:ext cx="12192000" cy="1188000"/>
          </a:xfrm>
          <a:prstGeom prst="rect">
            <a:avLst/>
          </a:prstGeom>
          <a:noFill/>
          <a:ln>
            <a:noFill/>
          </a:ln>
        </p:spPr>
        <p:txBody>
          <a:bodyPr spcFirstLastPara="1" wrap="square" lIns="180000" tIns="180000" rIns="180000" bIns="180000" anchor="ctr" anchorCtr="0">
            <a:normAutofit/>
          </a:bodyPr>
          <a:lstStyle/>
          <a:p>
            <a:pPr marL="0" lvl="0" indent="0" algn="l" rtl="0">
              <a:lnSpc>
                <a:spcPct val="90000"/>
              </a:lnSpc>
              <a:spcBef>
                <a:spcPts val="0"/>
              </a:spcBef>
              <a:spcAft>
                <a:spcPts val="0"/>
              </a:spcAft>
              <a:buClr>
                <a:schemeClr val="lt1"/>
              </a:buClr>
              <a:buSzPts val="4000"/>
              <a:buFont typeface="Lucida Sans"/>
              <a:buNone/>
            </a:pPr>
            <a:r>
              <a:rPr lang="en-US"/>
              <a:t>Travel Tournaments</a:t>
            </a:r>
            <a:endParaRPr/>
          </a:p>
        </p:txBody>
      </p:sp>
      <p:sp>
        <p:nvSpPr>
          <p:cNvPr id="1236" name="Google Shape;1236;g3465d5aefae_1_1463"/>
          <p:cNvSpPr txBox="1">
            <a:spLocks noGrp="1"/>
          </p:cNvSpPr>
          <p:nvPr>
            <p:ph type="sldNum" idx="12"/>
          </p:nvPr>
        </p:nvSpPr>
        <p:spPr>
          <a:xfrm>
            <a:off x="9220203" y="6182182"/>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31</a:t>
            </a:fld>
            <a:endParaRPr/>
          </a:p>
        </p:txBody>
      </p:sp>
      <p:sp>
        <p:nvSpPr>
          <p:cNvPr id="1237" name="Google Shape;1237;g3465d5aefae_1_1463"/>
          <p:cNvSpPr txBox="1"/>
          <p:nvPr/>
        </p:nvSpPr>
        <p:spPr>
          <a:xfrm>
            <a:off x="532126" y="1649850"/>
            <a:ext cx="10826400" cy="4801274"/>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Lucida Sans"/>
                <a:ea typeface="Lucida Sans"/>
                <a:cs typeface="Lucida Sans"/>
                <a:sym typeface="Lucida Sans"/>
              </a:rPr>
              <a:t>Each Travel Team will compete in 3-</a:t>
            </a:r>
            <a:r>
              <a:rPr lang="en-US" sz="1800" b="1" i="0" u="none" strike="noStrike" cap="none">
                <a:solidFill>
                  <a:schemeClr val="lt1"/>
                </a:solidFill>
                <a:latin typeface="Lucida Sans"/>
                <a:ea typeface="Lucida Sans"/>
                <a:cs typeface="Lucida Sans"/>
                <a:sym typeface="Lucida Sans"/>
              </a:rPr>
              <a:t>4 regular season tournaments</a:t>
            </a:r>
            <a:r>
              <a:rPr lang="en-US" sz="1800" b="0" i="0" u="none" strike="noStrike" cap="none">
                <a:solidFill>
                  <a:schemeClr val="lt1"/>
                </a:solidFill>
                <a:latin typeface="Lucida Sans"/>
                <a:ea typeface="Lucida Sans"/>
                <a:cs typeface="Lucida Sans"/>
                <a:sym typeface="Lucida Sans"/>
              </a:rPr>
              <a:t>.  Tournaments are held on weekends (Fri/Sat/Sun).  If you do not have a tournament on a given weekend, enjoy your weekend.​ Typically we never have tournaments Memorial Day Weekend, unless your coach decides to do one out of state.</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Lucida Sans"/>
                <a:ea typeface="Lucida Sans"/>
                <a:cs typeface="Lucida Sans"/>
                <a:sym typeface="Lucida Sans"/>
              </a:rPr>
              <a:t>Most tournaments are in the metro area​</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Lucida Sans"/>
                <a:ea typeface="Lucida Sans"/>
                <a:cs typeface="Lucida Sans"/>
                <a:sym typeface="Lucida Sans"/>
              </a:rPr>
              <a:t>Certain teams may have a tournament outside of the metro area (Mankato, Rochester, Sartell, Red Wing…)</a:t>
            </a:r>
            <a:endParaRPr sz="1400" b="0" i="0" u="none" strike="noStrike" cap="none">
              <a:solidFill>
                <a:srgbClr val="000000"/>
              </a:solidFill>
              <a:latin typeface="Arial"/>
              <a:ea typeface="Arial"/>
              <a:cs typeface="Arial"/>
              <a:sym typeface="Arial"/>
            </a:endParaRPr>
          </a:p>
          <a:p>
            <a:pPr marL="742950" marR="0" lvl="3" indent="-285750" algn="l" rtl="0">
              <a:lnSpc>
                <a:spcPct val="100000"/>
              </a:lnSpc>
              <a:spcBef>
                <a:spcPts val="0"/>
              </a:spcBef>
              <a:spcAft>
                <a:spcPts val="0"/>
              </a:spcAft>
              <a:buClr>
                <a:schemeClr val="lt1"/>
              </a:buClr>
              <a:buSzPts val="1800"/>
              <a:buFont typeface="Arial"/>
              <a:buChar char="•"/>
            </a:pPr>
            <a:r>
              <a:rPr lang="en-US" sz="1800" b="1" i="0" u="none" strike="noStrike" cap="none">
                <a:solidFill>
                  <a:schemeClr val="dk1"/>
                </a:solidFill>
                <a:highlight>
                  <a:srgbClr val="FFFF00"/>
                </a:highlight>
                <a:latin typeface="Lucida Sans"/>
                <a:ea typeface="Lucida Sans"/>
                <a:cs typeface="Lucida Sans"/>
                <a:sym typeface="Lucida Sans"/>
              </a:rPr>
              <a:t>Hotel blocks have been secured for all 9-11 Tournaments</a:t>
            </a:r>
            <a:r>
              <a:rPr lang="en-US" sz="1800" b="0" i="0" u="none" strike="noStrike" cap="none">
                <a:solidFill>
                  <a:schemeClr val="dk1"/>
                </a:solidFill>
                <a:latin typeface="Lucida Sans"/>
                <a:ea typeface="Lucida Sans"/>
                <a:cs typeface="Lucida Sans"/>
                <a:sym typeface="Lucida Sans"/>
              </a:rPr>
              <a:t> </a:t>
            </a:r>
            <a:r>
              <a:rPr lang="en-US" sz="1800" b="0" i="0" u="none" strike="noStrike" cap="none">
                <a:solidFill>
                  <a:schemeClr val="lt1"/>
                </a:solidFill>
                <a:latin typeface="Lucida Sans"/>
                <a:ea typeface="Lucida Sans"/>
                <a:cs typeface="Lucida Sans"/>
                <a:sym typeface="Lucida Sans"/>
              </a:rPr>
              <a:t>– all team managers should have this information already. 12+ should have secured themselves already.</a:t>
            </a:r>
            <a:endParaRPr sz="1400" b="1"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Lucida Sans"/>
                <a:ea typeface="Lucida Sans"/>
                <a:cs typeface="Lucida Sans"/>
                <a:sym typeface="Lucida Sans"/>
              </a:rPr>
              <a:t>Tournaments will be qualifiers for one or more State Tournaments</a:t>
            </a:r>
            <a:endParaRPr sz="1800" b="0" i="0" u="none" strike="noStrike" cap="none">
              <a:solidFill>
                <a:schemeClr val="lt1"/>
              </a:solidFill>
              <a:latin typeface="Lucida Sans"/>
              <a:ea typeface="Lucida Sans"/>
              <a:cs typeface="Lucida Sans"/>
              <a:sym typeface="Lucida Sans"/>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Lucida Sans"/>
              <a:ea typeface="Lucida Sans"/>
              <a:cs typeface="Lucida Sans"/>
              <a:sym typeface="Lucida Sans"/>
            </a:endParaRPr>
          </a:p>
          <a:p>
            <a:pPr marL="285750" marR="0" lvl="0" indent="-28575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Lucida Sans"/>
                <a:ea typeface="Lucida Sans"/>
                <a:cs typeface="Lucida Sans"/>
                <a:sym typeface="Lucida Sans"/>
              </a:rPr>
              <a:t>MBL will have an </a:t>
            </a:r>
            <a:r>
              <a:rPr lang="en-US" sz="1800" b="1" i="0" u="none" strike="noStrike" cap="none">
                <a:solidFill>
                  <a:schemeClr val="lt1"/>
                </a:solidFill>
                <a:latin typeface="Lucida Sans"/>
                <a:ea typeface="Lucida Sans"/>
                <a:cs typeface="Lucida Sans"/>
                <a:sym typeface="Lucida Sans"/>
              </a:rPr>
              <a:t>end-of-season tournament </a:t>
            </a:r>
            <a:r>
              <a:rPr lang="en-US" sz="1800" b="0" i="0" u="none" strike="noStrike" cap="none">
                <a:solidFill>
                  <a:schemeClr val="lt1"/>
                </a:solidFill>
                <a:latin typeface="Lucida Sans"/>
                <a:ea typeface="Lucida Sans"/>
                <a:cs typeface="Lucida Sans"/>
                <a:sym typeface="Lucida Sans"/>
              </a:rPr>
              <a:t>prior to state tournaments based on team standings in regular season games​. These occur generally in the last two weeks of July and are on weeknights.</a:t>
            </a:r>
            <a:endParaRPr sz="1400" b="0" i="0" u="none" strike="noStrike" cap="none">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Lucida Sans"/>
              <a:ea typeface="Lucida Sans"/>
              <a:cs typeface="Lucida Sans"/>
              <a:sym typeface="Lucida Sans"/>
            </a:endParaRPr>
          </a:p>
          <a:p>
            <a:pPr marL="285750" marR="0" lvl="0" indent="-28575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Lucida Sans"/>
                <a:ea typeface="Lucida Sans"/>
                <a:cs typeface="Lucida Sans"/>
                <a:sym typeface="Lucida Sans"/>
              </a:rPr>
              <a:t>The </a:t>
            </a:r>
            <a:r>
              <a:rPr lang="en-US" sz="1800" b="1" i="0" u="none" strike="noStrike" cap="none">
                <a:solidFill>
                  <a:schemeClr val="lt1"/>
                </a:solidFill>
                <a:latin typeface="Lucida Sans"/>
                <a:ea typeface="Lucida Sans"/>
                <a:cs typeface="Lucida Sans"/>
                <a:sym typeface="Lucida Sans"/>
              </a:rPr>
              <a:t>MBT August Classic</a:t>
            </a:r>
            <a:r>
              <a:rPr lang="en-US" sz="1800" b="0" i="0" u="none" strike="noStrike" cap="none">
                <a:solidFill>
                  <a:schemeClr val="lt1"/>
                </a:solidFill>
                <a:latin typeface="Lucida Sans"/>
                <a:ea typeface="Lucida Sans"/>
                <a:cs typeface="Lucida Sans"/>
                <a:sym typeface="Lucida Sans"/>
              </a:rPr>
              <a:t> occurs </a:t>
            </a:r>
            <a:r>
              <a:rPr lang="en-US" sz="1800" b="0" i="1" u="none" strike="noStrike" cap="none">
                <a:solidFill>
                  <a:schemeClr val="lt1"/>
                </a:solidFill>
                <a:latin typeface="Lucida Sans"/>
                <a:ea typeface="Lucida Sans"/>
                <a:cs typeface="Lucida Sans"/>
                <a:sym typeface="Lucida Sans"/>
              </a:rPr>
              <a:t>after</a:t>
            </a:r>
            <a:r>
              <a:rPr lang="en-US" sz="1800" b="0" i="0" u="none" strike="noStrike" cap="none">
                <a:solidFill>
                  <a:schemeClr val="lt1"/>
                </a:solidFill>
                <a:latin typeface="Lucida Sans"/>
                <a:ea typeface="Lucida Sans"/>
                <a:cs typeface="Lucida Sans"/>
                <a:sym typeface="Lucida Sans"/>
              </a:rPr>
              <a:t> state tournaments, and is only for select players from top teams</a:t>
            </a:r>
            <a:endParaRPr sz="1800" b="0" i="0" u="none" strike="noStrike" cap="none">
              <a:solidFill>
                <a:schemeClr val="lt1"/>
              </a:solidFill>
              <a:latin typeface="Lucida Sans"/>
              <a:ea typeface="Lucida Sans"/>
              <a:cs typeface="Lucida Sans"/>
              <a:sym typeface="Lucida Sans"/>
            </a:endParaRPr>
          </a:p>
        </p:txBody>
      </p:sp>
      <p:pic>
        <p:nvPicPr>
          <p:cNvPr id="1238" name="Google Shape;1238;g3465d5aefae_1_1463"/>
          <p:cNvPicPr preferRelativeResize="0"/>
          <p:nvPr/>
        </p:nvPicPr>
        <p:blipFill rotWithShape="1">
          <a:blip r:embed="rId3">
            <a:alphaModFix/>
          </a:blip>
          <a:srcRect l="7763" t="2095" r="10087" b="1759"/>
          <a:stretch/>
        </p:blipFill>
        <p:spPr>
          <a:xfrm>
            <a:off x="308473" y="204084"/>
            <a:ext cx="1200900" cy="1206900"/>
          </a:xfrm>
          <a:prstGeom prst="ellipse">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sp>
        <p:nvSpPr>
          <p:cNvPr id="1244" name="Google Shape;1244;p29"/>
          <p:cNvSpPr txBox="1">
            <a:spLocks noGrp="1"/>
          </p:cNvSpPr>
          <p:nvPr>
            <p:ph type="title"/>
          </p:nvPr>
        </p:nvSpPr>
        <p:spPr>
          <a:xfrm>
            <a:off x="1609724" y="338598"/>
            <a:ext cx="12192000" cy="1188000"/>
          </a:xfrm>
          <a:prstGeom prst="rect">
            <a:avLst/>
          </a:prstGeom>
          <a:noFill/>
          <a:ln>
            <a:noFill/>
          </a:ln>
        </p:spPr>
        <p:txBody>
          <a:bodyPr spcFirstLastPara="1" wrap="square" lIns="180000" tIns="180000" rIns="180000" bIns="180000" anchor="ctr" anchorCtr="0">
            <a:normAutofit/>
          </a:bodyPr>
          <a:lstStyle/>
          <a:p>
            <a:pPr marL="0" lvl="0" indent="0" algn="l" rtl="0">
              <a:lnSpc>
                <a:spcPct val="90000"/>
              </a:lnSpc>
              <a:spcBef>
                <a:spcPts val="0"/>
              </a:spcBef>
              <a:spcAft>
                <a:spcPts val="0"/>
              </a:spcAft>
              <a:buClr>
                <a:schemeClr val="lt1"/>
              </a:buClr>
              <a:buSzPts val="4000"/>
              <a:buFont typeface="Lucida Sans"/>
              <a:buNone/>
            </a:pPr>
            <a:r>
              <a:rPr lang="en-US"/>
              <a:t>Travel 9-11 tournament schedule</a:t>
            </a:r>
            <a:endParaRPr/>
          </a:p>
        </p:txBody>
      </p:sp>
      <p:sp>
        <p:nvSpPr>
          <p:cNvPr id="1245" name="Google Shape;1245;p29"/>
          <p:cNvSpPr txBox="1">
            <a:spLocks noGrp="1"/>
          </p:cNvSpPr>
          <p:nvPr>
            <p:ph type="sldNum" idx="12"/>
          </p:nvPr>
        </p:nvSpPr>
        <p:spPr>
          <a:xfrm>
            <a:off x="9220203" y="6182182"/>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32</a:t>
            </a:fld>
            <a:endParaRPr/>
          </a:p>
        </p:txBody>
      </p:sp>
      <p:sp>
        <p:nvSpPr>
          <p:cNvPr id="1246" name="Google Shape;1246;p29"/>
          <p:cNvSpPr txBox="1"/>
          <p:nvPr/>
        </p:nvSpPr>
        <p:spPr>
          <a:xfrm>
            <a:off x="308473" y="5482746"/>
            <a:ext cx="11378045" cy="1200329"/>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1800"/>
              <a:buFont typeface="Arial"/>
              <a:buChar char="•"/>
            </a:pPr>
            <a:r>
              <a:rPr lang="en-US" sz="1800" b="1" i="0" u="none" strike="noStrike" cap="none">
                <a:solidFill>
                  <a:schemeClr val="lt1"/>
                </a:solidFill>
                <a:latin typeface="Lucida Sans"/>
                <a:ea typeface="Lucida Sans"/>
                <a:cs typeface="Lucida Sans"/>
                <a:sym typeface="Lucida Sans"/>
              </a:rPr>
              <a:t>Travel 12-15 tournaments </a:t>
            </a:r>
            <a:r>
              <a:rPr lang="en-US" sz="1800" b="0" i="0" u="none" strike="noStrike" cap="none">
                <a:solidFill>
                  <a:schemeClr val="lt1"/>
                </a:solidFill>
                <a:latin typeface="Lucida Sans"/>
                <a:ea typeface="Lucida Sans"/>
                <a:cs typeface="Lucida Sans"/>
                <a:sym typeface="Lucida Sans"/>
              </a:rPr>
              <a:t>are scheduled by Head Coaches (since Travel teams for 12+ are fielded in October each year). These schedules are completed, and should have already been communicated to your teams earlier in the year. If they are not on your schedule, please add them as placeholders. ​</a:t>
            </a:r>
            <a:endParaRPr sz="1800" b="0" i="0" u="none" strike="noStrike" cap="none">
              <a:solidFill>
                <a:schemeClr val="lt1"/>
              </a:solidFill>
              <a:latin typeface="Lucida Sans"/>
              <a:ea typeface="Lucida Sans"/>
              <a:cs typeface="Lucida Sans"/>
              <a:sym typeface="Lucida Sans"/>
            </a:endParaRPr>
          </a:p>
        </p:txBody>
      </p:sp>
      <p:pic>
        <p:nvPicPr>
          <p:cNvPr id="1247" name="Google Shape;1247;p29"/>
          <p:cNvPicPr preferRelativeResize="0"/>
          <p:nvPr/>
        </p:nvPicPr>
        <p:blipFill rotWithShape="1">
          <a:blip r:embed="rId3">
            <a:alphaModFix/>
          </a:blip>
          <a:srcRect l="7767" t="2096" r="10082" b="1756"/>
          <a:stretch/>
        </p:blipFill>
        <p:spPr>
          <a:xfrm>
            <a:off x="308473" y="204084"/>
            <a:ext cx="1200838" cy="1206813"/>
          </a:xfrm>
          <a:prstGeom prst="ellipse">
            <a:avLst/>
          </a:prstGeom>
          <a:noFill/>
          <a:ln>
            <a:noFill/>
          </a:ln>
        </p:spPr>
      </p:pic>
      <p:pic>
        <p:nvPicPr>
          <p:cNvPr id="1248" name="Google Shape;1248;p29"/>
          <p:cNvPicPr preferRelativeResize="0"/>
          <p:nvPr/>
        </p:nvPicPr>
        <p:blipFill rotWithShape="1">
          <a:blip r:embed="rId4">
            <a:alphaModFix/>
          </a:blip>
          <a:srcRect/>
          <a:stretch/>
        </p:blipFill>
        <p:spPr>
          <a:xfrm>
            <a:off x="2209800" y="1254338"/>
            <a:ext cx="7289800" cy="407926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53"/>
        <p:cNvGrpSpPr/>
        <p:nvPr/>
      </p:nvGrpSpPr>
      <p:grpSpPr>
        <a:xfrm>
          <a:off x="0" y="0"/>
          <a:ext cx="0" cy="0"/>
          <a:chOff x="0" y="0"/>
          <a:chExt cx="0" cy="0"/>
        </a:xfrm>
      </p:grpSpPr>
      <p:sp>
        <p:nvSpPr>
          <p:cNvPr id="1254" name="Google Shape;1254;g304d1500a25_0_2"/>
          <p:cNvSpPr txBox="1">
            <a:spLocks noGrp="1"/>
          </p:cNvSpPr>
          <p:nvPr>
            <p:ph type="sldNum" idx="12"/>
          </p:nvPr>
        </p:nvSpPr>
        <p:spPr>
          <a:xfrm>
            <a:off x="9220203" y="6182182"/>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33</a:t>
            </a:fld>
            <a:endParaRPr/>
          </a:p>
        </p:txBody>
      </p:sp>
      <p:pic>
        <p:nvPicPr>
          <p:cNvPr id="1255" name="Google Shape;1255;g304d1500a25_0_2"/>
          <p:cNvPicPr preferRelativeResize="0"/>
          <p:nvPr/>
        </p:nvPicPr>
        <p:blipFill rotWithShape="1">
          <a:blip r:embed="rId3">
            <a:alphaModFix/>
          </a:blip>
          <a:srcRect/>
          <a:stretch/>
        </p:blipFill>
        <p:spPr>
          <a:xfrm>
            <a:off x="2902597" y="2720582"/>
            <a:ext cx="8853328" cy="3243049"/>
          </a:xfrm>
          <a:prstGeom prst="rect">
            <a:avLst/>
          </a:prstGeom>
          <a:noFill/>
          <a:ln>
            <a:noFill/>
          </a:ln>
        </p:spPr>
      </p:pic>
      <p:sp>
        <p:nvSpPr>
          <p:cNvPr id="1256" name="Google Shape;1256;g304d1500a25_0_2"/>
          <p:cNvSpPr/>
          <p:nvPr/>
        </p:nvSpPr>
        <p:spPr>
          <a:xfrm>
            <a:off x="5697414" y="4122271"/>
            <a:ext cx="1294228" cy="505104"/>
          </a:xfrm>
          <a:prstGeom prst="frame">
            <a:avLst>
              <a:gd name="adj1" fmla="val 12500"/>
            </a:avLst>
          </a:prstGeom>
          <a:solidFill>
            <a:srgbClr val="FF0000"/>
          </a:solidFill>
          <a:ln w="25400" cap="flat" cmpd="sng">
            <a:solidFill>
              <a:srgbClr val="1F2B4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257" name="Google Shape;1257;g304d1500a25_0_2"/>
          <p:cNvSpPr txBox="1">
            <a:spLocks noGrp="1"/>
          </p:cNvSpPr>
          <p:nvPr>
            <p:ph type="title"/>
          </p:nvPr>
        </p:nvSpPr>
        <p:spPr>
          <a:xfrm>
            <a:off x="1509311" y="275512"/>
            <a:ext cx="12192000" cy="1188000"/>
          </a:xfrm>
          <a:prstGeom prst="rect">
            <a:avLst/>
          </a:prstGeom>
          <a:noFill/>
          <a:ln>
            <a:noFill/>
          </a:ln>
        </p:spPr>
        <p:txBody>
          <a:bodyPr spcFirstLastPara="1" wrap="square" lIns="180000" tIns="180000" rIns="180000" bIns="180000" anchor="ctr" anchorCtr="0">
            <a:normAutofit/>
          </a:bodyPr>
          <a:lstStyle/>
          <a:p>
            <a:pPr marL="0" lvl="0" indent="0" algn="l" rtl="0">
              <a:lnSpc>
                <a:spcPct val="90000"/>
              </a:lnSpc>
              <a:spcBef>
                <a:spcPts val="0"/>
              </a:spcBef>
              <a:spcAft>
                <a:spcPts val="0"/>
              </a:spcAft>
              <a:buClr>
                <a:schemeClr val="lt1"/>
              </a:buClr>
              <a:buSzPts val="4000"/>
              <a:buFont typeface="Lucida Sans"/>
              <a:buNone/>
            </a:pPr>
            <a:r>
              <a:rPr lang="en-US"/>
              <a:t>Travel Tournaments</a:t>
            </a:r>
            <a:endParaRPr/>
          </a:p>
        </p:txBody>
      </p:sp>
      <p:pic>
        <p:nvPicPr>
          <p:cNvPr id="1258" name="Google Shape;1258;g304d1500a25_0_2"/>
          <p:cNvPicPr preferRelativeResize="0"/>
          <p:nvPr/>
        </p:nvPicPr>
        <p:blipFill rotWithShape="1">
          <a:blip r:embed="rId4">
            <a:alphaModFix/>
          </a:blip>
          <a:srcRect l="7763" t="2095" r="10087" b="1759"/>
          <a:stretch/>
        </p:blipFill>
        <p:spPr>
          <a:xfrm>
            <a:off x="308473" y="204084"/>
            <a:ext cx="1200900" cy="1206900"/>
          </a:xfrm>
          <a:prstGeom prst="ellipse">
            <a:avLst/>
          </a:prstGeom>
          <a:noFill/>
          <a:ln>
            <a:noFill/>
          </a:ln>
        </p:spPr>
      </p:pic>
      <p:sp>
        <p:nvSpPr>
          <p:cNvPr id="1259" name="Google Shape;1259;g304d1500a25_0_2"/>
          <p:cNvSpPr txBox="1"/>
          <p:nvPr/>
        </p:nvSpPr>
        <p:spPr>
          <a:xfrm>
            <a:off x="670672" y="1499378"/>
            <a:ext cx="90459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Lucida Sans"/>
                <a:ea typeface="Lucida Sans"/>
                <a:cs typeface="Lucida Sans"/>
                <a:sym typeface="Lucida Sans"/>
              </a:rPr>
              <a:t>9-11 Travel Teams ONLY</a:t>
            </a:r>
            <a:endParaRPr sz="1800" b="0" i="0" u="none" strike="noStrike" cap="none">
              <a:solidFill>
                <a:schemeClr val="lt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Lucida Sans"/>
                <a:ea typeface="Lucida Sans"/>
                <a:cs typeface="Lucida Sans"/>
                <a:sym typeface="Lucida Sans"/>
              </a:rPr>
              <a:t>You will need to edit your tournament contacts in Tourney Machine</a:t>
            </a:r>
            <a:endParaRPr sz="1800" b="0" i="0" u="none" strike="noStrike" cap="none">
              <a:solidFill>
                <a:schemeClr val="lt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Lucida Sans"/>
                <a:ea typeface="Lucida Sans"/>
                <a:cs typeface="Lucida Sans"/>
                <a:sym typeface="Lucida Sans"/>
              </a:rPr>
              <a:t>Navigate to the website version here: </a:t>
            </a:r>
            <a:r>
              <a:rPr lang="en-US" sz="1800" b="0" i="0" u="sng" strike="noStrike" cap="none">
                <a:solidFill>
                  <a:schemeClr val="hlink"/>
                </a:solidFill>
                <a:latin typeface="Lucida Sans"/>
                <a:ea typeface="Lucida Sans"/>
                <a:cs typeface="Lucida Sans"/>
                <a:sym typeface="Lucida Sans"/>
                <a:hlinkClick r:id="rId5"/>
              </a:rPr>
              <a:t>https://tourneymachine.com/</a:t>
            </a:r>
            <a:endParaRPr sz="1800" b="0" i="0" u="none" strike="noStrike" cap="none">
              <a:solidFill>
                <a:schemeClr val="lt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1260" name="Google Shape;1260;g304d1500a25_0_2"/>
          <p:cNvPicPr preferRelativeResize="0"/>
          <p:nvPr/>
        </p:nvPicPr>
        <p:blipFill rotWithShape="1">
          <a:blip r:embed="rId6">
            <a:alphaModFix/>
          </a:blip>
          <a:srcRect/>
          <a:stretch/>
        </p:blipFill>
        <p:spPr>
          <a:xfrm>
            <a:off x="9761475" y="577725"/>
            <a:ext cx="1994450" cy="1994450"/>
          </a:xfrm>
          <a:prstGeom prst="rect">
            <a:avLst/>
          </a:prstGeom>
          <a:noFill/>
          <a:ln>
            <a:noFill/>
          </a:ln>
        </p:spPr>
      </p:pic>
      <p:sp>
        <p:nvSpPr>
          <p:cNvPr id="1261" name="Google Shape;1261;g304d1500a25_0_2"/>
          <p:cNvSpPr txBox="1"/>
          <p:nvPr/>
        </p:nvSpPr>
        <p:spPr>
          <a:xfrm>
            <a:off x="126675" y="2923900"/>
            <a:ext cx="2743200" cy="2678100"/>
          </a:xfrm>
          <a:prstGeom prst="rect">
            <a:avLst/>
          </a:prstGeom>
          <a:noFill/>
          <a:ln>
            <a:noFill/>
          </a:ln>
        </p:spPr>
        <p:txBody>
          <a:bodyPr spcFirstLastPara="1" wrap="square" lIns="91425" tIns="91425" rIns="91425" bIns="91425" anchor="t" anchorCtr="0">
            <a:spAutoFit/>
          </a:bodyPr>
          <a:lstStyle/>
          <a:p>
            <a:pPr marL="457200" marR="0" lvl="0" indent="-342900" algn="l" rtl="0">
              <a:lnSpc>
                <a:spcPct val="100000"/>
              </a:lnSpc>
              <a:spcBef>
                <a:spcPts val="0"/>
              </a:spcBef>
              <a:spcAft>
                <a:spcPts val="0"/>
              </a:spcAft>
              <a:buClr>
                <a:schemeClr val="lt1"/>
              </a:buClr>
              <a:buSzPts val="1800"/>
              <a:buFont typeface="Lucida Sans"/>
              <a:buAutoNum type="arabicPeriod"/>
            </a:pPr>
            <a:r>
              <a:rPr lang="en-US" sz="1800" b="0" i="0" u="none" strike="noStrike" cap="none">
                <a:solidFill>
                  <a:schemeClr val="lt1"/>
                </a:solidFill>
                <a:latin typeface="Lucida Sans"/>
                <a:ea typeface="Lucida Sans"/>
                <a:cs typeface="Lucida Sans"/>
                <a:sym typeface="Lucida Sans"/>
              </a:rPr>
              <a:t>Search for your Tournament and age group</a:t>
            </a:r>
            <a:endParaRPr sz="1800" b="0" i="0" u="none" strike="noStrike" cap="none">
              <a:solidFill>
                <a:schemeClr val="lt1"/>
              </a:solidFill>
              <a:latin typeface="Lucida Sans"/>
              <a:ea typeface="Lucida Sans"/>
              <a:cs typeface="Lucida Sans"/>
              <a:sym typeface="Lucida Sans"/>
            </a:endParaRPr>
          </a:p>
          <a:p>
            <a:pPr marL="457200" marR="0" lvl="0" indent="-342900" algn="l" rtl="0">
              <a:lnSpc>
                <a:spcPct val="100000"/>
              </a:lnSpc>
              <a:spcBef>
                <a:spcPts val="0"/>
              </a:spcBef>
              <a:spcAft>
                <a:spcPts val="0"/>
              </a:spcAft>
              <a:buClr>
                <a:schemeClr val="lt1"/>
              </a:buClr>
              <a:buSzPts val="1800"/>
              <a:buFont typeface="Lucida Sans"/>
              <a:buAutoNum type="arabicPeriod"/>
            </a:pPr>
            <a:r>
              <a:rPr lang="en-US" sz="1800" b="0" i="0" u="none" strike="noStrike" cap="none">
                <a:solidFill>
                  <a:schemeClr val="lt1"/>
                </a:solidFill>
                <a:latin typeface="Lucida Sans"/>
                <a:ea typeface="Lucida Sans"/>
                <a:cs typeface="Lucida Sans"/>
                <a:sym typeface="Lucida Sans"/>
              </a:rPr>
              <a:t>Click Notifications-&gt;Fill in contact data for coaches and team managers.</a:t>
            </a:r>
            <a:endParaRPr sz="1800" b="0" i="0" u="none" strike="noStrike" cap="none">
              <a:solidFill>
                <a:schemeClr val="lt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262" name="Google Shape;1262;g304d1500a25_0_2"/>
          <p:cNvSpPr txBox="1"/>
          <p:nvPr/>
        </p:nvSpPr>
        <p:spPr>
          <a:xfrm>
            <a:off x="8320925" y="642950"/>
            <a:ext cx="1500300" cy="64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Lucida Sans"/>
                <a:ea typeface="Lucida Sans"/>
                <a:cs typeface="Lucida Sans"/>
                <a:sym typeface="Lucida Sans"/>
              </a:rPr>
              <a:t>Make sure you have the APP, too!</a:t>
            </a:r>
            <a:endParaRPr sz="1400" b="0" i="0" u="none" strike="noStrike" cap="none">
              <a:solidFill>
                <a:schemeClr val="lt1"/>
              </a:solidFill>
              <a:latin typeface="Lucida Sans"/>
              <a:ea typeface="Lucida Sans"/>
              <a:cs typeface="Lucida Sans"/>
              <a:sym typeface="Lucida Sans"/>
            </a:endParaRPr>
          </a:p>
        </p:txBody>
      </p:sp>
      <p:sp>
        <p:nvSpPr>
          <p:cNvPr id="1263" name="Google Shape;1263;g304d1500a25_0_2"/>
          <p:cNvSpPr/>
          <p:nvPr/>
        </p:nvSpPr>
        <p:spPr>
          <a:xfrm>
            <a:off x="9565800" y="275500"/>
            <a:ext cx="1112400" cy="456600"/>
          </a:xfrm>
          <a:prstGeom prst="uturnArrow">
            <a:avLst>
              <a:gd name="adj1" fmla="val 25000"/>
              <a:gd name="adj2" fmla="val 25000"/>
              <a:gd name="adj3" fmla="val 25000"/>
              <a:gd name="adj4" fmla="val 43750"/>
              <a:gd name="adj5" fmla="val 7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ucida Sans"/>
              <a:ea typeface="Lucida Sans"/>
              <a:cs typeface="Lucida Sans"/>
              <a:sym typeface="Lucida Sans"/>
            </a:endParaRPr>
          </a:p>
        </p:txBody>
      </p:sp>
      <p:pic>
        <p:nvPicPr>
          <p:cNvPr id="1264" name="Google Shape;1264;g304d1500a25_0_2"/>
          <p:cNvPicPr preferRelativeResize="0"/>
          <p:nvPr/>
        </p:nvPicPr>
        <p:blipFill rotWithShape="1">
          <a:blip r:embed="rId7">
            <a:alphaModFix amt="85000"/>
          </a:blip>
          <a:srcRect/>
          <a:stretch/>
        </p:blipFill>
        <p:spPr>
          <a:xfrm>
            <a:off x="8179238" y="3429000"/>
            <a:ext cx="3283974" cy="324304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69"/>
        <p:cNvGrpSpPr/>
        <p:nvPr/>
      </p:nvGrpSpPr>
      <p:grpSpPr>
        <a:xfrm>
          <a:off x="0" y="0"/>
          <a:ext cx="0" cy="0"/>
          <a:chOff x="0" y="0"/>
          <a:chExt cx="0" cy="0"/>
        </a:xfrm>
      </p:grpSpPr>
      <p:sp>
        <p:nvSpPr>
          <p:cNvPr id="1270" name="Google Shape;1270;p28"/>
          <p:cNvSpPr txBox="1">
            <a:spLocks noGrp="1"/>
          </p:cNvSpPr>
          <p:nvPr>
            <p:ph type="title"/>
          </p:nvPr>
        </p:nvSpPr>
        <p:spPr>
          <a:xfrm>
            <a:off x="1509311" y="222897"/>
            <a:ext cx="12192000" cy="1188000"/>
          </a:xfrm>
          <a:prstGeom prst="rect">
            <a:avLst/>
          </a:prstGeom>
          <a:noFill/>
          <a:ln>
            <a:noFill/>
          </a:ln>
        </p:spPr>
        <p:txBody>
          <a:bodyPr spcFirstLastPara="1" wrap="square" lIns="180000" tIns="180000" rIns="180000" bIns="180000" anchor="ctr" anchorCtr="0">
            <a:normAutofit/>
          </a:bodyPr>
          <a:lstStyle/>
          <a:p>
            <a:pPr marL="0" lvl="0" indent="0" algn="l" rtl="0">
              <a:lnSpc>
                <a:spcPct val="90000"/>
              </a:lnSpc>
              <a:spcBef>
                <a:spcPts val="0"/>
              </a:spcBef>
              <a:spcAft>
                <a:spcPts val="0"/>
              </a:spcAft>
              <a:buClr>
                <a:schemeClr val="lt1"/>
              </a:buClr>
              <a:buSzPts val="4000"/>
              <a:buFont typeface="Lucida Sans"/>
              <a:buNone/>
            </a:pPr>
            <a:r>
              <a:rPr lang="en-US"/>
              <a:t>Additional Tournament Info…</a:t>
            </a:r>
            <a:endParaRPr/>
          </a:p>
        </p:txBody>
      </p:sp>
      <p:sp>
        <p:nvSpPr>
          <p:cNvPr id="1271" name="Google Shape;1271;p28"/>
          <p:cNvSpPr txBox="1">
            <a:spLocks noGrp="1"/>
          </p:cNvSpPr>
          <p:nvPr>
            <p:ph type="sldNum" idx="12"/>
          </p:nvPr>
        </p:nvSpPr>
        <p:spPr>
          <a:xfrm>
            <a:off x="9220203" y="6182182"/>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34</a:t>
            </a:fld>
            <a:endParaRPr/>
          </a:p>
        </p:txBody>
      </p:sp>
      <p:sp>
        <p:nvSpPr>
          <p:cNvPr id="1272" name="Google Shape;1272;p28"/>
          <p:cNvSpPr txBox="1"/>
          <p:nvPr/>
        </p:nvSpPr>
        <p:spPr>
          <a:xfrm>
            <a:off x="703424" y="1410897"/>
            <a:ext cx="11378100" cy="48024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Lucida Sans"/>
                <a:ea typeface="Lucida Sans"/>
                <a:cs typeface="Lucida Sans"/>
                <a:sym typeface="Lucida Sans"/>
              </a:rPr>
              <a:t>Team Managers will need to collect copies of the following for tournament check-in (usually 1 hour prior to the start time of your 1st game):​</a:t>
            </a:r>
            <a:endParaRPr sz="1800" b="0" i="0" u="none" strike="noStrike" cap="none">
              <a:solidFill>
                <a:schemeClr val="lt1"/>
              </a:solidFill>
              <a:latin typeface="Lucida Sans"/>
              <a:ea typeface="Lucida Sans"/>
              <a:cs typeface="Lucida Sans"/>
              <a:sym typeface="Lucida Sans"/>
            </a:endParaRPr>
          </a:p>
          <a:p>
            <a:pPr marL="742950" marR="0" lvl="1" indent="-28575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Lucida Sans"/>
                <a:ea typeface="Lucida Sans"/>
                <a:cs typeface="Lucida Sans"/>
                <a:sym typeface="Lucida Sans"/>
              </a:rPr>
              <a:t>A copy of each player’s birth certificate ​</a:t>
            </a:r>
            <a:endParaRPr sz="1800" b="0" i="0" u="none" strike="noStrike" cap="none">
              <a:solidFill>
                <a:schemeClr val="lt1"/>
              </a:solidFill>
              <a:latin typeface="Lucida Sans"/>
              <a:ea typeface="Lucida Sans"/>
              <a:cs typeface="Lucida Sans"/>
              <a:sym typeface="Lucida Sans"/>
            </a:endParaRPr>
          </a:p>
          <a:p>
            <a:pPr marL="742950" marR="0" lvl="1" indent="-28575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Lucida Sans"/>
                <a:ea typeface="Lucida Sans"/>
                <a:cs typeface="Lucida Sans"/>
                <a:sym typeface="Lucida Sans"/>
              </a:rPr>
              <a:t>A copy of each coach’s (head and assistants) concussion certificates ​&amp; child safety certificates</a:t>
            </a:r>
            <a:endParaRPr sz="1800" b="0" i="0" u="none" strike="noStrike" cap="none">
              <a:solidFill>
                <a:schemeClr val="lt1"/>
              </a:solidFill>
              <a:latin typeface="Lucida Sans"/>
              <a:ea typeface="Lucida Sans"/>
              <a:cs typeface="Lucida Sans"/>
              <a:sym typeface="Lucida Sans"/>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Lucida Sans"/>
              <a:ea typeface="Lucida Sans"/>
              <a:cs typeface="Lucida Sans"/>
              <a:sym typeface="Lucida Sans"/>
            </a:endParaRPr>
          </a:p>
          <a:p>
            <a:pPr marL="285750" marR="0" lvl="0" indent="-28575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Lucida Sans"/>
                <a:ea typeface="Lucida Sans"/>
                <a:cs typeface="Lucida Sans"/>
                <a:sym typeface="Lucida Sans"/>
              </a:rPr>
              <a:t>Each tournament is run through an organization similar to MBA in a neighboring community.  Websites with information will be provided prior to the tournament (brackets, rules, field information)​</a:t>
            </a:r>
            <a:endParaRPr sz="1400" b="0" i="0" u="none" strike="noStrike" cap="none">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Lucida Sans"/>
              <a:ea typeface="Lucida Sans"/>
              <a:cs typeface="Lucida Sans"/>
              <a:sym typeface="Lucida Sans"/>
            </a:endParaRPr>
          </a:p>
          <a:p>
            <a:pPr marL="285750" marR="0" lvl="0" indent="-28575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Lucida Sans"/>
                <a:ea typeface="Lucida Sans"/>
                <a:cs typeface="Lucida Sans"/>
                <a:sym typeface="Lucida Sans"/>
              </a:rPr>
              <a:t>Gopher State and MBT have different bat standards.  Work with your coaches on ensuring your team knows what is needed for each tournament.​</a:t>
            </a:r>
            <a:endParaRPr sz="1400" b="0" i="0" u="none" strike="noStrike" cap="none">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Lucida Sans"/>
              <a:ea typeface="Lucida Sans"/>
              <a:cs typeface="Lucida Sans"/>
              <a:sym typeface="Lucida Sans"/>
            </a:endParaRPr>
          </a:p>
          <a:p>
            <a:pPr marL="285750" marR="0" lvl="0" indent="-28575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Lucida Sans"/>
                <a:ea typeface="Lucida Sans"/>
                <a:cs typeface="Lucida Sans"/>
                <a:sym typeface="Lucida Sans"/>
              </a:rPr>
              <a:t>All games for tournaments must be entered on the MBA website by a Team Manager or coach.  It is helpful to put the full bracket schedule with TBD based on games on the invites.  </a:t>
            </a:r>
            <a:endParaRPr sz="1800" b="0" i="0" u="none" strike="noStrike" cap="none">
              <a:solidFill>
                <a:schemeClr val="lt1"/>
              </a:solidFill>
              <a:latin typeface="Lucida Sans"/>
              <a:ea typeface="Lucida Sans"/>
              <a:cs typeface="Lucida Sans"/>
              <a:sym typeface="Lucida Sans"/>
            </a:endParaRPr>
          </a:p>
          <a:p>
            <a:pPr marL="285750" marR="0" lvl="0" indent="-28575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Lucida Sans"/>
                <a:ea typeface="Lucida Sans"/>
                <a:cs typeface="Lucida Sans"/>
                <a:sym typeface="Lucida Sans"/>
              </a:rPr>
              <a:t>All fields you are playing at should be available on the MBA website. ​</a:t>
            </a:r>
            <a:endParaRPr sz="1800" b="0" i="0" u="none" strike="noStrike" cap="none">
              <a:solidFill>
                <a:schemeClr val="lt1"/>
              </a:solidFill>
              <a:latin typeface="Lucida Sans"/>
              <a:ea typeface="Lucida Sans"/>
              <a:cs typeface="Lucida Sans"/>
              <a:sym typeface="Lucida Sans"/>
            </a:endParaRPr>
          </a:p>
          <a:p>
            <a:pPr marL="285750" marR="0" lvl="0" indent="-28575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Lucida Sans"/>
                <a:ea typeface="Lucida Sans"/>
                <a:cs typeface="Lucida Sans"/>
                <a:sym typeface="Lucida Sans"/>
              </a:rPr>
              <a:t>If a field is missing, DO NOT add the field to the website, select TBD and Brian Hallbalde with questions mba.blades@gmail.com</a:t>
            </a:r>
            <a:endParaRPr sz="1400" b="0" i="0" u="none" strike="noStrike" cap="none">
              <a:solidFill>
                <a:srgbClr val="000000"/>
              </a:solidFill>
              <a:latin typeface="Arial"/>
              <a:ea typeface="Arial"/>
              <a:cs typeface="Arial"/>
              <a:sym typeface="Arial"/>
            </a:endParaRPr>
          </a:p>
        </p:txBody>
      </p:sp>
      <p:pic>
        <p:nvPicPr>
          <p:cNvPr id="1273" name="Google Shape;1273;p28"/>
          <p:cNvPicPr preferRelativeResize="0"/>
          <p:nvPr/>
        </p:nvPicPr>
        <p:blipFill rotWithShape="1">
          <a:blip r:embed="rId3">
            <a:alphaModFix/>
          </a:blip>
          <a:srcRect l="7767" t="2096" r="10082" b="1756"/>
          <a:stretch/>
        </p:blipFill>
        <p:spPr>
          <a:xfrm>
            <a:off x="308473" y="204084"/>
            <a:ext cx="1200838" cy="1206813"/>
          </a:xfrm>
          <a:prstGeom prst="ellipse">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sp>
        <p:nvSpPr>
          <p:cNvPr id="1279" name="Google Shape;1279;g3465d5aefae_1_1934"/>
          <p:cNvSpPr txBox="1">
            <a:spLocks noGrp="1"/>
          </p:cNvSpPr>
          <p:nvPr>
            <p:ph type="title"/>
          </p:nvPr>
        </p:nvSpPr>
        <p:spPr>
          <a:xfrm>
            <a:off x="1609724" y="253888"/>
            <a:ext cx="12192000" cy="1188000"/>
          </a:xfrm>
          <a:prstGeom prst="rect">
            <a:avLst/>
          </a:prstGeom>
          <a:noFill/>
          <a:ln>
            <a:noFill/>
          </a:ln>
        </p:spPr>
        <p:txBody>
          <a:bodyPr spcFirstLastPara="1" wrap="square" lIns="180000" tIns="180000" rIns="180000" bIns="180000" anchor="ctr" anchorCtr="0">
            <a:normAutofit/>
          </a:bodyPr>
          <a:lstStyle/>
          <a:p>
            <a:pPr marL="0" lvl="0" indent="0" algn="l" rtl="0">
              <a:lnSpc>
                <a:spcPct val="90000"/>
              </a:lnSpc>
              <a:spcBef>
                <a:spcPts val="0"/>
              </a:spcBef>
              <a:spcAft>
                <a:spcPts val="0"/>
              </a:spcAft>
              <a:buClr>
                <a:schemeClr val="lt1"/>
              </a:buClr>
              <a:buSzPts val="4000"/>
              <a:buFont typeface="Lucida Sans"/>
              <a:buNone/>
            </a:pPr>
            <a:r>
              <a:rPr lang="en-US"/>
              <a:t>State Tournaments</a:t>
            </a:r>
            <a:endParaRPr/>
          </a:p>
        </p:txBody>
      </p:sp>
      <p:sp>
        <p:nvSpPr>
          <p:cNvPr id="1280" name="Google Shape;1280;g3465d5aefae_1_1934"/>
          <p:cNvSpPr txBox="1">
            <a:spLocks noGrp="1"/>
          </p:cNvSpPr>
          <p:nvPr>
            <p:ph type="sldNum" idx="12"/>
          </p:nvPr>
        </p:nvSpPr>
        <p:spPr>
          <a:xfrm>
            <a:off x="9220203" y="6182182"/>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600"/>
              <a:buFont typeface="Arial"/>
              <a:buNone/>
            </a:pPr>
            <a:fld id="{00000000-1234-1234-1234-123412341234}" type="slidenum">
              <a:rPr lang="en-US"/>
              <a:t>35</a:t>
            </a:fld>
            <a:endParaRPr/>
          </a:p>
        </p:txBody>
      </p:sp>
      <p:sp>
        <p:nvSpPr>
          <p:cNvPr id="1281" name="Google Shape;1281;g3465d5aefae_1_1934"/>
          <p:cNvSpPr txBox="1"/>
          <p:nvPr/>
        </p:nvSpPr>
        <p:spPr>
          <a:xfrm>
            <a:off x="540329" y="1441888"/>
            <a:ext cx="8603700" cy="52950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Lucida Sans"/>
                <a:ea typeface="Lucida Sans"/>
                <a:cs typeface="Lucida Sans"/>
                <a:sym typeface="Lucida Sans"/>
              </a:rPr>
              <a:t>Regular season tournaments are state qualifiers for 1 of 3 different organizations.  A single tournament can be a qualifier for more than 1 state tournament (i.e. both a gopher state and MBT qualifier)​</a:t>
            </a:r>
            <a:endParaRPr sz="1400" b="0" i="0" u="none" strike="noStrike" cap="none">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Lucida Sans"/>
              <a:ea typeface="Lucida Sans"/>
              <a:cs typeface="Lucida Sans"/>
              <a:sym typeface="Lucida Sans"/>
            </a:endParaRPr>
          </a:p>
          <a:p>
            <a:pPr marL="342900" marR="0" lvl="4" indent="-342900" algn="l" rtl="0">
              <a:lnSpc>
                <a:spcPct val="100000"/>
              </a:lnSpc>
              <a:spcBef>
                <a:spcPts val="0"/>
              </a:spcBef>
              <a:spcAft>
                <a:spcPts val="0"/>
              </a:spcAft>
              <a:buClr>
                <a:schemeClr val="lt1"/>
              </a:buClr>
              <a:buSzPts val="1800"/>
              <a:buFont typeface="Arial"/>
              <a:buAutoNum type="arabicPeriod"/>
            </a:pPr>
            <a:r>
              <a:rPr lang="en-US" sz="1800" b="1" i="0" u="none" strike="noStrike" cap="none">
                <a:solidFill>
                  <a:schemeClr val="lt1"/>
                </a:solidFill>
                <a:latin typeface="Lucida Sans"/>
                <a:ea typeface="Lucida Sans"/>
                <a:cs typeface="Lucida Sans"/>
                <a:sym typeface="Lucida Sans"/>
              </a:rPr>
              <a:t>Metro Baseball League Tournaments </a:t>
            </a:r>
            <a:r>
              <a:rPr lang="en-US" sz="1800" b="0" i="0" u="none" strike="noStrike" cap="none">
                <a:solidFill>
                  <a:schemeClr val="lt1"/>
                </a:solidFill>
                <a:latin typeface="Lucida Sans"/>
                <a:ea typeface="Lucida Sans"/>
                <a:cs typeface="Lucida Sans"/>
                <a:sym typeface="Lucida Sans"/>
              </a:rPr>
              <a:t>(MBT/ part of MBL) https://www.mbl.bz/​</a:t>
            </a:r>
            <a:endParaRPr sz="1800" b="0" i="0" u="none" strike="noStrike" cap="none">
              <a:solidFill>
                <a:schemeClr val="lt1"/>
              </a:solidFill>
              <a:latin typeface="Lucida Sans"/>
              <a:ea typeface="Lucida Sans"/>
              <a:cs typeface="Lucida Sans"/>
              <a:sym typeface="Lucida Sans"/>
            </a:endParaRPr>
          </a:p>
          <a:p>
            <a:pPr marL="342900" marR="0" lvl="4" indent="-342900" algn="l" rtl="0">
              <a:lnSpc>
                <a:spcPct val="100000"/>
              </a:lnSpc>
              <a:spcBef>
                <a:spcPts val="0"/>
              </a:spcBef>
              <a:spcAft>
                <a:spcPts val="0"/>
              </a:spcAft>
              <a:buClr>
                <a:schemeClr val="lt1"/>
              </a:buClr>
              <a:buSzPts val="1800"/>
              <a:buFont typeface="Arial"/>
              <a:buAutoNum type="arabicPeriod"/>
            </a:pPr>
            <a:r>
              <a:rPr lang="en-US" sz="1800" b="1" i="0" u="none" strike="noStrike" cap="none">
                <a:solidFill>
                  <a:schemeClr val="lt1"/>
                </a:solidFill>
                <a:latin typeface="Lucida Sans"/>
                <a:ea typeface="Lucida Sans"/>
                <a:cs typeface="Lucida Sans"/>
                <a:sym typeface="Lucida Sans"/>
              </a:rPr>
              <a:t>Gopher State </a:t>
            </a:r>
            <a:r>
              <a:rPr lang="en-US" sz="1800" b="0" i="0" u="none" strike="noStrike" cap="none">
                <a:solidFill>
                  <a:schemeClr val="lt1"/>
                </a:solidFill>
                <a:latin typeface="Lucida Sans"/>
                <a:ea typeface="Lucida Sans"/>
                <a:cs typeface="Lucida Sans"/>
                <a:sym typeface="Lucida Sans"/>
              </a:rPr>
              <a:t>(also called MYAS) http://myas.org/baseball/​</a:t>
            </a:r>
            <a:endParaRPr sz="1800" b="0" i="0" u="none" strike="noStrike" cap="none">
              <a:solidFill>
                <a:schemeClr val="lt1"/>
              </a:solidFill>
              <a:latin typeface="Lucida Sans"/>
              <a:ea typeface="Lucida Sans"/>
              <a:cs typeface="Lucida Sans"/>
              <a:sym typeface="Lucida Sans"/>
            </a:endParaRPr>
          </a:p>
          <a:p>
            <a:pPr marL="342900" marR="0" lvl="4" indent="-342900" algn="l" rtl="0">
              <a:lnSpc>
                <a:spcPct val="100000"/>
              </a:lnSpc>
              <a:spcBef>
                <a:spcPts val="0"/>
              </a:spcBef>
              <a:spcAft>
                <a:spcPts val="0"/>
              </a:spcAft>
              <a:buClr>
                <a:schemeClr val="lt1"/>
              </a:buClr>
              <a:buSzPts val="1800"/>
              <a:buFont typeface="Arial"/>
              <a:buAutoNum type="arabicPeriod"/>
            </a:pPr>
            <a:r>
              <a:rPr lang="en-US" sz="1800" b="1" i="0" u="none" strike="noStrike" cap="none">
                <a:solidFill>
                  <a:schemeClr val="lt1"/>
                </a:solidFill>
                <a:latin typeface="Lucida Sans"/>
                <a:ea typeface="Lucida Sans"/>
                <a:cs typeface="Lucida Sans"/>
                <a:sym typeface="Lucida Sans"/>
              </a:rPr>
              <a:t>Minnesota Sports Federation </a:t>
            </a:r>
            <a:r>
              <a:rPr lang="en-US" sz="1800" b="0" i="0" u="none" strike="noStrike" cap="none">
                <a:solidFill>
                  <a:schemeClr val="lt1"/>
                </a:solidFill>
                <a:latin typeface="Lucida Sans"/>
                <a:ea typeface="Lucida Sans"/>
                <a:cs typeface="Lucida Sans"/>
                <a:sym typeface="Lucida Sans"/>
              </a:rPr>
              <a:t>(MSF) https://msf1.org/?cat=14​</a:t>
            </a:r>
            <a:endParaRPr sz="1400" b="0" i="0" u="none" strike="noStrike" cap="none">
              <a:solidFill>
                <a:srgbClr val="000000"/>
              </a:solidFill>
              <a:latin typeface="Arial"/>
              <a:ea typeface="Arial"/>
              <a:cs typeface="Arial"/>
              <a:sym typeface="Arial"/>
            </a:endParaRPr>
          </a:p>
          <a:p>
            <a:pPr marL="285750" marR="0" lvl="1" indent="-17145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a:p>
            <a:pPr marL="285750" marR="0" lvl="0" indent="-28575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Lucida Sans"/>
                <a:ea typeface="Lucida Sans"/>
                <a:cs typeface="Lucida Sans"/>
                <a:sym typeface="Lucida Sans"/>
              </a:rPr>
              <a:t>In order to qualify for a state tournament your team must place 1st or 2nd in a tournament</a:t>
            </a:r>
            <a:endParaRPr sz="1800" b="0" i="0" u="none" strike="noStrike" cap="none">
              <a:solidFill>
                <a:schemeClr val="lt1"/>
              </a:solidFill>
              <a:latin typeface="Lucida Sans"/>
              <a:ea typeface="Lucida Sans"/>
              <a:cs typeface="Lucida Sans"/>
              <a:sym typeface="Lucida Sans"/>
            </a:endParaRPr>
          </a:p>
          <a:p>
            <a:pPr marL="285750" marR="0" lvl="0" indent="-28575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Lucida Sans"/>
                <a:ea typeface="Lucida Sans"/>
                <a:cs typeface="Lucida Sans"/>
                <a:sym typeface="Lucida Sans"/>
              </a:rPr>
              <a:t>For MBT ONLY – if the teams in 1st or 2nd place have already been given bids, then it will be given to 3</a:t>
            </a:r>
            <a:r>
              <a:rPr lang="en-US" sz="1800" b="0" i="0" u="none" strike="noStrike" cap="none" baseline="30000">
                <a:solidFill>
                  <a:schemeClr val="lt1"/>
                </a:solidFill>
                <a:latin typeface="Lucida Sans"/>
                <a:ea typeface="Lucida Sans"/>
                <a:cs typeface="Lucida Sans"/>
                <a:sym typeface="Lucida Sans"/>
              </a:rPr>
              <a:t>rd</a:t>
            </a:r>
            <a:r>
              <a:rPr lang="en-US" sz="1800" b="0" i="0" u="none" strike="noStrike" cap="none">
                <a:solidFill>
                  <a:schemeClr val="lt1"/>
                </a:solidFill>
                <a:latin typeface="Lucida Sans"/>
                <a:ea typeface="Lucida Sans"/>
                <a:cs typeface="Lucida Sans"/>
                <a:sym typeface="Lucida Sans"/>
              </a:rPr>
              <a:t> or 4</a:t>
            </a:r>
            <a:r>
              <a:rPr lang="en-US" sz="1800" b="0" i="0" u="none" strike="noStrike" cap="none" baseline="30000">
                <a:solidFill>
                  <a:schemeClr val="lt1"/>
                </a:solidFill>
                <a:latin typeface="Lucida Sans"/>
                <a:ea typeface="Lucida Sans"/>
                <a:cs typeface="Lucida Sans"/>
                <a:sym typeface="Lucida Sans"/>
              </a:rPr>
              <a:t>th</a:t>
            </a:r>
            <a:r>
              <a:rPr lang="en-US" sz="1800" b="0" i="0" u="none" strike="noStrike" cap="none">
                <a:solidFill>
                  <a:schemeClr val="lt1"/>
                </a:solidFill>
                <a:latin typeface="Lucida Sans"/>
                <a:ea typeface="Lucida Sans"/>
                <a:cs typeface="Lucida Sans"/>
                <a:sym typeface="Lucida Sans"/>
              </a:rPr>
              <a:t> place teams when applicable. </a:t>
            </a:r>
            <a:r>
              <a:rPr lang="en-US" sz="1800" b="1" i="0" u="none" strike="noStrike" cap="none">
                <a:solidFill>
                  <a:schemeClr val="lt1"/>
                </a:solidFill>
                <a:latin typeface="Lucida Sans"/>
                <a:ea typeface="Lucida Sans"/>
                <a:cs typeface="Lucida Sans"/>
                <a:sym typeface="Lucida Sans"/>
              </a:rPr>
              <a:t>GSTC is not handing down bids to 3</a:t>
            </a:r>
            <a:r>
              <a:rPr lang="en-US" sz="1800" b="1" i="0" u="none" strike="noStrike" cap="none" baseline="30000">
                <a:solidFill>
                  <a:schemeClr val="lt1"/>
                </a:solidFill>
                <a:latin typeface="Lucida Sans"/>
                <a:ea typeface="Lucida Sans"/>
                <a:cs typeface="Lucida Sans"/>
                <a:sym typeface="Lucida Sans"/>
              </a:rPr>
              <a:t>rd</a:t>
            </a:r>
            <a:r>
              <a:rPr lang="en-US" sz="1800" b="1" i="0" u="none" strike="noStrike" cap="none">
                <a:solidFill>
                  <a:schemeClr val="lt1"/>
                </a:solidFill>
                <a:latin typeface="Lucida Sans"/>
                <a:ea typeface="Lucida Sans"/>
                <a:cs typeface="Lucida Sans"/>
                <a:sym typeface="Lucida Sans"/>
              </a:rPr>
              <a:t> or 4</a:t>
            </a:r>
            <a:r>
              <a:rPr lang="en-US" sz="1800" b="1" i="0" u="none" strike="noStrike" cap="none" baseline="30000">
                <a:solidFill>
                  <a:schemeClr val="lt1"/>
                </a:solidFill>
                <a:latin typeface="Lucida Sans"/>
                <a:ea typeface="Lucida Sans"/>
                <a:cs typeface="Lucida Sans"/>
                <a:sym typeface="Lucida Sans"/>
              </a:rPr>
              <a:t>th</a:t>
            </a:r>
            <a:r>
              <a:rPr lang="en-US" sz="1800" b="1" i="0" u="none" strike="noStrike" cap="none">
                <a:solidFill>
                  <a:schemeClr val="lt1"/>
                </a:solidFill>
                <a:latin typeface="Lucida Sans"/>
                <a:ea typeface="Lucida Sans"/>
                <a:cs typeface="Lucida Sans"/>
                <a:sym typeface="Lucida Sans"/>
              </a:rPr>
              <a:t> place this year.</a:t>
            </a:r>
            <a:endParaRPr sz="1400" b="0" i="0" u="none" strike="noStrike" cap="none">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Lucida Sans"/>
              <a:ea typeface="Lucida Sans"/>
              <a:cs typeface="Lucida Sans"/>
              <a:sym typeface="Lucida Sans"/>
            </a:endParaRPr>
          </a:p>
          <a:p>
            <a:pPr marL="285750" marR="0" lvl="0" indent="-28575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Lucida Sans"/>
                <a:ea typeface="Lucida Sans"/>
                <a:cs typeface="Lucida Sans"/>
                <a:sym typeface="Lucida Sans"/>
              </a:rPr>
              <a:t>MBA will pay for entry in up to 2 state tournaments.  If your team makes all 3, you can determine if parents would like to pay for the entry in the 3rd tournament.​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82" name="Google Shape;1282;g3465d5aefae_1_1934"/>
          <p:cNvPicPr preferRelativeResize="0"/>
          <p:nvPr/>
        </p:nvPicPr>
        <p:blipFill rotWithShape="1">
          <a:blip r:embed="rId3">
            <a:alphaModFix/>
          </a:blip>
          <a:srcRect l="7763" t="2095" r="10087" b="1759"/>
          <a:stretch/>
        </p:blipFill>
        <p:spPr>
          <a:xfrm>
            <a:off x="308473" y="204084"/>
            <a:ext cx="1200900" cy="1206900"/>
          </a:xfrm>
          <a:prstGeom prst="ellipse">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27"/>
          <p:cNvSpPr txBox="1">
            <a:spLocks noGrp="1"/>
          </p:cNvSpPr>
          <p:nvPr>
            <p:ph type="sldNum" idx="12"/>
          </p:nvPr>
        </p:nvSpPr>
        <p:spPr>
          <a:xfrm>
            <a:off x="9220203" y="6182182"/>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36</a:t>
            </a:fld>
            <a:endParaRPr/>
          </a:p>
        </p:txBody>
      </p:sp>
      <p:pic>
        <p:nvPicPr>
          <p:cNvPr id="1289" name="Google Shape;1289;p27"/>
          <p:cNvPicPr preferRelativeResize="0"/>
          <p:nvPr/>
        </p:nvPicPr>
        <p:blipFill rotWithShape="1">
          <a:blip r:embed="rId3">
            <a:alphaModFix/>
          </a:blip>
          <a:srcRect l="7767" t="2096" r="10082" b="1756"/>
          <a:stretch/>
        </p:blipFill>
        <p:spPr>
          <a:xfrm>
            <a:off x="308473" y="204084"/>
            <a:ext cx="1200838" cy="1206813"/>
          </a:xfrm>
          <a:prstGeom prst="ellipse">
            <a:avLst/>
          </a:prstGeom>
          <a:noFill/>
          <a:ln>
            <a:noFill/>
          </a:ln>
        </p:spPr>
      </p:pic>
      <p:sp>
        <p:nvSpPr>
          <p:cNvPr id="1290" name="Google Shape;1290;p27"/>
          <p:cNvSpPr/>
          <p:nvPr/>
        </p:nvSpPr>
        <p:spPr>
          <a:xfrm>
            <a:off x="482820" y="3243436"/>
            <a:ext cx="344746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GOPHER STATE (MYAS) 2026</a:t>
            </a:r>
            <a:endParaRPr sz="18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TOURNAMENT OF CHAMPIONS - locations </a:t>
            </a:r>
            <a:r>
              <a:rPr lang="en-US" sz="1800" b="1">
                <a:solidFill>
                  <a:schemeClr val="lt1"/>
                </a:solidFill>
                <a:latin typeface="Calibri"/>
                <a:ea typeface="Calibri"/>
                <a:cs typeface="Calibri"/>
                <a:sym typeface="Calibri"/>
              </a:rPr>
              <a:t>TBD check </a:t>
            </a:r>
            <a:r>
              <a:rPr lang="en-US" sz="1800" b="1" u="sng">
                <a:solidFill>
                  <a:schemeClr val="hlink"/>
                </a:solidFill>
                <a:highlight>
                  <a:srgbClr val="FFFFFF"/>
                </a:highlight>
                <a:latin typeface="Calibri"/>
                <a:ea typeface="Calibri"/>
                <a:cs typeface="Calibri"/>
                <a:sym typeface="Calibri"/>
                <a:hlinkClick r:id="rId4"/>
              </a:rPr>
              <a:t>here</a:t>
            </a:r>
            <a:endParaRPr sz="1800" b="1" i="0" u="none" strike="noStrike" cap="none">
              <a:solidFill>
                <a:schemeClr val="lt1"/>
              </a:solidFill>
              <a:highlight>
                <a:srgbClr val="FFFFFF"/>
              </a:highlight>
              <a:latin typeface="Calibri"/>
              <a:ea typeface="Calibri"/>
              <a:cs typeface="Calibri"/>
              <a:sym typeface="Calibri"/>
            </a:endParaRPr>
          </a:p>
        </p:txBody>
      </p:sp>
      <p:sp>
        <p:nvSpPr>
          <p:cNvPr id="1291" name="Google Shape;1291;p27"/>
          <p:cNvSpPr/>
          <p:nvPr/>
        </p:nvSpPr>
        <p:spPr>
          <a:xfrm>
            <a:off x="541393" y="1509529"/>
            <a:ext cx="8725989" cy="16004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MBT 2026 STATE TOURNAMENTS - for locations click </a:t>
            </a:r>
            <a:r>
              <a:rPr lang="en-US" sz="1800" b="1" u="sng">
                <a:solidFill>
                  <a:schemeClr val="hlink"/>
                </a:solidFill>
                <a:highlight>
                  <a:srgbClr val="FFFFFF"/>
                </a:highlight>
                <a:latin typeface="Calibri"/>
                <a:ea typeface="Calibri"/>
                <a:cs typeface="Calibri"/>
                <a:sym typeface="Calibri"/>
                <a:hlinkClick r:id="rId5"/>
              </a:rPr>
              <a:t>here</a:t>
            </a:r>
            <a:endParaRPr sz="1400" b="0" i="0" u="none" strike="noStrike" cap="none">
              <a:solidFill>
                <a:srgbClr val="000000"/>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Calibri"/>
                <a:ea typeface="Calibri"/>
                <a:cs typeface="Calibri"/>
                <a:sym typeface="Calibri"/>
              </a:rPr>
              <a:t>JULY 10-12: MBT STATE TOURNAMENTS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1600"/>
              <a:buFont typeface="Arial"/>
              <a:buChar char="•"/>
            </a:pPr>
            <a:r>
              <a:rPr lang="en-US" sz="1600" b="1" i="0" u="none" strike="noStrike" cap="none">
                <a:solidFill>
                  <a:schemeClr val="lt1"/>
                </a:solidFill>
                <a:latin typeface="Calibri"/>
                <a:ea typeface="Calibri"/>
                <a:cs typeface="Calibri"/>
                <a:sym typeface="Calibri"/>
              </a:rPr>
              <a:t>10-14AAA, 10A, 12A, 13A, 15A &amp; 14AA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Calibri"/>
                <a:ea typeface="Calibri"/>
                <a:cs typeface="Calibri"/>
                <a:sym typeface="Calibri"/>
              </a:rPr>
              <a:t>JULY 18-20: MBT STATE TOURNAMENTS </a:t>
            </a:r>
            <a:endParaRPr sz="1600" b="1" i="0" u="none" strike="noStrike" cap="none">
              <a:solidFill>
                <a:schemeClr val="lt1"/>
              </a:solidFill>
              <a:latin typeface="Calibri"/>
              <a:ea typeface="Calibri"/>
              <a:cs typeface="Calibri"/>
              <a:sym typeface="Calibri"/>
            </a:endParaRPr>
          </a:p>
          <a:p>
            <a:pPr marL="285750" marR="0" lvl="0" indent="-285750" algn="l" rtl="0">
              <a:lnSpc>
                <a:spcPct val="100000"/>
              </a:lnSpc>
              <a:spcBef>
                <a:spcPts val="0"/>
              </a:spcBef>
              <a:spcAft>
                <a:spcPts val="0"/>
              </a:spcAft>
              <a:buClr>
                <a:schemeClr val="lt1"/>
              </a:buClr>
              <a:buSzPts val="1600"/>
              <a:buFont typeface="Arial"/>
              <a:buChar char="•"/>
            </a:pPr>
            <a:r>
              <a:rPr lang="en-US" sz="1600" b="1" i="0" u="none" strike="noStrike" cap="none">
                <a:solidFill>
                  <a:schemeClr val="lt1"/>
                </a:solidFill>
                <a:latin typeface="Calibri"/>
                <a:ea typeface="Calibri"/>
                <a:cs typeface="Calibri"/>
                <a:sym typeface="Calibri"/>
              </a:rPr>
              <a:t>9AAA, 15AAA, 9-13AA, 15AA, 9A, 11A &amp; 14/15A</a:t>
            </a:r>
            <a:endParaRPr sz="1600" b="1" i="0" u="none" strike="noStrike" cap="none">
              <a:solidFill>
                <a:schemeClr val="lt1"/>
              </a:solidFill>
              <a:latin typeface="Calibri"/>
              <a:ea typeface="Calibri"/>
              <a:cs typeface="Calibri"/>
              <a:sym typeface="Calibri"/>
            </a:endParaRPr>
          </a:p>
        </p:txBody>
      </p:sp>
      <p:cxnSp>
        <p:nvCxnSpPr>
          <p:cNvPr id="1292" name="Google Shape;1292;p27"/>
          <p:cNvCxnSpPr/>
          <p:nvPr/>
        </p:nvCxnSpPr>
        <p:spPr>
          <a:xfrm>
            <a:off x="374469" y="3162219"/>
            <a:ext cx="11086012" cy="0"/>
          </a:xfrm>
          <a:prstGeom prst="straightConnector1">
            <a:avLst/>
          </a:prstGeom>
          <a:noFill/>
          <a:ln w="38100" cap="flat" cmpd="sng">
            <a:solidFill>
              <a:schemeClr val="lt1"/>
            </a:solidFill>
            <a:prstDash val="solid"/>
            <a:miter lim="800000"/>
            <a:headEnd type="none" w="sm" len="sm"/>
            <a:tailEnd type="none" w="sm" len="sm"/>
          </a:ln>
        </p:spPr>
      </p:cxnSp>
      <p:sp>
        <p:nvSpPr>
          <p:cNvPr id="1293" name="Google Shape;1293;p27"/>
          <p:cNvSpPr/>
          <p:nvPr/>
        </p:nvSpPr>
        <p:spPr>
          <a:xfrm>
            <a:off x="7976150" y="875875"/>
            <a:ext cx="3130800" cy="2758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ucida Sans"/>
              <a:ea typeface="Lucida Sans"/>
              <a:cs typeface="Lucida Sans"/>
              <a:sym typeface="Lucida Sans"/>
            </a:endParaRPr>
          </a:p>
        </p:txBody>
      </p:sp>
      <p:sp>
        <p:nvSpPr>
          <p:cNvPr id="1294" name="Google Shape;1294;p27"/>
          <p:cNvSpPr txBox="1"/>
          <p:nvPr/>
        </p:nvSpPr>
        <p:spPr>
          <a:xfrm>
            <a:off x="8102525" y="950425"/>
            <a:ext cx="3004500" cy="2589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dk1"/>
                </a:solidFill>
                <a:latin typeface="Lucida Sans"/>
                <a:ea typeface="Lucida Sans"/>
                <a:cs typeface="Lucida Sans"/>
                <a:sym typeface="Lucida Sans"/>
              </a:rPr>
              <a:t>You </a:t>
            </a:r>
            <a:r>
              <a:rPr lang="en-US" sz="1500" b="0" i="1" u="none" strike="noStrike" cap="none">
                <a:solidFill>
                  <a:schemeClr val="dk1"/>
                </a:solidFill>
                <a:latin typeface="Lucida Sans"/>
                <a:ea typeface="Lucida Sans"/>
                <a:cs typeface="Lucida Sans"/>
                <a:sym typeface="Lucida Sans"/>
              </a:rPr>
              <a:t>may</a:t>
            </a:r>
            <a:r>
              <a:rPr lang="en-US" sz="1500" b="0" i="0" u="none" strike="noStrike" cap="none">
                <a:solidFill>
                  <a:schemeClr val="dk1"/>
                </a:solidFill>
                <a:latin typeface="Lucida Sans"/>
                <a:ea typeface="Lucida Sans"/>
                <a:cs typeface="Lucida Sans"/>
                <a:sym typeface="Lucida Sans"/>
              </a:rPr>
              <a:t> want to consider booking hotel blocks for NOW</a:t>
            </a:r>
            <a:endParaRPr sz="1500" b="0" i="0" u="none" strike="noStrike" cap="none">
              <a:solidFill>
                <a:schemeClr val="dk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dk1"/>
                </a:solidFill>
                <a:latin typeface="Lucida Sans"/>
                <a:ea typeface="Lucida Sans"/>
                <a:cs typeface="Lucida Sans"/>
                <a:sym typeface="Lucida Sans"/>
              </a:rPr>
              <a:t>But this would be ahead of getting your state bids</a:t>
            </a:r>
            <a:endParaRPr sz="1500" b="0" i="0" u="none" strike="noStrike" cap="none">
              <a:solidFill>
                <a:schemeClr val="dk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1500"/>
              <a:buFont typeface="Arial"/>
              <a:buNone/>
            </a:pPr>
            <a:r>
              <a:rPr lang="en-US" sz="1500" b="0" i="1" u="none" strike="noStrike" cap="none">
                <a:solidFill>
                  <a:schemeClr val="dk1"/>
                </a:solidFill>
                <a:latin typeface="Lucida Sans"/>
                <a:ea typeface="Lucida Sans"/>
                <a:cs typeface="Lucida Sans"/>
                <a:sym typeface="Lucida Sans"/>
              </a:rPr>
              <a:t>Align with your Head Coach and then determine if the blocks can be canceled without penalty</a:t>
            </a:r>
            <a:endParaRPr sz="1500" b="0" i="1" u="none" strike="noStrike" cap="none">
              <a:solidFill>
                <a:schemeClr val="dk1"/>
              </a:solidFill>
              <a:latin typeface="Lucida Sans"/>
              <a:ea typeface="Lucida Sans"/>
              <a:cs typeface="Lucida Sans"/>
              <a:sym typeface="Lucida Sans"/>
            </a:endParaRPr>
          </a:p>
        </p:txBody>
      </p:sp>
      <p:sp>
        <p:nvSpPr>
          <p:cNvPr id="1295" name="Google Shape;1295;p27"/>
          <p:cNvSpPr txBox="1">
            <a:spLocks noGrp="1"/>
          </p:cNvSpPr>
          <p:nvPr>
            <p:ph type="title"/>
          </p:nvPr>
        </p:nvSpPr>
        <p:spPr>
          <a:xfrm>
            <a:off x="1609724" y="253888"/>
            <a:ext cx="12192000" cy="1188000"/>
          </a:xfrm>
          <a:prstGeom prst="rect">
            <a:avLst/>
          </a:prstGeom>
          <a:noFill/>
          <a:ln>
            <a:noFill/>
          </a:ln>
        </p:spPr>
        <p:txBody>
          <a:bodyPr spcFirstLastPara="1" wrap="square" lIns="180000" tIns="180000" rIns="180000" bIns="180000" anchor="ctr" anchorCtr="0">
            <a:normAutofit/>
          </a:bodyPr>
          <a:lstStyle/>
          <a:p>
            <a:pPr marL="0" lvl="0" indent="0" algn="l" rtl="0">
              <a:lnSpc>
                <a:spcPct val="90000"/>
              </a:lnSpc>
              <a:spcBef>
                <a:spcPts val="0"/>
              </a:spcBef>
              <a:spcAft>
                <a:spcPts val="0"/>
              </a:spcAft>
              <a:buClr>
                <a:schemeClr val="lt1"/>
              </a:buClr>
              <a:buSzPts val="4000"/>
              <a:buFont typeface="Lucida Sans"/>
              <a:buNone/>
            </a:pPr>
            <a:r>
              <a:rPr lang="en-US"/>
              <a:t>State Tournaments</a:t>
            </a:r>
            <a:endParaRPr/>
          </a:p>
        </p:txBody>
      </p:sp>
      <p:pic>
        <p:nvPicPr>
          <p:cNvPr id="1296" name="Google Shape;1296;p27"/>
          <p:cNvPicPr preferRelativeResize="0"/>
          <p:nvPr/>
        </p:nvPicPr>
        <p:blipFill rotWithShape="1">
          <a:blip r:embed="rId6">
            <a:alphaModFix/>
          </a:blip>
          <a:srcRect/>
          <a:stretch/>
        </p:blipFill>
        <p:spPr>
          <a:xfrm>
            <a:off x="3334616" y="3970978"/>
            <a:ext cx="7772398" cy="263513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01"/>
        <p:cNvGrpSpPr/>
        <p:nvPr/>
      </p:nvGrpSpPr>
      <p:grpSpPr>
        <a:xfrm>
          <a:off x="0" y="0"/>
          <a:ext cx="0" cy="0"/>
          <a:chOff x="0" y="0"/>
          <a:chExt cx="0" cy="0"/>
        </a:xfrm>
      </p:grpSpPr>
      <p:sp>
        <p:nvSpPr>
          <p:cNvPr id="1302" name="Google Shape;1302;p30"/>
          <p:cNvSpPr txBox="1">
            <a:spLocks noGrp="1"/>
          </p:cNvSpPr>
          <p:nvPr>
            <p:ph type="title"/>
          </p:nvPr>
        </p:nvSpPr>
        <p:spPr>
          <a:xfrm>
            <a:off x="1609724" y="338598"/>
            <a:ext cx="12192000" cy="1188000"/>
          </a:xfrm>
          <a:prstGeom prst="rect">
            <a:avLst/>
          </a:prstGeom>
          <a:noFill/>
          <a:ln>
            <a:noFill/>
          </a:ln>
        </p:spPr>
        <p:txBody>
          <a:bodyPr spcFirstLastPara="1" wrap="square" lIns="180000" tIns="180000" rIns="180000" bIns="180000" anchor="ctr" anchorCtr="0">
            <a:normAutofit/>
          </a:bodyPr>
          <a:lstStyle/>
          <a:p>
            <a:pPr marL="0" lvl="0" indent="0" algn="l" rtl="0">
              <a:lnSpc>
                <a:spcPct val="90000"/>
              </a:lnSpc>
              <a:spcBef>
                <a:spcPts val="0"/>
              </a:spcBef>
              <a:spcAft>
                <a:spcPts val="0"/>
              </a:spcAft>
              <a:buClr>
                <a:schemeClr val="lt1"/>
              </a:buClr>
              <a:buSzPts val="4000"/>
              <a:buFont typeface="Lucida Sans"/>
              <a:buNone/>
            </a:pPr>
            <a:r>
              <a:rPr lang="en-US"/>
              <a:t>Contacts</a:t>
            </a:r>
            <a:endParaRPr/>
          </a:p>
        </p:txBody>
      </p:sp>
      <p:sp>
        <p:nvSpPr>
          <p:cNvPr id="1303" name="Google Shape;1303;p30"/>
          <p:cNvSpPr txBox="1">
            <a:spLocks noGrp="1"/>
          </p:cNvSpPr>
          <p:nvPr>
            <p:ph type="sldNum" idx="12"/>
          </p:nvPr>
        </p:nvSpPr>
        <p:spPr>
          <a:xfrm>
            <a:off x="9220203" y="6182182"/>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37</a:t>
            </a:fld>
            <a:endParaRPr/>
          </a:p>
        </p:txBody>
      </p:sp>
      <p:sp>
        <p:nvSpPr>
          <p:cNvPr id="1304" name="Google Shape;1304;p30"/>
          <p:cNvSpPr txBox="1"/>
          <p:nvPr/>
        </p:nvSpPr>
        <p:spPr>
          <a:xfrm>
            <a:off x="460645" y="1476247"/>
            <a:ext cx="11378100" cy="59106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Lucida Sans"/>
                <a:ea typeface="Lucida Sans"/>
                <a:cs typeface="Lucida Sans"/>
                <a:sym typeface="Lucida Sans"/>
              </a:rPr>
              <a:t>League Director – All Travel teams</a:t>
            </a:r>
            <a:endParaRPr sz="1800" b="0" i="0" u="none" strike="noStrike" cap="none">
              <a:solidFill>
                <a:schemeClr val="lt1"/>
              </a:solidFill>
              <a:latin typeface="Lucida Sans"/>
              <a:ea typeface="Lucida Sans"/>
              <a:cs typeface="Lucida Sans"/>
              <a:sym typeface="Lucida Sans"/>
            </a:endParaRPr>
          </a:p>
          <a:p>
            <a:pPr marL="914400" marR="0" lvl="1"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Lucida Sans"/>
                <a:ea typeface="Lucida Sans"/>
                <a:cs typeface="Lucida Sans"/>
                <a:sym typeface="Lucida Sans"/>
              </a:rPr>
              <a:t>Jason Sichting - sichting.mba@gmail.com</a:t>
            </a:r>
            <a:endParaRPr sz="1800" b="0" i="0" u="none" strike="noStrike" cap="none">
              <a:solidFill>
                <a:schemeClr val="lt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a:p>
            <a:pPr marL="285750" marR="0" lvl="0" indent="-28575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Lucida Sans"/>
                <a:ea typeface="Lucida Sans"/>
                <a:cs typeface="Lucida Sans"/>
                <a:sym typeface="Lucida Sans"/>
              </a:rPr>
              <a:t>League Director – All Community teams</a:t>
            </a:r>
            <a:endParaRPr sz="1800" b="0" i="0" u="none" strike="noStrike" cap="none">
              <a:solidFill>
                <a:schemeClr val="lt1"/>
              </a:solidFill>
              <a:latin typeface="Lucida Sans"/>
              <a:ea typeface="Lucida Sans"/>
              <a:cs typeface="Lucida Sans"/>
              <a:sym typeface="Lucida Sans"/>
            </a:endParaRPr>
          </a:p>
          <a:p>
            <a:pPr marL="914400" marR="0" lvl="1"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Lucida Sans"/>
                <a:ea typeface="Lucida Sans"/>
                <a:cs typeface="Lucida Sans"/>
                <a:sym typeface="Lucida Sans"/>
              </a:rPr>
              <a:t>Joe Pierce – piercej33@gmail.com</a:t>
            </a:r>
            <a:endParaRPr sz="1800" b="0" i="0" u="none" strike="noStrike" cap="none">
              <a:solidFill>
                <a:schemeClr val="lt1"/>
              </a:solidFill>
              <a:latin typeface="Lucida Sans"/>
              <a:ea typeface="Lucida Sans"/>
              <a:cs typeface="Lucida Sans"/>
              <a:sym typeface="Lucida Sans"/>
            </a:endParaRPr>
          </a:p>
          <a:p>
            <a:pPr marL="914400" marR="0" lvl="1" indent="-342900" algn="l" rtl="0">
              <a:lnSpc>
                <a:spcPct val="100000"/>
              </a:lnSpc>
              <a:spcBef>
                <a:spcPts val="0"/>
              </a:spcBef>
              <a:spcAft>
                <a:spcPts val="0"/>
              </a:spcAft>
              <a:buClr>
                <a:schemeClr val="lt1"/>
              </a:buClr>
              <a:buSzPts val="1800"/>
              <a:buFont typeface="Lucida Sans"/>
              <a:buChar char="•"/>
            </a:pPr>
            <a:r>
              <a:rPr lang="en-US" sz="1800" b="0" i="0" u="none" strike="noStrike" cap="none">
                <a:solidFill>
                  <a:schemeClr val="lt1"/>
                </a:solidFill>
                <a:latin typeface="Lucida Sans"/>
                <a:ea typeface="Lucida Sans"/>
                <a:cs typeface="Lucida Sans"/>
                <a:sym typeface="Lucida Sans"/>
              </a:rPr>
              <a:t>Each Division has its own League Leader - see Additional Contact navigation below</a:t>
            </a:r>
            <a:endParaRPr sz="1800" b="0" i="0" u="none" strike="noStrike" cap="none">
              <a:solidFill>
                <a:schemeClr val="lt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a:p>
            <a:pPr marL="285750" marR="0" lvl="0" indent="-28575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Lucida Sans"/>
                <a:ea typeface="Lucida Sans"/>
                <a:cs typeface="Lucida Sans"/>
                <a:sym typeface="Lucida Sans"/>
              </a:rPr>
              <a:t>Operations and Information Director</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Lucida Sans"/>
                <a:ea typeface="Lucida Sans"/>
                <a:cs typeface="Lucida Sans"/>
                <a:sym typeface="Lucida Sans"/>
              </a:rPr>
              <a:t>Tony Leif – tony.leif@gmail.com</a:t>
            </a:r>
            <a:endParaRPr sz="1800" b="0" i="0" u="none" strike="noStrike" cap="none">
              <a:solidFill>
                <a:schemeClr val="lt1"/>
              </a:solidFill>
              <a:latin typeface="Lucida Sans"/>
              <a:ea typeface="Lucida Sans"/>
              <a:cs typeface="Lucida Sans"/>
              <a:sym typeface="Lucida Sans"/>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Lucida Sans"/>
              <a:ea typeface="Lucida Sans"/>
              <a:cs typeface="Lucida Sans"/>
              <a:sym typeface="Lucida Sans"/>
            </a:endParaRPr>
          </a:p>
          <a:p>
            <a:pPr marL="285750" marR="0" lvl="0" indent="-285750" algn="l" rtl="0">
              <a:lnSpc>
                <a:spcPct val="100000"/>
              </a:lnSpc>
              <a:spcBef>
                <a:spcPts val="0"/>
              </a:spcBef>
              <a:spcAft>
                <a:spcPts val="0"/>
              </a:spcAft>
              <a:buClr>
                <a:schemeClr val="lt1"/>
              </a:buClr>
              <a:buSzPts val="1800"/>
              <a:buFont typeface="Arial"/>
              <a:buChar char="•"/>
            </a:pPr>
            <a:r>
              <a:rPr lang="en-US" sz="1800">
                <a:solidFill>
                  <a:schemeClr val="lt1"/>
                </a:solidFill>
                <a:latin typeface="Lucida Sans"/>
                <a:ea typeface="Lucida Sans"/>
                <a:cs typeface="Lucida Sans"/>
                <a:sym typeface="Lucida Sans"/>
              </a:rPr>
              <a:t>Director of </a:t>
            </a:r>
            <a:r>
              <a:rPr lang="en-US" sz="1800" b="0" i="0" u="none" strike="noStrike" cap="none">
                <a:solidFill>
                  <a:schemeClr val="lt1"/>
                </a:solidFill>
                <a:latin typeface="Lucida Sans"/>
                <a:ea typeface="Lucida Sans"/>
                <a:cs typeface="Lucida Sans"/>
                <a:sym typeface="Lucida Sans"/>
              </a:rPr>
              <a:t>Team Managers</a:t>
            </a:r>
            <a:endParaRPr sz="1800">
              <a:solidFill>
                <a:schemeClr val="lt1"/>
              </a:solidFill>
              <a:latin typeface="Lucida Sans"/>
              <a:ea typeface="Lucida Sans"/>
              <a:cs typeface="Lucida Sans"/>
              <a:sym typeface="Lucida Sans"/>
            </a:endParaRPr>
          </a:p>
          <a:p>
            <a:pPr marL="914400" marR="0" lvl="1"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Lucida Sans"/>
                <a:ea typeface="Lucida Sans"/>
                <a:cs typeface="Lucida Sans"/>
                <a:sym typeface="Lucida Sans"/>
              </a:rPr>
              <a:t>Tina McIntyre – mbateammanager@gmail.com</a:t>
            </a:r>
            <a:endParaRPr sz="1800" b="0" i="0" u="none" strike="noStrike" cap="none">
              <a:solidFill>
                <a:schemeClr val="lt1"/>
              </a:solidFill>
              <a:latin typeface="Lucida Sans"/>
              <a:ea typeface="Lucida Sans"/>
              <a:cs typeface="Lucida Sans"/>
              <a:sym typeface="Lucida Sans"/>
            </a:endParaRPr>
          </a:p>
          <a:p>
            <a:pPr marL="91440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a:p>
            <a:pPr marL="285750" marR="0" lvl="0" indent="-28575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Lucida Sans"/>
                <a:ea typeface="Lucida Sans"/>
                <a:cs typeface="Lucida Sans"/>
                <a:sym typeface="Lucida Sans"/>
              </a:rPr>
              <a:t>VP of Business/Admin Operations - </a:t>
            </a:r>
            <a:endParaRPr sz="1800" b="0" i="0" u="none" strike="noStrike" cap="none">
              <a:solidFill>
                <a:schemeClr val="lt1"/>
              </a:solidFill>
              <a:latin typeface="Lucida Sans"/>
              <a:ea typeface="Lucida Sans"/>
              <a:cs typeface="Lucida Sans"/>
              <a:sym typeface="Lucida Sans"/>
            </a:endParaRPr>
          </a:p>
          <a:p>
            <a:pPr marL="914400" marR="0" lvl="1"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Lucida Sans"/>
                <a:ea typeface="Lucida Sans"/>
                <a:cs typeface="Lucida Sans"/>
                <a:sym typeface="Lucida Sans"/>
              </a:rPr>
              <a:t>Jessica Cossalter - mbabaseball.vpbusinessops@gmail.com</a:t>
            </a:r>
            <a:endParaRPr sz="1800" b="0" i="0" u="none" strike="noStrike" cap="none">
              <a:solidFill>
                <a:schemeClr val="lt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Lucida Sans"/>
              <a:ea typeface="Lucida Sans"/>
              <a:cs typeface="Lucida Sans"/>
              <a:sym typeface="Lucida Sans"/>
            </a:endParaRPr>
          </a:p>
          <a:p>
            <a:pPr marL="285750" marR="0" lvl="0" indent="-28575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Lucida Sans"/>
                <a:ea typeface="Lucida Sans"/>
                <a:cs typeface="Lucida Sans"/>
                <a:sym typeface="Lucida Sans"/>
              </a:rPr>
              <a:t>Additional Contacts​</a:t>
            </a:r>
            <a:endParaRPr sz="1800" b="0" i="0" u="none" strike="noStrike" cap="none">
              <a:solidFill>
                <a:schemeClr val="lt1"/>
              </a:solidFill>
              <a:latin typeface="Lucida Sans"/>
              <a:ea typeface="Lucida Sans"/>
              <a:cs typeface="Lucida Sans"/>
              <a:sym typeface="Lucida Sans"/>
            </a:endParaRPr>
          </a:p>
          <a:p>
            <a:pPr marL="742950" marR="0" lvl="1" indent="-28575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Lucida Sans"/>
                <a:ea typeface="Lucida Sans"/>
                <a:cs typeface="Lucida Sans"/>
                <a:sym typeface="Lucida Sans"/>
              </a:rPr>
              <a:t>Go to: Minnetonkabaseball.org</a:t>
            </a:r>
            <a:br>
              <a:rPr lang="en-US" sz="1800" b="0" i="0" u="none" strike="noStrike" cap="none">
                <a:solidFill>
                  <a:schemeClr val="lt1"/>
                </a:solidFill>
                <a:latin typeface="Lucida Sans"/>
                <a:ea typeface="Lucida Sans"/>
                <a:cs typeface="Lucida Sans"/>
                <a:sym typeface="Lucida Sans"/>
              </a:rPr>
            </a:br>
            <a:r>
              <a:rPr lang="en-US" sz="1800" b="0" i="0" u="none" strike="noStrike" cap="none">
                <a:solidFill>
                  <a:schemeClr val="lt1"/>
                </a:solidFill>
                <a:latin typeface="Lucida Sans"/>
                <a:ea typeface="Lucida Sans"/>
                <a:cs typeface="Lucida Sans"/>
                <a:sym typeface="Lucida Sans"/>
              </a:rPr>
              <a:t>Navigate to About MBA -&gt; Board/Contact Info</a:t>
            </a:r>
            <a:br>
              <a:rPr lang="en-US" sz="1800" b="0" i="0" u="none" strike="noStrike" cap="none">
                <a:solidFill>
                  <a:schemeClr val="lt1"/>
                </a:solidFill>
                <a:latin typeface="Lucida Sans"/>
                <a:ea typeface="Lucida Sans"/>
                <a:cs typeface="Lucida Sans"/>
                <a:sym typeface="Lucida Sans"/>
              </a:rPr>
            </a:br>
            <a:br>
              <a:rPr lang="en-US" sz="1800" b="0" i="0" u="none" strike="noStrike" cap="none">
                <a:solidFill>
                  <a:schemeClr val="lt1"/>
                </a:solidFill>
                <a:latin typeface="Lucida Sans"/>
                <a:ea typeface="Lucida Sans"/>
                <a:cs typeface="Lucida Sans"/>
                <a:sym typeface="Lucida Sans"/>
              </a:rPr>
            </a:br>
            <a:endParaRPr sz="1800" b="0" i="0" u="none" strike="noStrike" cap="none">
              <a:solidFill>
                <a:schemeClr val="lt1"/>
              </a:solidFill>
              <a:latin typeface="Lucida Sans"/>
              <a:ea typeface="Lucida Sans"/>
              <a:cs typeface="Lucida Sans"/>
              <a:sym typeface="Lucida Sans"/>
            </a:endParaRPr>
          </a:p>
        </p:txBody>
      </p:sp>
      <p:pic>
        <p:nvPicPr>
          <p:cNvPr id="1305" name="Google Shape;1305;p30"/>
          <p:cNvPicPr preferRelativeResize="0"/>
          <p:nvPr/>
        </p:nvPicPr>
        <p:blipFill rotWithShape="1">
          <a:blip r:embed="rId3">
            <a:alphaModFix/>
          </a:blip>
          <a:srcRect l="7767" t="2096" r="10082" b="1756"/>
          <a:stretch/>
        </p:blipFill>
        <p:spPr>
          <a:xfrm>
            <a:off x="308473" y="204084"/>
            <a:ext cx="1200838" cy="1206813"/>
          </a:xfrm>
          <a:prstGeom prst="ellipse">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Google Shape;941;p4"/>
          <p:cNvSpPr txBox="1">
            <a:spLocks noGrp="1"/>
          </p:cNvSpPr>
          <p:nvPr>
            <p:ph type="title"/>
          </p:nvPr>
        </p:nvSpPr>
        <p:spPr>
          <a:xfrm>
            <a:off x="1489446" y="284230"/>
            <a:ext cx="10581860" cy="1188000"/>
          </a:xfrm>
          <a:prstGeom prst="rect">
            <a:avLst/>
          </a:prstGeom>
          <a:noFill/>
          <a:ln>
            <a:noFill/>
          </a:ln>
        </p:spPr>
        <p:txBody>
          <a:bodyPr spcFirstLastPara="1" wrap="square" lIns="180000" tIns="180000" rIns="180000" bIns="180000" anchor="ctr" anchorCtr="0">
            <a:normAutofit/>
          </a:bodyPr>
          <a:lstStyle/>
          <a:p>
            <a:pPr marL="0" lvl="0" indent="0" algn="l" rtl="0">
              <a:lnSpc>
                <a:spcPct val="90000"/>
              </a:lnSpc>
              <a:spcBef>
                <a:spcPts val="0"/>
              </a:spcBef>
              <a:spcAft>
                <a:spcPts val="0"/>
              </a:spcAft>
              <a:buClr>
                <a:schemeClr val="lt1"/>
              </a:buClr>
              <a:buSzPts val="4000"/>
              <a:buFont typeface="Lucida Sans"/>
              <a:buNone/>
            </a:pPr>
            <a:r>
              <a:rPr lang="en-US"/>
              <a:t>Team Meeting</a:t>
            </a:r>
            <a:endParaRPr/>
          </a:p>
        </p:txBody>
      </p:sp>
      <p:sp>
        <p:nvSpPr>
          <p:cNvPr id="942" name="Google Shape;942;p4"/>
          <p:cNvSpPr txBox="1">
            <a:spLocks noGrp="1"/>
          </p:cNvSpPr>
          <p:nvPr>
            <p:ph type="sldNum" idx="12"/>
          </p:nvPr>
        </p:nvSpPr>
        <p:spPr>
          <a:xfrm>
            <a:off x="9220203" y="6182182"/>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4</a:t>
            </a:fld>
            <a:endParaRPr/>
          </a:p>
        </p:txBody>
      </p:sp>
      <p:pic>
        <p:nvPicPr>
          <p:cNvPr id="943" name="Google Shape;943;p4"/>
          <p:cNvPicPr preferRelativeResize="0"/>
          <p:nvPr/>
        </p:nvPicPr>
        <p:blipFill rotWithShape="1">
          <a:blip r:embed="rId3">
            <a:alphaModFix/>
          </a:blip>
          <a:srcRect l="7767" t="2096" r="10082" b="1756"/>
          <a:stretch/>
        </p:blipFill>
        <p:spPr>
          <a:xfrm>
            <a:off x="288608" y="336182"/>
            <a:ext cx="1200838" cy="1206813"/>
          </a:xfrm>
          <a:prstGeom prst="ellipse">
            <a:avLst/>
          </a:prstGeom>
          <a:noFill/>
          <a:ln>
            <a:noFill/>
          </a:ln>
        </p:spPr>
      </p:pic>
      <p:sp>
        <p:nvSpPr>
          <p:cNvPr id="944" name="Google Shape;944;p4"/>
          <p:cNvSpPr/>
          <p:nvPr/>
        </p:nvSpPr>
        <p:spPr>
          <a:xfrm>
            <a:off x="735709" y="1851595"/>
            <a:ext cx="9363795" cy="4216539"/>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2000"/>
              <a:buFont typeface="Arial"/>
              <a:buChar char="•"/>
            </a:pPr>
            <a:r>
              <a:rPr lang="en-US" sz="2000" b="0" i="1" u="none" strike="noStrike" cap="none">
                <a:solidFill>
                  <a:schemeClr val="lt1"/>
                </a:solidFill>
                <a:latin typeface="Lucida Sans"/>
                <a:ea typeface="Lucida Sans"/>
                <a:cs typeface="Lucida Sans"/>
                <a:sym typeface="Lucida Sans"/>
              </a:rPr>
              <a:t>Optional</a:t>
            </a:r>
            <a:r>
              <a:rPr lang="en-US" sz="2000" b="0" i="0" u="none" strike="noStrike" cap="none">
                <a:solidFill>
                  <a:schemeClr val="lt1"/>
                </a:solidFill>
                <a:latin typeface="Lucida Sans"/>
                <a:ea typeface="Lucida Sans"/>
                <a:cs typeface="Lucida Sans"/>
                <a:sym typeface="Lucida Sans"/>
              </a:rPr>
              <a:t>, but highly recommended to have an annual team meeting to kick off the season. </a:t>
            </a:r>
            <a:endParaRPr sz="2000" b="0" i="0" u="none" strike="noStrike" cap="none">
              <a:solidFill>
                <a:schemeClr val="lt1"/>
              </a:solidFill>
              <a:latin typeface="Lucida Sans"/>
              <a:ea typeface="Lucida Sans"/>
              <a:cs typeface="Lucida Sans"/>
              <a:sym typeface="Lucida Sans"/>
            </a:endParaRPr>
          </a:p>
          <a:p>
            <a:pPr marL="285750" marR="0" lvl="0" indent="-158750" algn="l" rtl="0">
              <a:lnSpc>
                <a:spcPct val="100000"/>
              </a:lnSpc>
              <a:spcBef>
                <a:spcPts val="0"/>
              </a:spcBef>
              <a:spcAft>
                <a:spcPts val="0"/>
              </a:spcAft>
              <a:buClr>
                <a:schemeClr val="dk1"/>
              </a:buClr>
              <a:buSzPts val="2000"/>
              <a:buFont typeface="Arial"/>
              <a:buNone/>
            </a:pPr>
            <a:endParaRPr sz="2000" b="0" i="0" u="none" strike="noStrike" cap="none">
              <a:solidFill>
                <a:schemeClr val="lt1"/>
              </a:solidFill>
              <a:latin typeface="Lucida Sans"/>
              <a:ea typeface="Lucida Sans"/>
              <a:cs typeface="Lucida Sans"/>
              <a:sym typeface="Lucida Sans"/>
            </a:endParaRPr>
          </a:p>
          <a:p>
            <a:pPr marL="285750" marR="0" lvl="0" indent="-285750" algn="l" rtl="0">
              <a:lnSpc>
                <a:spcPct val="100000"/>
              </a:lnSpc>
              <a:spcBef>
                <a:spcPts val="0"/>
              </a:spcBef>
              <a:spcAft>
                <a:spcPts val="0"/>
              </a:spcAft>
              <a:buClr>
                <a:schemeClr val="lt1"/>
              </a:buClr>
              <a:buSzPts val="2000"/>
              <a:buFont typeface="Arial"/>
              <a:buChar char="•"/>
            </a:pPr>
            <a:r>
              <a:rPr lang="en-US" sz="2000" b="0" i="0" u="none" strike="noStrike" cap="none">
                <a:solidFill>
                  <a:schemeClr val="lt1"/>
                </a:solidFill>
                <a:latin typeface="Lucida Sans"/>
                <a:ea typeface="Lucida Sans"/>
                <a:cs typeface="Lucida Sans"/>
                <a:sym typeface="Lucida Sans"/>
              </a:rPr>
              <a:t>Topics may include:</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lt1"/>
              </a:buClr>
              <a:buSzPts val="2000"/>
              <a:buFont typeface="Arial"/>
              <a:buChar char="•"/>
            </a:pPr>
            <a:r>
              <a:rPr lang="en-US" sz="2000" b="0" i="0" u="none" strike="noStrike" cap="none">
                <a:solidFill>
                  <a:schemeClr val="lt1"/>
                </a:solidFill>
                <a:latin typeface="Lucida Sans"/>
                <a:ea typeface="Lucida Sans"/>
                <a:cs typeface="Lucida Sans"/>
                <a:sym typeface="Lucida Sans"/>
              </a:rPr>
              <a:t>Player/Parent Intros</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lt1"/>
              </a:buClr>
              <a:buSzPts val="2000"/>
              <a:buFont typeface="Arial"/>
              <a:buChar char="•"/>
            </a:pPr>
            <a:r>
              <a:rPr lang="en-US" sz="2000" b="0" i="0" u="none" strike="noStrike" cap="none">
                <a:solidFill>
                  <a:schemeClr val="lt1"/>
                </a:solidFill>
                <a:latin typeface="Lucida Sans"/>
                <a:ea typeface="Lucida Sans"/>
                <a:cs typeface="Lucida Sans"/>
                <a:sym typeface="Lucida Sans"/>
              </a:rPr>
              <a:t>Coach Updates</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lt1"/>
              </a:buClr>
              <a:buSzPts val="2000"/>
              <a:buFont typeface="Arial"/>
              <a:buChar char="•"/>
            </a:pPr>
            <a:r>
              <a:rPr lang="en-US" sz="2000" b="0" i="0" u="none" strike="noStrike" cap="none">
                <a:solidFill>
                  <a:schemeClr val="lt1"/>
                </a:solidFill>
                <a:latin typeface="Lucida Sans"/>
                <a:ea typeface="Lucida Sans"/>
                <a:cs typeface="Lucida Sans"/>
                <a:sym typeface="Lucida Sans"/>
              </a:rPr>
              <a:t>Team Manager Updates</a:t>
            </a:r>
            <a:endParaRPr sz="2000" b="0" i="0" u="none" strike="noStrike" cap="none">
              <a:solidFill>
                <a:schemeClr val="lt1"/>
              </a:solidFill>
              <a:latin typeface="Lucida Sans"/>
              <a:ea typeface="Lucida Sans"/>
              <a:cs typeface="Lucida Sans"/>
              <a:sym typeface="Lucida Sans"/>
            </a:endParaRPr>
          </a:p>
          <a:p>
            <a:pPr marL="742950" marR="0" lvl="1" indent="-285750" algn="l" rtl="0">
              <a:lnSpc>
                <a:spcPct val="100000"/>
              </a:lnSpc>
              <a:spcBef>
                <a:spcPts val="0"/>
              </a:spcBef>
              <a:spcAft>
                <a:spcPts val="0"/>
              </a:spcAft>
              <a:buClr>
                <a:schemeClr val="lt1"/>
              </a:buClr>
              <a:buSzPts val="2000"/>
              <a:buFont typeface="Arial"/>
              <a:buChar char="•"/>
            </a:pPr>
            <a:r>
              <a:rPr lang="en-US" sz="2000" b="0" i="0" u="none" strike="noStrike" cap="none">
                <a:solidFill>
                  <a:schemeClr val="lt1"/>
                </a:solidFill>
                <a:latin typeface="Lucida Sans"/>
                <a:ea typeface="Lucida Sans"/>
                <a:cs typeface="Lucida Sans"/>
                <a:sym typeface="Lucida Sans"/>
              </a:rPr>
              <a:t>Safety Guidelines</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lt1"/>
              </a:buClr>
              <a:buSzPts val="2000"/>
              <a:buFont typeface="Arial"/>
              <a:buChar char="•"/>
            </a:pPr>
            <a:r>
              <a:rPr lang="en-US" sz="2000" b="0" i="0" u="none" strike="noStrike" cap="none">
                <a:solidFill>
                  <a:schemeClr val="lt1"/>
                </a:solidFill>
                <a:latin typeface="Lucida Sans"/>
                <a:ea typeface="Lucida Sans"/>
                <a:cs typeface="Lucida Sans"/>
                <a:sym typeface="Lucida Sans"/>
              </a:rPr>
              <a:t>Rules</a:t>
            </a:r>
            <a:endParaRPr sz="1400" b="0" i="0" u="none" strike="noStrike" cap="none">
              <a:solidFill>
                <a:srgbClr val="000000"/>
              </a:solidFill>
              <a:latin typeface="Arial"/>
              <a:ea typeface="Arial"/>
              <a:cs typeface="Arial"/>
              <a:sym typeface="Arial"/>
            </a:endParaRPr>
          </a:p>
          <a:p>
            <a:pPr marL="457200" marR="0" lvl="1" indent="0" algn="l"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Lucida Sans"/>
              <a:ea typeface="Lucida Sans"/>
              <a:cs typeface="Lucida Sans"/>
              <a:sym typeface="Lucida Sans"/>
            </a:endParaRPr>
          </a:p>
          <a:p>
            <a:pPr marL="457200" marR="0" lvl="1"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Lucida Sans"/>
                <a:ea typeface="Lucida Sans"/>
                <a:cs typeface="Lucida Sans"/>
                <a:sym typeface="Lucida Sans"/>
              </a:rPr>
              <a:t>Consider adding in an activity or have </a:t>
            </a:r>
            <a:endParaRPr sz="1400" b="0" i="0" u="none" strike="noStrike" cap="none">
              <a:solidFill>
                <a:srgbClr val="000000"/>
              </a:solidFill>
              <a:latin typeface="Arial"/>
              <a:ea typeface="Arial"/>
              <a:cs typeface="Arial"/>
              <a:sym typeface="Arial"/>
            </a:endParaRPr>
          </a:p>
          <a:p>
            <a:pPr marL="457200" marR="0" lvl="1"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Lucida Sans"/>
                <a:ea typeface="Lucida Sans"/>
                <a:cs typeface="Lucida Sans"/>
                <a:sym typeface="Lucida Sans"/>
              </a:rPr>
              <a:t>Players share about themselves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Lucida Sans"/>
              <a:ea typeface="Lucida Sans"/>
              <a:cs typeface="Lucida Sans"/>
              <a:sym typeface="Lucida Sans"/>
            </a:endParaRPr>
          </a:p>
        </p:txBody>
      </p:sp>
      <p:sp>
        <p:nvSpPr>
          <p:cNvPr id="945" name="Google Shape;945;p4"/>
          <p:cNvSpPr txBox="1"/>
          <p:nvPr/>
        </p:nvSpPr>
        <p:spPr>
          <a:xfrm>
            <a:off x="6596294" y="2651814"/>
            <a:ext cx="4803226" cy="3139321"/>
          </a:xfrm>
          <a:prstGeom prst="rect">
            <a:avLst/>
          </a:prstGeom>
          <a:solidFill>
            <a:schemeClr val="lt1">
              <a:alpha val="34901"/>
            </a:schemeClr>
          </a:solidFill>
          <a:ln w="38100" cap="flat" cmpd="sng">
            <a:solidFill>
              <a:schemeClr val="lt1"/>
            </a:solidFill>
            <a:prstDash val="lgDash"/>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Lucida Sans"/>
                <a:ea typeface="Lucida Sans"/>
                <a:cs typeface="Lucida Sans"/>
                <a:sym typeface="Lucida Sans"/>
              </a:rPr>
              <a:t>Location Ideas: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Lucida Sans"/>
                <a:ea typeface="Lucida Sans"/>
                <a:cs typeface="Lucida Sans"/>
                <a:sym typeface="Lucida Sans"/>
              </a:rPr>
              <a:t>Coach/Parents home or backyard</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Lucida Sans"/>
                <a:ea typeface="Lucida Sans"/>
                <a:cs typeface="Lucida Sans"/>
                <a:sym typeface="Lucida Sans"/>
              </a:rPr>
              <a:t>Local park or playground</a:t>
            </a:r>
            <a:endParaRPr sz="1800" b="0" i="0" u="sng" strike="noStrike" cap="none">
              <a:solidFill>
                <a:schemeClr val="lt1"/>
              </a:solidFill>
              <a:latin typeface="Lucida Sans"/>
              <a:ea typeface="Lucida Sans"/>
              <a:cs typeface="Lucida Sans"/>
              <a:sym typeface="Lucida Sans"/>
              <a:hlinkClick r:id="rId4">
                <a:extLst>
                  <a:ext uri="{A12FA001-AC4F-418D-AE19-62706E023703}">
                    <ahyp:hlinkClr xmlns:ahyp="http://schemas.microsoft.com/office/drawing/2018/hyperlinkcolor" val="tx"/>
                  </a:ext>
                </a:extLst>
              </a:hlinkClick>
            </a:endParaRPr>
          </a:p>
          <a:p>
            <a:pPr marL="285750" marR="0" lvl="0" indent="-285750" algn="l" rtl="0">
              <a:lnSpc>
                <a:spcPct val="100000"/>
              </a:lnSpc>
              <a:spcBef>
                <a:spcPts val="0"/>
              </a:spcBef>
              <a:spcAft>
                <a:spcPts val="0"/>
              </a:spcAft>
              <a:buClr>
                <a:schemeClr val="lt1"/>
              </a:buClr>
              <a:buSzPts val="1800"/>
              <a:buFont typeface="Arial"/>
              <a:buChar char="•"/>
            </a:pPr>
            <a:r>
              <a:rPr lang="en-US" sz="1800" b="0" i="0" u="sng" strike="noStrike" cap="none">
                <a:solidFill>
                  <a:schemeClr val="lt1"/>
                </a:solidFill>
                <a:latin typeface="Lucida Sans"/>
                <a:ea typeface="Lucida Sans"/>
                <a:cs typeface="Lucida Sans"/>
                <a:sym typeface="Lucida Sans"/>
                <a:hlinkClick r:id="rId5">
                  <a:extLst>
                    <a:ext uri="{A12FA001-AC4F-418D-AE19-62706E023703}">
                      <ahyp:hlinkClr xmlns:ahyp="http://schemas.microsoft.com/office/drawing/2018/hyperlinkcolor" val="tx"/>
                    </a:ext>
                  </a:extLst>
                </a:hlinkClick>
              </a:rPr>
              <a:t>MBA Sponsors</a:t>
            </a:r>
            <a:r>
              <a:rPr lang="en-US" sz="1800" b="0" i="0" u="none" strike="noStrike" cap="none">
                <a:solidFill>
                  <a:schemeClr val="lt1"/>
                </a:solidFill>
                <a:latin typeface="Lucida Sans"/>
                <a:ea typeface="Lucida Sans"/>
                <a:cs typeface="Lucida Sans"/>
                <a:sym typeface="Lucida Sans"/>
              </a:rPr>
              <a:t>* </a:t>
            </a:r>
            <a:r>
              <a:rPr lang="en-US" sz="1800" b="0" i="0" u="none" strike="noStrike" cap="none">
                <a:solidFill>
                  <a:schemeClr val="dk1"/>
                </a:solidFill>
                <a:latin typeface="Lucida Sans"/>
                <a:ea typeface="Lucida Sans"/>
                <a:cs typeface="Lucida Sans"/>
                <a:sym typeface="Lucida Sans"/>
              </a:rPr>
              <a:t>such as…</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Lucida Sans"/>
                <a:ea typeface="Lucida Sans"/>
                <a:cs typeface="Lucida Sans"/>
                <a:sym typeface="Lucida Sans"/>
              </a:rPr>
              <a:t>Davanni’s Community Room</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Lucida Sans"/>
                <a:ea typeface="Lucida Sans"/>
                <a:cs typeface="Lucida Sans"/>
                <a:sym typeface="Lucida Sans"/>
              </a:rPr>
              <a:t>Snuffy’s (back seating area)</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Lucida Sans"/>
                <a:ea typeface="Lucida Sans"/>
                <a:cs typeface="Lucida Sans"/>
                <a:sym typeface="Lucida Sans"/>
              </a:rPr>
              <a:t>Adele’s deck seating</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Lucida Sans"/>
                <a:ea typeface="Lucida Sans"/>
                <a:cs typeface="Lucida Sans"/>
                <a:sym typeface="Lucida Sans"/>
              </a:rPr>
              <a:t>Gold Nugget private room</a:t>
            </a:r>
            <a:endParaRPr sz="1800" b="0" i="0" u="none" strike="noStrike" cap="none">
              <a:solidFill>
                <a:schemeClr val="dk1"/>
              </a:solidFill>
              <a:latin typeface="Lucida Sans"/>
              <a:ea typeface="Lucida Sans"/>
              <a:cs typeface="Lucida Sans"/>
              <a:sym typeface="Lucida Sans"/>
            </a:endParaRPr>
          </a:p>
          <a:p>
            <a:pPr marL="457200" marR="0" lvl="1"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a:p>
            <a:pPr marL="457200" marR="0" lvl="1"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Lucida Sans"/>
                <a:ea typeface="Lucida Sans"/>
                <a:cs typeface="Lucida Sans"/>
                <a:sym typeface="Lucida Sans"/>
              </a:rPr>
              <a:t>*</a:t>
            </a:r>
            <a:r>
              <a:rPr lang="en-US" sz="1800" b="0" i="0" u="none" strike="noStrike" cap="none">
                <a:solidFill>
                  <a:schemeClr val="dk1"/>
                </a:solidFill>
                <a:latin typeface="Lucida Sans"/>
                <a:ea typeface="Lucida Sans"/>
                <a:cs typeface="Lucida Sans"/>
                <a:sym typeface="Lucida Sans"/>
              </a:rPr>
              <a:t>Need to call and check availability</a:t>
            </a:r>
            <a:endParaRPr sz="1400" b="0" i="0" u="none" strike="noStrike" cap="none">
              <a:solidFill>
                <a:srgbClr val="000000"/>
              </a:solidFill>
              <a:latin typeface="Arial"/>
              <a:ea typeface="Arial"/>
              <a:cs typeface="Arial"/>
              <a:sym typeface="Arial"/>
            </a:endParaRPr>
          </a:p>
          <a:p>
            <a:pPr marL="457200" marR="0" lvl="1"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950" name="Google Shape;950;p5"/>
          <p:cNvSpPr txBox="1">
            <a:spLocks noGrp="1"/>
          </p:cNvSpPr>
          <p:nvPr>
            <p:ph type="title"/>
          </p:nvPr>
        </p:nvSpPr>
        <p:spPr>
          <a:xfrm>
            <a:off x="1333040" y="540627"/>
            <a:ext cx="12192000" cy="1188000"/>
          </a:xfrm>
          <a:prstGeom prst="rect">
            <a:avLst/>
          </a:prstGeom>
          <a:noFill/>
          <a:ln>
            <a:noFill/>
          </a:ln>
        </p:spPr>
        <p:txBody>
          <a:bodyPr spcFirstLastPara="1" wrap="square" lIns="180000" tIns="180000" rIns="180000" bIns="180000" anchor="ctr" anchorCtr="0">
            <a:normAutofit/>
          </a:bodyPr>
          <a:lstStyle/>
          <a:p>
            <a:pPr marL="0" lvl="0" indent="0" algn="l" rtl="0">
              <a:lnSpc>
                <a:spcPct val="90000"/>
              </a:lnSpc>
              <a:spcBef>
                <a:spcPts val="0"/>
              </a:spcBef>
              <a:spcAft>
                <a:spcPts val="0"/>
              </a:spcAft>
              <a:buClr>
                <a:schemeClr val="lt1"/>
              </a:buClr>
              <a:buSzPts val="4000"/>
              <a:buFont typeface="Lucida Sans"/>
              <a:buNone/>
            </a:pPr>
            <a:r>
              <a:rPr lang="en-US"/>
              <a:t>Team Communication</a:t>
            </a:r>
            <a:endParaRPr/>
          </a:p>
        </p:txBody>
      </p:sp>
      <p:sp>
        <p:nvSpPr>
          <p:cNvPr id="951" name="Google Shape;951;p5"/>
          <p:cNvSpPr txBox="1">
            <a:spLocks noGrp="1"/>
          </p:cNvSpPr>
          <p:nvPr>
            <p:ph type="sldNum" idx="12"/>
          </p:nvPr>
        </p:nvSpPr>
        <p:spPr>
          <a:xfrm>
            <a:off x="9220203" y="6182182"/>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5</a:t>
            </a:fld>
            <a:endParaRPr/>
          </a:p>
        </p:txBody>
      </p:sp>
      <p:sp>
        <p:nvSpPr>
          <p:cNvPr id="952" name="Google Shape;952;p5"/>
          <p:cNvSpPr/>
          <p:nvPr/>
        </p:nvSpPr>
        <p:spPr>
          <a:xfrm>
            <a:off x="1034217" y="1859239"/>
            <a:ext cx="9445796" cy="40934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sng" strike="noStrike" cap="none">
                <a:solidFill>
                  <a:schemeClr val="lt1"/>
                </a:solidFill>
                <a:latin typeface="Lucida Sans"/>
                <a:ea typeface="Lucida Sans"/>
                <a:cs typeface="Lucida Sans"/>
                <a:sym typeface="Lucida Sans"/>
              </a:rPr>
              <a:t>Weekly Team Email Updates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Lucida Sans"/>
                <a:ea typeface="Lucida Sans"/>
                <a:cs typeface="Lucida Sans"/>
                <a:sym typeface="Lucida Sans"/>
              </a:rPr>
              <a:t>You will receive weekly emails from Director of Team Managers on important updates </a:t>
            </a:r>
            <a:r>
              <a:rPr lang="en-US" sz="2000" b="0" i="1" u="none" strike="noStrike" cap="none">
                <a:solidFill>
                  <a:schemeClr val="lt1"/>
                </a:solidFill>
                <a:latin typeface="Lucida Sans"/>
                <a:ea typeface="Lucida Sans"/>
                <a:cs typeface="Lucida Sans"/>
                <a:sym typeface="Lucida Sans"/>
              </a:rPr>
              <a:t>from the league </a:t>
            </a:r>
            <a:r>
              <a:rPr lang="en-US" sz="2000" b="0" i="0" u="none" strike="noStrike" cap="none">
                <a:solidFill>
                  <a:schemeClr val="lt1"/>
                </a:solidFill>
                <a:latin typeface="Lucida Sans"/>
                <a:ea typeface="Lucida Sans"/>
                <a:cs typeface="Lucida Sans"/>
                <a:sym typeface="Lucida Sans"/>
              </a:rPr>
              <a:t>to send to teams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Lucida Sans"/>
                <a:ea typeface="Lucida Sans"/>
                <a:cs typeface="Lucida Sans"/>
                <a:sym typeface="Lucida Sans"/>
              </a:rPr>
              <a:t>You are responsible for keeping your team organized with weekly updates via email or by using the messaging function within our new website</a:t>
            </a:r>
            <a:endParaRPr sz="2000" b="0" i="0" u="none" strike="noStrike" cap="none">
              <a:solidFill>
                <a:schemeClr val="lt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2000"/>
              <a:buFont typeface="Arial"/>
              <a:buNone/>
            </a:pPr>
            <a:endParaRPr sz="2000" b="1" i="0" u="sng" strike="noStrike" cap="none">
              <a:solidFill>
                <a:schemeClr val="lt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2000"/>
              <a:buFont typeface="Arial"/>
              <a:buNone/>
            </a:pPr>
            <a:r>
              <a:rPr lang="en-US" sz="2000" b="1" i="0" u="sng" strike="noStrike" cap="none">
                <a:solidFill>
                  <a:schemeClr val="lt1"/>
                </a:solidFill>
                <a:latin typeface="Lucida Sans"/>
                <a:ea typeface="Lucida Sans"/>
                <a:cs typeface="Lucida Sans"/>
                <a:sym typeface="Lucida Sans"/>
              </a:rPr>
              <a:t>Additional Communication Responsibilities:</a:t>
            </a:r>
            <a:endParaRPr sz="2000" b="1" i="0" u="sng" strike="noStrike" cap="none">
              <a:solidFill>
                <a:schemeClr val="lt1"/>
              </a:solidFill>
              <a:latin typeface="Lucida Sans"/>
              <a:ea typeface="Lucida Sans"/>
              <a:cs typeface="Lucida Sans"/>
              <a:sym typeface="Lucida Sans"/>
            </a:endParaRPr>
          </a:p>
          <a:p>
            <a:pPr marL="342900" marR="0" lvl="0" indent="-342900" algn="l" rtl="0">
              <a:lnSpc>
                <a:spcPct val="100000"/>
              </a:lnSpc>
              <a:spcBef>
                <a:spcPts val="0"/>
              </a:spcBef>
              <a:spcAft>
                <a:spcPts val="0"/>
              </a:spcAft>
              <a:buClr>
                <a:schemeClr val="lt1"/>
              </a:buClr>
              <a:buSzPts val="2000"/>
              <a:buFont typeface="Noto Sans Symbols"/>
              <a:buChar char="⮚"/>
            </a:pPr>
            <a:r>
              <a:rPr lang="en-US" sz="2000" b="1" i="0" u="none" strike="noStrike" cap="none">
                <a:solidFill>
                  <a:schemeClr val="lt1"/>
                </a:solidFill>
                <a:latin typeface="Lucida Sans"/>
                <a:ea typeface="Lucida Sans"/>
                <a:cs typeface="Lucida Sans"/>
                <a:sym typeface="Lucida Sans"/>
              </a:rPr>
              <a:t>Update team webpage as needed </a:t>
            </a:r>
            <a:r>
              <a:rPr lang="en-US" sz="2000" b="0" i="0" u="none" strike="noStrike" cap="none">
                <a:solidFill>
                  <a:schemeClr val="lt1"/>
                </a:solidFill>
                <a:latin typeface="Lucida Sans"/>
                <a:ea typeface="Lucida Sans"/>
                <a:cs typeface="Lucida Sans"/>
                <a:sym typeface="Lucida Sans"/>
              </a:rPr>
              <a:t>(announcements, messaging, events calendar, only administrator can cancel games)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sng" strike="noStrike" cap="none">
              <a:solidFill>
                <a:schemeClr val="lt1"/>
              </a:solidFill>
              <a:latin typeface="Lucida Sans"/>
              <a:ea typeface="Lucida Sans"/>
              <a:cs typeface="Lucida Sans"/>
              <a:sym typeface="Lucida Sans"/>
            </a:endParaRPr>
          </a:p>
          <a:p>
            <a:pPr marL="342900" marR="0" lvl="0" indent="-342900" algn="l" rtl="0">
              <a:lnSpc>
                <a:spcPct val="100000"/>
              </a:lnSpc>
              <a:spcBef>
                <a:spcPts val="0"/>
              </a:spcBef>
              <a:spcAft>
                <a:spcPts val="0"/>
              </a:spcAft>
              <a:buClr>
                <a:schemeClr val="lt1"/>
              </a:buClr>
              <a:buSzPts val="2000"/>
              <a:buFont typeface="Noto Sans Symbols"/>
              <a:buChar char="⮚"/>
            </a:pPr>
            <a:r>
              <a:rPr lang="en-US" sz="2000" b="1" i="0" u="none" strike="noStrike" cap="none">
                <a:solidFill>
                  <a:schemeClr val="lt1"/>
                </a:solidFill>
                <a:latin typeface="Lucida Sans"/>
                <a:ea typeface="Lucida Sans"/>
                <a:cs typeface="Lucida Sans"/>
                <a:sym typeface="Lucida Sans"/>
              </a:rPr>
              <a:t>Serve as liaison between team and league</a:t>
            </a:r>
            <a:r>
              <a:rPr lang="en-US" sz="2000" b="0" i="0" u="none" strike="noStrike" cap="none">
                <a:solidFill>
                  <a:schemeClr val="lt1"/>
                </a:solidFill>
                <a:latin typeface="Lucida Sans"/>
                <a:ea typeface="Lucida Sans"/>
                <a:cs typeface="Lucida Sans"/>
                <a:sym typeface="Lucida Sans"/>
              </a:rPr>
              <a:t> – if questions arise, funnel to the appropriate board member or league leader</a:t>
            </a:r>
            <a:endParaRPr sz="2000" b="1" i="0" u="sng" strike="noStrike" cap="none">
              <a:solidFill>
                <a:schemeClr val="lt1"/>
              </a:solidFill>
              <a:latin typeface="Lucida Sans"/>
              <a:ea typeface="Lucida Sans"/>
              <a:cs typeface="Lucida Sans"/>
              <a:sym typeface="Lucida Sans"/>
            </a:endParaRPr>
          </a:p>
        </p:txBody>
      </p:sp>
      <p:pic>
        <p:nvPicPr>
          <p:cNvPr id="953" name="Google Shape;953;p5"/>
          <p:cNvPicPr preferRelativeResize="0"/>
          <p:nvPr/>
        </p:nvPicPr>
        <p:blipFill rotWithShape="1">
          <a:blip r:embed="rId3">
            <a:alphaModFix/>
          </a:blip>
          <a:srcRect l="7767" t="2096" r="10082" b="1756"/>
          <a:stretch/>
        </p:blipFill>
        <p:spPr>
          <a:xfrm>
            <a:off x="132202" y="521813"/>
            <a:ext cx="1200838" cy="1206813"/>
          </a:xfrm>
          <a:prstGeom prst="ellipse">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Google Shape;959;p6"/>
          <p:cNvSpPr txBox="1">
            <a:spLocks noGrp="1"/>
          </p:cNvSpPr>
          <p:nvPr>
            <p:ph type="title"/>
          </p:nvPr>
        </p:nvSpPr>
        <p:spPr>
          <a:xfrm>
            <a:off x="1333040" y="540627"/>
            <a:ext cx="12192000" cy="1188000"/>
          </a:xfrm>
          <a:prstGeom prst="rect">
            <a:avLst/>
          </a:prstGeom>
          <a:noFill/>
          <a:ln>
            <a:noFill/>
          </a:ln>
        </p:spPr>
        <p:txBody>
          <a:bodyPr spcFirstLastPara="1" wrap="square" lIns="180000" tIns="180000" rIns="180000" bIns="180000" anchor="ctr" anchorCtr="0">
            <a:normAutofit/>
          </a:bodyPr>
          <a:lstStyle/>
          <a:p>
            <a:pPr marL="0" lvl="0" indent="0" algn="l" rtl="0">
              <a:lnSpc>
                <a:spcPct val="90000"/>
              </a:lnSpc>
              <a:spcBef>
                <a:spcPts val="0"/>
              </a:spcBef>
              <a:spcAft>
                <a:spcPts val="0"/>
              </a:spcAft>
              <a:buClr>
                <a:schemeClr val="lt1"/>
              </a:buClr>
              <a:buSzPts val="4000"/>
              <a:buFont typeface="Lucida Sans"/>
              <a:buNone/>
            </a:pPr>
            <a:r>
              <a:rPr lang="en-US"/>
              <a:t>Team Communication</a:t>
            </a:r>
            <a:endParaRPr/>
          </a:p>
        </p:txBody>
      </p:sp>
      <p:sp>
        <p:nvSpPr>
          <p:cNvPr id="960" name="Google Shape;960;p6"/>
          <p:cNvSpPr txBox="1">
            <a:spLocks noGrp="1"/>
          </p:cNvSpPr>
          <p:nvPr>
            <p:ph type="sldNum" idx="12"/>
          </p:nvPr>
        </p:nvSpPr>
        <p:spPr>
          <a:xfrm>
            <a:off x="9220203" y="6182182"/>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6</a:t>
            </a:fld>
            <a:endParaRPr/>
          </a:p>
        </p:txBody>
      </p:sp>
      <p:sp>
        <p:nvSpPr>
          <p:cNvPr id="961" name="Google Shape;961;p6"/>
          <p:cNvSpPr/>
          <p:nvPr/>
        </p:nvSpPr>
        <p:spPr>
          <a:xfrm>
            <a:off x="469441" y="1728626"/>
            <a:ext cx="7133292" cy="47089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Lucida Sans"/>
                <a:ea typeface="Lucida Sans"/>
                <a:cs typeface="Lucida Sans"/>
                <a:sym typeface="Lucida Sans"/>
              </a:rPr>
              <a:t>Tips/Suggestions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sng" strike="noStrike" cap="none">
              <a:solidFill>
                <a:schemeClr val="lt1"/>
              </a:solidFill>
              <a:latin typeface="Lucida Sans"/>
              <a:ea typeface="Lucida Sans"/>
              <a:cs typeface="Lucida Sans"/>
              <a:sym typeface="Lucida Sans"/>
            </a:endParaRPr>
          </a:p>
          <a:p>
            <a:pPr marL="800100" marR="0" lvl="1" indent="-342900" algn="l" rtl="0">
              <a:lnSpc>
                <a:spcPct val="100000"/>
              </a:lnSpc>
              <a:spcBef>
                <a:spcPts val="0"/>
              </a:spcBef>
              <a:spcAft>
                <a:spcPts val="0"/>
              </a:spcAft>
              <a:buClr>
                <a:schemeClr val="lt1"/>
              </a:buClr>
              <a:buSzPts val="2000"/>
              <a:buFont typeface="Arial"/>
              <a:buChar char="•"/>
            </a:pPr>
            <a:r>
              <a:rPr lang="en-US" sz="2000" b="0" i="0" u="none" strike="noStrike" cap="none">
                <a:solidFill>
                  <a:schemeClr val="lt1"/>
                </a:solidFill>
                <a:latin typeface="Lucida Sans"/>
                <a:ea typeface="Lucida Sans"/>
                <a:cs typeface="Lucida Sans"/>
                <a:sym typeface="Lucida Sans"/>
              </a:rPr>
              <a:t>Wait to send your weekly email to your team until you receive </a:t>
            </a:r>
            <a:r>
              <a:rPr lang="en-US" sz="2000" b="0" i="1" u="none" strike="noStrike" cap="none">
                <a:solidFill>
                  <a:schemeClr val="lt1"/>
                </a:solidFill>
                <a:latin typeface="Lucida Sans"/>
                <a:ea typeface="Lucida Sans"/>
                <a:cs typeface="Lucida Sans"/>
                <a:sym typeface="Lucida Sans"/>
              </a:rPr>
              <a:t>Tina’s</a:t>
            </a:r>
            <a:r>
              <a:rPr lang="en-US" sz="2000" b="0" i="0" u="none" strike="noStrike" cap="none">
                <a:solidFill>
                  <a:schemeClr val="lt1"/>
                </a:solidFill>
                <a:latin typeface="Lucida Sans"/>
                <a:ea typeface="Lucida Sans"/>
                <a:cs typeface="Lucida Sans"/>
                <a:sym typeface="Lucida Sans"/>
              </a:rPr>
              <a:t> weekly email each week </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0"/>
              </a:spcBef>
              <a:spcAft>
                <a:spcPts val="0"/>
              </a:spcAft>
              <a:buClr>
                <a:schemeClr val="lt1"/>
              </a:buClr>
              <a:buSzPts val="2000"/>
              <a:buFont typeface="Arial"/>
              <a:buChar char="•"/>
            </a:pPr>
            <a:r>
              <a:rPr lang="en-US" sz="2000" b="0" i="0" u="none" strike="noStrike" cap="none">
                <a:solidFill>
                  <a:schemeClr val="lt1"/>
                </a:solidFill>
                <a:latin typeface="Lucida Sans"/>
                <a:ea typeface="Lucida Sans"/>
                <a:cs typeface="Lucida Sans"/>
                <a:sym typeface="Lucida Sans"/>
              </a:rPr>
              <a:t>Make sure to include your team name/age in the subject line – many families have multiple kids in the league</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0"/>
              </a:spcBef>
              <a:spcAft>
                <a:spcPts val="0"/>
              </a:spcAft>
              <a:buClr>
                <a:schemeClr val="lt1"/>
              </a:buClr>
              <a:buSzPts val="2000"/>
              <a:buFont typeface="Arial"/>
              <a:buChar char="•"/>
            </a:pPr>
            <a:r>
              <a:rPr lang="en-US" sz="2000" b="0" i="0" u="none" strike="noStrike" cap="none">
                <a:solidFill>
                  <a:schemeClr val="lt1"/>
                </a:solidFill>
                <a:latin typeface="Lucida Sans"/>
                <a:ea typeface="Lucida Sans"/>
                <a:cs typeface="Lucida Sans"/>
                <a:sym typeface="Lucida Sans"/>
              </a:rPr>
              <a:t>Format your email consistently each week. I use last week’s email, and edit for the next week! </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0"/>
              </a:spcBef>
              <a:spcAft>
                <a:spcPts val="0"/>
              </a:spcAft>
              <a:buClr>
                <a:schemeClr val="lt1"/>
              </a:buClr>
              <a:buSzPts val="2000"/>
              <a:buFont typeface="Arial"/>
              <a:buChar char="•"/>
            </a:pPr>
            <a:r>
              <a:rPr lang="en-US" sz="2000" b="0" i="0" u="none" strike="noStrike" cap="none">
                <a:solidFill>
                  <a:schemeClr val="lt1"/>
                </a:solidFill>
                <a:latin typeface="Lucida Sans"/>
                <a:ea typeface="Lucida Sans"/>
                <a:cs typeface="Lucida Sans"/>
                <a:sym typeface="Lucida Sans"/>
              </a:rPr>
              <a:t>Good idea to include key dates this week and next week – see example </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0"/>
              </a:spcBef>
              <a:spcAft>
                <a:spcPts val="0"/>
              </a:spcAft>
              <a:buClr>
                <a:schemeClr val="lt1"/>
              </a:buClr>
              <a:buSzPts val="2000"/>
              <a:buFont typeface="Arial"/>
              <a:buChar char="•"/>
            </a:pPr>
            <a:r>
              <a:rPr lang="en-US" sz="2000" b="0" i="0" u="none" strike="noStrike" cap="none">
                <a:solidFill>
                  <a:schemeClr val="lt1"/>
                </a:solidFill>
                <a:latin typeface="Lucida Sans"/>
                <a:ea typeface="Lucida Sans"/>
                <a:cs typeface="Lucida Sans"/>
                <a:sym typeface="Lucida Sans"/>
              </a:rPr>
              <a:t>Determine from your coach what time they want players to arrive before games – how early do you want to warm up? Is there space to warm up early if a game is going on before?</a:t>
            </a:r>
            <a:endParaRPr sz="2000" b="0" i="0" u="none" strike="noStrike" cap="none">
              <a:solidFill>
                <a:schemeClr val="lt1"/>
              </a:solidFill>
              <a:latin typeface="Lucida Sans"/>
              <a:ea typeface="Lucida Sans"/>
              <a:cs typeface="Lucida Sans"/>
              <a:sym typeface="Lucida Sans"/>
            </a:endParaRPr>
          </a:p>
        </p:txBody>
      </p:sp>
      <p:pic>
        <p:nvPicPr>
          <p:cNvPr id="962" name="Google Shape;962;p6"/>
          <p:cNvPicPr preferRelativeResize="0"/>
          <p:nvPr/>
        </p:nvPicPr>
        <p:blipFill rotWithShape="1">
          <a:blip r:embed="rId3">
            <a:alphaModFix/>
          </a:blip>
          <a:srcRect l="7767" t="2096" r="10082" b="1756"/>
          <a:stretch/>
        </p:blipFill>
        <p:spPr>
          <a:xfrm>
            <a:off x="132202" y="521813"/>
            <a:ext cx="1200838" cy="1206813"/>
          </a:xfrm>
          <a:prstGeom prst="ellipse">
            <a:avLst/>
          </a:prstGeom>
          <a:noFill/>
          <a:ln>
            <a:noFill/>
          </a:ln>
        </p:spPr>
      </p:pic>
      <p:pic>
        <p:nvPicPr>
          <p:cNvPr id="963" name="Google Shape;963;p6"/>
          <p:cNvPicPr preferRelativeResize="0"/>
          <p:nvPr/>
        </p:nvPicPr>
        <p:blipFill rotWithShape="1">
          <a:blip r:embed="rId4">
            <a:alphaModFix/>
          </a:blip>
          <a:srcRect/>
          <a:stretch/>
        </p:blipFill>
        <p:spPr>
          <a:xfrm>
            <a:off x="7859486" y="766026"/>
            <a:ext cx="3726545" cy="5966100"/>
          </a:xfrm>
          <a:prstGeom prst="rect">
            <a:avLst/>
          </a:prstGeom>
          <a:noFill/>
          <a:ln>
            <a:noFill/>
          </a:ln>
          <a:effectLst>
            <a:outerShdw blurRad="292100" dist="139700" dir="2700000" algn="tl" rotWithShape="0">
              <a:srgbClr val="333333">
                <a:alpha val="63921"/>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969" name="Google Shape;969;p7"/>
          <p:cNvSpPr txBox="1">
            <a:spLocks noGrp="1"/>
          </p:cNvSpPr>
          <p:nvPr>
            <p:ph type="title"/>
          </p:nvPr>
        </p:nvSpPr>
        <p:spPr>
          <a:xfrm>
            <a:off x="1610139" y="386223"/>
            <a:ext cx="10581860" cy="1188000"/>
          </a:xfrm>
          <a:prstGeom prst="rect">
            <a:avLst/>
          </a:prstGeom>
          <a:noFill/>
          <a:ln>
            <a:noFill/>
          </a:ln>
        </p:spPr>
        <p:txBody>
          <a:bodyPr spcFirstLastPara="1" wrap="square" lIns="180000" tIns="180000" rIns="180000" bIns="180000" anchor="ctr" anchorCtr="0">
            <a:normAutofit/>
          </a:bodyPr>
          <a:lstStyle/>
          <a:p>
            <a:pPr marL="0" lvl="0" indent="0" algn="l" rtl="0">
              <a:lnSpc>
                <a:spcPct val="90000"/>
              </a:lnSpc>
              <a:spcBef>
                <a:spcPts val="0"/>
              </a:spcBef>
              <a:spcAft>
                <a:spcPts val="0"/>
              </a:spcAft>
              <a:buClr>
                <a:schemeClr val="lt1"/>
              </a:buClr>
              <a:buSzPts val="4000"/>
              <a:buFont typeface="Lucida Sans"/>
              <a:buNone/>
            </a:pPr>
            <a:r>
              <a:rPr lang="en-US"/>
              <a:t>Uniforms</a:t>
            </a:r>
            <a:endParaRPr/>
          </a:p>
        </p:txBody>
      </p:sp>
      <p:sp>
        <p:nvSpPr>
          <p:cNvPr id="970" name="Google Shape;970;p7"/>
          <p:cNvSpPr txBox="1">
            <a:spLocks noGrp="1"/>
          </p:cNvSpPr>
          <p:nvPr>
            <p:ph type="sldNum" idx="12"/>
          </p:nvPr>
        </p:nvSpPr>
        <p:spPr>
          <a:xfrm>
            <a:off x="9220203" y="6182182"/>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7</a:t>
            </a:fld>
            <a:endParaRPr/>
          </a:p>
        </p:txBody>
      </p:sp>
      <p:pic>
        <p:nvPicPr>
          <p:cNvPr id="971" name="Google Shape;971;p7"/>
          <p:cNvPicPr preferRelativeResize="0"/>
          <p:nvPr/>
        </p:nvPicPr>
        <p:blipFill rotWithShape="1">
          <a:blip r:embed="rId3">
            <a:alphaModFix/>
          </a:blip>
          <a:srcRect l="7767" t="2096" r="10082" b="1756"/>
          <a:stretch/>
        </p:blipFill>
        <p:spPr>
          <a:xfrm>
            <a:off x="308473" y="204084"/>
            <a:ext cx="1200838" cy="1206813"/>
          </a:xfrm>
          <a:prstGeom prst="ellipse">
            <a:avLst/>
          </a:prstGeom>
          <a:noFill/>
          <a:ln>
            <a:noFill/>
          </a:ln>
        </p:spPr>
      </p:pic>
      <p:sp>
        <p:nvSpPr>
          <p:cNvPr id="972" name="Google Shape;972;p7"/>
          <p:cNvSpPr/>
          <p:nvPr/>
        </p:nvSpPr>
        <p:spPr>
          <a:xfrm>
            <a:off x="591157" y="5980200"/>
            <a:ext cx="11439900" cy="646290"/>
          </a:xfrm>
          <a:prstGeom prst="rect">
            <a:avLst/>
          </a:prstGeom>
          <a:noFill/>
          <a:ln>
            <a:noFill/>
          </a:ln>
        </p:spPr>
        <p:txBody>
          <a:bodyPr spcFirstLastPara="1" wrap="square" lIns="91425" tIns="45700" rIns="91425" bIns="45700" anchor="t" anchorCtr="0">
            <a:spAutoFit/>
          </a:bodyPr>
          <a:lstStyle/>
          <a:p>
            <a:pPr marL="324000" marR="0" lvl="1" indent="0" algn="l" rtl="0">
              <a:lnSpc>
                <a:spcPct val="100000"/>
              </a:lnSpc>
              <a:spcBef>
                <a:spcPts val="0"/>
              </a:spcBef>
              <a:spcAft>
                <a:spcPts val="0"/>
              </a:spcAft>
              <a:buClr>
                <a:schemeClr val="lt1"/>
              </a:buClr>
              <a:buSzPts val="1800"/>
              <a:buFont typeface="Lucida Sans"/>
              <a:buNone/>
            </a:pPr>
            <a:r>
              <a:rPr lang="en-US" sz="1800" b="0" i="0" u="none" strike="noStrike" cap="none">
                <a:solidFill>
                  <a:schemeClr val="lt1"/>
                </a:solidFill>
                <a:latin typeface="Lucida Sans"/>
                <a:ea typeface="Lucida Sans"/>
                <a:cs typeface="Lucida Sans"/>
                <a:sym typeface="Lucida Sans"/>
              </a:rPr>
              <a:t>All Community or Coach Uniform Questions can be directed to Tricia Varner </a:t>
            </a:r>
            <a:r>
              <a:rPr lang="en-US" sz="1800" b="0" i="0" u="sng" strike="noStrike" cap="none">
                <a:solidFill>
                  <a:schemeClr val="lt1"/>
                </a:solidFill>
                <a:latin typeface="Lucida Sans"/>
                <a:ea typeface="Lucida Sans"/>
                <a:cs typeface="Lucida Sans"/>
                <a:sym typeface="Lucida Sans"/>
              </a:rPr>
              <a:t>tricanders@gmail.com</a:t>
            </a:r>
            <a:endParaRPr sz="1800" b="0" i="0" u="none" strike="noStrike" cap="none">
              <a:solidFill>
                <a:schemeClr val="lt1"/>
              </a:solidFill>
              <a:latin typeface="Lucida Sans"/>
              <a:ea typeface="Lucida Sans"/>
              <a:cs typeface="Lucida Sans"/>
              <a:sym typeface="Lucida Sans"/>
            </a:endParaRPr>
          </a:p>
        </p:txBody>
      </p:sp>
      <p:sp>
        <p:nvSpPr>
          <p:cNvPr id="973" name="Google Shape;973;p7"/>
          <p:cNvSpPr txBox="1"/>
          <p:nvPr/>
        </p:nvSpPr>
        <p:spPr>
          <a:xfrm>
            <a:off x="155025" y="1556100"/>
            <a:ext cx="11876100" cy="4278900"/>
          </a:xfrm>
          <a:prstGeom prst="rect">
            <a:avLst/>
          </a:prstGeom>
          <a:noFill/>
          <a:ln w="2857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Lucida Sans"/>
                <a:ea typeface="Lucida Sans"/>
                <a:cs typeface="Lucida Sans"/>
                <a:sym typeface="Lucida Sans"/>
              </a:rPr>
              <a:t>Community Teams</a:t>
            </a:r>
            <a:endParaRPr sz="2000" b="1" i="0" u="none" strike="noStrike" cap="none">
              <a:solidFill>
                <a:schemeClr val="lt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Lucida Sans"/>
                <a:ea typeface="Lucida Sans"/>
                <a:cs typeface="Lucida Sans"/>
                <a:sym typeface="Lucida Sans"/>
              </a:rPr>
              <a:t>From Hanus Sports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Lucida Sans"/>
                <a:ea typeface="Lucida Sans"/>
                <a:cs typeface="Lucida Sans"/>
                <a:sym typeface="Lucida Sans"/>
              </a:rPr>
              <a:t>952-473-1580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Lucida Sans"/>
                <a:ea typeface="Lucida Sans"/>
                <a:cs typeface="Lucida Sans"/>
                <a:sym typeface="Lucida Sans"/>
              </a:rPr>
              <a:t>3311 County Rd 101</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lt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Lucida Sans"/>
                <a:ea typeface="Lucida Sans"/>
                <a:cs typeface="Lucida Sans"/>
                <a:sym typeface="Lucida Sans"/>
              </a:rPr>
              <a:t>Hanus will contact you or </a:t>
            </a:r>
            <a:r>
              <a:rPr lang="en-US" sz="1800">
                <a:solidFill>
                  <a:schemeClr val="lt1"/>
                </a:solidFill>
                <a:latin typeface="Lucida Sans"/>
                <a:ea typeface="Lucida Sans"/>
                <a:cs typeface="Lucida Sans"/>
                <a:sym typeface="Lucida Sans"/>
              </a:rPr>
              <a:t>head coach</a:t>
            </a:r>
            <a:r>
              <a:rPr lang="en-US" sz="1800" b="0" i="0" u="none" strike="noStrike" cap="none">
                <a:solidFill>
                  <a:schemeClr val="lt1"/>
                </a:solidFill>
                <a:latin typeface="Lucida Sans"/>
                <a:ea typeface="Lucida Sans"/>
                <a:cs typeface="Lucida Sans"/>
                <a:sym typeface="Lucida Sans"/>
              </a:rPr>
              <a:t> when uniforms are ready for your team to pick up</a:t>
            </a:r>
            <a:endParaRPr sz="1800" b="0" i="0" u="none" strike="noStrike" cap="none">
              <a:solidFill>
                <a:schemeClr val="lt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Lucida Sans"/>
                <a:ea typeface="Lucida Sans"/>
                <a:cs typeface="Lucida Sans"/>
                <a:sym typeface="Lucida Sans"/>
              </a:rPr>
              <a:t>Personalization forms have already been turned in for your team. If you have players added late, please contact Hanus directly</a:t>
            </a:r>
            <a:endParaRPr sz="1800" b="0" i="0" u="none" strike="noStrike" cap="none">
              <a:solidFill>
                <a:schemeClr val="lt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Lucida Sans"/>
                <a:ea typeface="Lucida Sans"/>
                <a:cs typeface="Lucida Sans"/>
                <a:sym typeface="Lucida Sans"/>
              </a:rPr>
              <a:t>Community 12+ coaches will receive their uniforms at equipment pick up 4/11</a:t>
            </a:r>
            <a:endParaRPr sz="1800" b="0" i="0" u="none" strike="noStrike" cap="none">
              <a:solidFill>
                <a:schemeClr val="lt1"/>
              </a:solidFill>
              <a:latin typeface="Lucida Sans"/>
              <a:ea typeface="Lucida Sans"/>
              <a:cs typeface="Lucida Sans"/>
              <a:sym typeface="Lucida Sans"/>
            </a:endParaRPr>
          </a:p>
          <a:p>
            <a:pPr marL="342900" marR="0" lvl="0" indent="-228600" algn="l" rtl="0">
              <a:lnSpc>
                <a:spcPct val="100000"/>
              </a:lnSpc>
              <a:spcBef>
                <a:spcPts val="0"/>
              </a:spcBef>
              <a:spcAft>
                <a:spcPts val="0"/>
              </a:spcAft>
              <a:buClr>
                <a:schemeClr val="dk1"/>
              </a:buClr>
              <a:buSzPts val="1800"/>
              <a:buFont typeface="Arial"/>
              <a:buNone/>
            </a:pPr>
            <a:endParaRPr sz="1800" b="0" i="0" u="sng" strike="noStrike" cap="none">
              <a:solidFill>
                <a:schemeClr val="lt1"/>
              </a:solidFill>
              <a:latin typeface="Lucida Sans"/>
              <a:ea typeface="Lucida Sans"/>
              <a:cs typeface="Lucida Sans"/>
              <a:sym typeface="Lucida Sans"/>
            </a:endParaRPr>
          </a:p>
          <a:p>
            <a:pPr marL="342900" marR="0" lvl="0" indent="-342900" algn="l" rtl="0">
              <a:lnSpc>
                <a:spcPct val="100000"/>
              </a:lnSpc>
              <a:spcBef>
                <a:spcPts val="0"/>
              </a:spcBef>
              <a:spcAft>
                <a:spcPts val="0"/>
              </a:spcAft>
              <a:buClr>
                <a:schemeClr val="lt1"/>
              </a:buClr>
              <a:buSzPts val="1800"/>
              <a:buFont typeface="Arial"/>
              <a:buChar char="•"/>
            </a:pPr>
            <a:r>
              <a:rPr lang="en-US" sz="1800" b="0" i="0" u="sng" strike="noStrike" cap="none">
                <a:solidFill>
                  <a:schemeClr val="lt1"/>
                </a:solidFill>
                <a:latin typeface="Lucida Sans"/>
                <a:ea typeface="Lucida Sans"/>
                <a:cs typeface="Lucida Sans"/>
                <a:sym typeface="Lucida Sans"/>
              </a:rPr>
              <a:t>Rookies thru Community 9 </a:t>
            </a:r>
            <a:r>
              <a:rPr lang="en-US" sz="1800" b="0" i="0" u="none" strike="noStrike" cap="none">
                <a:solidFill>
                  <a:schemeClr val="lt1"/>
                </a:solidFill>
                <a:latin typeface="Lucida Sans"/>
                <a:ea typeface="Lucida Sans"/>
                <a:cs typeface="Lucida Sans"/>
                <a:sym typeface="Lucida Sans"/>
              </a:rPr>
              <a:t>will receive a jersey, cap, socks, and pants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lt1"/>
              </a:buClr>
              <a:buSzPts val="1800"/>
              <a:buFont typeface="Arial"/>
              <a:buChar char="•"/>
            </a:pPr>
            <a:r>
              <a:rPr lang="en-US" sz="1800" b="0" i="0" u="sng" strike="noStrike" cap="none">
                <a:solidFill>
                  <a:schemeClr val="lt1"/>
                </a:solidFill>
                <a:latin typeface="Lucida Sans"/>
                <a:ea typeface="Lucida Sans"/>
                <a:cs typeface="Lucida Sans"/>
                <a:sym typeface="Lucida Sans"/>
              </a:rPr>
              <a:t>Community 10+ </a:t>
            </a:r>
            <a:r>
              <a:rPr lang="en-US" sz="1800" b="0" i="0" u="none" strike="noStrike" cap="none">
                <a:solidFill>
                  <a:schemeClr val="lt1"/>
                </a:solidFill>
                <a:latin typeface="Lucida Sans"/>
                <a:ea typeface="Lucida Sans"/>
                <a:cs typeface="Lucida Sans"/>
                <a:sym typeface="Lucida Sans"/>
              </a:rPr>
              <a:t>will receive a jersey, cap, and belt.  Players must purchase their own gray pants</a:t>
            </a:r>
            <a:endParaRPr sz="1800" b="0" i="0" u="none" strike="noStrike" cap="none">
              <a:solidFill>
                <a:schemeClr val="lt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Lucida Sans"/>
                <a:ea typeface="Lucida Sans"/>
                <a:cs typeface="Lucida Sans"/>
                <a:sym typeface="Lucida Sans"/>
              </a:rPr>
              <a:t>Personalization on Hats (Last Name) is optional and comes at additional cost of $7/hat. Form will be sent after the meeting for you to turn into Hanus with payment if you want that option. Deadline</a:t>
            </a:r>
            <a:r>
              <a:rPr lang="en-US" sz="1800">
                <a:solidFill>
                  <a:schemeClr val="lt1"/>
                </a:solidFill>
                <a:latin typeface="Lucida Sans"/>
                <a:ea typeface="Lucida Sans"/>
                <a:cs typeface="Lucida Sans"/>
                <a:sym typeface="Lucida Sans"/>
              </a:rPr>
              <a:t> is 4/10</a:t>
            </a: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g3465d5aefae_1_3"/>
          <p:cNvSpPr txBox="1">
            <a:spLocks noGrp="1"/>
          </p:cNvSpPr>
          <p:nvPr>
            <p:ph type="title"/>
          </p:nvPr>
        </p:nvSpPr>
        <p:spPr>
          <a:xfrm>
            <a:off x="1610139" y="386223"/>
            <a:ext cx="10581900" cy="1188000"/>
          </a:xfrm>
          <a:prstGeom prst="rect">
            <a:avLst/>
          </a:prstGeom>
          <a:noFill/>
          <a:ln>
            <a:noFill/>
          </a:ln>
        </p:spPr>
        <p:txBody>
          <a:bodyPr spcFirstLastPara="1" wrap="square" lIns="180000" tIns="180000" rIns="180000" bIns="180000" anchor="ctr" anchorCtr="0">
            <a:normAutofit/>
          </a:bodyPr>
          <a:lstStyle/>
          <a:p>
            <a:pPr marL="0" lvl="0" indent="0" algn="l" rtl="0">
              <a:lnSpc>
                <a:spcPct val="90000"/>
              </a:lnSpc>
              <a:spcBef>
                <a:spcPts val="0"/>
              </a:spcBef>
              <a:spcAft>
                <a:spcPts val="0"/>
              </a:spcAft>
              <a:buClr>
                <a:schemeClr val="lt1"/>
              </a:buClr>
              <a:buSzPts val="4000"/>
              <a:buFont typeface="Lucida Sans"/>
              <a:buNone/>
            </a:pPr>
            <a:r>
              <a:rPr lang="en-US"/>
              <a:t>Uniforms</a:t>
            </a:r>
            <a:endParaRPr/>
          </a:p>
        </p:txBody>
      </p:sp>
      <p:sp>
        <p:nvSpPr>
          <p:cNvPr id="980" name="Google Shape;980;g3465d5aefae_1_3"/>
          <p:cNvSpPr txBox="1">
            <a:spLocks noGrp="1"/>
          </p:cNvSpPr>
          <p:nvPr>
            <p:ph type="sldNum" idx="12"/>
          </p:nvPr>
        </p:nvSpPr>
        <p:spPr>
          <a:xfrm>
            <a:off x="9220203" y="6182182"/>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8</a:t>
            </a:fld>
            <a:endParaRPr/>
          </a:p>
        </p:txBody>
      </p:sp>
      <p:pic>
        <p:nvPicPr>
          <p:cNvPr id="981" name="Google Shape;981;g3465d5aefae_1_3"/>
          <p:cNvPicPr preferRelativeResize="0"/>
          <p:nvPr/>
        </p:nvPicPr>
        <p:blipFill rotWithShape="1">
          <a:blip r:embed="rId3">
            <a:alphaModFix/>
          </a:blip>
          <a:srcRect l="7763" t="2095" r="10087" b="1759"/>
          <a:stretch/>
        </p:blipFill>
        <p:spPr>
          <a:xfrm>
            <a:off x="308473" y="204084"/>
            <a:ext cx="1200900" cy="1206900"/>
          </a:xfrm>
          <a:prstGeom prst="ellipse">
            <a:avLst/>
          </a:prstGeom>
          <a:noFill/>
          <a:ln>
            <a:noFill/>
          </a:ln>
        </p:spPr>
      </p:pic>
      <p:sp>
        <p:nvSpPr>
          <p:cNvPr id="982" name="Google Shape;982;g3465d5aefae_1_3"/>
          <p:cNvSpPr/>
          <p:nvPr/>
        </p:nvSpPr>
        <p:spPr>
          <a:xfrm>
            <a:off x="308482" y="6130100"/>
            <a:ext cx="11439900" cy="646200"/>
          </a:xfrm>
          <a:prstGeom prst="rect">
            <a:avLst/>
          </a:prstGeom>
          <a:noFill/>
          <a:ln>
            <a:noFill/>
          </a:ln>
        </p:spPr>
        <p:txBody>
          <a:bodyPr spcFirstLastPara="1" wrap="square" lIns="91425" tIns="45700" rIns="91425" bIns="45700" anchor="t" anchorCtr="0">
            <a:noAutofit/>
          </a:bodyPr>
          <a:lstStyle/>
          <a:p>
            <a:pPr marL="323999" marR="0" lvl="1" indent="0" algn="l" rtl="0">
              <a:lnSpc>
                <a:spcPct val="100000"/>
              </a:lnSpc>
              <a:spcBef>
                <a:spcPts val="0"/>
              </a:spcBef>
              <a:spcAft>
                <a:spcPts val="0"/>
              </a:spcAft>
              <a:buClr>
                <a:schemeClr val="lt1"/>
              </a:buClr>
              <a:buSzPts val="1800"/>
              <a:buFont typeface="Lucida Sans"/>
              <a:buNone/>
            </a:pPr>
            <a:r>
              <a:rPr lang="en-US" sz="1800" b="0" i="0" u="none" strike="noStrike" cap="none">
                <a:solidFill>
                  <a:schemeClr val="lt1"/>
                </a:solidFill>
                <a:latin typeface="Lucida Sans"/>
                <a:ea typeface="Lucida Sans"/>
                <a:cs typeface="Lucida Sans"/>
                <a:sym typeface="Lucida Sans"/>
              </a:rPr>
              <a:t>All Travel Uniform Questions can be directed Laura Dittbrenner </a:t>
            </a:r>
            <a:r>
              <a:rPr lang="en-US" sz="1800" b="0" i="0" u="sng" strike="noStrike" cap="none">
                <a:solidFill>
                  <a:schemeClr val="lt1"/>
                </a:solidFill>
                <a:latin typeface="Lucida Sans"/>
                <a:ea typeface="Lucida Sans"/>
                <a:cs typeface="Lucida Sans"/>
                <a:sym typeface="Lucida Sans"/>
                <a:hlinkClick r:id="rId4">
                  <a:extLst>
                    <a:ext uri="{A12FA001-AC4F-418D-AE19-62706E023703}">
                      <ahyp:hlinkClr xmlns:ahyp="http://schemas.microsoft.com/office/drawing/2018/hyperlinkcolor" val="tx"/>
                    </a:ext>
                  </a:extLst>
                </a:hlinkClick>
              </a:rPr>
              <a:t>Lauradittbrenner21@gmail.com</a:t>
            </a:r>
            <a:r>
              <a:rPr lang="en-US" sz="1800" b="0" i="0" u="none" strike="noStrike" cap="none">
                <a:solidFill>
                  <a:schemeClr val="lt1"/>
                </a:solidFill>
                <a:latin typeface="Lucida Sans"/>
                <a:ea typeface="Lucida Sans"/>
                <a:cs typeface="Lucida Sans"/>
                <a:sym typeface="Lucida Sans"/>
              </a:rPr>
              <a:t> </a:t>
            </a:r>
            <a:endParaRPr sz="1800" b="0" i="0" u="none" strike="noStrike" cap="none">
              <a:solidFill>
                <a:schemeClr val="lt1"/>
              </a:solidFill>
              <a:latin typeface="Lucida Sans"/>
              <a:ea typeface="Lucida Sans"/>
              <a:cs typeface="Lucida Sans"/>
              <a:sym typeface="Lucida Sans"/>
            </a:endParaRPr>
          </a:p>
        </p:txBody>
      </p:sp>
      <p:sp>
        <p:nvSpPr>
          <p:cNvPr id="983" name="Google Shape;983;g3465d5aefae_1_3"/>
          <p:cNvSpPr txBox="1"/>
          <p:nvPr/>
        </p:nvSpPr>
        <p:spPr>
          <a:xfrm>
            <a:off x="186350" y="1535200"/>
            <a:ext cx="11844900" cy="4278900"/>
          </a:xfrm>
          <a:prstGeom prst="rect">
            <a:avLst/>
          </a:prstGeom>
          <a:noFill/>
          <a:ln w="2857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chemeClr val="lt1"/>
                </a:solidFill>
                <a:latin typeface="Lucida Sans"/>
                <a:ea typeface="Lucida Sans"/>
                <a:cs typeface="Lucida Sans"/>
                <a:sym typeface="Lucida Sans"/>
              </a:rPr>
              <a:t>Travel Teams</a:t>
            </a:r>
            <a:endParaRPr sz="2000" b="1" i="0" u="none" strike="noStrike" cap="none" dirty="0">
              <a:solidFill>
                <a:schemeClr val="lt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1800"/>
              <a:buFont typeface="Arial"/>
              <a:buNone/>
            </a:pPr>
            <a:r>
              <a:rPr lang="en-US" sz="1800" b="0" i="1" u="none" strike="noStrike" cap="none" dirty="0">
                <a:solidFill>
                  <a:schemeClr val="lt1"/>
                </a:solidFill>
                <a:latin typeface="Lucida Sans"/>
                <a:ea typeface="Lucida Sans"/>
                <a:cs typeface="Lucida Sans"/>
                <a:sym typeface="Lucida Sans"/>
              </a:rPr>
              <a:t>From Lakeside Promotions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1" u="none" strike="noStrike" cap="none" dirty="0">
                <a:solidFill>
                  <a:schemeClr val="lt1"/>
                </a:solidFill>
                <a:latin typeface="Lucida Sans"/>
                <a:ea typeface="Lucida Sans"/>
                <a:cs typeface="Lucida Sans"/>
                <a:sym typeface="Lucida Sans"/>
              </a:rPr>
              <a:t>952-445-3970, E: </a:t>
            </a:r>
            <a:r>
              <a:rPr lang="en-US" sz="1800" b="0" i="1" u="none" strike="noStrike" cap="none" dirty="0" err="1">
                <a:solidFill>
                  <a:schemeClr val="lt1"/>
                </a:solidFill>
                <a:latin typeface="Lucida Sans"/>
                <a:ea typeface="Lucida Sans"/>
                <a:cs typeface="Lucida Sans"/>
                <a:sym typeface="Lucida Sans"/>
              </a:rPr>
              <a:t>MBA@LakesidePromotions.com</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1" u="none" strike="noStrike" cap="none" dirty="0">
                <a:solidFill>
                  <a:schemeClr val="lt1"/>
                </a:solidFill>
                <a:latin typeface="Lucida Sans"/>
                <a:ea typeface="Lucida Sans"/>
                <a:cs typeface="Lucida Sans"/>
                <a:sym typeface="Lucida Sans"/>
              </a:rPr>
              <a:t>10769 Bren Rd. East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1" u="none" strike="noStrike" cap="none" dirty="0">
              <a:solidFill>
                <a:schemeClr val="lt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Lucida Sans"/>
                <a:ea typeface="Lucida Sans"/>
                <a:cs typeface="Lucida Sans"/>
                <a:sym typeface="Lucida Sans"/>
              </a:rPr>
              <a:t>Travel 12+ uniforms will be ready shortly</a:t>
            </a:r>
            <a:endParaRPr sz="1800" b="0" i="0" u="none" strike="noStrike" cap="none" dirty="0">
              <a:solidFill>
                <a:schemeClr val="lt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Lucida Sans"/>
                <a:ea typeface="Lucida Sans"/>
                <a:cs typeface="Lucida Sans"/>
                <a:sym typeface="Lucida Sans"/>
              </a:rPr>
              <a:t>Travel 9-11 – pick up dates will be announced at a later time to head coaches</a:t>
            </a:r>
            <a:endParaRPr sz="1800" b="0" i="0" u="none" strike="noStrike" cap="none" dirty="0">
              <a:solidFill>
                <a:schemeClr val="lt1"/>
              </a:solidFill>
              <a:latin typeface="Lucida Sans"/>
              <a:ea typeface="Lucida Sans"/>
              <a:cs typeface="Lucida Sans"/>
              <a:sym typeface="Lucida Sans"/>
            </a:endParaRPr>
          </a:p>
          <a:p>
            <a:pPr marL="457200" marR="0" lvl="0" indent="0" algn="l" rtl="0">
              <a:lnSpc>
                <a:spcPct val="100000"/>
              </a:lnSpc>
              <a:spcBef>
                <a:spcPts val="0"/>
              </a:spcBef>
              <a:spcAft>
                <a:spcPts val="0"/>
              </a:spcAft>
              <a:buClr>
                <a:srgbClr val="000000"/>
              </a:buClr>
              <a:buSzPts val="1800"/>
              <a:buFont typeface="Arial"/>
              <a:buNone/>
            </a:pPr>
            <a:endParaRPr sz="1800" b="0" i="0" u="sng" strike="noStrike" cap="none" dirty="0">
              <a:solidFill>
                <a:schemeClr val="lt1"/>
              </a:solidFill>
              <a:latin typeface="Lucida Sans"/>
              <a:ea typeface="Lucida Sans"/>
              <a:cs typeface="Lucida Sans"/>
              <a:sym typeface="Lucida Sans"/>
            </a:endParaRPr>
          </a:p>
          <a:p>
            <a:pPr marL="342900" marR="0" lvl="0" indent="-342900" algn="l" rtl="0">
              <a:lnSpc>
                <a:spcPct val="100000"/>
              </a:lnSpc>
              <a:spcBef>
                <a:spcPts val="0"/>
              </a:spcBef>
              <a:spcAft>
                <a:spcPts val="0"/>
              </a:spcAft>
              <a:buClr>
                <a:schemeClr val="lt1"/>
              </a:buClr>
              <a:buSzPts val="1800"/>
              <a:buFont typeface="Arial"/>
              <a:buChar char="•"/>
            </a:pPr>
            <a:r>
              <a:rPr lang="en-US" sz="1800" b="0" i="0" u="sng" strike="noStrike" cap="none" dirty="0">
                <a:solidFill>
                  <a:schemeClr val="lt1"/>
                </a:solidFill>
                <a:latin typeface="Lucida Sans"/>
                <a:ea typeface="Lucida Sans"/>
                <a:cs typeface="Lucida Sans"/>
                <a:sym typeface="Lucida Sans"/>
              </a:rPr>
              <a:t>Travel 9-11 </a:t>
            </a:r>
            <a:r>
              <a:rPr lang="en-US" sz="1800" b="0" i="0" u="none" strike="noStrike" cap="none" dirty="0">
                <a:solidFill>
                  <a:schemeClr val="lt1"/>
                </a:solidFill>
                <a:latin typeface="Lucida Sans"/>
                <a:ea typeface="Lucida Sans"/>
                <a:cs typeface="Lucida Sans"/>
                <a:sym typeface="Lucida Sans"/>
              </a:rPr>
              <a:t>will receive a jersey (2), cap, and belt.  Players must purchase white pants with royal piping </a:t>
            </a:r>
            <a:r>
              <a:rPr lang="en-US" sz="1800" b="1" i="0" u="none" strike="noStrike" cap="none" dirty="0">
                <a:solidFill>
                  <a:schemeClr val="lt1"/>
                </a:solidFill>
                <a:latin typeface="Lucida Sans"/>
                <a:ea typeface="Lucida Sans"/>
                <a:cs typeface="Lucida Sans"/>
                <a:sym typeface="Lucida Sans"/>
              </a:rPr>
              <a:t>directly from Hanus</a:t>
            </a:r>
            <a:r>
              <a:rPr lang="en-US" sz="1800" b="0" i="0" u="none" strike="noStrike" cap="none" dirty="0">
                <a:solidFill>
                  <a:schemeClr val="lt1"/>
                </a:solidFill>
                <a:latin typeface="Lucida Sans"/>
                <a:ea typeface="Lucida Sans"/>
                <a:cs typeface="Lucida Sans"/>
                <a:sym typeface="Lucida Sans"/>
              </a:rPr>
              <a:t>. One pair is required, purchasing at least 2 is recommended</a:t>
            </a:r>
            <a:endParaRPr sz="1800" b="0" i="0" u="none" strike="noStrike" cap="none" dirty="0">
              <a:solidFill>
                <a:schemeClr val="lt1"/>
              </a:solidFill>
              <a:latin typeface="Lucida Sans"/>
              <a:ea typeface="Lucida Sans"/>
              <a:cs typeface="Lucida Sans"/>
              <a:sym typeface="Lucida Sans"/>
            </a:endParaRPr>
          </a:p>
          <a:p>
            <a:pPr marL="914400" marR="0" lvl="1" indent="-342900" algn="l" rtl="0">
              <a:lnSpc>
                <a:spcPct val="100000"/>
              </a:lnSpc>
              <a:spcBef>
                <a:spcPts val="0"/>
              </a:spcBef>
              <a:spcAft>
                <a:spcPts val="0"/>
              </a:spcAft>
              <a:buClr>
                <a:schemeClr val="lt1"/>
              </a:buClr>
              <a:buSzPts val="1800"/>
              <a:buFont typeface="Lucida Sans"/>
              <a:buChar char="○"/>
            </a:pPr>
            <a:r>
              <a:rPr lang="en-US" sz="1800" b="0" i="0" u="none" strike="noStrike" cap="none" dirty="0">
                <a:solidFill>
                  <a:schemeClr val="lt1"/>
                </a:solidFill>
                <a:latin typeface="Lucida Sans"/>
                <a:ea typeface="Lucida Sans"/>
                <a:cs typeface="Lucida Sans"/>
                <a:sym typeface="Lucida Sans"/>
              </a:rPr>
              <a:t>For pant questions - contact Hanus Sports: 952-473-1580</a:t>
            </a:r>
            <a:endParaRPr sz="1800" b="0" i="0" u="none" strike="noStrike" cap="none" dirty="0">
              <a:solidFill>
                <a:schemeClr val="lt1"/>
              </a:solidFill>
              <a:latin typeface="Lucida Sans"/>
              <a:ea typeface="Lucida Sans"/>
              <a:cs typeface="Lucida Sans"/>
              <a:sym typeface="Lucida Sans"/>
            </a:endParaRPr>
          </a:p>
          <a:p>
            <a:pPr marL="1371600" marR="0" lvl="2" indent="-342900" algn="l" rtl="0">
              <a:lnSpc>
                <a:spcPct val="100000"/>
              </a:lnSpc>
              <a:spcBef>
                <a:spcPts val="0"/>
              </a:spcBef>
              <a:spcAft>
                <a:spcPts val="0"/>
              </a:spcAft>
              <a:buClr>
                <a:schemeClr val="lt1"/>
              </a:buClr>
              <a:buSzPts val="1800"/>
              <a:buFont typeface="Lucida Sans"/>
              <a:buChar char="■"/>
            </a:pPr>
            <a:r>
              <a:rPr lang="en-US" sz="1800" b="0" i="0" u="none" strike="noStrike" cap="none" dirty="0">
                <a:solidFill>
                  <a:schemeClr val="lt1"/>
                </a:solidFill>
                <a:latin typeface="Lucida Sans"/>
                <a:ea typeface="Lucida Sans"/>
                <a:cs typeface="Lucida Sans"/>
                <a:sym typeface="Lucida Sans"/>
              </a:rPr>
              <a:t>Location-  3311 County Road 101</a:t>
            </a:r>
            <a:endParaRPr sz="1800" b="0" i="0" u="none" strike="noStrike" cap="none" dirty="0">
              <a:solidFill>
                <a:schemeClr val="lt1"/>
              </a:solidFill>
              <a:latin typeface="Lucida Sans"/>
              <a:ea typeface="Lucida Sans"/>
              <a:cs typeface="Lucida Sans"/>
              <a:sym typeface="Lucida Sans"/>
            </a:endParaRPr>
          </a:p>
          <a:p>
            <a:pPr marL="1371600" marR="0" lvl="2" indent="-342900" algn="l" rtl="0">
              <a:lnSpc>
                <a:spcPct val="100000"/>
              </a:lnSpc>
              <a:spcBef>
                <a:spcPts val="0"/>
              </a:spcBef>
              <a:spcAft>
                <a:spcPts val="0"/>
              </a:spcAft>
              <a:buClr>
                <a:schemeClr val="lt1"/>
              </a:buClr>
              <a:buSzPts val="1800"/>
              <a:buFont typeface="Lucida Sans"/>
              <a:buChar char="■"/>
            </a:pPr>
            <a:r>
              <a:rPr lang="en-US" sz="1800" b="0" i="0" u="none" strike="noStrike" cap="none" dirty="0">
                <a:solidFill>
                  <a:schemeClr val="lt1"/>
                </a:solidFill>
                <a:latin typeface="Lucida Sans"/>
                <a:ea typeface="Lucida Sans"/>
                <a:cs typeface="Lucida Sans"/>
                <a:sym typeface="Lucida Sans"/>
              </a:rPr>
              <a:t>Store Hours-  Mon to Friday: 10:00am-6:00pm, Saturday: 9:00am-5:00pm, Sunday: Closed</a:t>
            </a:r>
            <a:endParaRPr sz="1800" b="0" i="0" u="none" strike="noStrike" cap="none" dirty="0">
              <a:solidFill>
                <a:schemeClr val="lt1"/>
              </a:solidFill>
              <a:latin typeface="Lucida Sans"/>
              <a:ea typeface="Lucida Sans"/>
              <a:cs typeface="Lucida Sans"/>
              <a:sym typeface="Lucida Sans"/>
            </a:endParaRPr>
          </a:p>
          <a:p>
            <a:pPr marL="91440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Lucida Sans"/>
              <a:ea typeface="Lucida Sans"/>
              <a:cs typeface="Lucida Sans"/>
              <a:sym typeface="Lucida Sans"/>
            </a:endParaRPr>
          </a:p>
          <a:p>
            <a:pPr marL="342900" marR="0" lvl="0" indent="-342900" algn="l" rtl="0">
              <a:lnSpc>
                <a:spcPct val="100000"/>
              </a:lnSpc>
              <a:spcBef>
                <a:spcPts val="0"/>
              </a:spcBef>
              <a:spcAft>
                <a:spcPts val="0"/>
              </a:spcAft>
              <a:buClr>
                <a:schemeClr val="lt1"/>
              </a:buClr>
              <a:buSzPts val="1800"/>
              <a:buFont typeface="Arial"/>
              <a:buChar char="•"/>
            </a:pPr>
            <a:r>
              <a:rPr lang="en-US" sz="1800" b="0" i="0" u="sng" strike="noStrike" cap="none" dirty="0">
                <a:solidFill>
                  <a:schemeClr val="lt1"/>
                </a:solidFill>
                <a:latin typeface="Lucida Sans"/>
                <a:ea typeface="Lucida Sans"/>
                <a:cs typeface="Lucida Sans"/>
                <a:sym typeface="Lucida Sans"/>
              </a:rPr>
              <a:t>Travel 12-15 </a:t>
            </a:r>
            <a:r>
              <a:rPr lang="en-US" sz="1800" b="0" i="0" u="none" strike="noStrike" cap="none" dirty="0">
                <a:solidFill>
                  <a:schemeClr val="lt1"/>
                </a:solidFill>
                <a:latin typeface="Lucida Sans"/>
                <a:ea typeface="Lucida Sans"/>
                <a:cs typeface="Lucida Sans"/>
                <a:sym typeface="Lucida Sans"/>
              </a:rPr>
              <a:t>will receive a jersey (2), cap, and pants</a:t>
            </a:r>
            <a:endParaRPr sz="1800" b="0" i="0" u="none" strike="noStrike" cap="none" dirty="0">
              <a:solidFill>
                <a:schemeClr val="lt1"/>
              </a:solidFill>
              <a:latin typeface="Lucida Sans"/>
              <a:ea typeface="Lucida Sans"/>
              <a:cs typeface="Lucida Sans"/>
              <a:sym typeface="Lucida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sp>
        <p:nvSpPr>
          <p:cNvPr id="989" name="Google Shape;989;p8"/>
          <p:cNvSpPr txBox="1">
            <a:spLocks noGrp="1"/>
          </p:cNvSpPr>
          <p:nvPr>
            <p:ph type="title"/>
          </p:nvPr>
        </p:nvSpPr>
        <p:spPr>
          <a:xfrm>
            <a:off x="1610139" y="386223"/>
            <a:ext cx="10581860" cy="1188000"/>
          </a:xfrm>
          <a:prstGeom prst="rect">
            <a:avLst/>
          </a:prstGeom>
          <a:noFill/>
          <a:ln>
            <a:noFill/>
          </a:ln>
        </p:spPr>
        <p:txBody>
          <a:bodyPr spcFirstLastPara="1" wrap="square" lIns="180000" tIns="180000" rIns="180000" bIns="180000" anchor="ctr" anchorCtr="0">
            <a:normAutofit/>
          </a:bodyPr>
          <a:lstStyle/>
          <a:p>
            <a:pPr marL="0" lvl="0" indent="0" algn="l" rtl="0">
              <a:lnSpc>
                <a:spcPct val="90000"/>
              </a:lnSpc>
              <a:spcBef>
                <a:spcPts val="0"/>
              </a:spcBef>
              <a:spcAft>
                <a:spcPts val="0"/>
              </a:spcAft>
              <a:buClr>
                <a:schemeClr val="lt1"/>
              </a:buClr>
              <a:buSzPts val="4000"/>
              <a:buFont typeface="Lucida Sans"/>
              <a:buNone/>
            </a:pPr>
            <a:r>
              <a:rPr lang="en-US"/>
              <a:t>League Rules</a:t>
            </a:r>
            <a:endParaRPr/>
          </a:p>
        </p:txBody>
      </p:sp>
      <p:sp>
        <p:nvSpPr>
          <p:cNvPr id="990" name="Google Shape;990;p8"/>
          <p:cNvSpPr txBox="1">
            <a:spLocks noGrp="1"/>
          </p:cNvSpPr>
          <p:nvPr>
            <p:ph type="sldNum" idx="12"/>
          </p:nvPr>
        </p:nvSpPr>
        <p:spPr>
          <a:xfrm>
            <a:off x="9220203" y="6182182"/>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9</a:t>
            </a:fld>
            <a:endParaRPr/>
          </a:p>
        </p:txBody>
      </p:sp>
      <p:pic>
        <p:nvPicPr>
          <p:cNvPr id="991" name="Google Shape;991;p8"/>
          <p:cNvPicPr preferRelativeResize="0"/>
          <p:nvPr/>
        </p:nvPicPr>
        <p:blipFill rotWithShape="1">
          <a:blip r:embed="rId3">
            <a:alphaModFix/>
          </a:blip>
          <a:srcRect l="7767" t="2096" r="10082" b="1756"/>
          <a:stretch/>
        </p:blipFill>
        <p:spPr>
          <a:xfrm>
            <a:off x="308473" y="204084"/>
            <a:ext cx="1200838" cy="1206813"/>
          </a:xfrm>
          <a:prstGeom prst="ellipse">
            <a:avLst/>
          </a:prstGeom>
          <a:noFill/>
          <a:ln>
            <a:noFill/>
          </a:ln>
        </p:spPr>
      </p:pic>
      <p:sp>
        <p:nvSpPr>
          <p:cNvPr id="992" name="Google Shape;992;p8"/>
          <p:cNvSpPr/>
          <p:nvPr/>
        </p:nvSpPr>
        <p:spPr>
          <a:xfrm>
            <a:off x="1552570" y="1574223"/>
            <a:ext cx="10696998"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Lucida Sans"/>
                <a:ea typeface="Lucida Sans"/>
                <a:cs typeface="Lucida Sans"/>
                <a:sym typeface="Lucida Sans"/>
              </a:rPr>
              <a:t>Can be found on the MBA Website under Programs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Lucida Sans"/>
                <a:ea typeface="Lucida Sans"/>
                <a:cs typeface="Lucida Sans"/>
                <a:sym typeface="Lucida Sans"/>
              </a:rPr>
              <a:t>Please ensure you have a copy of the rules with you (and your coaches do)</a:t>
            </a:r>
            <a:endParaRPr sz="1800" b="1" i="0" u="none" strike="noStrike" cap="none">
              <a:solidFill>
                <a:schemeClr val="lt1"/>
              </a:solidFill>
              <a:latin typeface="Lucida Sans"/>
              <a:ea typeface="Lucida Sans"/>
              <a:cs typeface="Lucida Sans"/>
              <a:sym typeface="Lucida Sans"/>
            </a:endParaRPr>
          </a:p>
        </p:txBody>
      </p:sp>
      <p:sp>
        <p:nvSpPr>
          <p:cNvPr id="993" name="Google Shape;993;p8"/>
          <p:cNvSpPr/>
          <p:nvPr/>
        </p:nvSpPr>
        <p:spPr>
          <a:xfrm>
            <a:off x="1552570" y="5873947"/>
            <a:ext cx="922864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Lucida Sans"/>
                <a:ea typeface="Lucida Sans"/>
                <a:cs typeface="Lucida Sans"/>
                <a:sym typeface="Lucida Sans"/>
              </a:rPr>
              <a:t>Travel rules can be found on the </a:t>
            </a:r>
            <a:r>
              <a:rPr lang="en-US" sz="1800" b="1" i="0" u="sng" strike="noStrike" cap="none">
                <a:solidFill>
                  <a:schemeClr val="lt1"/>
                </a:solidFill>
                <a:latin typeface="Lucida Sans"/>
                <a:ea typeface="Lucida Sans"/>
                <a:cs typeface="Lucida Sans"/>
                <a:sym typeface="Lucida Sans"/>
                <a:hlinkClick r:id="rId4">
                  <a:extLst>
                    <a:ext uri="{A12FA001-AC4F-418D-AE19-62706E023703}">
                      <ahyp:hlinkClr xmlns:ahyp="http://schemas.microsoft.com/office/drawing/2018/hyperlinkcolor" val="tx"/>
                    </a:ext>
                  </a:extLst>
                </a:hlinkClick>
              </a:rPr>
              <a:t>MBL website </a:t>
            </a:r>
            <a:r>
              <a:rPr lang="en-US" sz="1800" b="1" i="0" u="none" strike="noStrike" cap="none">
                <a:solidFill>
                  <a:schemeClr val="lt1"/>
                </a:solidFill>
                <a:latin typeface="Lucida Sans"/>
                <a:ea typeface="Lucida Sans"/>
                <a:cs typeface="Lucida Sans"/>
                <a:sym typeface="Lucida Sans"/>
              </a:rPr>
              <a:t>for league games, Tournaments will give you rule links</a:t>
            </a:r>
            <a:endParaRPr sz="1800" b="1" i="0" u="none" strike="noStrike" cap="none">
              <a:solidFill>
                <a:schemeClr val="lt1"/>
              </a:solidFill>
              <a:latin typeface="Lucida Sans"/>
              <a:ea typeface="Lucida Sans"/>
              <a:cs typeface="Lucida Sans"/>
              <a:sym typeface="Lucida Sans"/>
            </a:endParaRPr>
          </a:p>
        </p:txBody>
      </p:sp>
      <p:pic>
        <p:nvPicPr>
          <p:cNvPr id="994" name="Google Shape;994;p8"/>
          <p:cNvPicPr preferRelativeResize="0"/>
          <p:nvPr/>
        </p:nvPicPr>
        <p:blipFill rotWithShape="1">
          <a:blip r:embed="rId5">
            <a:alphaModFix/>
          </a:blip>
          <a:srcRect/>
          <a:stretch/>
        </p:blipFill>
        <p:spPr>
          <a:xfrm>
            <a:off x="1552570" y="2497553"/>
            <a:ext cx="7823199" cy="3251993"/>
          </a:xfrm>
          <a:prstGeom prst="rect">
            <a:avLst/>
          </a:prstGeom>
          <a:noFill/>
          <a:ln>
            <a:noFill/>
          </a:ln>
        </p:spPr>
      </p:pic>
      <p:sp>
        <p:nvSpPr>
          <p:cNvPr id="995" name="Google Shape;995;p8"/>
          <p:cNvSpPr/>
          <p:nvPr/>
        </p:nvSpPr>
        <p:spPr>
          <a:xfrm rot="-2014468">
            <a:off x="4602562" y="3498110"/>
            <a:ext cx="484632" cy="680665"/>
          </a:xfrm>
          <a:prstGeom prst="upArrow">
            <a:avLst>
              <a:gd name="adj1" fmla="val 50000"/>
              <a:gd name="adj2" fmla="val 50000"/>
            </a:avLst>
          </a:prstGeom>
          <a:solidFill>
            <a:schemeClr val="accent1"/>
          </a:solidFill>
          <a:ln w="25400" cap="flat" cmpd="sng">
            <a:solidFill>
              <a:srgbClr val="1F2B4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1771</TotalTime>
  <Words>3944</Words>
  <Application>Microsoft Macintosh PowerPoint</Application>
  <PresentationFormat>Widescreen</PresentationFormat>
  <Paragraphs>471</Paragraphs>
  <Slides>37</Slides>
  <Notes>37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37</vt:i4>
      </vt:variant>
    </vt:vector>
  </HeadingPairs>
  <TitlesOfParts>
    <vt:vector size="45" baseType="lpstr">
      <vt:lpstr>Arial</vt:lpstr>
      <vt:lpstr>Calibri</vt:lpstr>
      <vt:lpstr>Courier New</vt:lpstr>
      <vt:lpstr>Lucida Sans</vt:lpstr>
      <vt:lpstr>Noto Sans Symbols</vt:lpstr>
      <vt:lpstr>Times New Roman</vt:lpstr>
      <vt:lpstr>Office Theme</vt:lpstr>
      <vt:lpstr>Office Theme</vt:lpstr>
      <vt:lpstr>Minnetonka Baseball Association 2026 Team Manager Meeting 4.7.26</vt:lpstr>
      <vt:lpstr>Agenda</vt:lpstr>
      <vt:lpstr>Team Manager Overview  </vt:lpstr>
      <vt:lpstr>Team Meeting</vt:lpstr>
      <vt:lpstr>Team Communication</vt:lpstr>
      <vt:lpstr>Team Communication</vt:lpstr>
      <vt:lpstr>Uniforms</vt:lpstr>
      <vt:lpstr>Uniforms</vt:lpstr>
      <vt:lpstr>League Rules</vt:lpstr>
      <vt:lpstr>Sports Engine APP</vt:lpstr>
      <vt:lpstr>MBL Site  (Community 8+ and All Travel)  </vt:lpstr>
      <vt:lpstr>MBL Site  (Community 8+ and All Travel)  </vt:lpstr>
      <vt:lpstr>Scoreboards</vt:lpstr>
      <vt:lpstr>Concessions</vt:lpstr>
      <vt:lpstr>Treat Tickets @ Concessions</vt:lpstr>
      <vt:lpstr>Volunteering</vt:lpstr>
      <vt:lpstr>Volunteering</vt:lpstr>
      <vt:lpstr>Team Picture Day</vt:lpstr>
      <vt:lpstr>Schedule - APRIL 18TH</vt:lpstr>
      <vt:lpstr>Schedule - APRIL 25TH</vt:lpstr>
      <vt:lpstr>Opening Day &amp; Golf Fundraiser</vt:lpstr>
      <vt:lpstr>End of the Season Team Events</vt:lpstr>
      <vt:lpstr>MBA Board &amp; League Contacts  Go to: Minnetonkabaseball.org Navigate to About MBA-&gt; Board/Contact Info  </vt:lpstr>
      <vt:lpstr>FAQs - Safety Protocol</vt:lpstr>
      <vt:lpstr>FAQs GAMES AND GENERAL FAQ</vt:lpstr>
      <vt:lpstr>FAQs GAMES AND GENERAL FAQ</vt:lpstr>
      <vt:lpstr>EXAMPLE COMMUNICATION</vt:lpstr>
      <vt:lpstr>MBA TRAVEL TEAMS</vt:lpstr>
      <vt:lpstr>MBA TRAVEL TEAMS</vt:lpstr>
      <vt:lpstr>MBA TRAVEL TEAMS</vt:lpstr>
      <vt:lpstr>Travel Tournaments</vt:lpstr>
      <vt:lpstr>Travel 9-11 tournament schedule</vt:lpstr>
      <vt:lpstr>Travel Tournaments</vt:lpstr>
      <vt:lpstr>Additional Tournament Info…</vt:lpstr>
      <vt:lpstr>State Tournaments</vt:lpstr>
      <vt:lpstr>State Tournaments</vt:lpstr>
      <vt:lpstr>Contacts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Tina McIntyre</cp:lastModifiedBy>
  <cp:revision>2</cp:revision>
  <dcterms:created xsi:type="dcterms:W3CDTF">2020-06-14T20:56:01Z</dcterms:created>
  <dcterms:modified xsi:type="dcterms:W3CDTF">2026-04-09T00:26:23Z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0x0101007D3557C9105B164AB95B22AF06933FA0</vt:lpwstr>
  </property>
</Properties>
</file>