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7"/>
  </p:handoutMasterIdLst>
  <p:sldIdLst>
    <p:sldId id="256" r:id="rId2"/>
    <p:sldId id="261" r:id="rId3"/>
    <p:sldId id="257" r:id="rId4"/>
    <p:sldId id="267" r:id="rId5"/>
    <p:sldId id="266" r:id="rId6"/>
    <p:sldId id="260" r:id="rId7"/>
    <p:sldId id="277" r:id="rId8"/>
    <p:sldId id="259" r:id="rId9"/>
    <p:sldId id="278" r:id="rId10"/>
    <p:sldId id="276" r:id="rId11"/>
    <p:sldId id="271" r:id="rId12"/>
    <p:sldId id="270" r:id="rId13"/>
    <p:sldId id="275" r:id="rId14"/>
    <p:sldId id="273" r:id="rId15"/>
    <p:sldId id="264" r:id="rId16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A95C04-3B04-4CB8-A720-07D59AD637FF}" v="39" dt="2025-10-14T18:20:26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bert, Amanda" userId="67c80ae2-390a-4487-8790-126f5c4c193e" providerId="ADAL" clId="{56CC6376-79DC-497A-92B4-28091B064418}"/>
    <pc:docChg chg="undo custSel addSld delSld modSld sldOrd">
      <pc:chgData name="Albert, Amanda" userId="67c80ae2-390a-4487-8790-126f5c4c193e" providerId="ADAL" clId="{56CC6376-79DC-497A-92B4-28091B064418}" dt="2025-10-14T18:23:29.364" v="2095" actId="20577"/>
      <pc:docMkLst>
        <pc:docMk/>
      </pc:docMkLst>
      <pc:sldChg chg="addSp delSp modSp mod setBg addAnim delAnim">
        <pc:chgData name="Albert, Amanda" userId="67c80ae2-390a-4487-8790-126f5c4c193e" providerId="ADAL" clId="{56CC6376-79DC-497A-92B4-28091B064418}" dt="2025-10-14T16:22:07.358" v="1635" actId="26606"/>
        <pc:sldMkLst>
          <pc:docMk/>
          <pc:sldMk cId="3571732590" sldId="256"/>
        </pc:sldMkLst>
        <pc:spChg chg="mod">
          <ac:chgData name="Albert, Amanda" userId="67c80ae2-390a-4487-8790-126f5c4c193e" providerId="ADAL" clId="{56CC6376-79DC-497A-92B4-28091B064418}" dt="2025-10-14T16:22:07.358" v="1635" actId="26606"/>
          <ac:spMkLst>
            <pc:docMk/>
            <pc:sldMk cId="3571732590" sldId="256"/>
            <ac:spMk id="2" creationId="{00000000-0000-0000-0000-000000000000}"/>
          </ac:spMkLst>
        </pc:spChg>
        <pc:spChg chg="mod">
          <ac:chgData name="Albert, Amanda" userId="67c80ae2-390a-4487-8790-126f5c4c193e" providerId="ADAL" clId="{56CC6376-79DC-497A-92B4-28091B064418}" dt="2025-10-14T16:22:07.358" v="1635" actId="26606"/>
          <ac:spMkLst>
            <pc:docMk/>
            <pc:sldMk cId="3571732590" sldId="256"/>
            <ac:spMk id="3" creationId="{00000000-0000-0000-0000-000000000000}"/>
          </ac:spMkLst>
        </pc:spChg>
        <pc:spChg chg="add del">
          <ac:chgData name="Albert, Amanda" userId="67c80ae2-390a-4487-8790-126f5c4c193e" providerId="ADAL" clId="{56CC6376-79DC-497A-92B4-28091B064418}" dt="2025-10-14T16:22:07.340" v="1634" actId="26606"/>
          <ac:spMkLst>
            <pc:docMk/>
            <pc:sldMk cId="3571732590" sldId="256"/>
            <ac:spMk id="9" creationId="{F5F0CD5C-72F3-4090-8A69-8E15CB432AC2}"/>
          </ac:spMkLst>
        </pc:spChg>
        <pc:spChg chg="add">
          <ac:chgData name="Albert, Amanda" userId="67c80ae2-390a-4487-8790-126f5c4c193e" providerId="ADAL" clId="{56CC6376-79DC-497A-92B4-28091B064418}" dt="2025-10-14T16:21:59.510" v="1631" actId="26606"/>
          <ac:spMkLst>
            <pc:docMk/>
            <pc:sldMk cId="3571732590" sldId="256"/>
            <ac:spMk id="11" creationId="{217496A2-9394-4FB7-BA0E-717D2D2E7A43}"/>
          </ac:spMkLst>
        </pc:spChg>
        <pc:spChg chg="add del">
          <ac:chgData name="Albert, Amanda" userId="67c80ae2-390a-4487-8790-126f5c4c193e" providerId="ADAL" clId="{56CC6376-79DC-497A-92B4-28091B064418}" dt="2025-10-14T16:22:07.340" v="1634" actId="26606"/>
          <ac:spMkLst>
            <pc:docMk/>
            <pc:sldMk cId="3571732590" sldId="256"/>
            <ac:spMk id="17" creationId="{67374FB5-CBB7-46FF-95B5-2251BC6856ED}"/>
          </ac:spMkLst>
        </pc:spChg>
        <pc:spChg chg="add del">
          <ac:chgData name="Albert, Amanda" userId="67c80ae2-390a-4487-8790-126f5c4c193e" providerId="ADAL" clId="{56CC6376-79DC-497A-92B4-28091B064418}" dt="2025-10-14T16:22:07.340" v="1634" actId="26606"/>
          <ac:spMkLst>
            <pc:docMk/>
            <pc:sldMk cId="3571732590" sldId="256"/>
            <ac:spMk id="19" creationId="{34BCEAB7-D9E0-40A4-9254-8593BD346EAB}"/>
          </ac:spMkLst>
        </pc:spChg>
        <pc:spChg chg="add del">
          <ac:chgData name="Albert, Amanda" userId="67c80ae2-390a-4487-8790-126f5c4c193e" providerId="ADAL" clId="{56CC6376-79DC-497A-92B4-28091B064418}" dt="2025-10-14T16:22:07.340" v="1634" actId="26606"/>
          <ac:spMkLst>
            <pc:docMk/>
            <pc:sldMk cId="3571732590" sldId="256"/>
            <ac:spMk id="21" creationId="{D567A354-BB63-405C-8E5F-2F510E670F16}"/>
          </ac:spMkLst>
        </pc:spChg>
        <pc:spChg chg="add del">
          <ac:chgData name="Albert, Amanda" userId="67c80ae2-390a-4487-8790-126f5c4c193e" providerId="ADAL" clId="{56CC6376-79DC-497A-92B4-28091B064418}" dt="2025-10-14T16:22:07.340" v="1634" actId="26606"/>
          <ac:spMkLst>
            <pc:docMk/>
            <pc:sldMk cId="3571732590" sldId="256"/>
            <ac:spMk id="23" creationId="{9185A8D7-2F20-4F7A-97BE-21DB1654C7F7}"/>
          </ac:spMkLst>
        </pc:spChg>
        <pc:spChg chg="add del">
          <ac:chgData name="Albert, Amanda" userId="67c80ae2-390a-4487-8790-126f5c4c193e" providerId="ADAL" clId="{56CC6376-79DC-497A-92B4-28091B064418}" dt="2025-10-14T16:22:07.340" v="1634" actId="26606"/>
          <ac:spMkLst>
            <pc:docMk/>
            <pc:sldMk cId="3571732590" sldId="256"/>
            <ac:spMk id="25" creationId="{CB65BD56-22B3-4E13-BFCA-B8E8BEB92D6C}"/>
          </ac:spMkLst>
        </pc:spChg>
        <pc:spChg chg="del">
          <ac:chgData name="Albert, Amanda" userId="67c80ae2-390a-4487-8790-126f5c4c193e" providerId="ADAL" clId="{56CC6376-79DC-497A-92B4-28091B064418}" dt="2025-10-14T16:22:07.340" v="1634" actId="26606"/>
          <ac:spMkLst>
            <pc:docMk/>
            <pc:sldMk cId="3571732590" sldId="256"/>
            <ac:spMk id="27" creationId="{6790ED68-BCA0-4247-A72F-1CB85DF068C3}"/>
          </ac:spMkLst>
        </pc:spChg>
        <pc:spChg chg="add del">
          <ac:chgData name="Albert, Amanda" userId="67c80ae2-390a-4487-8790-126f5c4c193e" providerId="ADAL" clId="{56CC6376-79DC-497A-92B4-28091B064418}" dt="2025-10-14T16:22:07.340" v="1634" actId="26606"/>
          <ac:spMkLst>
            <pc:docMk/>
            <pc:sldMk cId="3571732590" sldId="256"/>
            <ac:spMk id="29" creationId="{DD0F2B3F-DC55-4FA7-B667-1ACD07920937}"/>
          </ac:spMkLst>
        </pc:spChg>
        <pc:picChg chg="mod">
          <ac:chgData name="Albert, Amanda" userId="67c80ae2-390a-4487-8790-126f5c4c193e" providerId="ADAL" clId="{56CC6376-79DC-497A-92B4-28091B064418}" dt="2025-10-14T16:22:07.358" v="1635" actId="26606"/>
          <ac:picMkLst>
            <pc:docMk/>
            <pc:sldMk cId="3571732590" sldId="256"/>
            <ac:picMk id="4" creationId="{00000000-0000-0000-0000-000000000000}"/>
          </ac:picMkLst>
        </pc:picChg>
      </pc:sldChg>
      <pc:sldChg chg="addSp modSp mod setBg">
        <pc:chgData name="Albert, Amanda" userId="67c80ae2-390a-4487-8790-126f5c4c193e" providerId="ADAL" clId="{56CC6376-79DC-497A-92B4-28091B064418}" dt="2025-10-14T16:22:19.839" v="1637" actId="26606"/>
        <pc:sldMkLst>
          <pc:docMk/>
          <pc:sldMk cId="4008036214" sldId="257"/>
        </pc:sldMkLst>
        <pc:spChg chg="mod ord">
          <ac:chgData name="Albert, Amanda" userId="67c80ae2-390a-4487-8790-126f5c4c193e" providerId="ADAL" clId="{56CC6376-79DC-497A-92B4-28091B064418}" dt="2025-10-14T16:22:19.839" v="1637" actId="26606"/>
          <ac:spMkLst>
            <pc:docMk/>
            <pc:sldMk cId="4008036214" sldId="257"/>
            <ac:spMk id="2" creationId="{00000000-0000-0000-0000-000000000000}"/>
          </ac:spMkLst>
        </pc:spChg>
        <pc:spChg chg="mod">
          <ac:chgData name="Albert, Amanda" userId="67c80ae2-390a-4487-8790-126f5c4c193e" providerId="ADAL" clId="{56CC6376-79DC-497A-92B4-28091B064418}" dt="2025-10-14T16:22:19.839" v="1637" actId="26606"/>
          <ac:spMkLst>
            <pc:docMk/>
            <pc:sldMk cId="4008036214" sldId="257"/>
            <ac:spMk id="3" creationId="{00000000-0000-0000-0000-000000000000}"/>
          </ac:spMkLst>
        </pc:spChg>
        <pc:spChg chg="add">
          <ac:chgData name="Albert, Amanda" userId="67c80ae2-390a-4487-8790-126f5c4c193e" providerId="ADAL" clId="{56CC6376-79DC-497A-92B4-28091B064418}" dt="2025-10-14T16:22:19.839" v="1637" actId="26606"/>
          <ac:spMkLst>
            <pc:docMk/>
            <pc:sldMk cId="4008036214" sldId="257"/>
            <ac:spMk id="8" creationId="{C52ED567-06B3-4107-9773-BBB6BD78673C}"/>
          </ac:spMkLst>
        </pc:spChg>
        <pc:spChg chg="add">
          <ac:chgData name="Albert, Amanda" userId="67c80ae2-390a-4487-8790-126f5c4c193e" providerId="ADAL" clId="{56CC6376-79DC-497A-92B4-28091B064418}" dt="2025-10-14T16:22:19.839" v="1637" actId="26606"/>
          <ac:spMkLst>
            <pc:docMk/>
            <pc:sldMk cId="4008036214" sldId="257"/>
            <ac:spMk id="10" creationId="{AF551D8B-3775-4477-88B7-7B7C350D34E4}"/>
          </ac:spMkLst>
        </pc:spChg>
        <pc:spChg chg="add">
          <ac:chgData name="Albert, Amanda" userId="67c80ae2-390a-4487-8790-126f5c4c193e" providerId="ADAL" clId="{56CC6376-79DC-497A-92B4-28091B064418}" dt="2025-10-14T16:22:19.839" v="1637" actId="26606"/>
          <ac:spMkLst>
            <pc:docMk/>
            <pc:sldMk cId="4008036214" sldId="257"/>
            <ac:spMk id="16" creationId="{BB934D2B-85E2-4375-94EE-B66C16BF7999}"/>
          </ac:spMkLst>
        </pc:spChg>
        <pc:spChg chg="add">
          <ac:chgData name="Albert, Amanda" userId="67c80ae2-390a-4487-8790-126f5c4c193e" providerId="ADAL" clId="{56CC6376-79DC-497A-92B4-28091B064418}" dt="2025-10-14T16:22:19.839" v="1637" actId="26606"/>
          <ac:spMkLst>
            <pc:docMk/>
            <pc:sldMk cId="4008036214" sldId="257"/>
            <ac:spMk id="18" creationId="{9B445E02-D785-4565-B842-9567BBC09508}"/>
          </ac:spMkLst>
        </pc:spChg>
        <pc:spChg chg="add">
          <ac:chgData name="Albert, Amanda" userId="67c80ae2-390a-4487-8790-126f5c4c193e" providerId="ADAL" clId="{56CC6376-79DC-497A-92B4-28091B064418}" dt="2025-10-14T16:22:19.839" v="1637" actId="26606"/>
          <ac:spMkLst>
            <pc:docMk/>
            <pc:sldMk cId="4008036214" sldId="257"/>
            <ac:spMk id="20" creationId="{2C153736-D102-4F57-9DE7-615AFC02B0AC}"/>
          </ac:spMkLst>
        </pc:spChg>
        <pc:spChg chg="add">
          <ac:chgData name="Albert, Amanda" userId="67c80ae2-390a-4487-8790-126f5c4c193e" providerId="ADAL" clId="{56CC6376-79DC-497A-92B4-28091B064418}" dt="2025-10-14T16:22:19.839" v="1637" actId="26606"/>
          <ac:spMkLst>
            <pc:docMk/>
            <pc:sldMk cId="4008036214" sldId="257"/>
            <ac:spMk id="22" creationId="{BA407A52-66F4-4CDE-A726-FF79F3EC342D}"/>
          </ac:spMkLst>
        </pc:spChg>
        <pc:spChg chg="add">
          <ac:chgData name="Albert, Amanda" userId="67c80ae2-390a-4487-8790-126f5c4c193e" providerId="ADAL" clId="{56CC6376-79DC-497A-92B4-28091B064418}" dt="2025-10-14T16:22:19.839" v="1637" actId="26606"/>
          <ac:spMkLst>
            <pc:docMk/>
            <pc:sldMk cId="4008036214" sldId="257"/>
            <ac:spMk id="26" creationId="{205F7B13-ACB5-46BE-8070-0431266B183B}"/>
          </ac:spMkLst>
        </pc:spChg>
        <pc:spChg chg="add">
          <ac:chgData name="Albert, Amanda" userId="67c80ae2-390a-4487-8790-126f5c4c193e" providerId="ADAL" clId="{56CC6376-79DC-497A-92B4-28091B064418}" dt="2025-10-14T16:22:19.839" v="1637" actId="26606"/>
          <ac:spMkLst>
            <pc:docMk/>
            <pc:sldMk cId="4008036214" sldId="257"/>
            <ac:spMk id="28" creationId="{D52A0D23-45DD-4DF4-ADE6-A81F409BB9FB}"/>
          </ac:spMkLst>
        </pc:spChg>
      </pc:sldChg>
      <pc:sldChg chg="addSp delSp modSp del mod setBg setClrOvrMap">
        <pc:chgData name="Albert, Amanda" userId="67c80ae2-390a-4487-8790-126f5c4c193e" providerId="ADAL" clId="{56CC6376-79DC-497A-92B4-28091B064418}" dt="2025-10-14T18:09:46.721" v="1938" actId="2696"/>
        <pc:sldMkLst>
          <pc:docMk/>
          <pc:sldMk cId="4232499055" sldId="258"/>
        </pc:sldMkLst>
        <pc:spChg chg="mod ord">
          <ac:chgData name="Albert, Amanda" userId="67c80ae2-390a-4487-8790-126f5c4c193e" providerId="ADAL" clId="{56CC6376-79DC-497A-92B4-28091B064418}" dt="2025-10-14T16:22:38.234" v="1641" actId="26606"/>
          <ac:spMkLst>
            <pc:docMk/>
            <pc:sldMk cId="4232499055" sldId="258"/>
            <ac:spMk id="2" creationId="{00000000-0000-0000-0000-000000000000}"/>
          </ac:spMkLst>
        </pc:spChg>
        <pc:spChg chg="mod">
          <ac:chgData name="Albert, Amanda" userId="67c80ae2-390a-4487-8790-126f5c4c193e" providerId="ADAL" clId="{56CC6376-79DC-497A-92B4-28091B064418}" dt="2025-10-14T16:22:38.234" v="1641" actId="26606"/>
          <ac:spMkLst>
            <pc:docMk/>
            <pc:sldMk cId="4232499055" sldId="258"/>
            <ac:spMk id="5" creationId="{00000000-0000-0000-0000-000000000000}"/>
          </ac:spMkLst>
        </pc:spChg>
        <pc:spChg chg="add del">
          <ac:chgData name="Albert, Amanda" userId="67c80ae2-390a-4487-8790-126f5c4c193e" providerId="ADAL" clId="{56CC6376-79DC-497A-92B4-28091B064418}" dt="2025-10-14T16:22:38.234" v="1641" actId="26606"/>
          <ac:spMkLst>
            <pc:docMk/>
            <pc:sldMk cId="4232499055" sldId="258"/>
            <ac:spMk id="7" creationId="{86C16C40-7C29-4ACC-B851-7E08E459B596}"/>
          </ac:spMkLst>
        </pc:spChg>
        <pc:spChg chg="add del">
          <ac:chgData name="Albert, Amanda" userId="67c80ae2-390a-4487-8790-126f5c4c193e" providerId="ADAL" clId="{56CC6376-79DC-497A-92B4-28091B064418}" dt="2025-10-14T16:22:29.055" v="1639" actId="26606"/>
          <ac:spMkLst>
            <pc:docMk/>
            <pc:sldMk cId="4232499055" sldId="258"/>
            <ac:spMk id="10" creationId="{C52ED567-06B3-4107-9773-BBB6BD78673C}"/>
          </ac:spMkLst>
        </pc:spChg>
        <pc:spChg chg="add del">
          <ac:chgData name="Albert, Amanda" userId="67c80ae2-390a-4487-8790-126f5c4c193e" providerId="ADAL" clId="{56CC6376-79DC-497A-92B4-28091B064418}" dt="2025-10-14T16:22:29.055" v="1639" actId="26606"/>
          <ac:spMkLst>
            <pc:docMk/>
            <pc:sldMk cId="4232499055" sldId="258"/>
            <ac:spMk id="12" creationId="{AF551D8B-3775-4477-88B7-7B7C350D34E4}"/>
          </ac:spMkLst>
        </pc:spChg>
        <pc:spChg chg="add del">
          <ac:chgData name="Albert, Amanda" userId="67c80ae2-390a-4487-8790-126f5c4c193e" providerId="ADAL" clId="{56CC6376-79DC-497A-92B4-28091B064418}" dt="2025-10-14T16:22:29.055" v="1639" actId="26606"/>
          <ac:spMkLst>
            <pc:docMk/>
            <pc:sldMk cId="4232499055" sldId="258"/>
            <ac:spMk id="18" creationId="{BB934D2B-85E2-4375-94EE-B66C16BF7999}"/>
          </ac:spMkLst>
        </pc:spChg>
        <pc:spChg chg="add del">
          <ac:chgData name="Albert, Amanda" userId="67c80ae2-390a-4487-8790-126f5c4c193e" providerId="ADAL" clId="{56CC6376-79DC-497A-92B4-28091B064418}" dt="2025-10-14T16:22:29.055" v="1639" actId="26606"/>
          <ac:spMkLst>
            <pc:docMk/>
            <pc:sldMk cId="4232499055" sldId="258"/>
            <ac:spMk id="20" creationId="{9B445E02-D785-4565-B842-9567BBC09508}"/>
          </ac:spMkLst>
        </pc:spChg>
        <pc:spChg chg="add del">
          <ac:chgData name="Albert, Amanda" userId="67c80ae2-390a-4487-8790-126f5c4c193e" providerId="ADAL" clId="{56CC6376-79DC-497A-92B4-28091B064418}" dt="2025-10-14T16:22:29.055" v="1639" actId="26606"/>
          <ac:spMkLst>
            <pc:docMk/>
            <pc:sldMk cId="4232499055" sldId="258"/>
            <ac:spMk id="22" creationId="{2C153736-D102-4F57-9DE7-615AFC02B0AC}"/>
          </ac:spMkLst>
        </pc:spChg>
        <pc:spChg chg="add del">
          <ac:chgData name="Albert, Amanda" userId="67c80ae2-390a-4487-8790-126f5c4c193e" providerId="ADAL" clId="{56CC6376-79DC-497A-92B4-28091B064418}" dt="2025-10-14T16:22:29.055" v="1639" actId="26606"/>
          <ac:spMkLst>
            <pc:docMk/>
            <pc:sldMk cId="4232499055" sldId="258"/>
            <ac:spMk id="24" creationId="{BA407A52-66F4-4CDE-A726-FF79F3EC342D}"/>
          </ac:spMkLst>
        </pc:spChg>
        <pc:spChg chg="add del">
          <ac:chgData name="Albert, Amanda" userId="67c80ae2-390a-4487-8790-126f5c4c193e" providerId="ADAL" clId="{56CC6376-79DC-497A-92B4-28091B064418}" dt="2025-10-14T16:22:29.055" v="1639" actId="26606"/>
          <ac:spMkLst>
            <pc:docMk/>
            <pc:sldMk cId="4232499055" sldId="258"/>
            <ac:spMk id="26" creationId="{D28FFB34-4FC3-46F5-B900-D3B774FD0BE6}"/>
          </ac:spMkLst>
        </pc:spChg>
        <pc:spChg chg="add del">
          <ac:chgData name="Albert, Amanda" userId="67c80ae2-390a-4487-8790-126f5c4c193e" providerId="ADAL" clId="{56CC6376-79DC-497A-92B4-28091B064418}" dt="2025-10-14T16:22:29.055" v="1639" actId="26606"/>
          <ac:spMkLst>
            <pc:docMk/>
            <pc:sldMk cId="4232499055" sldId="258"/>
            <ac:spMk id="30" creationId="{D52A0D23-45DD-4DF4-ADE6-A81F409BB9FB}"/>
          </ac:spMkLst>
        </pc:spChg>
        <pc:grpChg chg="add del">
          <ac:chgData name="Albert, Amanda" userId="67c80ae2-390a-4487-8790-126f5c4c193e" providerId="ADAL" clId="{56CC6376-79DC-497A-92B4-28091B064418}" dt="2025-10-14T16:22:38.234" v="1641" actId="26606"/>
          <ac:grpSpMkLst>
            <pc:docMk/>
            <pc:sldMk cId="4232499055" sldId="258"/>
            <ac:grpSpMk id="8" creationId="{CDD733AE-DD5E-4C77-8BCD-72BF12A06BB1}"/>
          </ac:grpSpMkLst>
        </pc:grpChg>
      </pc:sldChg>
      <pc:sldChg chg="addSp delSp modSp mod ord setBg">
        <pc:chgData name="Albert, Amanda" userId="67c80ae2-390a-4487-8790-126f5c4c193e" providerId="ADAL" clId="{56CC6376-79DC-497A-92B4-28091B064418}" dt="2025-10-14T18:09:59.616" v="1941"/>
        <pc:sldMkLst>
          <pc:docMk/>
          <pc:sldMk cId="578718951" sldId="259"/>
        </pc:sldMkLst>
        <pc:spChg chg="mod">
          <ac:chgData name="Albert, Amanda" userId="67c80ae2-390a-4487-8790-126f5c4c193e" providerId="ADAL" clId="{56CC6376-79DC-497A-92B4-28091B064418}" dt="2025-10-14T16:22:51.736" v="1642" actId="26606"/>
          <ac:spMkLst>
            <pc:docMk/>
            <pc:sldMk cId="578718951" sldId="259"/>
            <ac:spMk id="2" creationId="{00000000-0000-0000-0000-000000000000}"/>
          </ac:spMkLst>
        </pc:spChg>
        <pc:spChg chg="del">
          <ac:chgData name="Albert, Amanda" userId="67c80ae2-390a-4487-8790-126f5c4c193e" providerId="ADAL" clId="{56CC6376-79DC-497A-92B4-28091B064418}" dt="2025-10-14T16:22:51.736" v="1642" actId="26606"/>
          <ac:spMkLst>
            <pc:docMk/>
            <pc:sldMk cId="578718951" sldId="259"/>
            <ac:spMk id="3" creationId="{00000000-0000-0000-0000-000000000000}"/>
          </ac:spMkLst>
        </pc:spChg>
        <pc:spChg chg="add">
          <ac:chgData name="Albert, Amanda" userId="67c80ae2-390a-4487-8790-126f5c4c193e" providerId="ADAL" clId="{56CC6376-79DC-497A-92B4-28091B064418}" dt="2025-10-14T16:22:51.736" v="1642" actId="26606"/>
          <ac:spMkLst>
            <pc:docMk/>
            <pc:sldMk cId="578718951" sldId="259"/>
            <ac:spMk id="9" creationId="{9F4444CE-BC8D-4D61-B303-4C05614E62AB}"/>
          </ac:spMkLst>
        </pc:spChg>
        <pc:spChg chg="add">
          <ac:chgData name="Albert, Amanda" userId="67c80ae2-390a-4487-8790-126f5c4c193e" providerId="ADAL" clId="{56CC6376-79DC-497A-92B4-28091B064418}" dt="2025-10-14T16:22:51.736" v="1642" actId="26606"/>
          <ac:spMkLst>
            <pc:docMk/>
            <pc:sldMk cId="578718951" sldId="259"/>
            <ac:spMk id="11" creationId="{73772B81-181F-48B7-8826-4D9686D15DF5}"/>
          </ac:spMkLst>
        </pc:spChg>
        <pc:spChg chg="add">
          <ac:chgData name="Albert, Amanda" userId="67c80ae2-390a-4487-8790-126f5c4c193e" providerId="ADAL" clId="{56CC6376-79DC-497A-92B4-28091B064418}" dt="2025-10-14T16:22:51.736" v="1642" actId="26606"/>
          <ac:spMkLst>
            <pc:docMk/>
            <pc:sldMk cId="578718951" sldId="259"/>
            <ac:spMk id="13" creationId="{B2205F6E-03C6-4E92-877C-E2482F6599AA}"/>
          </ac:spMkLst>
        </pc:spChg>
        <pc:graphicFrameChg chg="add">
          <ac:chgData name="Albert, Amanda" userId="67c80ae2-390a-4487-8790-126f5c4c193e" providerId="ADAL" clId="{56CC6376-79DC-497A-92B4-28091B064418}" dt="2025-10-14T16:22:51.736" v="1642" actId="26606"/>
          <ac:graphicFrameMkLst>
            <pc:docMk/>
            <pc:sldMk cId="578718951" sldId="259"/>
            <ac:graphicFrameMk id="5" creationId="{FC5CC2C8-5BD6-DD12-F456-EB87CA80C437}"/>
          </ac:graphicFrameMkLst>
        </pc:graphicFrameChg>
      </pc:sldChg>
      <pc:sldChg chg="addSp delSp modSp mod setBg">
        <pc:chgData name="Albert, Amanda" userId="67c80ae2-390a-4487-8790-126f5c4c193e" providerId="ADAL" clId="{56CC6376-79DC-497A-92B4-28091B064418}" dt="2025-10-14T16:43:21.261" v="1886" actId="113"/>
        <pc:sldMkLst>
          <pc:docMk/>
          <pc:sldMk cId="3920483868" sldId="260"/>
        </pc:sldMkLst>
        <pc:spChg chg="mod">
          <ac:chgData name="Albert, Amanda" userId="67c80ae2-390a-4487-8790-126f5c4c193e" providerId="ADAL" clId="{56CC6376-79DC-497A-92B4-28091B064418}" dt="2025-10-14T16:34:45.263" v="1706" actId="26606"/>
          <ac:spMkLst>
            <pc:docMk/>
            <pc:sldMk cId="3920483868" sldId="260"/>
            <ac:spMk id="2" creationId="{00000000-0000-0000-0000-000000000000}"/>
          </ac:spMkLst>
        </pc:spChg>
        <pc:spChg chg="mod">
          <ac:chgData name="Albert, Amanda" userId="67c80ae2-390a-4487-8790-126f5c4c193e" providerId="ADAL" clId="{56CC6376-79DC-497A-92B4-28091B064418}" dt="2025-10-14T16:43:21.261" v="1886" actId="113"/>
          <ac:spMkLst>
            <pc:docMk/>
            <pc:sldMk cId="3920483868" sldId="260"/>
            <ac:spMk id="3" creationId="{00000000-0000-0000-0000-000000000000}"/>
          </ac:spMkLst>
        </pc:spChg>
        <pc:spChg chg="del mod">
          <ac:chgData name="Albert, Amanda" userId="67c80ae2-390a-4487-8790-126f5c4c193e" providerId="ADAL" clId="{56CC6376-79DC-497A-92B4-28091B064418}" dt="2025-10-14T16:34:28.460" v="1705" actId="478"/>
          <ac:spMkLst>
            <pc:docMk/>
            <pc:sldMk cId="3920483868" sldId="260"/>
            <ac:spMk id="4" creationId="{00000000-0000-0000-0000-000000000000}"/>
          </ac:spMkLst>
        </pc:spChg>
        <pc:cxnChg chg="add">
          <ac:chgData name="Albert, Amanda" userId="67c80ae2-390a-4487-8790-126f5c4c193e" providerId="ADAL" clId="{56CC6376-79DC-497A-92B4-28091B064418}" dt="2025-10-14T16:34:45.263" v="1706" actId="26606"/>
          <ac:cxnSpMkLst>
            <pc:docMk/>
            <pc:sldMk cId="3920483868" sldId="260"/>
            <ac:cxnSpMk id="8" creationId="{0B5F7E3B-C5F1-40E0-A491-558BAFBC1127}"/>
          </ac:cxnSpMkLst>
        </pc:cxnChg>
      </pc:sldChg>
      <pc:sldChg chg="addSp delSp modSp mod setBg">
        <pc:chgData name="Albert, Amanda" userId="67c80ae2-390a-4487-8790-126f5c4c193e" providerId="ADAL" clId="{56CC6376-79DC-497A-92B4-28091B064418}" dt="2025-10-14T18:23:29.364" v="2095" actId="20577"/>
        <pc:sldMkLst>
          <pc:docMk/>
          <pc:sldMk cId="2180728132" sldId="261"/>
        </pc:sldMkLst>
        <pc:spChg chg="mod ord">
          <ac:chgData name="Albert, Amanda" userId="67c80ae2-390a-4487-8790-126f5c4c193e" providerId="ADAL" clId="{56CC6376-79DC-497A-92B4-28091B064418}" dt="2025-10-14T18:22:25.528" v="2009" actId="26606"/>
          <ac:spMkLst>
            <pc:docMk/>
            <pc:sldMk cId="2180728132" sldId="261"/>
            <ac:spMk id="2" creationId="{00000000-0000-0000-0000-000000000000}"/>
          </ac:spMkLst>
        </pc:spChg>
        <pc:spChg chg="mod ord">
          <ac:chgData name="Albert, Amanda" userId="67c80ae2-390a-4487-8790-126f5c4c193e" providerId="ADAL" clId="{56CC6376-79DC-497A-92B4-28091B064418}" dt="2025-10-14T18:23:29.364" v="2095" actId="20577"/>
          <ac:spMkLst>
            <pc:docMk/>
            <pc:sldMk cId="2180728132" sldId="261"/>
            <ac:spMk id="3" creationId="{00000000-0000-0000-0000-000000000000}"/>
          </ac:spMkLst>
        </pc:spChg>
        <pc:spChg chg="add del">
          <ac:chgData name="Albert, Amanda" userId="67c80ae2-390a-4487-8790-126f5c4c193e" providerId="ADAL" clId="{56CC6376-79DC-497A-92B4-28091B064418}" dt="2025-10-14T18:22:25.528" v="2009" actId="26606"/>
          <ac:spMkLst>
            <pc:docMk/>
            <pc:sldMk cId="2180728132" sldId="261"/>
            <ac:spMk id="8" creationId="{C52ED567-06B3-4107-9773-BBB6BD78673C}"/>
          </ac:spMkLst>
        </pc:spChg>
        <pc:spChg chg="add del">
          <ac:chgData name="Albert, Amanda" userId="67c80ae2-390a-4487-8790-126f5c4c193e" providerId="ADAL" clId="{56CC6376-79DC-497A-92B4-28091B064418}" dt="2025-10-14T18:22:25.528" v="2009" actId="26606"/>
          <ac:spMkLst>
            <pc:docMk/>
            <pc:sldMk cId="2180728132" sldId="261"/>
            <ac:spMk id="10" creationId="{AF551D8B-3775-4477-88B7-7B7C350D34E4}"/>
          </ac:spMkLst>
        </pc:spChg>
        <pc:spChg chg="add del">
          <ac:chgData name="Albert, Amanda" userId="67c80ae2-390a-4487-8790-126f5c4c193e" providerId="ADAL" clId="{56CC6376-79DC-497A-92B4-28091B064418}" dt="2025-10-14T18:22:25.528" v="2009" actId="26606"/>
          <ac:spMkLst>
            <pc:docMk/>
            <pc:sldMk cId="2180728132" sldId="261"/>
            <ac:spMk id="16" creationId="{BB934D2B-85E2-4375-94EE-B66C16BF7999}"/>
          </ac:spMkLst>
        </pc:spChg>
        <pc:spChg chg="add del">
          <ac:chgData name="Albert, Amanda" userId="67c80ae2-390a-4487-8790-126f5c4c193e" providerId="ADAL" clId="{56CC6376-79DC-497A-92B4-28091B064418}" dt="2025-10-14T18:22:25.528" v="2009" actId="26606"/>
          <ac:spMkLst>
            <pc:docMk/>
            <pc:sldMk cId="2180728132" sldId="261"/>
            <ac:spMk id="18" creationId="{9B445E02-D785-4565-B842-9567BBC09508}"/>
          </ac:spMkLst>
        </pc:spChg>
        <pc:spChg chg="add del">
          <ac:chgData name="Albert, Amanda" userId="67c80ae2-390a-4487-8790-126f5c4c193e" providerId="ADAL" clId="{56CC6376-79DC-497A-92B4-28091B064418}" dt="2025-10-14T18:22:25.528" v="2009" actId="26606"/>
          <ac:spMkLst>
            <pc:docMk/>
            <pc:sldMk cId="2180728132" sldId="261"/>
            <ac:spMk id="20" creationId="{2C153736-D102-4F57-9DE7-615AFC02B0AC}"/>
          </ac:spMkLst>
        </pc:spChg>
        <pc:spChg chg="add del">
          <ac:chgData name="Albert, Amanda" userId="67c80ae2-390a-4487-8790-126f5c4c193e" providerId="ADAL" clId="{56CC6376-79DC-497A-92B4-28091B064418}" dt="2025-10-14T18:22:25.528" v="2009" actId="26606"/>
          <ac:spMkLst>
            <pc:docMk/>
            <pc:sldMk cId="2180728132" sldId="261"/>
            <ac:spMk id="22" creationId="{BA407A52-66F4-4CDE-A726-FF79F3EC342D}"/>
          </ac:spMkLst>
        </pc:spChg>
        <pc:spChg chg="add del">
          <ac:chgData name="Albert, Amanda" userId="67c80ae2-390a-4487-8790-126f5c4c193e" providerId="ADAL" clId="{56CC6376-79DC-497A-92B4-28091B064418}" dt="2025-10-14T18:22:25.528" v="2009" actId="26606"/>
          <ac:spMkLst>
            <pc:docMk/>
            <pc:sldMk cId="2180728132" sldId="261"/>
            <ac:spMk id="24" creationId="{D28FFB34-4FC3-46F5-B900-D3B774FD0BE6}"/>
          </ac:spMkLst>
        </pc:spChg>
        <pc:spChg chg="add del">
          <ac:chgData name="Albert, Amanda" userId="67c80ae2-390a-4487-8790-126f5c4c193e" providerId="ADAL" clId="{56CC6376-79DC-497A-92B4-28091B064418}" dt="2025-10-14T18:22:25.528" v="2009" actId="26606"/>
          <ac:spMkLst>
            <pc:docMk/>
            <pc:sldMk cId="2180728132" sldId="261"/>
            <ac:spMk id="28" creationId="{D52A0D23-45DD-4DF4-ADE6-A81F409BB9FB}"/>
          </ac:spMkLst>
        </pc:spChg>
      </pc:sldChg>
      <pc:sldChg chg="addSp delSp modSp mod setBg">
        <pc:chgData name="Albert, Amanda" userId="67c80ae2-390a-4487-8790-126f5c4c193e" providerId="ADAL" clId="{56CC6376-79DC-497A-92B4-28091B064418}" dt="2025-10-14T18:19:03.644" v="1944"/>
        <pc:sldMkLst>
          <pc:docMk/>
          <pc:sldMk cId="256022534" sldId="264"/>
        </pc:sldMkLst>
        <pc:spChg chg="mod">
          <ac:chgData name="Albert, Amanda" userId="67c80ae2-390a-4487-8790-126f5c4c193e" providerId="ADAL" clId="{56CC6376-79DC-497A-92B4-28091B064418}" dt="2025-10-14T16:26:50.444" v="1660" actId="26606"/>
          <ac:spMkLst>
            <pc:docMk/>
            <pc:sldMk cId="256022534" sldId="264"/>
            <ac:spMk id="2" creationId="{00000000-0000-0000-0000-000000000000}"/>
          </ac:spMkLst>
        </pc:spChg>
        <pc:spChg chg="del">
          <ac:chgData name="Albert, Amanda" userId="67c80ae2-390a-4487-8790-126f5c4c193e" providerId="ADAL" clId="{56CC6376-79DC-497A-92B4-28091B064418}" dt="2025-10-14T16:26:50.444" v="1660" actId="26606"/>
          <ac:spMkLst>
            <pc:docMk/>
            <pc:sldMk cId="256022534" sldId="264"/>
            <ac:spMk id="3" creationId="{00000000-0000-0000-0000-000000000000}"/>
          </ac:spMkLst>
        </pc:spChg>
        <pc:spChg chg="add">
          <ac:chgData name="Albert, Amanda" userId="67c80ae2-390a-4487-8790-126f5c4c193e" providerId="ADAL" clId="{56CC6376-79DC-497A-92B4-28091B064418}" dt="2025-10-14T16:26:50.444" v="1660" actId="26606"/>
          <ac:spMkLst>
            <pc:docMk/>
            <pc:sldMk cId="256022534" sldId="264"/>
            <ac:spMk id="9" creationId="{9F4444CE-BC8D-4D61-B303-4C05614E62AB}"/>
          </ac:spMkLst>
        </pc:spChg>
        <pc:spChg chg="add">
          <ac:chgData name="Albert, Amanda" userId="67c80ae2-390a-4487-8790-126f5c4c193e" providerId="ADAL" clId="{56CC6376-79DC-497A-92B4-28091B064418}" dt="2025-10-14T16:26:50.444" v="1660" actId="26606"/>
          <ac:spMkLst>
            <pc:docMk/>
            <pc:sldMk cId="256022534" sldId="264"/>
            <ac:spMk id="11" creationId="{73772B81-181F-48B7-8826-4D9686D15DF5}"/>
          </ac:spMkLst>
        </pc:spChg>
        <pc:spChg chg="add">
          <ac:chgData name="Albert, Amanda" userId="67c80ae2-390a-4487-8790-126f5c4c193e" providerId="ADAL" clId="{56CC6376-79DC-497A-92B4-28091B064418}" dt="2025-10-14T16:26:50.444" v="1660" actId="26606"/>
          <ac:spMkLst>
            <pc:docMk/>
            <pc:sldMk cId="256022534" sldId="264"/>
            <ac:spMk id="13" creationId="{B2205F6E-03C6-4E92-877C-E2482F6599AA}"/>
          </ac:spMkLst>
        </pc:spChg>
        <pc:graphicFrameChg chg="add mod">
          <ac:chgData name="Albert, Amanda" userId="67c80ae2-390a-4487-8790-126f5c4c193e" providerId="ADAL" clId="{56CC6376-79DC-497A-92B4-28091B064418}" dt="2025-10-14T18:19:03.644" v="1944"/>
          <ac:graphicFrameMkLst>
            <pc:docMk/>
            <pc:sldMk cId="256022534" sldId="264"/>
            <ac:graphicFrameMk id="5" creationId="{1914E79E-7E21-EBD1-D9E5-1C422BC91AB9}"/>
          </ac:graphicFrameMkLst>
        </pc:graphicFrameChg>
      </pc:sldChg>
      <pc:sldChg chg="del">
        <pc:chgData name="Albert, Amanda" userId="67c80ae2-390a-4487-8790-126f5c4c193e" providerId="ADAL" clId="{56CC6376-79DC-497A-92B4-28091B064418}" dt="2025-10-14T18:09:50.855" v="1939" actId="2696"/>
        <pc:sldMkLst>
          <pc:docMk/>
          <pc:sldMk cId="4112735107" sldId="265"/>
        </pc:sldMkLst>
      </pc:sldChg>
      <pc:sldChg chg="addSp modSp mod setBg">
        <pc:chgData name="Albert, Amanda" userId="67c80ae2-390a-4487-8790-126f5c4c193e" providerId="ADAL" clId="{56CC6376-79DC-497A-92B4-28091B064418}" dt="2025-10-14T18:22:09.066" v="2008" actId="1076"/>
        <pc:sldMkLst>
          <pc:docMk/>
          <pc:sldMk cId="3142863125" sldId="266"/>
        </pc:sldMkLst>
        <pc:spChg chg="mod">
          <ac:chgData name="Albert, Amanda" userId="67c80ae2-390a-4487-8790-126f5c4c193e" providerId="ADAL" clId="{56CC6376-79DC-497A-92B4-28091B064418}" dt="2025-10-14T16:36:06.017" v="1728" actId="122"/>
          <ac:spMkLst>
            <pc:docMk/>
            <pc:sldMk cId="3142863125" sldId="266"/>
            <ac:spMk id="2" creationId="{00000000-0000-0000-0000-000000000000}"/>
          </ac:spMkLst>
        </pc:spChg>
        <pc:spChg chg="mod">
          <ac:chgData name="Albert, Amanda" userId="67c80ae2-390a-4487-8790-126f5c4c193e" providerId="ADAL" clId="{56CC6376-79DC-497A-92B4-28091B064418}" dt="2025-10-14T18:22:09.066" v="2008" actId="1076"/>
          <ac:spMkLst>
            <pc:docMk/>
            <pc:sldMk cId="3142863125" sldId="266"/>
            <ac:spMk id="6" creationId="{00000000-0000-0000-0000-000000000000}"/>
          </ac:spMkLst>
        </pc:spChg>
        <pc:spChg chg="add">
          <ac:chgData name="Albert, Amanda" userId="67c80ae2-390a-4487-8790-126f5c4c193e" providerId="ADAL" clId="{56CC6376-79DC-497A-92B4-28091B064418}" dt="2025-10-14T16:23:45.041" v="1652" actId="26606"/>
          <ac:spMkLst>
            <pc:docMk/>
            <pc:sldMk cId="3142863125" sldId="266"/>
            <ac:spMk id="11" creationId="{A65AC7D1-EAA9-48F5-B509-60A7F50BF703}"/>
          </ac:spMkLst>
        </pc:spChg>
        <pc:spChg chg="add">
          <ac:chgData name="Albert, Amanda" userId="67c80ae2-390a-4487-8790-126f5c4c193e" providerId="ADAL" clId="{56CC6376-79DC-497A-92B4-28091B064418}" dt="2025-10-14T16:23:45.041" v="1652" actId="26606"/>
          <ac:spMkLst>
            <pc:docMk/>
            <pc:sldMk cId="3142863125" sldId="266"/>
            <ac:spMk id="13" creationId="{D6320AF9-619A-4175-865B-5663E1AEF4C5}"/>
          </ac:spMkLst>
        </pc:spChg>
        <pc:spChg chg="add">
          <ac:chgData name="Albert, Amanda" userId="67c80ae2-390a-4487-8790-126f5c4c193e" providerId="ADAL" clId="{56CC6376-79DC-497A-92B4-28091B064418}" dt="2025-10-14T16:23:45.041" v="1652" actId="26606"/>
          <ac:spMkLst>
            <pc:docMk/>
            <pc:sldMk cId="3142863125" sldId="266"/>
            <ac:spMk id="19" creationId="{7E018740-5C2B-4A41-AC1A-7E68D1EC1954}"/>
          </ac:spMkLst>
        </pc:spChg>
        <pc:spChg chg="add">
          <ac:chgData name="Albert, Amanda" userId="67c80ae2-390a-4487-8790-126f5c4c193e" providerId="ADAL" clId="{56CC6376-79DC-497A-92B4-28091B064418}" dt="2025-10-14T16:23:45.041" v="1652" actId="26606"/>
          <ac:spMkLst>
            <pc:docMk/>
            <pc:sldMk cId="3142863125" sldId="266"/>
            <ac:spMk id="21" creationId="{166F75A4-C475-4941-8EE2-B80A06A2C1BB}"/>
          </ac:spMkLst>
        </pc:spChg>
        <pc:spChg chg="add">
          <ac:chgData name="Albert, Amanda" userId="67c80ae2-390a-4487-8790-126f5c4c193e" providerId="ADAL" clId="{56CC6376-79DC-497A-92B4-28091B064418}" dt="2025-10-14T16:23:45.041" v="1652" actId="26606"/>
          <ac:spMkLst>
            <pc:docMk/>
            <pc:sldMk cId="3142863125" sldId="266"/>
            <ac:spMk id="23" creationId="{A032553A-72E8-4B0D-8405-FF9771C9AF05}"/>
          </ac:spMkLst>
        </pc:spChg>
        <pc:spChg chg="add">
          <ac:chgData name="Albert, Amanda" userId="67c80ae2-390a-4487-8790-126f5c4c193e" providerId="ADAL" clId="{56CC6376-79DC-497A-92B4-28091B064418}" dt="2025-10-14T16:23:45.041" v="1652" actId="26606"/>
          <ac:spMkLst>
            <pc:docMk/>
            <pc:sldMk cId="3142863125" sldId="266"/>
            <ac:spMk id="25" creationId="{765800AC-C3B9-498E-87BC-29FAE4C76B21}"/>
          </ac:spMkLst>
        </pc:spChg>
        <pc:spChg chg="add">
          <ac:chgData name="Albert, Amanda" userId="67c80ae2-390a-4487-8790-126f5c4c193e" providerId="ADAL" clId="{56CC6376-79DC-497A-92B4-28091B064418}" dt="2025-10-14T16:23:45.041" v="1652" actId="26606"/>
          <ac:spMkLst>
            <pc:docMk/>
            <pc:sldMk cId="3142863125" sldId="266"/>
            <ac:spMk id="27" creationId="{1F9D6ACB-2FF4-49F9-978A-E0D5327FC635}"/>
          </ac:spMkLst>
        </pc:spChg>
        <pc:spChg chg="add">
          <ac:chgData name="Albert, Amanda" userId="67c80ae2-390a-4487-8790-126f5c4c193e" providerId="ADAL" clId="{56CC6376-79DC-497A-92B4-28091B064418}" dt="2025-10-14T16:23:45.041" v="1652" actId="26606"/>
          <ac:spMkLst>
            <pc:docMk/>
            <pc:sldMk cId="3142863125" sldId="266"/>
            <ac:spMk id="29" creationId="{A5EC319D-0FEA-4B95-A3EA-01E35672C95B}"/>
          </ac:spMkLst>
        </pc:spChg>
      </pc:sldChg>
      <pc:sldChg chg="addSp delSp modSp mod setBg">
        <pc:chgData name="Albert, Amanda" userId="67c80ae2-390a-4487-8790-126f5c4c193e" providerId="ADAL" clId="{56CC6376-79DC-497A-92B4-28091B064418}" dt="2025-10-14T18:21:41.386" v="2004" actId="403"/>
        <pc:sldMkLst>
          <pc:docMk/>
          <pc:sldMk cId="1098234650" sldId="267"/>
        </pc:sldMkLst>
        <pc:spChg chg="mod">
          <ac:chgData name="Albert, Amanda" userId="67c80ae2-390a-4487-8790-126f5c4c193e" providerId="ADAL" clId="{56CC6376-79DC-497A-92B4-28091B064418}" dt="2025-10-14T16:23:31.958" v="1651" actId="26606"/>
          <ac:spMkLst>
            <pc:docMk/>
            <pc:sldMk cId="1098234650" sldId="267"/>
            <ac:spMk id="2" creationId="{00000000-0000-0000-0000-000000000000}"/>
          </ac:spMkLst>
        </pc:spChg>
        <pc:spChg chg="add del mod">
          <ac:chgData name="Albert, Amanda" userId="67c80ae2-390a-4487-8790-126f5c4c193e" providerId="ADAL" clId="{56CC6376-79DC-497A-92B4-28091B064418}" dt="2025-10-14T16:23:31.958" v="1651" actId="26606"/>
          <ac:spMkLst>
            <pc:docMk/>
            <pc:sldMk cId="1098234650" sldId="267"/>
            <ac:spMk id="6" creationId="{00000000-0000-0000-0000-000000000000}"/>
          </ac:spMkLst>
        </pc:spChg>
        <pc:spChg chg="add del">
          <ac:chgData name="Albert, Amanda" userId="67c80ae2-390a-4487-8790-126f5c4c193e" providerId="ADAL" clId="{56CC6376-79DC-497A-92B4-28091B064418}" dt="2025-10-14T16:23:26.157" v="1646" actId="26606"/>
          <ac:spMkLst>
            <pc:docMk/>
            <pc:sldMk cId="1098234650" sldId="267"/>
            <ac:spMk id="9" creationId="{9F4444CE-BC8D-4D61-B303-4C05614E62AB}"/>
          </ac:spMkLst>
        </pc:spChg>
        <pc:spChg chg="add del">
          <ac:chgData name="Albert, Amanda" userId="67c80ae2-390a-4487-8790-126f5c4c193e" providerId="ADAL" clId="{56CC6376-79DC-497A-92B4-28091B064418}" dt="2025-10-14T16:23:26.157" v="1646" actId="26606"/>
          <ac:spMkLst>
            <pc:docMk/>
            <pc:sldMk cId="1098234650" sldId="267"/>
            <ac:spMk id="10" creationId="{73772B81-181F-48B7-8826-4D9686D15DF5}"/>
          </ac:spMkLst>
        </pc:spChg>
        <pc:spChg chg="add del">
          <ac:chgData name="Albert, Amanda" userId="67c80ae2-390a-4487-8790-126f5c4c193e" providerId="ADAL" clId="{56CC6376-79DC-497A-92B4-28091B064418}" dt="2025-10-14T16:23:26.157" v="1646" actId="26606"/>
          <ac:spMkLst>
            <pc:docMk/>
            <pc:sldMk cId="1098234650" sldId="267"/>
            <ac:spMk id="11" creationId="{B2205F6E-03C6-4E92-877C-E2482F6599AA}"/>
          </ac:spMkLst>
        </pc:spChg>
        <pc:spChg chg="add del">
          <ac:chgData name="Albert, Amanda" userId="67c80ae2-390a-4487-8790-126f5c4c193e" providerId="ADAL" clId="{56CC6376-79DC-497A-92B4-28091B064418}" dt="2025-10-14T16:23:13.520" v="1644" actId="26606"/>
          <ac:spMkLst>
            <pc:docMk/>
            <pc:sldMk cId="1098234650" sldId="267"/>
            <ac:spMk id="12" creationId="{9F4444CE-BC8D-4D61-B303-4C05614E62AB}"/>
          </ac:spMkLst>
        </pc:spChg>
        <pc:spChg chg="add del">
          <ac:chgData name="Albert, Amanda" userId="67c80ae2-390a-4487-8790-126f5c4c193e" providerId="ADAL" clId="{56CC6376-79DC-497A-92B4-28091B064418}" dt="2025-10-14T16:23:13.520" v="1644" actId="26606"/>
          <ac:spMkLst>
            <pc:docMk/>
            <pc:sldMk cId="1098234650" sldId="267"/>
            <ac:spMk id="14" creationId="{73772B81-181F-48B7-8826-4D9686D15DF5}"/>
          </ac:spMkLst>
        </pc:spChg>
        <pc:spChg chg="add del">
          <ac:chgData name="Albert, Amanda" userId="67c80ae2-390a-4487-8790-126f5c4c193e" providerId="ADAL" clId="{56CC6376-79DC-497A-92B4-28091B064418}" dt="2025-10-14T16:23:13.520" v="1644" actId="26606"/>
          <ac:spMkLst>
            <pc:docMk/>
            <pc:sldMk cId="1098234650" sldId="267"/>
            <ac:spMk id="16" creationId="{B2205F6E-03C6-4E92-877C-E2482F6599AA}"/>
          </ac:spMkLst>
        </pc:spChg>
        <pc:spChg chg="add del">
          <ac:chgData name="Albert, Amanda" userId="67c80ae2-390a-4487-8790-126f5c4c193e" providerId="ADAL" clId="{56CC6376-79DC-497A-92B4-28091B064418}" dt="2025-10-14T16:23:28.067" v="1648" actId="26606"/>
          <ac:spMkLst>
            <pc:docMk/>
            <pc:sldMk cId="1098234650" sldId="267"/>
            <ac:spMk id="24" creationId="{655AE6B0-AC9E-4167-806F-E9DB135FC46B}"/>
          </ac:spMkLst>
        </pc:spChg>
        <pc:spChg chg="add del">
          <ac:chgData name="Albert, Amanda" userId="67c80ae2-390a-4487-8790-126f5c4c193e" providerId="ADAL" clId="{56CC6376-79DC-497A-92B4-28091B064418}" dt="2025-10-14T16:23:28.067" v="1648" actId="26606"/>
          <ac:spMkLst>
            <pc:docMk/>
            <pc:sldMk cId="1098234650" sldId="267"/>
            <ac:spMk id="25" creationId="{87BD1F4E-A66D-4C06-86DA-8D56CA7A3B41}"/>
          </ac:spMkLst>
        </pc:spChg>
        <pc:spChg chg="add del">
          <ac:chgData name="Albert, Amanda" userId="67c80ae2-390a-4487-8790-126f5c4c193e" providerId="ADAL" clId="{56CC6376-79DC-497A-92B4-28091B064418}" dt="2025-10-14T16:23:31.894" v="1650" actId="26606"/>
          <ac:spMkLst>
            <pc:docMk/>
            <pc:sldMk cId="1098234650" sldId="267"/>
            <ac:spMk id="30" creationId="{655AE6B0-AC9E-4167-806F-E9DB135FC46B}"/>
          </ac:spMkLst>
        </pc:spChg>
        <pc:spChg chg="add del">
          <ac:chgData name="Albert, Amanda" userId="67c80ae2-390a-4487-8790-126f5c4c193e" providerId="ADAL" clId="{56CC6376-79DC-497A-92B4-28091B064418}" dt="2025-10-14T16:23:31.894" v="1650" actId="26606"/>
          <ac:spMkLst>
            <pc:docMk/>
            <pc:sldMk cId="1098234650" sldId="267"/>
            <ac:spMk id="40" creationId="{87BD1F4E-A66D-4C06-86DA-8D56CA7A3B41}"/>
          </ac:spMkLst>
        </pc:spChg>
        <pc:spChg chg="add">
          <ac:chgData name="Albert, Amanda" userId="67c80ae2-390a-4487-8790-126f5c4c193e" providerId="ADAL" clId="{56CC6376-79DC-497A-92B4-28091B064418}" dt="2025-10-14T16:23:31.958" v="1651" actId="26606"/>
          <ac:spMkLst>
            <pc:docMk/>
            <pc:sldMk cId="1098234650" sldId="267"/>
            <ac:spMk id="43" creationId="{9F4444CE-BC8D-4D61-B303-4C05614E62AB}"/>
          </ac:spMkLst>
        </pc:spChg>
        <pc:spChg chg="add">
          <ac:chgData name="Albert, Amanda" userId="67c80ae2-390a-4487-8790-126f5c4c193e" providerId="ADAL" clId="{56CC6376-79DC-497A-92B4-28091B064418}" dt="2025-10-14T16:23:31.958" v="1651" actId="26606"/>
          <ac:spMkLst>
            <pc:docMk/>
            <pc:sldMk cId="1098234650" sldId="267"/>
            <ac:spMk id="44" creationId="{73772B81-181F-48B7-8826-4D9686D15DF5}"/>
          </ac:spMkLst>
        </pc:spChg>
        <pc:spChg chg="add">
          <ac:chgData name="Albert, Amanda" userId="67c80ae2-390a-4487-8790-126f5c4c193e" providerId="ADAL" clId="{56CC6376-79DC-497A-92B4-28091B064418}" dt="2025-10-14T16:23:31.958" v="1651" actId="26606"/>
          <ac:spMkLst>
            <pc:docMk/>
            <pc:sldMk cId="1098234650" sldId="267"/>
            <ac:spMk id="45" creationId="{B2205F6E-03C6-4E92-877C-E2482F6599AA}"/>
          </ac:spMkLst>
        </pc:spChg>
        <pc:grpChg chg="add del">
          <ac:chgData name="Albert, Amanda" userId="67c80ae2-390a-4487-8790-126f5c4c193e" providerId="ADAL" clId="{56CC6376-79DC-497A-92B4-28091B064418}" dt="2025-10-14T16:23:28.067" v="1648" actId="26606"/>
          <ac:grpSpMkLst>
            <pc:docMk/>
            <pc:sldMk cId="1098234650" sldId="267"/>
            <ac:grpSpMk id="26" creationId="{3523416A-383B-4FDC-B4C9-D8EDDFE9C043}"/>
          </ac:grpSpMkLst>
        </pc:grpChg>
        <pc:grpChg chg="add del">
          <ac:chgData name="Albert, Amanda" userId="67c80ae2-390a-4487-8790-126f5c4c193e" providerId="ADAL" clId="{56CC6376-79DC-497A-92B4-28091B064418}" dt="2025-10-14T16:23:31.894" v="1650" actId="26606"/>
          <ac:grpSpMkLst>
            <pc:docMk/>
            <pc:sldMk cId="1098234650" sldId="267"/>
            <ac:grpSpMk id="31" creationId="{3523416A-383B-4FDC-B4C9-D8EDDFE9C043}"/>
          </ac:grpSpMkLst>
        </pc:grpChg>
        <pc:graphicFrameChg chg="add del">
          <ac:chgData name="Albert, Amanda" userId="67c80ae2-390a-4487-8790-126f5c4c193e" providerId="ADAL" clId="{56CC6376-79DC-497A-92B4-28091B064418}" dt="2025-10-14T16:23:13.520" v="1644" actId="26606"/>
          <ac:graphicFrameMkLst>
            <pc:docMk/>
            <pc:sldMk cId="1098234650" sldId="267"/>
            <ac:graphicFrameMk id="8" creationId="{1906B322-07DE-7AED-8E39-D234E6A5B92D}"/>
          </ac:graphicFrameMkLst>
        </pc:graphicFrameChg>
        <pc:graphicFrameChg chg="add del">
          <ac:chgData name="Albert, Amanda" userId="67c80ae2-390a-4487-8790-126f5c4c193e" providerId="ADAL" clId="{56CC6376-79DC-497A-92B4-28091B064418}" dt="2025-10-14T16:23:26.157" v="1646" actId="26606"/>
          <ac:graphicFrameMkLst>
            <pc:docMk/>
            <pc:sldMk cId="1098234650" sldId="267"/>
            <ac:graphicFrameMk id="13" creationId="{33E32344-2914-25AD-8CB5-05B6957607BF}"/>
          </ac:graphicFrameMkLst>
        </pc:graphicFrameChg>
        <pc:graphicFrameChg chg="add del">
          <ac:chgData name="Albert, Amanda" userId="67c80ae2-390a-4487-8790-126f5c4c193e" providerId="ADAL" clId="{56CC6376-79DC-497A-92B4-28091B064418}" dt="2025-10-14T16:23:28.067" v="1648" actId="26606"/>
          <ac:graphicFrameMkLst>
            <pc:docMk/>
            <pc:sldMk cId="1098234650" sldId="267"/>
            <ac:graphicFrameMk id="28" creationId="{9D672377-5D90-4438-4E95-B0B359275B83}"/>
          </ac:graphicFrameMkLst>
        </pc:graphicFrameChg>
        <pc:graphicFrameChg chg="add del">
          <ac:chgData name="Albert, Amanda" userId="67c80ae2-390a-4487-8790-126f5c4c193e" providerId="ADAL" clId="{56CC6376-79DC-497A-92B4-28091B064418}" dt="2025-10-14T16:23:31.894" v="1650" actId="26606"/>
          <ac:graphicFrameMkLst>
            <pc:docMk/>
            <pc:sldMk cId="1098234650" sldId="267"/>
            <ac:graphicFrameMk id="41" creationId="{FF2223F5-527B-1AE9-6439-261725AC22A1}"/>
          </ac:graphicFrameMkLst>
        </pc:graphicFrameChg>
        <pc:graphicFrameChg chg="add mod modGraphic">
          <ac:chgData name="Albert, Amanda" userId="67c80ae2-390a-4487-8790-126f5c4c193e" providerId="ADAL" clId="{56CC6376-79DC-497A-92B4-28091B064418}" dt="2025-10-14T18:21:41.386" v="2004" actId="403"/>
          <ac:graphicFrameMkLst>
            <pc:docMk/>
            <pc:sldMk cId="1098234650" sldId="267"/>
            <ac:graphicFrameMk id="46" creationId="{33E32344-2914-25AD-8CB5-05B6957607BF}"/>
          </ac:graphicFrameMkLst>
        </pc:graphicFrameChg>
      </pc:sldChg>
      <pc:sldChg chg="addSp delSp modSp mod setBg">
        <pc:chgData name="Albert, Amanda" userId="67c80ae2-390a-4487-8790-126f5c4c193e" providerId="ADAL" clId="{56CC6376-79DC-497A-92B4-28091B064418}" dt="2025-10-14T16:26:23.811" v="1657" actId="26606"/>
        <pc:sldMkLst>
          <pc:docMk/>
          <pc:sldMk cId="1751533577" sldId="270"/>
        </pc:sldMkLst>
        <pc:spChg chg="mod">
          <ac:chgData name="Albert, Amanda" userId="67c80ae2-390a-4487-8790-126f5c4c193e" providerId="ADAL" clId="{56CC6376-79DC-497A-92B4-28091B064418}" dt="2025-10-14T16:26:23.811" v="1657" actId="26606"/>
          <ac:spMkLst>
            <pc:docMk/>
            <pc:sldMk cId="1751533577" sldId="270"/>
            <ac:spMk id="2" creationId="{00000000-0000-0000-0000-000000000000}"/>
          </ac:spMkLst>
        </pc:spChg>
        <pc:spChg chg="del mod">
          <ac:chgData name="Albert, Amanda" userId="67c80ae2-390a-4487-8790-126f5c4c193e" providerId="ADAL" clId="{56CC6376-79DC-497A-92B4-28091B064418}" dt="2025-10-14T16:26:23.811" v="1657" actId="26606"/>
          <ac:spMkLst>
            <pc:docMk/>
            <pc:sldMk cId="1751533577" sldId="270"/>
            <ac:spMk id="3" creationId="{00000000-0000-0000-0000-000000000000}"/>
          </ac:spMkLst>
        </pc:spChg>
        <pc:spChg chg="add">
          <ac:chgData name="Albert, Amanda" userId="67c80ae2-390a-4487-8790-126f5c4c193e" providerId="ADAL" clId="{56CC6376-79DC-497A-92B4-28091B064418}" dt="2025-10-14T16:26:23.811" v="1657" actId="26606"/>
          <ac:spMkLst>
            <pc:docMk/>
            <pc:sldMk cId="1751533577" sldId="270"/>
            <ac:spMk id="9" creationId="{9F4444CE-BC8D-4D61-B303-4C05614E62AB}"/>
          </ac:spMkLst>
        </pc:spChg>
        <pc:spChg chg="add">
          <ac:chgData name="Albert, Amanda" userId="67c80ae2-390a-4487-8790-126f5c4c193e" providerId="ADAL" clId="{56CC6376-79DC-497A-92B4-28091B064418}" dt="2025-10-14T16:26:23.811" v="1657" actId="26606"/>
          <ac:spMkLst>
            <pc:docMk/>
            <pc:sldMk cId="1751533577" sldId="270"/>
            <ac:spMk id="11" creationId="{73772B81-181F-48B7-8826-4D9686D15DF5}"/>
          </ac:spMkLst>
        </pc:spChg>
        <pc:spChg chg="add">
          <ac:chgData name="Albert, Amanda" userId="67c80ae2-390a-4487-8790-126f5c4c193e" providerId="ADAL" clId="{56CC6376-79DC-497A-92B4-28091B064418}" dt="2025-10-14T16:26:23.811" v="1657" actId="26606"/>
          <ac:spMkLst>
            <pc:docMk/>
            <pc:sldMk cId="1751533577" sldId="270"/>
            <ac:spMk id="13" creationId="{B2205F6E-03C6-4E92-877C-E2482F6599AA}"/>
          </ac:spMkLst>
        </pc:spChg>
        <pc:graphicFrameChg chg="add">
          <ac:chgData name="Albert, Amanda" userId="67c80ae2-390a-4487-8790-126f5c4c193e" providerId="ADAL" clId="{56CC6376-79DC-497A-92B4-28091B064418}" dt="2025-10-14T16:26:23.811" v="1657" actId="26606"/>
          <ac:graphicFrameMkLst>
            <pc:docMk/>
            <pc:sldMk cId="1751533577" sldId="270"/>
            <ac:graphicFrameMk id="5" creationId="{24BCB849-BFD5-70C5-C809-258C3E6F2A62}"/>
          </ac:graphicFrameMkLst>
        </pc:graphicFrameChg>
      </pc:sldChg>
      <pc:sldChg chg="addSp delSp modSp mod setBg">
        <pc:chgData name="Albert, Amanda" userId="67c80ae2-390a-4487-8790-126f5c4c193e" providerId="ADAL" clId="{56CC6376-79DC-497A-92B4-28091B064418}" dt="2025-10-14T16:42:18.280" v="1799" actId="20577"/>
        <pc:sldMkLst>
          <pc:docMk/>
          <pc:sldMk cId="3985944523" sldId="271"/>
        </pc:sldMkLst>
        <pc:spChg chg="mod">
          <ac:chgData name="Albert, Amanda" userId="67c80ae2-390a-4487-8790-126f5c4c193e" providerId="ADAL" clId="{56CC6376-79DC-497A-92B4-28091B064418}" dt="2025-10-14T16:42:18.280" v="1799" actId="20577"/>
          <ac:spMkLst>
            <pc:docMk/>
            <pc:sldMk cId="3985944523" sldId="271"/>
            <ac:spMk id="2" creationId="{00000000-0000-0000-0000-000000000000}"/>
          </ac:spMkLst>
        </pc:spChg>
        <pc:spChg chg="del mod">
          <ac:chgData name="Albert, Amanda" userId="67c80ae2-390a-4487-8790-126f5c4c193e" providerId="ADAL" clId="{56CC6376-79DC-497A-92B4-28091B064418}" dt="2025-10-14T16:24:09.262" v="1654" actId="26606"/>
          <ac:spMkLst>
            <pc:docMk/>
            <pc:sldMk cId="3985944523" sldId="271"/>
            <ac:spMk id="3" creationId="{00000000-0000-0000-0000-000000000000}"/>
          </ac:spMkLst>
        </pc:spChg>
        <pc:spChg chg="add">
          <ac:chgData name="Albert, Amanda" userId="67c80ae2-390a-4487-8790-126f5c4c193e" providerId="ADAL" clId="{56CC6376-79DC-497A-92B4-28091B064418}" dt="2025-10-14T16:24:09.262" v="1654" actId="26606"/>
          <ac:spMkLst>
            <pc:docMk/>
            <pc:sldMk cId="3985944523" sldId="271"/>
            <ac:spMk id="9" creationId="{9F4444CE-BC8D-4D61-B303-4C05614E62AB}"/>
          </ac:spMkLst>
        </pc:spChg>
        <pc:spChg chg="add">
          <ac:chgData name="Albert, Amanda" userId="67c80ae2-390a-4487-8790-126f5c4c193e" providerId="ADAL" clId="{56CC6376-79DC-497A-92B4-28091B064418}" dt="2025-10-14T16:24:09.262" v="1654" actId="26606"/>
          <ac:spMkLst>
            <pc:docMk/>
            <pc:sldMk cId="3985944523" sldId="271"/>
            <ac:spMk id="11" creationId="{73772B81-181F-48B7-8826-4D9686D15DF5}"/>
          </ac:spMkLst>
        </pc:spChg>
        <pc:spChg chg="add">
          <ac:chgData name="Albert, Amanda" userId="67c80ae2-390a-4487-8790-126f5c4c193e" providerId="ADAL" clId="{56CC6376-79DC-497A-92B4-28091B064418}" dt="2025-10-14T16:24:09.262" v="1654" actId="26606"/>
          <ac:spMkLst>
            <pc:docMk/>
            <pc:sldMk cId="3985944523" sldId="271"/>
            <ac:spMk id="13" creationId="{B2205F6E-03C6-4E92-877C-E2482F6599AA}"/>
          </ac:spMkLst>
        </pc:spChg>
        <pc:graphicFrameChg chg="add mod modGraphic">
          <ac:chgData name="Albert, Amanda" userId="67c80ae2-390a-4487-8790-126f5c4c193e" providerId="ADAL" clId="{56CC6376-79DC-497A-92B4-28091B064418}" dt="2025-10-14T16:41:53.383" v="1779"/>
          <ac:graphicFrameMkLst>
            <pc:docMk/>
            <pc:sldMk cId="3985944523" sldId="271"/>
            <ac:graphicFrameMk id="5" creationId="{1DE60751-A006-2990-6653-A67674E69CB2}"/>
          </ac:graphicFrameMkLst>
        </pc:graphicFrameChg>
      </pc:sldChg>
      <pc:sldChg chg="del">
        <pc:chgData name="Albert, Amanda" userId="67c80ae2-390a-4487-8790-126f5c4c193e" providerId="ADAL" clId="{56CC6376-79DC-497A-92B4-28091B064418}" dt="2025-10-14T16:11:39.061" v="787" actId="2696"/>
        <pc:sldMkLst>
          <pc:docMk/>
          <pc:sldMk cId="2838148924" sldId="272"/>
        </pc:sldMkLst>
      </pc:sldChg>
      <pc:sldChg chg="addSp delSp modSp mod setBg">
        <pc:chgData name="Albert, Amanda" userId="67c80ae2-390a-4487-8790-126f5c4c193e" providerId="ADAL" clId="{56CC6376-79DC-497A-92B4-28091B064418}" dt="2025-10-14T16:26:41.798" v="1659" actId="26606"/>
        <pc:sldMkLst>
          <pc:docMk/>
          <pc:sldMk cId="3458399518" sldId="273"/>
        </pc:sldMkLst>
        <pc:spChg chg="mod">
          <ac:chgData name="Albert, Amanda" userId="67c80ae2-390a-4487-8790-126f5c4c193e" providerId="ADAL" clId="{56CC6376-79DC-497A-92B4-28091B064418}" dt="2025-10-14T16:26:41.798" v="1659" actId="26606"/>
          <ac:spMkLst>
            <pc:docMk/>
            <pc:sldMk cId="3458399518" sldId="273"/>
            <ac:spMk id="2" creationId="{00000000-0000-0000-0000-000000000000}"/>
          </ac:spMkLst>
        </pc:spChg>
        <pc:spChg chg="del mod">
          <ac:chgData name="Albert, Amanda" userId="67c80ae2-390a-4487-8790-126f5c4c193e" providerId="ADAL" clId="{56CC6376-79DC-497A-92B4-28091B064418}" dt="2025-10-14T16:26:41.798" v="1659" actId="26606"/>
          <ac:spMkLst>
            <pc:docMk/>
            <pc:sldMk cId="3458399518" sldId="273"/>
            <ac:spMk id="3" creationId="{00000000-0000-0000-0000-000000000000}"/>
          </ac:spMkLst>
        </pc:spChg>
        <pc:spChg chg="add">
          <ac:chgData name="Albert, Amanda" userId="67c80ae2-390a-4487-8790-126f5c4c193e" providerId="ADAL" clId="{56CC6376-79DC-497A-92B4-28091B064418}" dt="2025-10-14T16:26:41.798" v="1659" actId="26606"/>
          <ac:spMkLst>
            <pc:docMk/>
            <pc:sldMk cId="3458399518" sldId="273"/>
            <ac:spMk id="9" creationId="{9F4444CE-BC8D-4D61-B303-4C05614E62AB}"/>
          </ac:spMkLst>
        </pc:spChg>
        <pc:spChg chg="add">
          <ac:chgData name="Albert, Amanda" userId="67c80ae2-390a-4487-8790-126f5c4c193e" providerId="ADAL" clId="{56CC6376-79DC-497A-92B4-28091B064418}" dt="2025-10-14T16:26:41.798" v="1659" actId="26606"/>
          <ac:spMkLst>
            <pc:docMk/>
            <pc:sldMk cId="3458399518" sldId="273"/>
            <ac:spMk id="11" creationId="{73772B81-181F-48B7-8826-4D9686D15DF5}"/>
          </ac:spMkLst>
        </pc:spChg>
        <pc:spChg chg="add">
          <ac:chgData name="Albert, Amanda" userId="67c80ae2-390a-4487-8790-126f5c4c193e" providerId="ADAL" clId="{56CC6376-79DC-497A-92B4-28091B064418}" dt="2025-10-14T16:26:41.798" v="1659" actId="26606"/>
          <ac:spMkLst>
            <pc:docMk/>
            <pc:sldMk cId="3458399518" sldId="273"/>
            <ac:spMk id="13" creationId="{B2205F6E-03C6-4E92-877C-E2482F6599AA}"/>
          </ac:spMkLst>
        </pc:spChg>
        <pc:graphicFrameChg chg="add">
          <ac:chgData name="Albert, Amanda" userId="67c80ae2-390a-4487-8790-126f5c4c193e" providerId="ADAL" clId="{56CC6376-79DC-497A-92B4-28091B064418}" dt="2025-10-14T16:26:41.798" v="1659" actId="26606"/>
          <ac:graphicFrameMkLst>
            <pc:docMk/>
            <pc:sldMk cId="3458399518" sldId="273"/>
            <ac:graphicFrameMk id="5" creationId="{686F37C3-495C-5A32-BDCA-C283C7A5246D}"/>
          </ac:graphicFrameMkLst>
        </pc:graphicFrameChg>
      </pc:sldChg>
      <pc:sldChg chg="del">
        <pc:chgData name="Albert, Amanda" userId="67c80ae2-390a-4487-8790-126f5c4c193e" providerId="ADAL" clId="{56CC6376-79DC-497A-92B4-28091B064418}" dt="2025-10-14T16:17:26.610" v="1435" actId="2696"/>
        <pc:sldMkLst>
          <pc:docMk/>
          <pc:sldMk cId="707374624" sldId="274"/>
        </pc:sldMkLst>
      </pc:sldChg>
      <pc:sldChg chg="addSp modSp mod setBg">
        <pc:chgData name="Albert, Amanda" userId="67c80ae2-390a-4487-8790-126f5c4c193e" providerId="ADAL" clId="{56CC6376-79DC-497A-92B4-28091B064418}" dt="2025-10-14T16:26:32.742" v="1658" actId="26606"/>
        <pc:sldMkLst>
          <pc:docMk/>
          <pc:sldMk cId="2299920047" sldId="275"/>
        </pc:sldMkLst>
        <pc:spChg chg="mod ord">
          <ac:chgData name="Albert, Amanda" userId="67c80ae2-390a-4487-8790-126f5c4c193e" providerId="ADAL" clId="{56CC6376-79DC-497A-92B4-28091B064418}" dt="2025-10-14T16:26:32.742" v="1658" actId="26606"/>
          <ac:spMkLst>
            <pc:docMk/>
            <pc:sldMk cId="2299920047" sldId="275"/>
            <ac:spMk id="2" creationId="{00000000-0000-0000-0000-000000000000}"/>
          </ac:spMkLst>
        </pc:spChg>
        <pc:spChg chg="mod">
          <ac:chgData name="Albert, Amanda" userId="67c80ae2-390a-4487-8790-126f5c4c193e" providerId="ADAL" clId="{56CC6376-79DC-497A-92B4-28091B064418}" dt="2025-10-14T16:26:32.742" v="1658" actId="26606"/>
          <ac:spMkLst>
            <pc:docMk/>
            <pc:sldMk cId="2299920047" sldId="275"/>
            <ac:spMk id="3" creationId="{00000000-0000-0000-0000-000000000000}"/>
          </ac:spMkLst>
        </pc:spChg>
        <pc:spChg chg="add">
          <ac:chgData name="Albert, Amanda" userId="67c80ae2-390a-4487-8790-126f5c4c193e" providerId="ADAL" clId="{56CC6376-79DC-497A-92B4-28091B064418}" dt="2025-10-14T16:26:32.742" v="1658" actId="26606"/>
          <ac:spMkLst>
            <pc:docMk/>
            <pc:sldMk cId="2299920047" sldId="275"/>
            <ac:spMk id="8" creationId="{C52ED567-06B3-4107-9773-BBB6BD78673C}"/>
          </ac:spMkLst>
        </pc:spChg>
        <pc:spChg chg="add">
          <ac:chgData name="Albert, Amanda" userId="67c80ae2-390a-4487-8790-126f5c4c193e" providerId="ADAL" clId="{56CC6376-79DC-497A-92B4-28091B064418}" dt="2025-10-14T16:26:32.742" v="1658" actId="26606"/>
          <ac:spMkLst>
            <pc:docMk/>
            <pc:sldMk cId="2299920047" sldId="275"/>
            <ac:spMk id="10" creationId="{AF551D8B-3775-4477-88B7-7B7C350D34E4}"/>
          </ac:spMkLst>
        </pc:spChg>
        <pc:spChg chg="add">
          <ac:chgData name="Albert, Amanda" userId="67c80ae2-390a-4487-8790-126f5c4c193e" providerId="ADAL" clId="{56CC6376-79DC-497A-92B4-28091B064418}" dt="2025-10-14T16:26:32.742" v="1658" actId="26606"/>
          <ac:spMkLst>
            <pc:docMk/>
            <pc:sldMk cId="2299920047" sldId="275"/>
            <ac:spMk id="16" creationId="{BB934D2B-85E2-4375-94EE-B66C16BF7999}"/>
          </ac:spMkLst>
        </pc:spChg>
        <pc:spChg chg="add">
          <ac:chgData name="Albert, Amanda" userId="67c80ae2-390a-4487-8790-126f5c4c193e" providerId="ADAL" clId="{56CC6376-79DC-497A-92B4-28091B064418}" dt="2025-10-14T16:26:32.742" v="1658" actId="26606"/>
          <ac:spMkLst>
            <pc:docMk/>
            <pc:sldMk cId="2299920047" sldId="275"/>
            <ac:spMk id="18" creationId="{9B445E02-D785-4565-B842-9567BBC09508}"/>
          </ac:spMkLst>
        </pc:spChg>
        <pc:spChg chg="add">
          <ac:chgData name="Albert, Amanda" userId="67c80ae2-390a-4487-8790-126f5c4c193e" providerId="ADAL" clId="{56CC6376-79DC-497A-92B4-28091B064418}" dt="2025-10-14T16:26:32.742" v="1658" actId="26606"/>
          <ac:spMkLst>
            <pc:docMk/>
            <pc:sldMk cId="2299920047" sldId="275"/>
            <ac:spMk id="22" creationId="{BA407A52-66F4-4CDE-A726-FF79F3EC342D}"/>
          </ac:spMkLst>
        </pc:spChg>
        <pc:spChg chg="add">
          <ac:chgData name="Albert, Amanda" userId="67c80ae2-390a-4487-8790-126f5c4c193e" providerId="ADAL" clId="{56CC6376-79DC-497A-92B4-28091B064418}" dt="2025-10-14T16:26:32.742" v="1658" actId="26606"/>
          <ac:spMkLst>
            <pc:docMk/>
            <pc:sldMk cId="2299920047" sldId="275"/>
            <ac:spMk id="24" creationId="{D28FFB34-4FC3-46F5-B900-D3B774FD0BE6}"/>
          </ac:spMkLst>
        </pc:spChg>
        <pc:spChg chg="add">
          <ac:chgData name="Albert, Amanda" userId="67c80ae2-390a-4487-8790-126f5c4c193e" providerId="ADAL" clId="{56CC6376-79DC-497A-92B4-28091B064418}" dt="2025-10-14T16:26:32.742" v="1658" actId="26606"/>
          <ac:spMkLst>
            <pc:docMk/>
            <pc:sldMk cId="2299920047" sldId="275"/>
            <ac:spMk id="26" creationId="{205F7B13-ACB5-46BE-8070-0431266B183B}"/>
          </ac:spMkLst>
        </pc:spChg>
        <pc:spChg chg="add">
          <ac:chgData name="Albert, Amanda" userId="67c80ae2-390a-4487-8790-126f5c4c193e" providerId="ADAL" clId="{56CC6376-79DC-497A-92B4-28091B064418}" dt="2025-10-14T16:26:32.742" v="1658" actId="26606"/>
          <ac:spMkLst>
            <pc:docMk/>
            <pc:sldMk cId="2299920047" sldId="275"/>
            <ac:spMk id="28" creationId="{D52A0D23-45DD-4DF4-ADE6-A81F409BB9FB}"/>
          </ac:spMkLst>
        </pc:spChg>
      </pc:sldChg>
      <pc:sldChg chg="addSp modSp new mod setBg">
        <pc:chgData name="Albert, Amanda" userId="67c80ae2-390a-4487-8790-126f5c4c193e" providerId="ADAL" clId="{56CC6376-79DC-497A-92B4-28091B064418}" dt="2025-10-14T16:35:53.557" v="1727" actId="255"/>
        <pc:sldMkLst>
          <pc:docMk/>
          <pc:sldMk cId="556446273" sldId="276"/>
        </pc:sldMkLst>
        <pc:spChg chg="mod ord">
          <ac:chgData name="Albert, Amanda" userId="67c80ae2-390a-4487-8790-126f5c4c193e" providerId="ADAL" clId="{56CC6376-79DC-497A-92B4-28091B064418}" dt="2025-10-14T16:24:01.673" v="1653" actId="26606"/>
          <ac:spMkLst>
            <pc:docMk/>
            <pc:sldMk cId="556446273" sldId="276"/>
            <ac:spMk id="2" creationId="{810A5F1D-4CB4-3C6F-804A-D66D627C7136}"/>
          </ac:spMkLst>
        </pc:spChg>
        <pc:spChg chg="mod">
          <ac:chgData name="Albert, Amanda" userId="67c80ae2-390a-4487-8790-126f5c4c193e" providerId="ADAL" clId="{56CC6376-79DC-497A-92B4-28091B064418}" dt="2025-10-14T16:35:53.557" v="1727" actId="255"/>
          <ac:spMkLst>
            <pc:docMk/>
            <pc:sldMk cId="556446273" sldId="276"/>
            <ac:spMk id="3" creationId="{2BBA6D66-B582-CE13-653C-8776E6B3E42A}"/>
          </ac:spMkLst>
        </pc:spChg>
        <pc:spChg chg="add">
          <ac:chgData name="Albert, Amanda" userId="67c80ae2-390a-4487-8790-126f5c4c193e" providerId="ADAL" clId="{56CC6376-79DC-497A-92B4-28091B064418}" dt="2025-10-14T16:24:01.673" v="1653" actId="26606"/>
          <ac:spMkLst>
            <pc:docMk/>
            <pc:sldMk cId="556446273" sldId="276"/>
            <ac:spMk id="8" creationId="{C52ED567-06B3-4107-9773-BBB6BD78673C}"/>
          </ac:spMkLst>
        </pc:spChg>
        <pc:spChg chg="add">
          <ac:chgData name="Albert, Amanda" userId="67c80ae2-390a-4487-8790-126f5c4c193e" providerId="ADAL" clId="{56CC6376-79DC-497A-92B4-28091B064418}" dt="2025-10-14T16:24:01.673" v="1653" actId="26606"/>
          <ac:spMkLst>
            <pc:docMk/>
            <pc:sldMk cId="556446273" sldId="276"/>
            <ac:spMk id="10" creationId="{AF551D8B-3775-4477-88B7-7B7C350D34E4}"/>
          </ac:spMkLst>
        </pc:spChg>
        <pc:spChg chg="add">
          <ac:chgData name="Albert, Amanda" userId="67c80ae2-390a-4487-8790-126f5c4c193e" providerId="ADAL" clId="{56CC6376-79DC-497A-92B4-28091B064418}" dt="2025-10-14T16:24:01.673" v="1653" actId="26606"/>
          <ac:spMkLst>
            <pc:docMk/>
            <pc:sldMk cId="556446273" sldId="276"/>
            <ac:spMk id="16" creationId="{BB934D2B-85E2-4375-94EE-B66C16BF7999}"/>
          </ac:spMkLst>
        </pc:spChg>
        <pc:spChg chg="add">
          <ac:chgData name="Albert, Amanda" userId="67c80ae2-390a-4487-8790-126f5c4c193e" providerId="ADAL" clId="{56CC6376-79DC-497A-92B4-28091B064418}" dt="2025-10-14T16:24:01.673" v="1653" actId="26606"/>
          <ac:spMkLst>
            <pc:docMk/>
            <pc:sldMk cId="556446273" sldId="276"/>
            <ac:spMk id="18" creationId="{9B445E02-D785-4565-B842-9567BBC09508}"/>
          </ac:spMkLst>
        </pc:spChg>
        <pc:spChg chg="add">
          <ac:chgData name="Albert, Amanda" userId="67c80ae2-390a-4487-8790-126f5c4c193e" providerId="ADAL" clId="{56CC6376-79DC-497A-92B4-28091B064418}" dt="2025-10-14T16:24:01.673" v="1653" actId="26606"/>
          <ac:spMkLst>
            <pc:docMk/>
            <pc:sldMk cId="556446273" sldId="276"/>
            <ac:spMk id="20" creationId="{2C153736-D102-4F57-9DE7-615AFC02B0AC}"/>
          </ac:spMkLst>
        </pc:spChg>
        <pc:spChg chg="add">
          <ac:chgData name="Albert, Amanda" userId="67c80ae2-390a-4487-8790-126f5c4c193e" providerId="ADAL" clId="{56CC6376-79DC-497A-92B4-28091B064418}" dt="2025-10-14T16:24:01.673" v="1653" actId="26606"/>
          <ac:spMkLst>
            <pc:docMk/>
            <pc:sldMk cId="556446273" sldId="276"/>
            <ac:spMk id="22" creationId="{BA407A52-66F4-4CDE-A726-FF79F3EC342D}"/>
          </ac:spMkLst>
        </pc:spChg>
        <pc:spChg chg="add">
          <ac:chgData name="Albert, Amanda" userId="67c80ae2-390a-4487-8790-126f5c4c193e" providerId="ADAL" clId="{56CC6376-79DC-497A-92B4-28091B064418}" dt="2025-10-14T16:24:01.673" v="1653" actId="26606"/>
          <ac:spMkLst>
            <pc:docMk/>
            <pc:sldMk cId="556446273" sldId="276"/>
            <ac:spMk id="24" creationId="{D28FFB34-4FC3-46F5-B900-D3B774FD0BE6}"/>
          </ac:spMkLst>
        </pc:spChg>
        <pc:spChg chg="add">
          <ac:chgData name="Albert, Amanda" userId="67c80ae2-390a-4487-8790-126f5c4c193e" providerId="ADAL" clId="{56CC6376-79DC-497A-92B4-28091B064418}" dt="2025-10-14T16:24:01.673" v="1653" actId="26606"/>
          <ac:spMkLst>
            <pc:docMk/>
            <pc:sldMk cId="556446273" sldId="276"/>
            <ac:spMk id="26" creationId="{205F7B13-ACB5-46BE-8070-0431266B183B}"/>
          </ac:spMkLst>
        </pc:spChg>
      </pc:sldChg>
      <pc:sldChg chg="addSp delSp modSp add mod setBg setClrOvrMap">
        <pc:chgData name="Albert, Amanda" userId="67c80ae2-390a-4487-8790-126f5c4c193e" providerId="ADAL" clId="{56CC6376-79DC-497A-92B4-28091B064418}" dt="2025-10-14T18:09:06.144" v="1937" actId="14100"/>
        <pc:sldMkLst>
          <pc:docMk/>
          <pc:sldMk cId="1080824673" sldId="277"/>
        </pc:sldMkLst>
        <pc:spChg chg="mod">
          <ac:chgData name="Albert, Amanda" userId="67c80ae2-390a-4487-8790-126f5c4c193e" providerId="ADAL" clId="{56CC6376-79DC-497A-92B4-28091B064418}" dt="2025-10-14T16:35:04.461" v="1711" actId="26606"/>
          <ac:spMkLst>
            <pc:docMk/>
            <pc:sldMk cId="1080824673" sldId="277"/>
            <ac:spMk id="2" creationId="{51F2152E-AA07-F2EF-9B45-7788415C3B5F}"/>
          </ac:spMkLst>
        </pc:spChg>
        <pc:spChg chg="del">
          <ac:chgData name="Albert, Amanda" userId="67c80ae2-390a-4487-8790-126f5c4c193e" providerId="ADAL" clId="{56CC6376-79DC-497A-92B4-28091B064418}" dt="2025-10-14T16:34:11.060" v="1693" actId="478"/>
          <ac:spMkLst>
            <pc:docMk/>
            <pc:sldMk cId="1080824673" sldId="277"/>
            <ac:spMk id="3" creationId="{767E9C68-4864-1C96-B3DA-DEA887B4441C}"/>
          </ac:spMkLst>
        </pc:spChg>
        <pc:spChg chg="mod">
          <ac:chgData name="Albert, Amanda" userId="67c80ae2-390a-4487-8790-126f5c4c193e" providerId="ADAL" clId="{56CC6376-79DC-497A-92B4-28091B064418}" dt="2025-10-14T18:09:06.144" v="1937" actId="14100"/>
          <ac:spMkLst>
            <pc:docMk/>
            <pc:sldMk cId="1080824673" sldId="277"/>
            <ac:spMk id="4" creationId="{9A248562-4B11-973F-5B17-1668F0849841}"/>
          </ac:spMkLst>
        </pc:spChg>
        <pc:spChg chg="add del mod">
          <ac:chgData name="Albert, Amanda" userId="67c80ae2-390a-4487-8790-126f5c4c193e" providerId="ADAL" clId="{56CC6376-79DC-497A-92B4-28091B064418}" dt="2025-10-14T16:34:13.819" v="1694" actId="478"/>
          <ac:spMkLst>
            <pc:docMk/>
            <pc:sldMk cId="1080824673" sldId="277"/>
            <ac:spMk id="6" creationId="{F107183A-9A60-7802-9033-527701D945CF}"/>
          </ac:spMkLst>
        </pc:spChg>
        <pc:spChg chg="add del">
          <ac:chgData name="Albert, Amanda" userId="67c80ae2-390a-4487-8790-126f5c4c193e" providerId="ADAL" clId="{56CC6376-79DC-497A-92B4-28091B064418}" dt="2025-10-14T16:34:58.855" v="1708" actId="26606"/>
          <ac:spMkLst>
            <pc:docMk/>
            <pc:sldMk cId="1080824673" sldId="277"/>
            <ac:spMk id="9" creationId="{A65AC7D1-EAA9-48F5-B509-60A7F50BF703}"/>
          </ac:spMkLst>
        </pc:spChg>
        <pc:spChg chg="add del">
          <ac:chgData name="Albert, Amanda" userId="67c80ae2-390a-4487-8790-126f5c4c193e" providerId="ADAL" clId="{56CC6376-79DC-497A-92B4-28091B064418}" dt="2025-10-14T16:34:58.855" v="1708" actId="26606"/>
          <ac:spMkLst>
            <pc:docMk/>
            <pc:sldMk cId="1080824673" sldId="277"/>
            <ac:spMk id="11" creationId="{D6320AF9-619A-4175-865B-5663E1AEF4C5}"/>
          </ac:spMkLst>
        </pc:spChg>
        <pc:spChg chg="add del">
          <ac:chgData name="Albert, Amanda" userId="67c80ae2-390a-4487-8790-126f5c4c193e" providerId="ADAL" clId="{56CC6376-79DC-497A-92B4-28091B064418}" dt="2025-10-14T16:34:58.855" v="1708" actId="26606"/>
          <ac:spMkLst>
            <pc:docMk/>
            <pc:sldMk cId="1080824673" sldId="277"/>
            <ac:spMk id="17" creationId="{7E018740-5C2B-4A41-AC1A-7E68D1EC1954}"/>
          </ac:spMkLst>
        </pc:spChg>
        <pc:spChg chg="add del">
          <ac:chgData name="Albert, Amanda" userId="67c80ae2-390a-4487-8790-126f5c4c193e" providerId="ADAL" clId="{56CC6376-79DC-497A-92B4-28091B064418}" dt="2025-10-14T16:34:58.855" v="1708" actId="26606"/>
          <ac:spMkLst>
            <pc:docMk/>
            <pc:sldMk cId="1080824673" sldId="277"/>
            <ac:spMk id="19" creationId="{166F75A4-C475-4941-8EE2-B80A06A2C1BB}"/>
          </ac:spMkLst>
        </pc:spChg>
        <pc:spChg chg="add del">
          <ac:chgData name="Albert, Amanda" userId="67c80ae2-390a-4487-8790-126f5c4c193e" providerId="ADAL" clId="{56CC6376-79DC-497A-92B4-28091B064418}" dt="2025-10-14T16:34:58.855" v="1708" actId="26606"/>
          <ac:spMkLst>
            <pc:docMk/>
            <pc:sldMk cId="1080824673" sldId="277"/>
            <ac:spMk id="21" creationId="{A032553A-72E8-4B0D-8405-FF9771C9AF05}"/>
          </ac:spMkLst>
        </pc:spChg>
        <pc:spChg chg="add del">
          <ac:chgData name="Albert, Amanda" userId="67c80ae2-390a-4487-8790-126f5c4c193e" providerId="ADAL" clId="{56CC6376-79DC-497A-92B4-28091B064418}" dt="2025-10-14T16:34:58.855" v="1708" actId="26606"/>
          <ac:spMkLst>
            <pc:docMk/>
            <pc:sldMk cId="1080824673" sldId="277"/>
            <ac:spMk id="23" creationId="{765800AC-C3B9-498E-87BC-29FAE4C76B21}"/>
          </ac:spMkLst>
        </pc:spChg>
        <pc:spChg chg="add del">
          <ac:chgData name="Albert, Amanda" userId="67c80ae2-390a-4487-8790-126f5c4c193e" providerId="ADAL" clId="{56CC6376-79DC-497A-92B4-28091B064418}" dt="2025-10-14T16:34:58.855" v="1708" actId="26606"/>
          <ac:spMkLst>
            <pc:docMk/>
            <pc:sldMk cId="1080824673" sldId="277"/>
            <ac:spMk id="25" creationId="{1F9D6ACB-2FF4-49F9-978A-E0D5327FC635}"/>
          </ac:spMkLst>
        </pc:spChg>
        <pc:spChg chg="add del">
          <ac:chgData name="Albert, Amanda" userId="67c80ae2-390a-4487-8790-126f5c4c193e" providerId="ADAL" clId="{56CC6376-79DC-497A-92B4-28091B064418}" dt="2025-10-14T16:34:58.855" v="1708" actId="26606"/>
          <ac:spMkLst>
            <pc:docMk/>
            <pc:sldMk cId="1080824673" sldId="277"/>
            <ac:spMk id="27" creationId="{142BFA2A-77A0-4F60-A32A-685681C84889}"/>
          </ac:spMkLst>
        </pc:spChg>
        <pc:spChg chg="add del">
          <ac:chgData name="Albert, Amanda" userId="67c80ae2-390a-4487-8790-126f5c4c193e" providerId="ADAL" clId="{56CC6376-79DC-497A-92B4-28091B064418}" dt="2025-10-14T16:35:04.453" v="1710" actId="26606"/>
          <ac:spMkLst>
            <pc:docMk/>
            <pc:sldMk cId="1080824673" sldId="277"/>
            <ac:spMk id="29" creationId="{8DF4D7F6-81B5-452A-9CE6-76D81F91D41B}"/>
          </ac:spMkLst>
        </pc:spChg>
        <pc:spChg chg="add del">
          <ac:chgData name="Albert, Amanda" userId="67c80ae2-390a-4487-8790-126f5c4c193e" providerId="ADAL" clId="{56CC6376-79DC-497A-92B4-28091B064418}" dt="2025-10-14T16:35:04.453" v="1710" actId="26606"/>
          <ac:spMkLst>
            <pc:docMk/>
            <pc:sldMk cId="1080824673" sldId="277"/>
            <ac:spMk id="30" creationId="{4600514D-20FB-4559-97DC-D1DC39E6C3DE}"/>
          </ac:spMkLst>
        </pc:spChg>
        <pc:spChg chg="add del">
          <ac:chgData name="Albert, Amanda" userId="67c80ae2-390a-4487-8790-126f5c4c193e" providerId="ADAL" clId="{56CC6376-79DC-497A-92B4-28091B064418}" dt="2025-10-14T16:35:04.453" v="1710" actId="26606"/>
          <ac:spMkLst>
            <pc:docMk/>
            <pc:sldMk cId="1080824673" sldId="277"/>
            <ac:spMk id="31" creationId="{266F638A-E405-4AC0-B984-72E5813B0DD1}"/>
          </ac:spMkLst>
        </pc:spChg>
        <pc:spChg chg="add del">
          <ac:chgData name="Albert, Amanda" userId="67c80ae2-390a-4487-8790-126f5c4c193e" providerId="ADAL" clId="{56CC6376-79DC-497A-92B4-28091B064418}" dt="2025-10-14T16:35:04.453" v="1710" actId="26606"/>
          <ac:spMkLst>
            <pc:docMk/>
            <pc:sldMk cId="1080824673" sldId="277"/>
            <ac:spMk id="34" creationId="{27B538D5-95DB-47ED-9CB4-34AE5BF78E6B}"/>
          </ac:spMkLst>
        </pc:spChg>
        <pc:cxnChg chg="add del">
          <ac:chgData name="Albert, Amanda" userId="67c80ae2-390a-4487-8790-126f5c4c193e" providerId="ADAL" clId="{56CC6376-79DC-497A-92B4-28091B064418}" dt="2025-10-14T16:35:04.453" v="1710" actId="26606"/>
          <ac:cxnSpMkLst>
            <pc:docMk/>
            <pc:sldMk cId="1080824673" sldId="277"/>
            <ac:cxnSpMk id="32" creationId="{7D1CBE93-B17D-4509-843C-82287C38032A}"/>
          </ac:cxnSpMkLst>
        </pc:cxnChg>
        <pc:cxnChg chg="add del">
          <ac:chgData name="Albert, Amanda" userId="67c80ae2-390a-4487-8790-126f5c4c193e" providerId="ADAL" clId="{56CC6376-79DC-497A-92B4-28091B064418}" dt="2025-10-14T16:35:04.453" v="1710" actId="26606"/>
          <ac:cxnSpMkLst>
            <pc:docMk/>
            <pc:sldMk cId="1080824673" sldId="277"/>
            <ac:cxnSpMk id="33" creationId="{AE6277B4-6A43-48AB-89B2-3442221619CC}"/>
          </ac:cxnSpMkLst>
        </pc:cxnChg>
        <pc:cxnChg chg="add">
          <ac:chgData name="Albert, Amanda" userId="67c80ae2-390a-4487-8790-126f5c4c193e" providerId="ADAL" clId="{56CC6376-79DC-497A-92B4-28091B064418}" dt="2025-10-14T16:35:04.461" v="1711" actId="26606"/>
          <ac:cxnSpMkLst>
            <pc:docMk/>
            <pc:sldMk cId="1080824673" sldId="277"/>
            <ac:cxnSpMk id="36" creationId="{0B5F7E3B-C5F1-40E0-A491-558BAFBC1127}"/>
          </ac:cxnSpMkLst>
        </pc:cxnChg>
      </pc:sldChg>
      <pc:sldChg chg="addSp delSp modSp new mod setBg">
        <pc:chgData name="Albert, Amanda" userId="67c80ae2-390a-4487-8790-126f5c4c193e" providerId="ADAL" clId="{56CC6376-79DC-497A-92B4-28091B064418}" dt="2025-10-14T18:21:01.108" v="2001" actId="26606"/>
        <pc:sldMkLst>
          <pc:docMk/>
          <pc:sldMk cId="1458499593" sldId="278"/>
        </pc:sldMkLst>
        <pc:spChg chg="mod">
          <ac:chgData name="Albert, Amanda" userId="67c80ae2-390a-4487-8790-126f5c4c193e" providerId="ADAL" clId="{56CC6376-79DC-497A-92B4-28091B064418}" dt="2025-10-14T18:21:01.108" v="2001" actId="26606"/>
          <ac:spMkLst>
            <pc:docMk/>
            <pc:sldMk cId="1458499593" sldId="278"/>
            <ac:spMk id="2" creationId="{E3DD4497-E072-5568-4D04-C748B4823D67}"/>
          </ac:spMkLst>
        </pc:spChg>
        <pc:spChg chg="add del mod">
          <ac:chgData name="Albert, Amanda" userId="67c80ae2-390a-4487-8790-126f5c4c193e" providerId="ADAL" clId="{56CC6376-79DC-497A-92B4-28091B064418}" dt="2025-10-14T18:21:01.108" v="2001" actId="26606"/>
          <ac:spMkLst>
            <pc:docMk/>
            <pc:sldMk cId="1458499593" sldId="278"/>
            <ac:spMk id="3" creationId="{2CDFD627-2A5E-9EDC-BB79-F33E51E960C1}"/>
          </ac:spMkLst>
        </pc:spChg>
        <pc:spChg chg="add del">
          <ac:chgData name="Albert, Amanda" userId="67c80ae2-390a-4487-8790-126f5c4c193e" providerId="ADAL" clId="{56CC6376-79DC-497A-92B4-28091B064418}" dt="2025-10-14T18:20:55.258" v="1998" actId="26606"/>
          <ac:spMkLst>
            <pc:docMk/>
            <pc:sldMk cId="1458499593" sldId="278"/>
            <ac:spMk id="9" creationId="{655AE6B0-AC9E-4167-806F-E9DB135FC46B}"/>
          </ac:spMkLst>
        </pc:spChg>
        <pc:spChg chg="add del">
          <ac:chgData name="Albert, Amanda" userId="67c80ae2-390a-4487-8790-126f5c4c193e" providerId="ADAL" clId="{56CC6376-79DC-497A-92B4-28091B064418}" dt="2025-10-14T18:20:55.258" v="1998" actId="26606"/>
          <ac:spMkLst>
            <pc:docMk/>
            <pc:sldMk cId="1458499593" sldId="278"/>
            <ac:spMk id="22" creationId="{87BD1F4E-A66D-4C06-86DA-8D56CA7A3B41}"/>
          </ac:spMkLst>
        </pc:spChg>
        <pc:spChg chg="add">
          <ac:chgData name="Albert, Amanda" userId="67c80ae2-390a-4487-8790-126f5c4c193e" providerId="ADAL" clId="{56CC6376-79DC-497A-92B4-28091B064418}" dt="2025-10-14T18:21:01.108" v="2001" actId="26606"/>
          <ac:spMkLst>
            <pc:docMk/>
            <pc:sldMk cId="1458499593" sldId="278"/>
            <ac:spMk id="26" creationId="{655AE6B0-AC9E-4167-806F-E9DB135FC46B}"/>
          </ac:spMkLst>
        </pc:spChg>
        <pc:spChg chg="add">
          <ac:chgData name="Albert, Amanda" userId="67c80ae2-390a-4487-8790-126f5c4c193e" providerId="ADAL" clId="{56CC6376-79DC-497A-92B4-28091B064418}" dt="2025-10-14T18:21:01.108" v="2001" actId="26606"/>
          <ac:spMkLst>
            <pc:docMk/>
            <pc:sldMk cId="1458499593" sldId="278"/>
            <ac:spMk id="28" creationId="{87BD1F4E-A66D-4C06-86DA-8D56CA7A3B41}"/>
          </ac:spMkLst>
        </pc:spChg>
        <pc:grpChg chg="add del">
          <ac:chgData name="Albert, Amanda" userId="67c80ae2-390a-4487-8790-126f5c4c193e" providerId="ADAL" clId="{56CC6376-79DC-497A-92B4-28091B064418}" dt="2025-10-14T18:20:55.258" v="1998" actId="26606"/>
          <ac:grpSpMkLst>
            <pc:docMk/>
            <pc:sldMk cId="1458499593" sldId="278"/>
            <ac:grpSpMk id="11" creationId="{3523416A-383B-4FDC-B4C9-D8EDDFE9C043}"/>
          </ac:grpSpMkLst>
        </pc:grpChg>
        <pc:grpChg chg="add">
          <ac:chgData name="Albert, Amanda" userId="67c80ae2-390a-4487-8790-126f5c4c193e" providerId="ADAL" clId="{56CC6376-79DC-497A-92B4-28091B064418}" dt="2025-10-14T18:21:01.108" v="2001" actId="26606"/>
          <ac:grpSpMkLst>
            <pc:docMk/>
            <pc:sldMk cId="1458499593" sldId="278"/>
            <ac:grpSpMk id="27" creationId="{3523416A-383B-4FDC-B4C9-D8EDDFE9C043}"/>
          </ac:grpSpMkLst>
        </pc:grpChg>
        <pc:graphicFrameChg chg="add del">
          <ac:chgData name="Albert, Amanda" userId="67c80ae2-390a-4487-8790-126f5c4c193e" providerId="ADAL" clId="{56CC6376-79DC-497A-92B4-28091B064418}" dt="2025-10-14T18:20:55.258" v="1998" actId="26606"/>
          <ac:graphicFrameMkLst>
            <pc:docMk/>
            <pc:sldMk cId="1458499593" sldId="278"/>
            <ac:graphicFrameMk id="5" creationId="{C677F2F0-71CB-1440-A6BB-FA8D400D1910}"/>
          </ac:graphicFrameMkLst>
        </pc:graphicFrameChg>
        <pc:graphicFrameChg chg="add del">
          <ac:chgData name="Albert, Amanda" userId="67c80ae2-390a-4487-8790-126f5c4c193e" providerId="ADAL" clId="{56CC6376-79DC-497A-92B4-28091B064418}" dt="2025-10-14T18:21:01.071" v="2000" actId="26606"/>
          <ac:graphicFrameMkLst>
            <pc:docMk/>
            <pc:sldMk cId="1458499593" sldId="278"/>
            <ac:graphicFrameMk id="24" creationId="{CC2E2143-10CD-E0F2-E9E2-98934DE623DA}"/>
          </ac:graphicFrameMkLst>
        </pc:graphicFrameChg>
        <pc:graphicFrameChg chg="add">
          <ac:chgData name="Albert, Amanda" userId="67c80ae2-390a-4487-8790-126f5c4c193e" providerId="ADAL" clId="{56CC6376-79DC-497A-92B4-28091B064418}" dt="2025-10-14T18:21:01.108" v="2001" actId="26606"/>
          <ac:graphicFrameMkLst>
            <pc:docMk/>
            <pc:sldMk cId="1458499593" sldId="278"/>
            <ac:graphicFrameMk id="29" creationId="{C677F2F0-71CB-1440-A6BB-FA8D400D1910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mailto:Danielle.weise@cgaasoftball.com" TargetMode="Externa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hyperlink" Target="mailto:Kelly.nelson@cgaasoftball.com" TargetMode="External"/><Relationship Id="rId2" Type="http://schemas.openxmlformats.org/officeDocument/2006/relationships/hyperlink" Target="https://www.usssa.com/fastpitch" TargetMode="External"/><Relationship Id="rId1" Type="http://schemas.openxmlformats.org/officeDocument/2006/relationships/hyperlink" Target="https://mnsoftball.com/pages/cms/minnesota-softball-girls-fast-pitch-tournaments" TargetMode="External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hyperlink" Target="mailto:Amanda.albert@cgaasoftball.com" TargetMode="External"/><Relationship Id="rId1" Type="http://schemas.openxmlformats.org/officeDocument/2006/relationships/hyperlink" Target="mailto:tim.dana@cgaasoftball.com" TargetMode="Externa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mailto:Danielle.weise@cgaasoftball.com" TargetMode="External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hyperlink" Target="mailto:Kelly.nelson@cgaasoftball.com" TargetMode="External"/><Relationship Id="rId2" Type="http://schemas.openxmlformats.org/officeDocument/2006/relationships/hyperlink" Target="https://www.usssa.com/fastpitch" TargetMode="External"/><Relationship Id="rId1" Type="http://schemas.openxmlformats.org/officeDocument/2006/relationships/hyperlink" Target="https://mnsoftball.com/pages/cms/minnesota-softball-girls-fast-pitch-tournaments" TargetMode="External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hyperlink" Target="mailto:Amanda.albert@cgaasoftball.com" TargetMode="External"/><Relationship Id="rId3" Type="http://schemas.openxmlformats.org/officeDocument/2006/relationships/image" Target="../media/image13.png"/><Relationship Id="rId7" Type="http://schemas.openxmlformats.org/officeDocument/2006/relationships/hyperlink" Target="mailto:tim.dana@cgaasoftball.com" TargetMode="External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F4BACD-D37A-46C3-A207-7CED8FA72C87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34C1A23-37F3-4FF5-AD64-8324270FA23F}">
      <dgm:prSet custT="1"/>
      <dgm:spPr/>
      <dgm:t>
        <a:bodyPr/>
        <a:lstStyle/>
        <a:p>
          <a:r>
            <a:rPr lang="en-US" sz="2000" dirty="0"/>
            <a:t>Practice &amp; Home Game Fields</a:t>
          </a:r>
        </a:p>
      </dgm:t>
    </dgm:pt>
    <dgm:pt modelId="{4A791347-B05F-467D-A2B1-962660A0F3C6}" type="parTrans" cxnId="{5A833FB9-AB0A-4CD5-AF36-453A91ACBEA9}">
      <dgm:prSet/>
      <dgm:spPr/>
      <dgm:t>
        <a:bodyPr/>
        <a:lstStyle/>
        <a:p>
          <a:endParaRPr lang="en-US"/>
        </a:p>
      </dgm:t>
    </dgm:pt>
    <dgm:pt modelId="{67C55BC7-FC2E-46AC-B39B-5DAE1C88FA57}" type="sibTrans" cxnId="{5A833FB9-AB0A-4CD5-AF36-453A91ACBEA9}">
      <dgm:prSet/>
      <dgm:spPr/>
      <dgm:t>
        <a:bodyPr/>
        <a:lstStyle/>
        <a:p>
          <a:endParaRPr lang="en-US"/>
        </a:p>
      </dgm:t>
    </dgm:pt>
    <dgm:pt modelId="{F1E9D4F5-64C1-4135-B63A-125E9C5EF359}">
      <dgm:prSet/>
      <dgm:spPr/>
      <dgm:t>
        <a:bodyPr/>
        <a:lstStyle/>
        <a:p>
          <a:r>
            <a:rPr lang="en-US" sz="1400"/>
            <a:t>Field needed on an “off night”?</a:t>
          </a:r>
        </a:p>
      </dgm:t>
    </dgm:pt>
    <dgm:pt modelId="{59D0B098-1439-4C1F-8097-8DB12998D01D}" type="parTrans" cxnId="{FEE9E1A5-9E02-41D7-889A-AC30DCD3E408}">
      <dgm:prSet/>
      <dgm:spPr/>
      <dgm:t>
        <a:bodyPr/>
        <a:lstStyle/>
        <a:p>
          <a:endParaRPr lang="en-US"/>
        </a:p>
      </dgm:t>
    </dgm:pt>
    <dgm:pt modelId="{12DED980-D720-4559-A90C-311546D9B87B}" type="sibTrans" cxnId="{FEE9E1A5-9E02-41D7-889A-AC30DCD3E408}">
      <dgm:prSet/>
      <dgm:spPr/>
      <dgm:t>
        <a:bodyPr/>
        <a:lstStyle/>
        <a:p>
          <a:endParaRPr lang="en-US"/>
        </a:p>
      </dgm:t>
    </dgm:pt>
    <dgm:pt modelId="{A98CA6CA-0EAE-4D63-A76A-2A6D55F9E426}">
      <dgm:prSet custT="1"/>
      <dgm:spPr/>
      <dgm:t>
        <a:bodyPr/>
        <a:lstStyle/>
        <a:p>
          <a:r>
            <a:rPr lang="en-US" sz="1600" dirty="0"/>
            <a:t>Contact Danielle Weise</a:t>
          </a:r>
        </a:p>
      </dgm:t>
    </dgm:pt>
    <dgm:pt modelId="{A05819ED-0995-445A-A850-4424B4CE53CD}" type="parTrans" cxnId="{AC2E19C9-07D7-48CE-A4CE-7C7DB426B5D2}">
      <dgm:prSet/>
      <dgm:spPr/>
      <dgm:t>
        <a:bodyPr/>
        <a:lstStyle/>
        <a:p>
          <a:endParaRPr lang="en-US"/>
        </a:p>
      </dgm:t>
    </dgm:pt>
    <dgm:pt modelId="{414D21BF-01EF-4523-9375-145FEA1BC37A}" type="sibTrans" cxnId="{AC2E19C9-07D7-48CE-A4CE-7C7DB426B5D2}">
      <dgm:prSet/>
      <dgm:spPr/>
      <dgm:t>
        <a:bodyPr/>
        <a:lstStyle/>
        <a:p>
          <a:endParaRPr lang="en-US"/>
        </a:p>
      </dgm:t>
    </dgm:pt>
    <dgm:pt modelId="{A6998EAE-06AC-444E-9C6D-7EC057866B8C}">
      <dgm:prSet/>
      <dgm:spPr/>
      <dgm:t>
        <a:bodyPr/>
        <a:lstStyle/>
        <a:p>
          <a:r>
            <a:rPr lang="en-US" sz="1400">
              <a:hlinkClick xmlns:r="http://schemas.openxmlformats.org/officeDocument/2006/relationships" r:id="rId1"/>
            </a:rPr>
            <a:t>Danielle.weise@cgaasoftball.com</a:t>
          </a:r>
          <a:endParaRPr lang="en-US" sz="1400"/>
        </a:p>
      </dgm:t>
    </dgm:pt>
    <dgm:pt modelId="{2A11827B-9B97-42B7-B142-89D82AC2ACB2}" type="parTrans" cxnId="{6C2FA2A0-72B9-47A7-8898-82F063C6AD67}">
      <dgm:prSet/>
      <dgm:spPr/>
      <dgm:t>
        <a:bodyPr/>
        <a:lstStyle/>
        <a:p>
          <a:endParaRPr lang="en-US"/>
        </a:p>
      </dgm:t>
    </dgm:pt>
    <dgm:pt modelId="{540171FC-1980-4A50-8C96-4D1BD4D9421A}" type="sibTrans" cxnId="{6C2FA2A0-72B9-47A7-8898-82F063C6AD67}">
      <dgm:prSet/>
      <dgm:spPr/>
      <dgm:t>
        <a:bodyPr/>
        <a:lstStyle/>
        <a:p>
          <a:endParaRPr lang="en-US"/>
        </a:p>
      </dgm:t>
    </dgm:pt>
    <dgm:pt modelId="{BD31EFAE-88C9-4416-97BA-1198CD66FCDF}">
      <dgm:prSet/>
      <dgm:spPr/>
      <dgm:t>
        <a:bodyPr/>
        <a:lstStyle/>
        <a:p>
          <a:r>
            <a:rPr lang="en-US"/>
            <a:t>Fields will be raked and chalked for any scheduled game, if a make up game reach out to Danielle so she can inform the City</a:t>
          </a:r>
        </a:p>
      </dgm:t>
    </dgm:pt>
    <dgm:pt modelId="{EFF51C39-80F8-4A60-BD3A-EEA2B42D8B62}" type="parTrans" cxnId="{64EDC2AD-DE33-4C52-AAA4-0B387AE9C8D1}">
      <dgm:prSet/>
      <dgm:spPr/>
      <dgm:t>
        <a:bodyPr/>
        <a:lstStyle/>
        <a:p>
          <a:endParaRPr lang="en-US"/>
        </a:p>
      </dgm:t>
    </dgm:pt>
    <dgm:pt modelId="{AB52EC9A-95BF-4495-99AC-0B2ED2940D0B}" type="sibTrans" cxnId="{64EDC2AD-DE33-4C52-AAA4-0B387AE9C8D1}">
      <dgm:prSet/>
      <dgm:spPr/>
      <dgm:t>
        <a:bodyPr/>
        <a:lstStyle/>
        <a:p>
          <a:endParaRPr lang="en-US"/>
        </a:p>
      </dgm:t>
    </dgm:pt>
    <dgm:pt modelId="{FCC6DFA3-5CF5-41B3-BA19-56EF02EAB68B}">
      <dgm:prSet/>
      <dgm:spPr/>
      <dgm:t>
        <a:bodyPr/>
        <a:lstStyle/>
        <a:p>
          <a:r>
            <a:rPr lang="en-US"/>
            <a:t>Umpires are scheduled at the beginning of the season, if a make up game is scheduled reach out to Daneille directly so that she can work with the UIC</a:t>
          </a:r>
        </a:p>
      </dgm:t>
    </dgm:pt>
    <dgm:pt modelId="{D39CC324-2CE7-4505-A83F-DF75E96D082F}" type="parTrans" cxnId="{F00F2F14-A1A8-4F39-8F01-75745541ED69}">
      <dgm:prSet/>
      <dgm:spPr/>
      <dgm:t>
        <a:bodyPr/>
        <a:lstStyle/>
        <a:p>
          <a:endParaRPr lang="en-US"/>
        </a:p>
      </dgm:t>
    </dgm:pt>
    <dgm:pt modelId="{59D5FA20-CE15-4858-83F6-3AA73B7C717A}" type="sibTrans" cxnId="{F00F2F14-A1A8-4F39-8F01-75745541ED69}">
      <dgm:prSet/>
      <dgm:spPr/>
      <dgm:t>
        <a:bodyPr/>
        <a:lstStyle/>
        <a:p>
          <a:endParaRPr lang="en-US"/>
        </a:p>
      </dgm:t>
    </dgm:pt>
    <dgm:pt modelId="{8AE9C525-3D46-4E63-AB35-DF10B6B2D02C}" type="pres">
      <dgm:prSet presAssocID="{8BF4BACD-D37A-46C3-A207-7CED8FA72C87}" presName="outerComposite" presStyleCnt="0">
        <dgm:presLayoutVars>
          <dgm:chMax val="5"/>
          <dgm:dir/>
          <dgm:resizeHandles val="exact"/>
        </dgm:presLayoutVars>
      </dgm:prSet>
      <dgm:spPr/>
    </dgm:pt>
    <dgm:pt modelId="{1FC0259A-8029-4203-9B57-D77184255D19}" type="pres">
      <dgm:prSet presAssocID="{8BF4BACD-D37A-46C3-A207-7CED8FA72C87}" presName="dummyMaxCanvas" presStyleCnt="0">
        <dgm:presLayoutVars/>
      </dgm:prSet>
      <dgm:spPr/>
    </dgm:pt>
    <dgm:pt modelId="{D93E5E98-FE0A-4295-840A-AE2CBF5F5774}" type="pres">
      <dgm:prSet presAssocID="{8BF4BACD-D37A-46C3-A207-7CED8FA72C87}" presName="ThreeNodes_1" presStyleLbl="node1" presStyleIdx="0" presStyleCnt="3">
        <dgm:presLayoutVars>
          <dgm:bulletEnabled val="1"/>
        </dgm:presLayoutVars>
      </dgm:prSet>
      <dgm:spPr/>
    </dgm:pt>
    <dgm:pt modelId="{06D7F2F4-A4BE-46FE-8640-66E135332E2E}" type="pres">
      <dgm:prSet presAssocID="{8BF4BACD-D37A-46C3-A207-7CED8FA72C87}" presName="ThreeNodes_2" presStyleLbl="node1" presStyleIdx="1" presStyleCnt="3">
        <dgm:presLayoutVars>
          <dgm:bulletEnabled val="1"/>
        </dgm:presLayoutVars>
      </dgm:prSet>
      <dgm:spPr/>
    </dgm:pt>
    <dgm:pt modelId="{A095F4EF-BA18-4C07-B7EE-84ACE1905FAC}" type="pres">
      <dgm:prSet presAssocID="{8BF4BACD-D37A-46C3-A207-7CED8FA72C87}" presName="ThreeNodes_3" presStyleLbl="node1" presStyleIdx="2" presStyleCnt="3">
        <dgm:presLayoutVars>
          <dgm:bulletEnabled val="1"/>
        </dgm:presLayoutVars>
      </dgm:prSet>
      <dgm:spPr/>
    </dgm:pt>
    <dgm:pt modelId="{B75F2FCB-31F8-4E7B-87B0-DE778C695177}" type="pres">
      <dgm:prSet presAssocID="{8BF4BACD-D37A-46C3-A207-7CED8FA72C87}" presName="ThreeConn_1-2" presStyleLbl="fgAccFollowNode1" presStyleIdx="0" presStyleCnt="2">
        <dgm:presLayoutVars>
          <dgm:bulletEnabled val="1"/>
        </dgm:presLayoutVars>
      </dgm:prSet>
      <dgm:spPr/>
    </dgm:pt>
    <dgm:pt modelId="{281E193D-E11D-41DC-8125-EC625CA13D8E}" type="pres">
      <dgm:prSet presAssocID="{8BF4BACD-D37A-46C3-A207-7CED8FA72C87}" presName="ThreeConn_2-3" presStyleLbl="fgAccFollowNode1" presStyleIdx="1" presStyleCnt="2">
        <dgm:presLayoutVars>
          <dgm:bulletEnabled val="1"/>
        </dgm:presLayoutVars>
      </dgm:prSet>
      <dgm:spPr/>
    </dgm:pt>
    <dgm:pt modelId="{18BAEDFF-CB5E-41DE-8B45-A6EB79AEF5B6}" type="pres">
      <dgm:prSet presAssocID="{8BF4BACD-D37A-46C3-A207-7CED8FA72C87}" presName="ThreeNodes_1_text" presStyleLbl="node1" presStyleIdx="2" presStyleCnt="3">
        <dgm:presLayoutVars>
          <dgm:bulletEnabled val="1"/>
        </dgm:presLayoutVars>
      </dgm:prSet>
      <dgm:spPr/>
    </dgm:pt>
    <dgm:pt modelId="{1E53C504-876F-4B29-A825-FB87392B5316}" type="pres">
      <dgm:prSet presAssocID="{8BF4BACD-D37A-46C3-A207-7CED8FA72C87}" presName="ThreeNodes_2_text" presStyleLbl="node1" presStyleIdx="2" presStyleCnt="3">
        <dgm:presLayoutVars>
          <dgm:bulletEnabled val="1"/>
        </dgm:presLayoutVars>
      </dgm:prSet>
      <dgm:spPr/>
    </dgm:pt>
    <dgm:pt modelId="{58FF8CE7-0F8A-46E2-9ABF-C5703C9055F9}" type="pres">
      <dgm:prSet presAssocID="{8BF4BACD-D37A-46C3-A207-7CED8FA72C87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00F2F14-A1A8-4F39-8F01-75745541ED69}" srcId="{8BF4BACD-D37A-46C3-A207-7CED8FA72C87}" destId="{FCC6DFA3-5CF5-41B3-BA19-56EF02EAB68B}" srcOrd="2" destOrd="0" parTransId="{D39CC324-2CE7-4505-A83F-DF75E96D082F}" sibTransId="{59D5FA20-CE15-4858-83F6-3AA73B7C717A}"/>
    <dgm:cxn modelId="{E39D0D28-1D0B-4793-902B-37DF235A6790}" type="presOf" srcId="{BD31EFAE-88C9-4416-97BA-1198CD66FCDF}" destId="{1E53C504-876F-4B29-A825-FB87392B5316}" srcOrd="1" destOrd="0" presId="urn:microsoft.com/office/officeart/2005/8/layout/vProcess5"/>
    <dgm:cxn modelId="{F76E4F2B-B5B8-46BC-8671-2C0FC2FC0F55}" type="presOf" srcId="{FCC6DFA3-5CF5-41B3-BA19-56EF02EAB68B}" destId="{58FF8CE7-0F8A-46E2-9ABF-C5703C9055F9}" srcOrd="1" destOrd="0" presId="urn:microsoft.com/office/officeart/2005/8/layout/vProcess5"/>
    <dgm:cxn modelId="{3A54FF3F-4F4D-4E22-8BE9-9E39F8F0E974}" type="presOf" srcId="{F1E9D4F5-64C1-4135-B63A-125E9C5EF359}" destId="{18BAEDFF-CB5E-41DE-8B45-A6EB79AEF5B6}" srcOrd="1" destOrd="1" presId="urn:microsoft.com/office/officeart/2005/8/layout/vProcess5"/>
    <dgm:cxn modelId="{8AFFAC42-788E-40AF-8945-B8AE1880714C}" type="presOf" srcId="{AB52EC9A-95BF-4495-99AC-0B2ED2940D0B}" destId="{281E193D-E11D-41DC-8125-EC625CA13D8E}" srcOrd="0" destOrd="0" presId="urn:microsoft.com/office/officeart/2005/8/layout/vProcess5"/>
    <dgm:cxn modelId="{47E0E649-9096-4221-8369-642F56A4214E}" type="presOf" srcId="{A34C1A23-37F3-4FF5-AD64-8324270FA23F}" destId="{D93E5E98-FE0A-4295-840A-AE2CBF5F5774}" srcOrd="0" destOrd="0" presId="urn:microsoft.com/office/officeart/2005/8/layout/vProcess5"/>
    <dgm:cxn modelId="{7C5B6D6D-1AB7-478B-9B8C-15B0496B26F6}" type="presOf" srcId="{8BF4BACD-D37A-46C3-A207-7CED8FA72C87}" destId="{8AE9C525-3D46-4E63-AB35-DF10B6B2D02C}" srcOrd="0" destOrd="0" presId="urn:microsoft.com/office/officeart/2005/8/layout/vProcess5"/>
    <dgm:cxn modelId="{4A962190-D051-42E3-A827-EFA520388527}" type="presOf" srcId="{BD31EFAE-88C9-4416-97BA-1198CD66FCDF}" destId="{06D7F2F4-A4BE-46FE-8640-66E135332E2E}" srcOrd="0" destOrd="0" presId="urn:microsoft.com/office/officeart/2005/8/layout/vProcess5"/>
    <dgm:cxn modelId="{481E7B98-AC47-4983-99DC-75315D9A9C60}" type="presOf" srcId="{A98CA6CA-0EAE-4D63-A76A-2A6D55F9E426}" destId="{18BAEDFF-CB5E-41DE-8B45-A6EB79AEF5B6}" srcOrd="1" destOrd="2" presId="urn:microsoft.com/office/officeart/2005/8/layout/vProcess5"/>
    <dgm:cxn modelId="{9FFAAA9D-267A-42B8-9983-122B23FA3274}" type="presOf" srcId="{A98CA6CA-0EAE-4D63-A76A-2A6D55F9E426}" destId="{D93E5E98-FE0A-4295-840A-AE2CBF5F5774}" srcOrd="0" destOrd="2" presId="urn:microsoft.com/office/officeart/2005/8/layout/vProcess5"/>
    <dgm:cxn modelId="{6C2FA2A0-72B9-47A7-8898-82F063C6AD67}" srcId="{A98CA6CA-0EAE-4D63-A76A-2A6D55F9E426}" destId="{A6998EAE-06AC-444E-9C6D-7EC057866B8C}" srcOrd="0" destOrd="0" parTransId="{2A11827B-9B97-42B7-B142-89D82AC2ACB2}" sibTransId="{540171FC-1980-4A50-8C96-4D1BD4D9421A}"/>
    <dgm:cxn modelId="{FEE9E1A5-9E02-41D7-889A-AC30DCD3E408}" srcId="{A34C1A23-37F3-4FF5-AD64-8324270FA23F}" destId="{F1E9D4F5-64C1-4135-B63A-125E9C5EF359}" srcOrd="0" destOrd="0" parTransId="{59D0B098-1439-4C1F-8097-8DB12998D01D}" sibTransId="{12DED980-D720-4559-A90C-311546D9B87B}"/>
    <dgm:cxn modelId="{64EDC2AD-DE33-4C52-AAA4-0B387AE9C8D1}" srcId="{8BF4BACD-D37A-46C3-A207-7CED8FA72C87}" destId="{BD31EFAE-88C9-4416-97BA-1198CD66FCDF}" srcOrd="1" destOrd="0" parTransId="{EFF51C39-80F8-4A60-BD3A-EEA2B42D8B62}" sibTransId="{AB52EC9A-95BF-4495-99AC-0B2ED2940D0B}"/>
    <dgm:cxn modelId="{BCC1F3AF-BCF0-4A78-A4F8-05FFB7D57CEB}" type="presOf" srcId="{FCC6DFA3-5CF5-41B3-BA19-56EF02EAB68B}" destId="{A095F4EF-BA18-4C07-B7EE-84ACE1905FAC}" srcOrd="0" destOrd="0" presId="urn:microsoft.com/office/officeart/2005/8/layout/vProcess5"/>
    <dgm:cxn modelId="{FEAF05B6-5CD2-4234-BE5C-DE05D38947BA}" type="presOf" srcId="{F1E9D4F5-64C1-4135-B63A-125E9C5EF359}" destId="{D93E5E98-FE0A-4295-840A-AE2CBF5F5774}" srcOrd="0" destOrd="1" presId="urn:microsoft.com/office/officeart/2005/8/layout/vProcess5"/>
    <dgm:cxn modelId="{5A833FB9-AB0A-4CD5-AF36-453A91ACBEA9}" srcId="{8BF4BACD-D37A-46C3-A207-7CED8FA72C87}" destId="{A34C1A23-37F3-4FF5-AD64-8324270FA23F}" srcOrd="0" destOrd="0" parTransId="{4A791347-B05F-467D-A2B1-962660A0F3C6}" sibTransId="{67C55BC7-FC2E-46AC-B39B-5DAE1C88FA57}"/>
    <dgm:cxn modelId="{1B4580BC-0C15-416D-98BF-CD1CFEE13E4B}" type="presOf" srcId="{A6998EAE-06AC-444E-9C6D-7EC057866B8C}" destId="{18BAEDFF-CB5E-41DE-8B45-A6EB79AEF5B6}" srcOrd="1" destOrd="3" presId="urn:microsoft.com/office/officeart/2005/8/layout/vProcess5"/>
    <dgm:cxn modelId="{AC2E19C9-07D7-48CE-A4CE-7C7DB426B5D2}" srcId="{F1E9D4F5-64C1-4135-B63A-125E9C5EF359}" destId="{A98CA6CA-0EAE-4D63-A76A-2A6D55F9E426}" srcOrd="0" destOrd="0" parTransId="{A05819ED-0995-445A-A850-4424B4CE53CD}" sibTransId="{414D21BF-01EF-4523-9375-145FEA1BC37A}"/>
    <dgm:cxn modelId="{134490ED-BC05-4BF8-815A-0B3B67739D6E}" type="presOf" srcId="{67C55BC7-FC2E-46AC-B39B-5DAE1C88FA57}" destId="{B75F2FCB-31F8-4E7B-87B0-DE778C695177}" srcOrd="0" destOrd="0" presId="urn:microsoft.com/office/officeart/2005/8/layout/vProcess5"/>
    <dgm:cxn modelId="{EC5BE6F8-7F88-4C31-A5D0-3565A640E606}" type="presOf" srcId="{A34C1A23-37F3-4FF5-AD64-8324270FA23F}" destId="{18BAEDFF-CB5E-41DE-8B45-A6EB79AEF5B6}" srcOrd="1" destOrd="0" presId="urn:microsoft.com/office/officeart/2005/8/layout/vProcess5"/>
    <dgm:cxn modelId="{714078FB-56C7-4BDB-8DD1-8EAB76E53047}" type="presOf" srcId="{A6998EAE-06AC-444E-9C6D-7EC057866B8C}" destId="{D93E5E98-FE0A-4295-840A-AE2CBF5F5774}" srcOrd="0" destOrd="3" presId="urn:microsoft.com/office/officeart/2005/8/layout/vProcess5"/>
    <dgm:cxn modelId="{C3F792FA-2F2D-4043-97F5-458A0B791B40}" type="presParOf" srcId="{8AE9C525-3D46-4E63-AB35-DF10B6B2D02C}" destId="{1FC0259A-8029-4203-9B57-D77184255D19}" srcOrd="0" destOrd="0" presId="urn:microsoft.com/office/officeart/2005/8/layout/vProcess5"/>
    <dgm:cxn modelId="{51E146AD-AEDF-4150-A2C5-ECE2F03266AB}" type="presParOf" srcId="{8AE9C525-3D46-4E63-AB35-DF10B6B2D02C}" destId="{D93E5E98-FE0A-4295-840A-AE2CBF5F5774}" srcOrd="1" destOrd="0" presId="urn:microsoft.com/office/officeart/2005/8/layout/vProcess5"/>
    <dgm:cxn modelId="{FD50B1B5-C16F-4B85-8985-1BC6AB6D9CA5}" type="presParOf" srcId="{8AE9C525-3D46-4E63-AB35-DF10B6B2D02C}" destId="{06D7F2F4-A4BE-46FE-8640-66E135332E2E}" srcOrd="2" destOrd="0" presId="urn:microsoft.com/office/officeart/2005/8/layout/vProcess5"/>
    <dgm:cxn modelId="{C038F2B0-026E-41EF-BCDB-077F9CF2A0C1}" type="presParOf" srcId="{8AE9C525-3D46-4E63-AB35-DF10B6B2D02C}" destId="{A095F4EF-BA18-4C07-B7EE-84ACE1905FAC}" srcOrd="3" destOrd="0" presId="urn:microsoft.com/office/officeart/2005/8/layout/vProcess5"/>
    <dgm:cxn modelId="{DF9ECEDC-C5A5-4305-AB1D-8797AAB74ECA}" type="presParOf" srcId="{8AE9C525-3D46-4E63-AB35-DF10B6B2D02C}" destId="{B75F2FCB-31F8-4E7B-87B0-DE778C695177}" srcOrd="4" destOrd="0" presId="urn:microsoft.com/office/officeart/2005/8/layout/vProcess5"/>
    <dgm:cxn modelId="{CC1B3D78-81EA-4DC4-9A3B-E4AACBAC3D9A}" type="presParOf" srcId="{8AE9C525-3D46-4E63-AB35-DF10B6B2D02C}" destId="{281E193D-E11D-41DC-8125-EC625CA13D8E}" srcOrd="5" destOrd="0" presId="urn:microsoft.com/office/officeart/2005/8/layout/vProcess5"/>
    <dgm:cxn modelId="{A4C96077-8F22-41A0-9482-4EC98FEF2E4A}" type="presParOf" srcId="{8AE9C525-3D46-4E63-AB35-DF10B6B2D02C}" destId="{18BAEDFF-CB5E-41DE-8B45-A6EB79AEF5B6}" srcOrd="6" destOrd="0" presId="urn:microsoft.com/office/officeart/2005/8/layout/vProcess5"/>
    <dgm:cxn modelId="{2C2B7327-12CB-40C4-B617-B01C1A3C4092}" type="presParOf" srcId="{8AE9C525-3D46-4E63-AB35-DF10B6B2D02C}" destId="{1E53C504-876F-4B29-A825-FB87392B5316}" srcOrd="7" destOrd="0" presId="urn:microsoft.com/office/officeart/2005/8/layout/vProcess5"/>
    <dgm:cxn modelId="{883A450F-A0A1-4480-8F49-02FFC0449313}" type="presParOf" srcId="{8AE9C525-3D46-4E63-AB35-DF10B6B2D02C}" destId="{58FF8CE7-0F8A-46E2-9ABF-C5703C9055F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A1A75B-72A6-4408-AE7A-F99FF3C8075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D4633E4-C7F4-44B8-8139-FBE31575CD5B}">
      <dgm:prSet/>
      <dgm:spPr/>
      <dgm:t>
        <a:bodyPr/>
        <a:lstStyle/>
        <a:p>
          <a:r>
            <a:rPr lang="en-US" b="1" i="1"/>
            <a:t>First Violation </a:t>
          </a:r>
          <a:r>
            <a:rPr lang="en-US"/>
            <a:t>– The first violation will receive notification from the Traveling Director addressing the violation.</a:t>
          </a:r>
        </a:p>
      </dgm:t>
    </dgm:pt>
    <dgm:pt modelId="{6EC8E5FA-4C60-4F42-8172-3C463C9445D5}" type="parTrans" cxnId="{9B6DBDDF-D40C-4055-85C2-E9A0977B1B8A}">
      <dgm:prSet/>
      <dgm:spPr/>
      <dgm:t>
        <a:bodyPr/>
        <a:lstStyle/>
        <a:p>
          <a:endParaRPr lang="en-US"/>
        </a:p>
      </dgm:t>
    </dgm:pt>
    <dgm:pt modelId="{4C2269EB-571F-423F-9FB5-2D04C545D1FE}" type="sibTrans" cxnId="{9B6DBDDF-D40C-4055-85C2-E9A0977B1B8A}">
      <dgm:prSet/>
      <dgm:spPr/>
      <dgm:t>
        <a:bodyPr/>
        <a:lstStyle/>
        <a:p>
          <a:endParaRPr lang="en-US"/>
        </a:p>
      </dgm:t>
    </dgm:pt>
    <dgm:pt modelId="{D63223B9-52DC-4324-BA22-488F3D8060F6}">
      <dgm:prSet/>
      <dgm:spPr/>
      <dgm:t>
        <a:bodyPr/>
        <a:lstStyle/>
        <a:p>
          <a:r>
            <a:rPr lang="en-US" b="1" i="1"/>
            <a:t>Second Violation</a:t>
          </a:r>
          <a:r>
            <a:rPr lang="en-US"/>
            <a:t> – On a second violation, you will be required to meet with the Traveling Director and President to address the violation.</a:t>
          </a:r>
        </a:p>
      </dgm:t>
    </dgm:pt>
    <dgm:pt modelId="{5DED89A7-6FD9-43ED-A148-E7EBF9F50E2F}" type="parTrans" cxnId="{B35D5828-8435-4330-AC37-432B0092E103}">
      <dgm:prSet/>
      <dgm:spPr/>
      <dgm:t>
        <a:bodyPr/>
        <a:lstStyle/>
        <a:p>
          <a:endParaRPr lang="en-US"/>
        </a:p>
      </dgm:t>
    </dgm:pt>
    <dgm:pt modelId="{EDFFF903-9C97-483A-ABA3-2F4F50AF4A13}" type="sibTrans" cxnId="{B35D5828-8435-4330-AC37-432B0092E103}">
      <dgm:prSet/>
      <dgm:spPr/>
      <dgm:t>
        <a:bodyPr/>
        <a:lstStyle/>
        <a:p>
          <a:endParaRPr lang="en-US"/>
        </a:p>
      </dgm:t>
    </dgm:pt>
    <dgm:pt modelId="{EF0D515F-F6FC-4A5B-AADB-43269D585E0E}">
      <dgm:prSet/>
      <dgm:spPr/>
      <dgm:t>
        <a:bodyPr/>
        <a:lstStyle/>
        <a:p>
          <a:r>
            <a:rPr lang="en-US" b="1" i="1"/>
            <a:t>Third Violation</a:t>
          </a:r>
          <a:r>
            <a:rPr lang="en-US"/>
            <a:t> – The third violation will result in the removal from your coaching position.</a:t>
          </a:r>
        </a:p>
      </dgm:t>
    </dgm:pt>
    <dgm:pt modelId="{5416B3D5-BC08-4F36-BB10-8E52E04E3591}" type="parTrans" cxnId="{CAC8030A-38E7-4070-8EAF-BCB6722C7C1A}">
      <dgm:prSet/>
      <dgm:spPr/>
      <dgm:t>
        <a:bodyPr/>
        <a:lstStyle/>
        <a:p>
          <a:endParaRPr lang="en-US"/>
        </a:p>
      </dgm:t>
    </dgm:pt>
    <dgm:pt modelId="{8EB77D08-D13C-463E-AD83-6198D5201095}" type="sibTrans" cxnId="{CAC8030A-38E7-4070-8EAF-BCB6722C7C1A}">
      <dgm:prSet/>
      <dgm:spPr/>
      <dgm:t>
        <a:bodyPr/>
        <a:lstStyle/>
        <a:p>
          <a:endParaRPr lang="en-US"/>
        </a:p>
      </dgm:t>
    </dgm:pt>
    <dgm:pt modelId="{CE7C9106-A3B9-48CA-BA2D-1169792383E4}" type="pres">
      <dgm:prSet presAssocID="{A4A1A75B-72A6-4408-AE7A-F99FF3C8075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F40D856-B927-459B-97EC-24F771E77C72}" type="pres">
      <dgm:prSet presAssocID="{4D4633E4-C7F4-44B8-8139-FBE31575CD5B}" presName="hierRoot1" presStyleCnt="0"/>
      <dgm:spPr/>
    </dgm:pt>
    <dgm:pt modelId="{D861A711-05E0-4205-9050-E724D3451E2B}" type="pres">
      <dgm:prSet presAssocID="{4D4633E4-C7F4-44B8-8139-FBE31575CD5B}" presName="composite" presStyleCnt="0"/>
      <dgm:spPr/>
    </dgm:pt>
    <dgm:pt modelId="{289E4CAB-06F4-4462-BF8A-24B649CB6BF1}" type="pres">
      <dgm:prSet presAssocID="{4D4633E4-C7F4-44B8-8139-FBE31575CD5B}" presName="background" presStyleLbl="node0" presStyleIdx="0" presStyleCnt="3"/>
      <dgm:spPr/>
    </dgm:pt>
    <dgm:pt modelId="{D528E522-A434-40D4-AFE8-58FBD320F781}" type="pres">
      <dgm:prSet presAssocID="{4D4633E4-C7F4-44B8-8139-FBE31575CD5B}" presName="text" presStyleLbl="fgAcc0" presStyleIdx="0" presStyleCnt="3">
        <dgm:presLayoutVars>
          <dgm:chPref val="3"/>
        </dgm:presLayoutVars>
      </dgm:prSet>
      <dgm:spPr/>
    </dgm:pt>
    <dgm:pt modelId="{0ABCFD35-973C-4CA9-8AEA-1D2A46B9D96A}" type="pres">
      <dgm:prSet presAssocID="{4D4633E4-C7F4-44B8-8139-FBE31575CD5B}" presName="hierChild2" presStyleCnt="0"/>
      <dgm:spPr/>
    </dgm:pt>
    <dgm:pt modelId="{23F7B87B-4F16-4973-9C4F-C3ED0A04F7BA}" type="pres">
      <dgm:prSet presAssocID="{D63223B9-52DC-4324-BA22-488F3D8060F6}" presName="hierRoot1" presStyleCnt="0"/>
      <dgm:spPr/>
    </dgm:pt>
    <dgm:pt modelId="{B3EC5058-F0A8-445B-B02E-CDA3119A1516}" type="pres">
      <dgm:prSet presAssocID="{D63223B9-52DC-4324-BA22-488F3D8060F6}" presName="composite" presStyleCnt="0"/>
      <dgm:spPr/>
    </dgm:pt>
    <dgm:pt modelId="{D027F13A-3AA2-4344-ACA2-8A4A8C62B1C9}" type="pres">
      <dgm:prSet presAssocID="{D63223B9-52DC-4324-BA22-488F3D8060F6}" presName="background" presStyleLbl="node0" presStyleIdx="1" presStyleCnt="3"/>
      <dgm:spPr/>
    </dgm:pt>
    <dgm:pt modelId="{71B772FD-CD1C-48E3-9A74-8AFBF6E73A54}" type="pres">
      <dgm:prSet presAssocID="{D63223B9-52DC-4324-BA22-488F3D8060F6}" presName="text" presStyleLbl="fgAcc0" presStyleIdx="1" presStyleCnt="3">
        <dgm:presLayoutVars>
          <dgm:chPref val="3"/>
        </dgm:presLayoutVars>
      </dgm:prSet>
      <dgm:spPr/>
    </dgm:pt>
    <dgm:pt modelId="{4820993C-3AC9-4A87-9EFB-164CA5A6D126}" type="pres">
      <dgm:prSet presAssocID="{D63223B9-52DC-4324-BA22-488F3D8060F6}" presName="hierChild2" presStyleCnt="0"/>
      <dgm:spPr/>
    </dgm:pt>
    <dgm:pt modelId="{8A557A2E-0DAF-4BF3-98F5-3D36F4064976}" type="pres">
      <dgm:prSet presAssocID="{EF0D515F-F6FC-4A5B-AADB-43269D585E0E}" presName="hierRoot1" presStyleCnt="0"/>
      <dgm:spPr/>
    </dgm:pt>
    <dgm:pt modelId="{CB6C1B16-5EDD-4959-A0B7-6EF0EB55DD11}" type="pres">
      <dgm:prSet presAssocID="{EF0D515F-F6FC-4A5B-AADB-43269D585E0E}" presName="composite" presStyleCnt="0"/>
      <dgm:spPr/>
    </dgm:pt>
    <dgm:pt modelId="{5350A44A-5D5C-4849-90BB-64F9DCD81EBD}" type="pres">
      <dgm:prSet presAssocID="{EF0D515F-F6FC-4A5B-AADB-43269D585E0E}" presName="background" presStyleLbl="node0" presStyleIdx="2" presStyleCnt="3"/>
      <dgm:spPr/>
    </dgm:pt>
    <dgm:pt modelId="{20D8B8B6-3C44-4328-9A45-A5DE73E7B778}" type="pres">
      <dgm:prSet presAssocID="{EF0D515F-F6FC-4A5B-AADB-43269D585E0E}" presName="text" presStyleLbl="fgAcc0" presStyleIdx="2" presStyleCnt="3">
        <dgm:presLayoutVars>
          <dgm:chPref val="3"/>
        </dgm:presLayoutVars>
      </dgm:prSet>
      <dgm:spPr/>
    </dgm:pt>
    <dgm:pt modelId="{3AE258C3-92B4-44DA-A968-A3CA2B0FB04D}" type="pres">
      <dgm:prSet presAssocID="{EF0D515F-F6FC-4A5B-AADB-43269D585E0E}" presName="hierChild2" presStyleCnt="0"/>
      <dgm:spPr/>
    </dgm:pt>
  </dgm:ptLst>
  <dgm:cxnLst>
    <dgm:cxn modelId="{CAC8030A-38E7-4070-8EAF-BCB6722C7C1A}" srcId="{A4A1A75B-72A6-4408-AE7A-F99FF3C8075A}" destId="{EF0D515F-F6FC-4A5B-AADB-43269D585E0E}" srcOrd="2" destOrd="0" parTransId="{5416B3D5-BC08-4F36-BB10-8E52E04E3591}" sibTransId="{8EB77D08-D13C-463E-AD83-6198D5201095}"/>
    <dgm:cxn modelId="{B35D5828-8435-4330-AC37-432B0092E103}" srcId="{A4A1A75B-72A6-4408-AE7A-F99FF3C8075A}" destId="{D63223B9-52DC-4324-BA22-488F3D8060F6}" srcOrd="1" destOrd="0" parTransId="{5DED89A7-6FD9-43ED-A148-E7EBF9F50E2F}" sibTransId="{EDFFF903-9C97-483A-ABA3-2F4F50AF4A13}"/>
    <dgm:cxn modelId="{B3F56A2D-6F6F-4021-BBA7-0565BDCC0C3B}" type="presOf" srcId="{D63223B9-52DC-4324-BA22-488F3D8060F6}" destId="{71B772FD-CD1C-48E3-9A74-8AFBF6E73A54}" srcOrd="0" destOrd="0" presId="urn:microsoft.com/office/officeart/2005/8/layout/hierarchy1"/>
    <dgm:cxn modelId="{BAEA4D37-441D-4A1D-A9CF-61C043BF6EA3}" type="presOf" srcId="{EF0D515F-F6FC-4A5B-AADB-43269D585E0E}" destId="{20D8B8B6-3C44-4328-9A45-A5DE73E7B778}" srcOrd="0" destOrd="0" presId="urn:microsoft.com/office/officeart/2005/8/layout/hierarchy1"/>
    <dgm:cxn modelId="{E4FA9942-C8A9-4FF7-8937-75E8BA674485}" type="presOf" srcId="{A4A1A75B-72A6-4408-AE7A-F99FF3C8075A}" destId="{CE7C9106-A3B9-48CA-BA2D-1169792383E4}" srcOrd="0" destOrd="0" presId="urn:microsoft.com/office/officeart/2005/8/layout/hierarchy1"/>
    <dgm:cxn modelId="{85FE324A-56D4-4863-8B1B-9BB26E4F3CE0}" type="presOf" srcId="{4D4633E4-C7F4-44B8-8139-FBE31575CD5B}" destId="{D528E522-A434-40D4-AFE8-58FBD320F781}" srcOrd="0" destOrd="0" presId="urn:microsoft.com/office/officeart/2005/8/layout/hierarchy1"/>
    <dgm:cxn modelId="{9B6DBDDF-D40C-4055-85C2-E9A0977B1B8A}" srcId="{A4A1A75B-72A6-4408-AE7A-F99FF3C8075A}" destId="{4D4633E4-C7F4-44B8-8139-FBE31575CD5B}" srcOrd="0" destOrd="0" parTransId="{6EC8E5FA-4C60-4F42-8172-3C463C9445D5}" sibTransId="{4C2269EB-571F-423F-9FB5-2D04C545D1FE}"/>
    <dgm:cxn modelId="{0E59A342-1344-4776-8AA8-A5866CF9E07F}" type="presParOf" srcId="{CE7C9106-A3B9-48CA-BA2D-1169792383E4}" destId="{CF40D856-B927-459B-97EC-24F771E77C72}" srcOrd="0" destOrd="0" presId="urn:microsoft.com/office/officeart/2005/8/layout/hierarchy1"/>
    <dgm:cxn modelId="{41E11D75-2AC3-43B2-944F-B2328C61A047}" type="presParOf" srcId="{CF40D856-B927-459B-97EC-24F771E77C72}" destId="{D861A711-05E0-4205-9050-E724D3451E2B}" srcOrd="0" destOrd="0" presId="urn:microsoft.com/office/officeart/2005/8/layout/hierarchy1"/>
    <dgm:cxn modelId="{D7FE25C9-CB88-4033-854B-7D154DF04DFC}" type="presParOf" srcId="{D861A711-05E0-4205-9050-E724D3451E2B}" destId="{289E4CAB-06F4-4462-BF8A-24B649CB6BF1}" srcOrd="0" destOrd="0" presId="urn:microsoft.com/office/officeart/2005/8/layout/hierarchy1"/>
    <dgm:cxn modelId="{B5E39B3B-090A-40C4-B47A-CB7F4AF2753F}" type="presParOf" srcId="{D861A711-05E0-4205-9050-E724D3451E2B}" destId="{D528E522-A434-40D4-AFE8-58FBD320F781}" srcOrd="1" destOrd="0" presId="urn:microsoft.com/office/officeart/2005/8/layout/hierarchy1"/>
    <dgm:cxn modelId="{B1F7DBFB-25AA-4E90-9E4F-CE174F1CAACE}" type="presParOf" srcId="{CF40D856-B927-459B-97EC-24F771E77C72}" destId="{0ABCFD35-973C-4CA9-8AEA-1D2A46B9D96A}" srcOrd="1" destOrd="0" presId="urn:microsoft.com/office/officeart/2005/8/layout/hierarchy1"/>
    <dgm:cxn modelId="{EEE410C5-203D-407F-A178-74CA4B1B6671}" type="presParOf" srcId="{CE7C9106-A3B9-48CA-BA2D-1169792383E4}" destId="{23F7B87B-4F16-4973-9C4F-C3ED0A04F7BA}" srcOrd="1" destOrd="0" presId="urn:microsoft.com/office/officeart/2005/8/layout/hierarchy1"/>
    <dgm:cxn modelId="{3950C219-73FD-4E26-87F4-0F50D52FF03C}" type="presParOf" srcId="{23F7B87B-4F16-4973-9C4F-C3ED0A04F7BA}" destId="{B3EC5058-F0A8-445B-B02E-CDA3119A1516}" srcOrd="0" destOrd="0" presId="urn:microsoft.com/office/officeart/2005/8/layout/hierarchy1"/>
    <dgm:cxn modelId="{E2A37188-33D7-4AE5-B257-18E980466525}" type="presParOf" srcId="{B3EC5058-F0A8-445B-B02E-CDA3119A1516}" destId="{D027F13A-3AA2-4344-ACA2-8A4A8C62B1C9}" srcOrd="0" destOrd="0" presId="urn:microsoft.com/office/officeart/2005/8/layout/hierarchy1"/>
    <dgm:cxn modelId="{8580F84A-EABA-46D9-AC94-8AC09DA7F230}" type="presParOf" srcId="{B3EC5058-F0A8-445B-B02E-CDA3119A1516}" destId="{71B772FD-CD1C-48E3-9A74-8AFBF6E73A54}" srcOrd="1" destOrd="0" presId="urn:microsoft.com/office/officeart/2005/8/layout/hierarchy1"/>
    <dgm:cxn modelId="{B0235EDD-6E75-46CA-84AF-CA951409F8DE}" type="presParOf" srcId="{23F7B87B-4F16-4973-9C4F-C3ED0A04F7BA}" destId="{4820993C-3AC9-4A87-9EFB-164CA5A6D126}" srcOrd="1" destOrd="0" presId="urn:microsoft.com/office/officeart/2005/8/layout/hierarchy1"/>
    <dgm:cxn modelId="{F40D1E3B-DF4D-4394-9A53-4C1A944CDC10}" type="presParOf" srcId="{CE7C9106-A3B9-48CA-BA2D-1169792383E4}" destId="{8A557A2E-0DAF-4BF3-98F5-3D36F4064976}" srcOrd="2" destOrd="0" presId="urn:microsoft.com/office/officeart/2005/8/layout/hierarchy1"/>
    <dgm:cxn modelId="{BDAD4FA5-EF06-4EAF-9687-683B7B0749A8}" type="presParOf" srcId="{8A557A2E-0DAF-4BF3-98F5-3D36F4064976}" destId="{CB6C1B16-5EDD-4959-A0B7-6EF0EB55DD11}" srcOrd="0" destOrd="0" presId="urn:microsoft.com/office/officeart/2005/8/layout/hierarchy1"/>
    <dgm:cxn modelId="{DC3F1F74-50C8-4636-9CE6-C1EA5FD8CBFE}" type="presParOf" srcId="{CB6C1B16-5EDD-4959-A0B7-6EF0EB55DD11}" destId="{5350A44A-5D5C-4849-90BB-64F9DCD81EBD}" srcOrd="0" destOrd="0" presId="urn:microsoft.com/office/officeart/2005/8/layout/hierarchy1"/>
    <dgm:cxn modelId="{709BC4A0-E61C-4C04-9F43-EAEFB908CDDF}" type="presParOf" srcId="{CB6C1B16-5EDD-4959-A0B7-6EF0EB55DD11}" destId="{20D8B8B6-3C44-4328-9A45-A5DE73E7B778}" srcOrd="1" destOrd="0" presId="urn:microsoft.com/office/officeart/2005/8/layout/hierarchy1"/>
    <dgm:cxn modelId="{18322A97-431F-4F94-9451-E89DCFDF9534}" type="presParOf" srcId="{8A557A2E-0DAF-4BF3-98F5-3D36F4064976}" destId="{3AE258C3-92B4-44DA-A968-A3CA2B0FB04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BC1DF0-8B30-41DC-9689-88CBC80DCEEE}" type="doc">
      <dgm:prSet loTypeId="urn:microsoft.com/office/officeart/2005/8/layout/process4" loCatId="process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DA5AAE8-FB28-4EEE-A143-4BD406E5BAB0}">
      <dgm:prSet/>
      <dgm:spPr/>
      <dgm:t>
        <a:bodyPr/>
        <a:lstStyle/>
        <a:p>
          <a:r>
            <a:rPr lang="en-US" u="sng"/>
            <a:t>First violation</a:t>
          </a:r>
          <a:r>
            <a:rPr lang="en-US"/>
            <a:t> - The first violation will receive a written warning addressing the violation.</a:t>
          </a:r>
          <a:br>
            <a:rPr lang="en-US"/>
          </a:br>
          <a:r>
            <a:rPr lang="en-US"/>
            <a:t> </a:t>
          </a:r>
        </a:p>
      </dgm:t>
    </dgm:pt>
    <dgm:pt modelId="{DEA98F45-0DE8-4F69-AA6D-DFC76ED0C390}" type="parTrans" cxnId="{58325F9C-3365-4B48-A486-8D94E2E0E1B3}">
      <dgm:prSet/>
      <dgm:spPr/>
      <dgm:t>
        <a:bodyPr/>
        <a:lstStyle/>
        <a:p>
          <a:endParaRPr lang="en-US"/>
        </a:p>
      </dgm:t>
    </dgm:pt>
    <dgm:pt modelId="{511FE3F8-B570-45C6-A2AF-9B186E996A90}" type="sibTrans" cxnId="{58325F9C-3365-4B48-A486-8D94E2E0E1B3}">
      <dgm:prSet/>
      <dgm:spPr/>
      <dgm:t>
        <a:bodyPr/>
        <a:lstStyle/>
        <a:p>
          <a:endParaRPr lang="en-US"/>
        </a:p>
      </dgm:t>
    </dgm:pt>
    <dgm:pt modelId="{1EEBFC34-638D-43EF-A951-0C562980EED2}">
      <dgm:prSet/>
      <dgm:spPr/>
      <dgm:t>
        <a:bodyPr/>
        <a:lstStyle/>
        <a:p>
          <a:r>
            <a:rPr lang="en-US" u="sng"/>
            <a:t>Second violation</a:t>
          </a:r>
          <a:r>
            <a:rPr lang="en-US"/>
            <a:t> - On a second violation parents will become a "drop-off parents".  The parent will no longer be allowed to participate in any team functions, games or practices.</a:t>
          </a:r>
          <a:br>
            <a:rPr lang="en-US"/>
          </a:br>
          <a:r>
            <a:rPr lang="en-US"/>
            <a:t> </a:t>
          </a:r>
        </a:p>
      </dgm:t>
    </dgm:pt>
    <dgm:pt modelId="{BEB2C557-9B6F-4908-AC22-7550CDC3C08F}" type="parTrans" cxnId="{A9F3AD55-4758-4EBE-BF5D-84245C509301}">
      <dgm:prSet/>
      <dgm:spPr/>
      <dgm:t>
        <a:bodyPr/>
        <a:lstStyle/>
        <a:p>
          <a:endParaRPr lang="en-US"/>
        </a:p>
      </dgm:t>
    </dgm:pt>
    <dgm:pt modelId="{0FA4C9D2-59C7-41FE-9DAD-D4C34D49557C}" type="sibTrans" cxnId="{A9F3AD55-4758-4EBE-BF5D-84245C509301}">
      <dgm:prSet/>
      <dgm:spPr/>
      <dgm:t>
        <a:bodyPr/>
        <a:lstStyle/>
        <a:p>
          <a:endParaRPr lang="en-US"/>
        </a:p>
      </dgm:t>
    </dgm:pt>
    <dgm:pt modelId="{47B6E9B8-4A44-4164-A476-18095CB1450E}">
      <dgm:prSet/>
      <dgm:spPr/>
      <dgm:t>
        <a:bodyPr/>
        <a:lstStyle/>
        <a:p>
          <a:r>
            <a:rPr lang="en-US" u="sng"/>
            <a:t>Third violation</a:t>
          </a:r>
          <a:r>
            <a:rPr lang="en-US"/>
            <a:t> - The third violation will result in expulsion from the program.</a:t>
          </a:r>
        </a:p>
      </dgm:t>
    </dgm:pt>
    <dgm:pt modelId="{0857082F-1044-4A60-BD53-AF23985BF2D1}" type="parTrans" cxnId="{B8935FAA-22C1-4A61-92E4-9047CBE2D34E}">
      <dgm:prSet/>
      <dgm:spPr/>
      <dgm:t>
        <a:bodyPr/>
        <a:lstStyle/>
        <a:p>
          <a:endParaRPr lang="en-US"/>
        </a:p>
      </dgm:t>
    </dgm:pt>
    <dgm:pt modelId="{1A9E9250-00C3-48F3-9CD9-CFBCDBD9C326}" type="sibTrans" cxnId="{B8935FAA-22C1-4A61-92E4-9047CBE2D34E}">
      <dgm:prSet/>
      <dgm:spPr/>
      <dgm:t>
        <a:bodyPr/>
        <a:lstStyle/>
        <a:p>
          <a:endParaRPr lang="en-US"/>
        </a:p>
      </dgm:t>
    </dgm:pt>
    <dgm:pt modelId="{34EE4C4D-DC09-44F7-8074-AD1E8E828ADB}" type="pres">
      <dgm:prSet presAssocID="{98BC1DF0-8B30-41DC-9689-88CBC80DCEEE}" presName="Name0" presStyleCnt="0">
        <dgm:presLayoutVars>
          <dgm:dir/>
          <dgm:animLvl val="lvl"/>
          <dgm:resizeHandles val="exact"/>
        </dgm:presLayoutVars>
      </dgm:prSet>
      <dgm:spPr/>
    </dgm:pt>
    <dgm:pt modelId="{79C6D98D-B069-400A-8074-904BA0D06C9A}" type="pres">
      <dgm:prSet presAssocID="{47B6E9B8-4A44-4164-A476-18095CB1450E}" presName="boxAndChildren" presStyleCnt="0"/>
      <dgm:spPr/>
    </dgm:pt>
    <dgm:pt modelId="{60CFC398-9756-4EFA-AD98-4F27872CD299}" type="pres">
      <dgm:prSet presAssocID="{47B6E9B8-4A44-4164-A476-18095CB1450E}" presName="parentTextBox" presStyleLbl="node1" presStyleIdx="0" presStyleCnt="3"/>
      <dgm:spPr/>
    </dgm:pt>
    <dgm:pt modelId="{04A4592E-E5D2-4B71-A8F6-E8FB888ED227}" type="pres">
      <dgm:prSet presAssocID="{0FA4C9D2-59C7-41FE-9DAD-D4C34D49557C}" presName="sp" presStyleCnt="0"/>
      <dgm:spPr/>
    </dgm:pt>
    <dgm:pt modelId="{F558ABEF-1FBC-480F-899C-F1F5C479D73D}" type="pres">
      <dgm:prSet presAssocID="{1EEBFC34-638D-43EF-A951-0C562980EED2}" presName="arrowAndChildren" presStyleCnt="0"/>
      <dgm:spPr/>
    </dgm:pt>
    <dgm:pt modelId="{F6120478-426A-4665-BF49-2ADA94B52D46}" type="pres">
      <dgm:prSet presAssocID="{1EEBFC34-638D-43EF-A951-0C562980EED2}" presName="parentTextArrow" presStyleLbl="node1" presStyleIdx="1" presStyleCnt="3"/>
      <dgm:spPr/>
    </dgm:pt>
    <dgm:pt modelId="{B7E951D5-4BD5-4A51-BD22-0A5AA439DD09}" type="pres">
      <dgm:prSet presAssocID="{511FE3F8-B570-45C6-A2AF-9B186E996A90}" presName="sp" presStyleCnt="0"/>
      <dgm:spPr/>
    </dgm:pt>
    <dgm:pt modelId="{766DB5E1-7649-491B-B189-971894818AE9}" type="pres">
      <dgm:prSet presAssocID="{3DA5AAE8-FB28-4EEE-A143-4BD406E5BAB0}" presName="arrowAndChildren" presStyleCnt="0"/>
      <dgm:spPr/>
    </dgm:pt>
    <dgm:pt modelId="{BEB4A1A0-2E77-43F4-8B11-949926C6EFAA}" type="pres">
      <dgm:prSet presAssocID="{3DA5AAE8-FB28-4EEE-A143-4BD406E5BAB0}" presName="parentTextArrow" presStyleLbl="node1" presStyleIdx="2" presStyleCnt="3"/>
      <dgm:spPr/>
    </dgm:pt>
  </dgm:ptLst>
  <dgm:cxnLst>
    <dgm:cxn modelId="{1879FD1B-8391-44B1-BC7F-90FF65246DB4}" type="presOf" srcId="{47B6E9B8-4A44-4164-A476-18095CB1450E}" destId="{60CFC398-9756-4EFA-AD98-4F27872CD299}" srcOrd="0" destOrd="0" presId="urn:microsoft.com/office/officeart/2005/8/layout/process4"/>
    <dgm:cxn modelId="{9220E053-0DC8-4325-B1AA-F29E529054C7}" type="presOf" srcId="{1EEBFC34-638D-43EF-A951-0C562980EED2}" destId="{F6120478-426A-4665-BF49-2ADA94B52D46}" srcOrd="0" destOrd="0" presId="urn:microsoft.com/office/officeart/2005/8/layout/process4"/>
    <dgm:cxn modelId="{A9F3AD55-4758-4EBE-BF5D-84245C509301}" srcId="{98BC1DF0-8B30-41DC-9689-88CBC80DCEEE}" destId="{1EEBFC34-638D-43EF-A951-0C562980EED2}" srcOrd="1" destOrd="0" parTransId="{BEB2C557-9B6F-4908-AC22-7550CDC3C08F}" sibTransId="{0FA4C9D2-59C7-41FE-9DAD-D4C34D49557C}"/>
    <dgm:cxn modelId="{1E2B557E-A7FD-4424-8D47-FDDB8DDE73FE}" type="presOf" srcId="{98BC1DF0-8B30-41DC-9689-88CBC80DCEEE}" destId="{34EE4C4D-DC09-44F7-8074-AD1E8E828ADB}" srcOrd="0" destOrd="0" presId="urn:microsoft.com/office/officeart/2005/8/layout/process4"/>
    <dgm:cxn modelId="{58325F9C-3365-4B48-A486-8D94E2E0E1B3}" srcId="{98BC1DF0-8B30-41DC-9689-88CBC80DCEEE}" destId="{3DA5AAE8-FB28-4EEE-A143-4BD406E5BAB0}" srcOrd="0" destOrd="0" parTransId="{DEA98F45-0DE8-4F69-AA6D-DFC76ED0C390}" sibTransId="{511FE3F8-B570-45C6-A2AF-9B186E996A90}"/>
    <dgm:cxn modelId="{B8935FAA-22C1-4A61-92E4-9047CBE2D34E}" srcId="{98BC1DF0-8B30-41DC-9689-88CBC80DCEEE}" destId="{47B6E9B8-4A44-4164-A476-18095CB1450E}" srcOrd="2" destOrd="0" parTransId="{0857082F-1044-4A60-BD53-AF23985BF2D1}" sibTransId="{1A9E9250-00C3-48F3-9CD9-CFBCDBD9C326}"/>
    <dgm:cxn modelId="{A7656DD9-D6C7-47C8-919D-E9CF059AB80B}" type="presOf" srcId="{3DA5AAE8-FB28-4EEE-A143-4BD406E5BAB0}" destId="{BEB4A1A0-2E77-43F4-8B11-949926C6EFAA}" srcOrd="0" destOrd="0" presId="urn:microsoft.com/office/officeart/2005/8/layout/process4"/>
    <dgm:cxn modelId="{54491638-98B6-439F-A0C7-0EDA1245B29C}" type="presParOf" srcId="{34EE4C4D-DC09-44F7-8074-AD1E8E828ADB}" destId="{79C6D98D-B069-400A-8074-904BA0D06C9A}" srcOrd="0" destOrd="0" presId="urn:microsoft.com/office/officeart/2005/8/layout/process4"/>
    <dgm:cxn modelId="{6FBA6BFB-199D-4D43-9A4E-E2F603221E5E}" type="presParOf" srcId="{79C6D98D-B069-400A-8074-904BA0D06C9A}" destId="{60CFC398-9756-4EFA-AD98-4F27872CD299}" srcOrd="0" destOrd="0" presId="urn:microsoft.com/office/officeart/2005/8/layout/process4"/>
    <dgm:cxn modelId="{7E597716-82B8-4D66-AC61-59923A4B21F2}" type="presParOf" srcId="{34EE4C4D-DC09-44F7-8074-AD1E8E828ADB}" destId="{04A4592E-E5D2-4B71-A8F6-E8FB888ED227}" srcOrd="1" destOrd="0" presId="urn:microsoft.com/office/officeart/2005/8/layout/process4"/>
    <dgm:cxn modelId="{3B14E6D7-A70F-4D0F-9B2A-BB9B9D7E35E4}" type="presParOf" srcId="{34EE4C4D-DC09-44F7-8074-AD1E8E828ADB}" destId="{F558ABEF-1FBC-480F-899C-F1F5C479D73D}" srcOrd="2" destOrd="0" presId="urn:microsoft.com/office/officeart/2005/8/layout/process4"/>
    <dgm:cxn modelId="{23F4C3A5-D878-4131-9F68-4EE1C33000F6}" type="presParOf" srcId="{F558ABEF-1FBC-480F-899C-F1F5C479D73D}" destId="{F6120478-426A-4665-BF49-2ADA94B52D46}" srcOrd="0" destOrd="0" presId="urn:microsoft.com/office/officeart/2005/8/layout/process4"/>
    <dgm:cxn modelId="{8A43F9CE-42A9-465F-8EBE-F7F4790B16A0}" type="presParOf" srcId="{34EE4C4D-DC09-44F7-8074-AD1E8E828ADB}" destId="{B7E951D5-4BD5-4A51-BD22-0A5AA439DD09}" srcOrd="3" destOrd="0" presId="urn:microsoft.com/office/officeart/2005/8/layout/process4"/>
    <dgm:cxn modelId="{D1F4796F-28FA-4A52-A5C9-92F0E626F28F}" type="presParOf" srcId="{34EE4C4D-DC09-44F7-8074-AD1E8E828ADB}" destId="{766DB5E1-7649-491B-B189-971894818AE9}" srcOrd="4" destOrd="0" presId="urn:microsoft.com/office/officeart/2005/8/layout/process4"/>
    <dgm:cxn modelId="{7B748FE1-CD37-4D58-A158-E610F3659398}" type="presParOf" srcId="{766DB5E1-7649-491B-B189-971894818AE9}" destId="{BEB4A1A0-2E77-43F4-8B11-949926C6EFA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5CE09FB-CDA7-48C1-A721-DC17630E5F86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A5D02C3-BAEF-40F8-A2EE-FBC5913B276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PAC Traveling Team Practices</a:t>
          </a:r>
        </a:p>
      </dgm:t>
    </dgm:pt>
    <dgm:pt modelId="{495554F7-AC46-4205-897B-414AB73A8FE2}" type="parTrans" cxnId="{7B1C2189-3BEC-48E0-A05D-7B9EAE1CFE75}">
      <dgm:prSet/>
      <dgm:spPr/>
      <dgm:t>
        <a:bodyPr/>
        <a:lstStyle/>
        <a:p>
          <a:endParaRPr lang="en-US"/>
        </a:p>
      </dgm:t>
    </dgm:pt>
    <dgm:pt modelId="{B4DAC2FA-D873-4412-A1FA-DDB06B102AF3}" type="sibTrans" cxnId="{7B1C2189-3BEC-48E0-A05D-7B9EAE1CFE75}">
      <dgm:prSet/>
      <dgm:spPr/>
      <dgm:t>
        <a:bodyPr/>
        <a:lstStyle/>
        <a:p>
          <a:endParaRPr lang="en-US"/>
        </a:p>
      </dgm:t>
    </dgm:pt>
    <dgm:pt modelId="{603BED1F-21A7-4A2C-88FF-4FFAED3C5BE3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West Rink Traveling Team Practices</a:t>
          </a:r>
        </a:p>
      </dgm:t>
    </dgm:pt>
    <dgm:pt modelId="{B253A365-8019-4807-AEAB-C0863BE51741}" type="parTrans" cxnId="{3C7CDDD0-9DEB-4F77-B1ED-3EE4F0FD5FC2}">
      <dgm:prSet/>
      <dgm:spPr/>
      <dgm:t>
        <a:bodyPr/>
        <a:lstStyle/>
        <a:p>
          <a:endParaRPr lang="en-US"/>
        </a:p>
      </dgm:t>
    </dgm:pt>
    <dgm:pt modelId="{D1B7747D-0950-4165-8484-7BD20AC99855}" type="sibTrans" cxnId="{3C7CDDD0-9DEB-4F77-B1ED-3EE4F0FD5FC2}">
      <dgm:prSet/>
      <dgm:spPr/>
      <dgm:t>
        <a:bodyPr/>
        <a:lstStyle/>
        <a:p>
          <a:endParaRPr lang="en-US"/>
        </a:p>
      </dgm:t>
    </dgm:pt>
    <dgm:pt modelId="{0261B314-5FEC-4964-A504-E0A59773EF91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Times will be finalized soon and communicated out to you</a:t>
          </a:r>
        </a:p>
      </dgm:t>
    </dgm:pt>
    <dgm:pt modelId="{AEAAF5FB-EB10-4FD6-9F34-F15B5B4E1EFC}" type="parTrans" cxnId="{5659C316-BF30-4082-9001-DC9B5D64AAC2}">
      <dgm:prSet/>
      <dgm:spPr/>
      <dgm:t>
        <a:bodyPr/>
        <a:lstStyle/>
        <a:p>
          <a:endParaRPr lang="en-US"/>
        </a:p>
      </dgm:t>
    </dgm:pt>
    <dgm:pt modelId="{EED6C5D6-B976-485B-8995-EEA164083BAE}" type="sibTrans" cxnId="{5659C316-BF30-4082-9001-DC9B5D64AAC2}">
      <dgm:prSet/>
      <dgm:spPr/>
      <dgm:t>
        <a:bodyPr/>
        <a:lstStyle/>
        <a:p>
          <a:endParaRPr lang="en-US"/>
        </a:p>
      </dgm:t>
    </dgm:pt>
    <dgm:pt modelId="{18451E4F-AFF6-45AA-8502-3602E8BF1B7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Pitching and catching open gym</a:t>
          </a:r>
        </a:p>
      </dgm:t>
    </dgm:pt>
    <dgm:pt modelId="{B5289CBF-C82B-49AC-A3D0-5C12907989D6}" type="parTrans" cxnId="{F6FA1642-A4C1-4DC7-8D23-2A4FC9DD57BD}">
      <dgm:prSet/>
      <dgm:spPr/>
      <dgm:t>
        <a:bodyPr/>
        <a:lstStyle/>
        <a:p>
          <a:endParaRPr lang="en-US"/>
        </a:p>
      </dgm:t>
    </dgm:pt>
    <dgm:pt modelId="{BD69603C-4095-4A10-96B8-EF0E1D773215}" type="sibTrans" cxnId="{F6FA1642-A4C1-4DC7-8D23-2A4FC9DD57BD}">
      <dgm:prSet/>
      <dgm:spPr/>
      <dgm:t>
        <a:bodyPr/>
        <a:lstStyle/>
        <a:p>
          <a:endParaRPr lang="en-US"/>
        </a:p>
      </dgm:t>
    </dgm:pt>
    <dgm:pt modelId="{86A4CA20-5F54-4CFE-8F1D-F9FFDA30D73B}" type="pres">
      <dgm:prSet presAssocID="{E5CE09FB-CDA7-48C1-A721-DC17630E5F86}" presName="root" presStyleCnt="0">
        <dgm:presLayoutVars>
          <dgm:dir/>
          <dgm:resizeHandles val="exact"/>
        </dgm:presLayoutVars>
      </dgm:prSet>
      <dgm:spPr/>
    </dgm:pt>
    <dgm:pt modelId="{969184C4-7E94-45FA-B823-ABDB62DFD1E0}" type="pres">
      <dgm:prSet presAssocID="{0A5D02C3-BAEF-40F8-A2EE-FBC5913B276B}" presName="compNode" presStyleCnt="0"/>
      <dgm:spPr/>
    </dgm:pt>
    <dgm:pt modelId="{F518583E-BDE3-4204-902A-D1E765424BAD}" type="pres">
      <dgm:prSet presAssocID="{0A5D02C3-BAEF-40F8-A2EE-FBC5913B276B}" presName="iconBgRect" presStyleLbl="bgShp" presStyleIdx="0" presStyleCnt="4"/>
      <dgm:spPr/>
    </dgm:pt>
    <dgm:pt modelId="{05B32803-0552-4E4E-AC99-858067C3E885}" type="pres">
      <dgm:prSet presAssocID="{0A5D02C3-BAEF-40F8-A2EE-FBC5913B276B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07CB1083-42D2-49F5-8983-066DD2AF1535}" type="pres">
      <dgm:prSet presAssocID="{0A5D02C3-BAEF-40F8-A2EE-FBC5913B276B}" presName="spaceRect" presStyleCnt="0"/>
      <dgm:spPr/>
    </dgm:pt>
    <dgm:pt modelId="{D177238C-1C13-4E8E-8B9E-D523C4B8A7E3}" type="pres">
      <dgm:prSet presAssocID="{0A5D02C3-BAEF-40F8-A2EE-FBC5913B276B}" presName="textRect" presStyleLbl="revTx" presStyleIdx="0" presStyleCnt="4">
        <dgm:presLayoutVars>
          <dgm:chMax val="1"/>
          <dgm:chPref val="1"/>
        </dgm:presLayoutVars>
      </dgm:prSet>
      <dgm:spPr/>
    </dgm:pt>
    <dgm:pt modelId="{A7CF7840-938D-472C-B55E-1B202DEBFE3F}" type="pres">
      <dgm:prSet presAssocID="{B4DAC2FA-D873-4412-A1FA-DDB06B102AF3}" presName="sibTrans" presStyleCnt="0"/>
      <dgm:spPr/>
    </dgm:pt>
    <dgm:pt modelId="{E0874B73-C718-4016-96B0-4328D64D3F7E}" type="pres">
      <dgm:prSet presAssocID="{603BED1F-21A7-4A2C-88FF-4FFAED3C5BE3}" presName="compNode" presStyleCnt="0"/>
      <dgm:spPr/>
    </dgm:pt>
    <dgm:pt modelId="{866F7840-6807-495D-80BB-88528C514F40}" type="pres">
      <dgm:prSet presAssocID="{603BED1F-21A7-4A2C-88FF-4FFAED3C5BE3}" presName="iconBgRect" presStyleLbl="bgShp" presStyleIdx="1" presStyleCnt="4"/>
      <dgm:spPr/>
    </dgm:pt>
    <dgm:pt modelId="{0CB0D1AA-3AD0-49AA-A193-22B70C790794}" type="pres">
      <dgm:prSet presAssocID="{603BED1F-21A7-4A2C-88FF-4FFAED3C5BE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seball bat and ball outline"/>
        </a:ext>
      </dgm:extLst>
    </dgm:pt>
    <dgm:pt modelId="{3C3E073F-9000-4C88-8678-0B933A2DE748}" type="pres">
      <dgm:prSet presAssocID="{603BED1F-21A7-4A2C-88FF-4FFAED3C5BE3}" presName="spaceRect" presStyleCnt="0"/>
      <dgm:spPr/>
    </dgm:pt>
    <dgm:pt modelId="{1764EC62-4228-4E4A-9EDF-73EECE120577}" type="pres">
      <dgm:prSet presAssocID="{603BED1F-21A7-4A2C-88FF-4FFAED3C5BE3}" presName="textRect" presStyleLbl="revTx" presStyleIdx="1" presStyleCnt="4">
        <dgm:presLayoutVars>
          <dgm:chMax val="1"/>
          <dgm:chPref val="1"/>
        </dgm:presLayoutVars>
      </dgm:prSet>
      <dgm:spPr/>
    </dgm:pt>
    <dgm:pt modelId="{83A24A69-1D3C-4042-8808-6C602F25CC78}" type="pres">
      <dgm:prSet presAssocID="{D1B7747D-0950-4165-8484-7BD20AC99855}" presName="sibTrans" presStyleCnt="0"/>
      <dgm:spPr/>
    </dgm:pt>
    <dgm:pt modelId="{A65BF9CB-776E-4CB6-988F-744098E2B0CD}" type="pres">
      <dgm:prSet presAssocID="{18451E4F-AFF6-45AA-8502-3602E8BF1B76}" presName="compNode" presStyleCnt="0"/>
      <dgm:spPr/>
    </dgm:pt>
    <dgm:pt modelId="{1BD6043C-8FFB-4095-971C-5F4DACA7220E}" type="pres">
      <dgm:prSet presAssocID="{18451E4F-AFF6-45AA-8502-3602E8BF1B76}" presName="iconBgRect" presStyleLbl="bgShp" presStyleIdx="2" presStyleCnt="4"/>
      <dgm:spPr/>
    </dgm:pt>
    <dgm:pt modelId="{872F5703-48D6-425B-A8CF-7005BBA053EF}" type="pres">
      <dgm:prSet presAssocID="{18451E4F-AFF6-45AA-8502-3602E8BF1B7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ports Field outline"/>
        </a:ext>
      </dgm:extLst>
    </dgm:pt>
    <dgm:pt modelId="{151E7975-8660-40A7-BD6C-10279042C5E3}" type="pres">
      <dgm:prSet presAssocID="{18451E4F-AFF6-45AA-8502-3602E8BF1B76}" presName="spaceRect" presStyleCnt="0"/>
      <dgm:spPr/>
    </dgm:pt>
    <dgm:pt modelId="{4E3973F0-1E54-4069-936A-55C037A3D733}" type="pres">
      <dgm:prSet presAssocID="{18451E4F-AFF6-45AA-8502-3602E8BF1B76}" presName="textRect" presStyleLbl="revTx" presStyleIdx="2" presStyleCnt="4">
        <dgm:presLayoutVars>
          <dgm:chMax val="1"/>
          <dgm:chPref val="1"/>
        </dgm:presLayoutVars>
      </dgm:prSet>
      <dgm:spPr/>
    </dgm:pt>
    <dgm:pt modelId="{7B5EB015-729A-4D6A-9844-1CBF2ADD8FA1}" type="pres">
      <dgm:prSet presAssocID="{BD69603C-4095-4A10-96B8-EF0E1D773215}" presName="sibTrans" presStyleCnt="0"/>
      <dgm:spPr/>
    </dgm:pt>
    <dgm:pt modelId="{9A921DEC-C0C0-4838-8940-1351FAD9623C}" type="pres">
      <dgm:prSet presAssocID="{0261B314-5FEC-4964-A504-E0A59773EF91}" presName="compNode" presStyleCnt="0"/>
      <dgm:spPr/>
    </dgm:pt>
    <dgm:pt modelId="{7D2139AD-8303-429C-9CFE-346FFE5C66C6}" type="pres">
      <dgm:prSet presAssocID="{0261B314-5FEC-4964-A504-E0A59773EF91}" presName="iconBgRect" presStyleLbl="bgShp" presStyleIdx="3" presStyleCnt="4"/>
      <dgm:spPr/>
    </dgm:pt>
    <dgm:pt modelId="{E46A64D8-634F-4397-BFD1-DFF496052DEB}" type="pres">
      <dgm:prSet presAssocID="{0261B314-5FEC-4964-A504-E0A59773EF9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31783A05-20DA-4DD7-ABF9-CBE7FE45617E}" type="pres">
      <dgm:prSet presAssocID="{0261B314-5FEC-4964-A504-E0A59773EF91}" presName="spaceRect" presStyleCnt="0"/>
      <dgm:spPr/>
    </dgm:pt>
    <dgm:pt modelId="{5E1B05B6-C775-4DBD-8782-8050468D2CE3}" type="pres">
      <dgm:prSet presAssocID="{0261B314-5FEC-4964-A504-E0A59773EF91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5659C316-BF30-4082-9001-DC9B5D64AAC2}" srcId="{E5CE09FB-CDA7-48C1-A721-DC17630E5F86}" destId="{0261B314-5FEC-4964-A504-E0A59773EF91}" srcOrd="3" destOrd="0" parTransId="{AEAAF5FB-EB10-4FD6-9F34-F15B5B4E1EFC}" sibTransId="{EED6C5D6-B976-485B-8995-EEA164083BAE}"/>
    <dgm:cxn modelId="{F6FA1642-A4C1-4DC7-8D23-2A4FC9DD57BD}" srcId="{E5CE09FB-CDA7-48C1-A721-DC17630E5F86}" destId="{18451E4F-AFF6-45AA-8502-3602E8BF1B76}" srcOrd="2" destOrd="0" parTransId="{B5289CBF-C82B-49AC-A3D0-5C12907989D6}" sibTransId="{BD69603C-4095-4A10-96B8-EF0E1D773215}"/>
    <dgm:cxn modelId="{C4199969-1D61-4AD3-81CD-B99DEAE1EEA4}" type="presOf" srcId="{E5CE09FB-CDA7-48C1-A721-DC17630E5F86}" destId="{86A4CA20-5F54-4CFE-8F1D-F9FFDA30D73B}" srcOrd="0" destOrd="0" presId="urn:microsoft.com/office/officeart/2018/5/layout/IconCircleLabelList"/>
    <dgm:cxn modelId="{C104E171-1C2D-4928-B3C5-2FD6391A60B1}" type="presOf" srcId="{603BED1F-21A7-4A2C-88FF-4FFAED3C5BE3}" destId="{1764EC62-4228-4E4A-9EDF-73EECE120577}" srcOrd="0" destOrd="0" presId="urn:microsoft.com/office/officeart/2018/5/layout/IconCircleLabelList"/>
    <dgm:cxn modelId="{04D96788-2958-492E-9730-46443AE1491D}" type="presOf" srcId="{0261B314-5FEC-4964-A504-E0A59773EF91}" destId="{5E1B05B6-C775-4DBD-8782-8050468D2CE3}" srcOrd="0" destOrd="0" presId="urn:microsoft.com/office/officeart/2018/5/layout/IconCircleLabelList"/>
    <dgm:cxn modelId="{7B1C2189-3BEC-48E0-A05D-7B9EAE1CFE75}" srcId="{E5CE09FB-CDA7-48C1-A721-DC17630E5F86}" destId="{0A5D02C3-BAEF-40F8-A2EE-FBC5913B276B}" srcOrd="0" destOrd="0" parTransId="{495554F7-AC46-4205-897B-414AB73A8FE2}" sibTransId="{B4DAC2FA-D873-4412-A1FA-DDB06B102AF3}"/>
    <dgm:cxn modelId="{784C218E-2D75-4447-8B92-9BF47B9D57D5}" type="presOf" srcId="{18451E4F-AFF6-45AA-8502-3602E8BF1B76}" destId="{4E3973F0-1E54-4069-936A-55C037A3D733}" srcOrd="0" destOrd="0" presId="urn:microsoft.com/office/officeart/2018/5/layout/IconCircleLabelList"/>
    <dgm:cxn modelId="{F3E340A5-FB83-4585-AEB3-7014DCC08AC8}" type="presOf" srcId="{0A5D02C3-BAEF-40F8-A2EE-FBC5913B276B}" destId="{D177238C-1C13-4E8E-8B9E-D523C4B8A7E3}" srcOrd="0" destOrd="0" presId="urn:microsoft.com/office/officeart/2018/5/layout/IconCircleLabelList"/>
    <dgm:cxn modelId="{3C7CDDD0-9DEB-4F77-B1ED-3EE4F0FD5FC2}" srcId="{E5CE09FB-CDA7-48C1-A721-DC17630E5F86}" destId="{603BED1F-21A7-4A2C-88FF-4FFAED3C5BE3}" srcOrd="1" destOrd="0" parTransId="{B253A365-8019-4807-AEAB-C0863BE51741}" sibTransId="{D1B7747D-0950-4165-8484-7BD20AC99855}"/>
    <dgm:cxn modelId="{A0D01E7F-F819-446C-B9FC-D10CD0E31BA7}" type="presParOf" srcId="{86A4CA20-5F54-4CFE-8F1D-F9FFDA30D73B}" destId="{969184C4-7E94-45FA-B823-ABDB62DFD1E0}" srcOrd="0" destOrd="0" presId="urn:microsoft.com/office/officeart/2018/5/layout/IconCircleLabelList"/>
    <dgm:cxn modelId="{D476D581-9E60-4F8A-BCD1-DFFCC4D57A58}" type="presParOf" srcId="{969184C4-7E94-45FA-B823-ABDB62DFD1E0}" destId="{F518583E-BDE3-4204-902A-D1E765424BAD}" srcOrd="0" destOrd="0" presId="urn:microsoft.com/office/officeart/2018/5/layout/IconCircleLabelList"/>
    <dgm:cxn modelId="{2374EBA3-5CB1-4AB1-BDB2-0F1B41AD9D58}" type="presParOf" srcId="{969184C4-7E94-45FA-B823-ABDB62DFD1E0}" destId="{05B32803-0552-4E4E-AC99-858067C3E885}" srcOrd="1" destOrd="0" presId="urn:microsoft.com/office/officeart/2018/5/layout/IconCircleLabelList"/>
    <dgm:cxn modelId="{F79A7E74-11C8-4121-8246-0C8E85F0089A}" type="presParOf" srcId="{969184C4-7E94-45FA-B823-ABDB62DFD1E0}" destId="{07CB1083-42D2-49F5-8983-066DD2AF1535}" srcOrd="2" destOrd="0" presId="urn:microsoft.com/office/officeart/2018/5/layout/IconCircleLabelList"/>
    <dgm:cxn modelId="{42E1A961-BD8B-4269-A79F-117F59ACFC80}" type="presParOf" srcId="{969184C4-7E94-45FA-B823-ABDB62DFD1E0}" destId="{D177238C-1C13-4E8E-8B9E-D523C4B8A7E3}" srcOrd="3" destOrd="0" presId="urn:microsoft.com/office/officeart/2018/5/layout/IconCircleLabelList"/>
    <dgm:cxn modelId="{6F3E132E-F552-49F1-BC1C-57110ACCCCD6}" type="presParOf" srcId="{86A4CA20-5F54-4CFE-8F1D-F9FFDA30D73B}" destId="{A7CF7840-938D-472C-B55E-1B202DEBFE3F}" srcOrd="1" destOrd="0" presId="urn:microsoft.com/office/officeart/2018/5/layout/IconCircleLabelList"/>
    <dgm:cxn modelId="{3D669650-58E7-43F1-9D78-A027A3478E93}" type="presParOf" srcId="{86A4CA20-5F54-4CFE-8F1D-F9FFDA30D73B}" destId="{E0874B73-C718-4016-96B0-4328D64D3F7E}" srcOrd="2" destOrd="0" presId="urn:microsoft.com/office/officeart/2018/5/layout/IconCircleLabelList"/>
    <dgm:cxn modelId="{C2F23BB3-3FBA-40D8-86D3-41750D3E58AE}" type="presParOf" srcId="{E0874B73-C718-4016-96B0-4328D64D3F7E}" destId="{866F7840-6807-495D-80BB-88528C514F40}" srcOrd="0" destOrd="0" presId="urn:microsoft.com/office/officeart/2018/5/layout/IconCircleLabelList"/>
    <dgm:cxn modelId="{91360411-8E4E-4315-99BD-650E34A41CF5}" type="presParOf" srcId="{E0874B73-C718-4016-96B0-4328D64D3F7E}" destId="{0CB0D1AA-3AD0-49AA-A193-22B70C790794}" srcOrd="1" destOrd="0" presId="urn:microsoft.com/office/officeart/2018/5/layout/IconCircleLabelList"/>
    <dgm:cxn modelId="{81D4DF32-61F7-4A44-A712-032C409353BD}" type="presParOf" srcId="{E0874B73-C718-4016-96B0-4328D64D3F7E}" destId="{3C3E073F-9000-4C88-8678-0B933A2DE748}" srcOrd="2" destOrd="0" presId="urn:microsoft.com/office/officeart/2018/5/layout/IconCircleLabelList"/>
    <dgm:cxn modelId="{4878D41D-B65E-43E6-BA3C-31C62ABC9127}" type="presParOf" srcId="{E0874B73-C718-4016-96B0-4328D64D3F7E}" destId="{1764EC62-4228-4E4A-9EDF-73EECE120577}" srcOrd="3" destOrd="0" presId="urn:microsoft.com/office/officeart/2018/5/layout/IconCircleLabelList"/>
    <dgm:cxn modelId="{F87DD071-33F7-4E4F-B868-E7409EA139ED}" type="presParOf" srcId="{86A4CA20-5F54-4CFE-8F1D-F9FFDA30D73B}" destId="{83A24A69-1D3C-4042-8808-6C602F25CC78}" srcOrd="3" destOrd="0" presId="urn:microsoft.com/office/officeart/2018/5/layout/IconCircleLabelList"/>
    <dgm:cxn modelId="{7C676EBF-69E7-4540-90A5-62DB7CEEFCF5}" type="presParOf" srcId="{86A4CA20-5F54-4CFE-8F1D-F9FFDA30D73B}" destId="{A65BF9CB-776E-4CB6-988F-744098E2B0CD}" srcOrd="4" destOrd="0" presId="urn:microsoft.com/office/officeart/2018/5/layout/IconCircleLabelList"/>
    <dgm:cxn modelId="{2EE98328-556F-461D-A8BF-5AF357653A96}" type="presParOf" srcId="{A65BF9CB-776E-4CB6-988F-744098E2B0CD}" destId="{1BD6043C-8FFB-4095-971C-5F4DACA7220E}" srcOrd="0" destOrd="0" presId="urn:microsoft.com/office/officeart/2018/5/layout/IconCircleLabelList"/>
    <dgm:cxn modelId="{877EA83A-B426-449E-999A-259C9A5EA860}" type="presParOf" srcId="{A65BF9CB-776E-4CB6-988F-744098E2B0CD}" destId="{872F5703-48D6-425B-A8CF-7005BBA053EF}" srcOrd="1" destOrd="0" presId="urn:microsoft.com/office/officeart/2018/5/layout/IconCircleLabelList"/>
    <dgm:cxn modelId="{B85126B4-2DE6-4883-899B-83AD00FFD0A2}" type="presParOf" srcId="{A65BF9CB-776E-4CB6-988F-744098E2B0CD}" destId="{151E7975-8660-40A7-BD6C-10279042C5E3}" srcOrd="2" destOrd="0" presId="urn:microsoft.com/office/officeart/2018/5/layout/IconCircleLabelList"/>
    <dgm:cxn modelId="{84D5E684-3E8C-48C2-AE46-F7DE38161A99}" type="presParOf" srcId="{A65BF9CB-776E-4CB6-988F-744098E2B0CD}" destId="{4E3973F0-1E54-4069-936A-55C037A3D733}" srcOrd="3" destOrd="0" presId="urn:microsoft.com/office/officeart/2018/5/layout/IconCircleLabelList"/>
    <dgm:cxn modelId="{1B489686-E905-4926-9480-31BE46057D6D}" type="presParOf" srcId="{86A4CA20-5F54-4CFE-8F1D-F9FFDA30D73B}" destId="{7B5EB015-729A-4D6A-9844-1CBF2ADD8FA1}" srcOrd="5" destOrd="0" presId="urn:microsoft.com/office/officeart/2018/5/layout/IconCircleLabelList"/>
    <dgm:cxn modelId="{C8C53853-E610-4B1E-B745-62446456F172}" type="presParOf" srcId="{86A4CA20-5F54-4CFE-8F1D-F9FFDA30D73B}" destId="{9A921DEC-C0C0-4838-8940-1351FAD9623C}" srcOrd="6" destOrd="0" presId="urn:microsoft.com/office/officeart/2018/5/layout/IconCircleLabelList"/>
    <dgm:cxn modelId="{BD3EBE11-70B3-4E65-BDC9-DA350AF1F358}" type="presParOf" srcId="{9A921DEC-C0C0-4838-8940-1351FAD9623C}" destId="{7D2139AD-8303-429C-9CFE-346FFE5C66C6}" srcOrd="0" destOrd="0" presId="urn:microsoft.com/office/officeart/2018/5/layout/IconCircleLabelList"/>
    <dgm:cxn modelId="{ABD5E125-FFA9-4463-9B22-DA184F051075}" type="presParOf" srcId="{9A921DEC-C0C0-4838-8940-1351FAD9623C}" destId="{E46A64D8-634F-4397-BFD1-DFF496052DEB}" srcOrd="1" destOrd="0" presId="urn:microsoft.com/office/officeart/2018/5/layout/IconCircleLabelList"/>
    <dgm:cxn modelId="{7482927D-F7C5-49E8-A4D8-DA51649E21F2}" type="presParOf" srcId="{9A921DEC-C0C0-4838-8940-1351FAD9623C}" destId="{31783A05-20DA-4DD7-ABF9-CBE7FE45617E}" srcOrd="2" destOrd="0" presId="urn:microsoft.com/office/officeart/2018/5/layout/IconCircleLabelList"/>
    <dgm:cxn modelId="{9F93C08C-88DD-4CA8-BBED-CBF46262B9E2}" type="presParOf" srcId="{9A921DEC-C0C0-4838-8940-1351FAD9623C}" destId="{5E1B05B6-C775-4DBD-8782-8050468D2CE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22588EE-9F84-4D4C-9398-461C5DAB7042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891D1BC-A865-4253-AC62-34E71812A37F}">
      <dgm:prSet/>
      <dgm:spPr/>
      <dgm:t>
        <a:bodyPr/>
        <a:lstStyle/>
        <a:p>
          <a:r>
            <a:rPr lang="en-US"/>
            <a:t>Where to find Tournaments</a:t>
          </a:r>
        </a:p>
      </dgm:t>
    </dgm:pt>
    <dgm:pt modelId="{3E21E9F7-245A-492E-B3BC-54DE6A47ABD5}" type="parTrans" cxnId="{CF0A47D3-D2FC-4C3E-9EFE-2A413E1C0399}">
      <dgm:prSet/>
      <dgm:spPr/>
      <dgm:t>
        <a:bodyPr/>
        <a:lstStyle/>
        <a:p>
          <a:endParaRPr lang="en-US"/>
        </a:p>
      </dgm:t>
    </dgm:pt>
    <dgm:pt modelId="{BCEFBD75-B6B3-41E9-BFE2-79D0127B73E9}" type="sibTrans" cxnId="{CF0A47D3-D2FC-4C3E-9EFE-2A413E1C0399}">
      <dgm:prSet/>
      <dgm:spPr/>
      <dgm:t>
        <a:bodyPr/>
        <a:lstStyle/>
        <a:p>
          <a:endParaRPr lang="en-US"/>
        </a:p>
      </dgm:t>
    </dgm:pt>
    <dgm:pt modelId="{A9675B07-96FD-4D9C-A0D3-3CFF62EE7E28}">
      <dgm:prSet/>
      <dgm:spPr/>
      <dgm:t>
        <a:bodyPr/>
        <a:lstStyle/>
        <a:p>
          <a:r>
            <a:rPr lang="en-US">
              <a:hlinkClick xmlns:r="http://schemas.openxmlformats.org/officeDocument/2006/relationships" r:id="rId1"/>
            </a:rPr>
            <a:t>MN Softball</a:t>
          </a:r>
          <a:endParaRPr lang="en-US"/>
        </a:p>
      </dgm:t>
    </dgm:pt>
    <dgm:pt modelId="{86CCB94F-0577-41B9-BD96-2A0BA194FC84}" type="parTrans" cxnId="{DE775152-7951-44C1-A894-2464E854923D}">
      <dgm:prSet/>
      <dgm:spPr/>
      <dgm:t>
        <a:bodyPr/>
        <a:lstStyle/>
        <a:p>
          <a:endParaRPr lang="en-US"/>
        </a:p>
      </dgm:t>
    </dgm:pt>
    <dgm:pt modelId="{1F506B39-F3DD-4F4B-BF61-20611122210E}" type="sibTrans" cxnId="{DE775152-7951-44C1-A894-2464E854923D}">
      <dgm:prSet/>
      <dgm:spPr/>
      <dgm:t>
        <a:bodyPr/>
        <a:lstStyle/>
        <a:p>
          <a:endParaRPr lang="en-US"/>
        </a:p>
      </dgm:t>
    </dgm:pt>
    <dgm:pt modelId="{AF8DB4F7-2A1B-4B3B-B9AF-EE24BD3570E3}">
      <dgm:prSet/>
      <dgm:spPr/>
      <dgm:t>
        <a:bodyPr/>
        <a:lstStyle/>
        <a:p>
          <a:r>
            <a:rPr lang="en-US">
              <a:hlinkClick xmlns:r="http://schemas.openxmlformats.org/officeDocument/2006/relationships" r:id="rId2"/>
            </a:rPr>
            <a:t>USSSA Softball</a:t>
          </a:r>
          <a:endParaRPr lang="en-US"/>
        </a:p>
      </dgm:t>
    </dgm:pt>
    <dgm:pt modelId="{E5A294D6-0A35-4D23-835F-AAB321661A02}" type="parTrans" cxnId="{4FBEEF8F-2600-4231-B9E7-324EED83FF5D}">
      <dgm:prSet/>
      <dgm:spPr/>
      <dgm:t>
        <a:bodyPr/>
        <a:lstStyle/>
        <a:p>
          <a:endParaRPr lang="en-US"/>
        </a:p>
      </dgm:t>
    </dgm:pt>
    <dgm:pt modelId="{CE1FDF05-0C44-459E-B75F-54833F7E1BD4}" type="sibTrans" cxnId="{4FBEEF8F-2600-4231-B9E7-324EED83FF5D}">
      <dgm:prSet/>
      <dgm:spPr/>
      <dgm:t>
        <a:bodyPr/>
        <a:lstStyle/>
        <a:p>
          <a:endParaRPr lang="en-US"/>
        </a:p>
      </dgm:t>
    </dgm:pt>
    <dgm:pt modelId="{A4A9B4E5-C968-4F25-B857-0194BF1C88E2}">
      <dgm:prSet/>
      <dgm:spPr/>
      <dgm:t>
        <a:bodyPr/>
        <a:lstStyle/>
        <a:p>
          <a:r>
            <a:rPr lang="en-US"/>
            <a:t>Registering for Tournaments</a:t>
          </a:r>
        </a:p>
      </dgm:t>
    </dgm:pt>
    <dgm:pt modelId="{D1D9D57A-E4D2-4538-924F-D7CCD55AD128}" type="parTrans" cxnId="{7AD6B37C-05EB-4788-9643-6BA15B1A811C}">
      <dgm:prSet/>
      <dgm:spPr/>
      <dgm:t>
        <a:bodyPr/>
        <a:lstStyle/>
        <a:p>
          <a:endParaRPr lang="en-US"/>
        </a:p>
      </dgm:t>
    </dgm:pt>
    <dgm:pt modelId="{9CE0E0F2-B41E-4FE9-9D84-2366305181EA}" type="sibTrans" cxnId="{7AD6B37C-05EB-4788-9643-6BA15B1A811C}">
      <dgm:prSet/>
      <dgm:spPr/>
      <dgm:t>
        <a:bodyPr/>
        <a:lstStyle/>
        <a:p>
          <a:endParaRPr lang="en-US"/>
        </a:p>
      </dgm:t>
    </dgm:pt>
    <dgm:pt modelId="{629FB95A-F174-45DC-8CFD-BAEB881D2F12}">
      <dgm:prSet/>
      <dgm:spPr/>
      <dgm:t>
        <a:bodyPr/>
        <a:lstStyle/>
        <a:p>
          <a:r>
            <a:rPr lang="en-US"/>
            <a:t>Send all tournament registrations to Kelly Nelson – </a:t>
          </a:r>
          <a:r>
            <a:rPr lang="en-US">
              <a:hlinkClick xmlns:r="http://schemas.openxmlformats.org/officeDocument/2006/relationships" r:id="rId3"/>
            </a:rPr>
            <a:t>Kelly.nelson@cgaasoftball.com</a:t>
          </a:r>
          <a:endParaRPr lang="en-US"/>
        </a:p>
      </dgm:t>
    </dgm:pt>
    <dgm:pt modelId="{5498EB37-D35D-476E-A131-7668E129472C}" type="parTrans" cxnId="{3EFC9B3A-6B44-49F5-A8ED-C153E99D74A2}">
      <dgm:prSet/>
      <dgm:spPr/>
      <dgm:t>
        <a:bodyPr/>
        <a:lstStyle/>
        <a:p>
          <a:endParaRPr lang="en-US"/>
        </a:p>
      </dgm:t>
    </dgm:pt>
    <dgm:pt modelId="{8FFA33F0-CA17-4768-A3D1-8316D18E24F1}" type="sibTrans" cxnId="{3EFC9B3A-6B44-49F5-A8ED-C153E99D74A2}">
      <dgm:prSet/>
      <dgm:spPr/>
      <dgm:t>
        <a:bodyPr/>
        <a:lstStyle/>
        <a:p>
          <a:endParaRPr lang="en-US"/>
        </a:p>
      </dgm:t>
    </dgm:pt>
    <dgm:pt modelId="{65183C9D-758D-4A84-A90B-06E0A66E93B7}">
      <dgm:prSet/>
      <dgm:spPr/>
      <dgm:t>
        <a:bodyPr/>
        <a:lstStyle/>
        <a:p>
          <a:r>
            <a:rPr lang="en-US"/>
            <a:t>Include the tournament flier in your email</a:t>
          </a:r>
        </a:p>
      </dgm:t>
    </dgm:pt>
    <dgm:pt modelId="{BDF27672-2A61-494C-B252-59FE18C92B3A}" type="parTrans" cxnId="{9C73C47E-3313-4DF9-A485-63C36E2C2C4E}">
      <dgm:prSet/>
      <dgm:spPr/>
      <dgm:t>
        <a:bodyPr/>
        <a:lstStyle/>
        <a:p>
          <a:endParaRPr lang="en-US"/>
        </a:p>
      </dgm:t>
    </dgm:pt>
    <dgm:pt modelId="{177D6ACC-4A9F-4BE3-834A-B55FDC0C2847}" type="sibTrans" cxnId="{9C73C47E-3313-4DF9-A485-63C36E2C2C4E}">
      <dgm:prSet/>
      <dgm:spPr/>
      <dgm:t>
        <a:bodyPr/>
        <a:lstStyle/>
        <a:p>
          <a:endParaRPr lang="en-US"/>
        </a:p>
      </dgm:t>
    </dgm:pt>
    <dgm:pt modelId="{0BF47AE8-8918-4FEF-9C91-ED8D012EF9BE}">
      <dgm:prSet/>
      <dgm:spPr/>
      <dgm:t>
        <a:bodyPr/>
        <a:lstStyle/>
        <a:p>
          <a:r>
            <a:rPr lang="en-US"/>
            <a:t>Kelly will use the CGAA CC to register your teams</a:t>
          </a:r>
        </a:p>
      </dgm:t>
    </dgm:pt>
    <dgm:pt modelId="{7F75ED50-288A-4C6B-B0C3-282BF680B68D}" type="parTrans" cxnId="{180958E0-1866-4255-B6F1-E8F80C5D7CF7}">
      <dgm:prSet/>
      <dgm:spPr/>
      <dgm:t>
        <a:bodyPr/>
        <a:lstStyle/>
        <a:p>
          <a:endParaRPr lang="en-US"/>
        </a:p>
      </dgm:t>
    </dgm:pt>
    <dgm:pt modelId="{C6403E3B-8DBF-4031-8E19-05C2244E9016}" type="sibTrans" cxnId="{180958E0-1866-4255-B6F1-E8F80C5D7CF7}">
      <dgm:prSet/>
      <dgm:spPr/>
      <dgm:t>
        <a:bodyPr/>
        <a:lstStyle/>
        <a:p>
          <a:endParaRPr lang="en-US"/>
        </a:p>
      </dgm:t>
    </dgm:pt>
    <dgm:pt modelId="{DC496510-DE9E-48DD-A3FA-885F264681D7}">
      <dgm:prSet/>
      <dgm:spPr/>
      <dgm:t>
        <a:bodyPr/>
        <a:lstStyle/>
        <a:p>
          <a:r>
            <a:rPr lang="en-US"/>
            <a:t>Tournaments fill QUICKLY be on top of it</a:t>
          </a:r>
        </a:p>
      </dgm:t>
    </dgm:pt>
    <dgm:pt modelId="{DDED5B77-34A4-4BCC-8250-22BE4371FB13}" type="parTrans" cxnId="{09617698-21D1-4D71-B28D-DA3B41DD77FD}">
      <dgm:prSet/>
      <dgm:spPr/>
      <dgm:t>
        <a:bodyPr/>
        <a:lstStyle/>
        <a:p>
          <a:endParaRPr lang="en-US"/>
        </a:p>
      </dgm:t>
    </dgm:pt>
    <dgm:pt modelId="{79E71D04-0A44-4267-9345-BBCAD767A333}" type="sibTrans" cxnId="{09617698-21D1-4D71-B28D-DA3B41DD77FD}">
      <dgm:prSet/>
      <dgm:spPr/>
      <dgm:t>
        <a:bodyPr/>
        <a:lstStyle/>
        <a:p>
          <a:endParaRPr lang="en-US"/>
        </a:p>
      </dgm:t>
    </dgm:pt>
    <dgm:pt modelId="{C66446CB-9FFF-4E67-B217-6B2B39BC22F8}" type="pres">
      <dgm:prSet presAssocID="{922588EE-9F84-4D4C-9398-461C5DAB7042}" presName="Name0" presStyleCnt="0">
        <dgm:presLayoutVars>
          <dgm:dir/>
          <dgm:animLvl val="lvl"/>
          <dgm:resizeHandles val="exact"/>
        </dgm:presLayoutVars>
      </dgm:prSet>
      <dgm:spPr/>
    </dgm:pt>
    <dgm:pt modelId="{51CA0246-798D-4B60-A05C-97A278208F06}" type="pres">
      <dgm:prSet presAssocID="{B891D1BC-A865-4253-AC62-34E71812A37F}" presName="linNode" presStyleCnt="0"/>
      <dgm:spPr/>
    </dgm:pt>
    <dgm:pt modelId="{98B3EDDF-BCE8-4C24-B67E-C313F57AE8FC}" type="pres">
      <dgm:prSet presAssocID="{B891D1BC-A865-4253-AC62-34E71812A37F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56FD85CB-6697-4B0D-AB42-71D53BD4C2ED}" type="pres">
      <dgm:prSet presAssocID="{B891D1BC-A865-4253-AC62-34E71812A37F}" presName="descendantText" presStyleLbl="alignAccFollowNode1" presStyleIdx="0" presStyleCnt="2">
        <dgm:presLayoutVars>
          <dgm:bulletEnabled val="1"/>
        </dgm:presLayoutVars>
      </dgm:prSet>
      <dgm:spPr/>
    </dgm:pt>
    <dgm:pt modelId="{B1934B2B-74F5-4433-B1F0-3AB739512708}" type="pres">
      <dgm:prSet presAssocID="{BCEFBD75-B6B3-41E9-BFE2-79D0127B73E9}" presName="sp" presStyleCnt="0"/>
      <dgm:spPr/>
    </dgm:pt>
    <dgm:pt modelId="{EA59C14B-7B37-4B9F-9F08-ED68455809E1}" type="pres">
      <dgm:prSet presAssocID="{A4A9B4E5-C968-4F25-B857-0194BF1C88E2}" presName="linNode" presStyleCnt="0"/>
      <dgm:spPr/>
    </dgm:pt>
    <dgm:pt modelId="{46B8C62A-B0C0-444A-9FFE-588D0B110BBF}" type="pres">
      <dgm:prSet presAssocID="{A4A9B4E5-C968-4F25-B857-0194BF1C88E2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D06694BD-8B9F-464B-BAAE-2E464BE1621C}" type="pres">
      <dgm:prSet presAssocID="{A4A9B4E5-C968-4F25-B857-0194BF1C88E2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2F79A113-FE76-4EE2-8FF8-D3B9363691AC}" type="presOf" srcId="{A9675B07-96FD-4D9C-A0D3-3CFF62EE7E28}" destId="{56FD85CB-6697-4B0D-AB42-71D53BD4C2ED}" srcOrd="0" destOrd="0" presId="urn:microsoft.com/office/officeart/2005/8/layout/vList5"/>
    <dgm:cxn modelId="{3EFC9B3A-6B44-49F5-A8ED-C153E99D74A2}" srcId="{A4A9B4E5-C968-4F25-B857-0194BF1C88E2}" destId="{629FB95A-F174-45DC-8CFD-BAEB881D2F12}" srcOrd="0" destOrd="0" parTransId="{5498EB37-D35D-476E-A131-7668E129472C}" sibTransId="{8FFA33F0-CA17-4768-A3D1-8316D18E24F1}"/>
    <dgm:cxn modelId="{C54A1D41-4C71-42BE-843B-F56AC8F0D565}" type="presOf" srcId="{629FB95A-F174-45DC-8CFD-BAEB881D2F12}" destId="{D06694BD-8B9F-464B-BAAE-2E464BE1621C}" srcOrd="0" destOrd="0" presId="urn:microsoft.com/office/officeart/2005/8/layout/vList5"/>
    <dgm:cxn modelId="{08C1A169-B9E1-4A63-B120-E70C3BA7282D}" type="presOf" srcId="{922588EE-9F84-4D4C-9398-461C5DAB7042}" destId="{C66446CB-9FFF-4E67-B217-6B2B39BC22F8}" srcOrd="0" destOrd="0" presId="urn:microsoft.com/office/officeart/2005/8/layout/vList5"/>
    <dgm:cxn modelId="{88EAF570-9F72-409D-9451-3987A5F2B726}" type="presOf" srcId="{A4A9B4E5-C968-4F25-B857-0194BF1C88E2}" destId="{46B8C62A-B0C0-444A-9FFE-588D0B110BBF}" srcOrd="0" destOrd="0" presId="urn:microsoft.com/office/officeart/2005/8/layout/vList5"/>
    <dgm:cxn modelId="{44500E52-3E52-44C7-A513-4D341E8C93FB}" type="presOf" srcId="{65183C9D-758D-4A84-A90B-06E0A66E93B7}" destId="{D06694BD-8B9F-464B-BAAE-2E464BE1621C}" srcOrd="0" destOrd="1" presId="urn:microsoft.com/office/officeart/2005/8/layout/vList5"/>
    <dgm:cxn modelId="{DE775152-7951-44C1-A894-2464E854923D}" srcId="{B891D1BC-A865-4253-AC62-34E71812A37F}" destId="{A9675B07-96FD-4D9C-A0D3-3CFF62EE7E28}" srcOrd="0" destOrd="0" parTransId="{86CCB94F-0577-41B9-BD96-2A0BA194FC84}" sibTransId="{1F506B39-F3DD-4F4B-BF61-20611122210E}"/>
    <dgm:cxn modelId="{7AD6B37C-05EB-4788-9643-6BA15B1A811C}" srcId="{922588EE-9F84-4D4C-9398-461C5DAB7042}" destId="{A4A9B4E5-C968-4F25-B857-0194BF1C88E2}" srcOrd="1" destOrd="0" parTransId="{D1D9D57A-E4D2-4538-924F-D7CCD55AD128}" sibTransId="{9CE0E0F2-B41E-4FE9-9D84-2366305181EA}"/>
    <dgm:cxn modelId="{9C73C47E-3313-4DF9-A485-63C36E2C2C4E}" srcId="{629FB95A-F174-45DC-8CFD-BAEB881D2F12}" destId="{65183C9D-758D-4A84-A90B-06E0A66E93B7}" srcOrd="0" destOrd="0" parTransId="{BDF27672-2A61-494C-B252-59FE18C92B3A}" sibTransId="{177D6ACC-4A9F-4BE3-834A-B55FDC0C2847}"/>
    <dgm:cxn modelId="{4FBEEF8F-2600-4231-B9E7-324EED83FF5D}" srcId="{B891D1BC-A865-4253-AC62-34E71812A37F}" destId="{AF8DB4F7-2A1B-4B3B-B9AF-EE24BD3570E3}" srcOrd="1" destOrd="0" parTransId="{E5A294D6-0A35-4D23-835F-AAB321661A02}" sibTransId="{CE1FDF05-0C44-459E-B75F-54833F7E1BD4}"/>
    <dgm:cxn modelId="{09617698-21D1-4D71-B28D-DA3B41DD77FD}" srcId="{A4A9B4E5-C968-4F25-B857-0194BF1C88E2}" destId="{DC496510-DE9E-48DD-A3FA-885F264681D7}" srcOrd="1" destOrd="0" parTransId="{DDED5B77-34A4-4BCC-8250-22BE4371FB13}" sibTransId="{79E71D04-0A44-4267-9345-BBCAD767A333}"/>
    <dgm:cxn modelId="{9C0E8AAC-3E9B-4D69-B6D3-CFE5277584B6}" type="presOf" srcId="{AF8DB4F7-2A1B-4B3B-B9AF-EE24BD3570E3}" destId="{56FD85CB-6697-4B0D-AB42-71D53BD4C2ED}" srcOrd="0" destOrd="1" presId="urn:microsoft.com/office/officeart/2005/8/layout/vList5"/>
    <dgm:cxn modelId="{CF0A47D3-D2FC-4C3E-9EFE-2A413E1C0399}" srcId="{922588EE-9F84-4D4C-9398-461C5DAB7042}" destId="{B891D1BC-A865-4253-AC62-34E71812A37F}" srcOrd="0" destOrd="0" parTransId="{3E21E9F7-245A-492E-B3BC-54DE6A47ABD5}" sibTransId="{BCEFBD75-B6B3-41E9-BFE2-79D0127B73E9}"/>
    <dgm:cxn modelId="{10184DE0-7D8D-449A-9753-8DDB3C60BB6C}" type="presOf" srcId="{DC496510-DE9E-48DD-A3FA-885F264681D7}" destId="{D06694BD-8B9F-464B-BAAE-2E464BE1621C}" srcOrd="0" destOrd="3" presId="urn:microsoft.com/office/officeart/2005/8/layout/vList5"/>
    <dgm:cxn modelId="{180958E0-1866-4255-B6F1-E8F80C5D7CF7}" srcId="{629FB95A-F174-45DC-8CFD-BAEB881D2F12}" destId="{0BF47AE8-8918-4FEF-9C91-ED8D012EF9BE}" srcOrd="1" destOrd="0" parTransId="{7F75ED50-288A-4C6B-B0C3-282BF680B68D}" sibTransId="{C6403E3B-8DBF-4031-8E19-05C2244E9016}"/>
    <dgm:cxn modelId="{8FC3FFFE-FC65-4623-B165-81CA79EBC6C7}" type="presOf" srcId="{B891D1BC-A865-4253-AC62-34E71812A37F}" destId="{98B3EDDF-BCE8-4C24-B67E-C313F57AE8FC}" srcOrd="0" destOrd="0" presId="urn:microsoft.com/office/officeart/2005/8/layout/vList5"/>
    <dgm:cxn modelId="{BC7768FF-7873-4774-A6B0-802C39492B39}" type="presOf" srcId="{0BF47AE8-8918-4FEF-9C91-ED8D012EF9BE}" destId="{D06694BD-8B9F-464B-BAAE-2E464BE1621C}" srcOrd="0" destOrd="2" presId="urn:microsoft.com/office/officeart/2005/8/layout/vList5"/>
    <dgm:cxn modelId="{D5FC4DF2-6FC5-48C7-BA42-CC5DF0DF62E1}" type="presParOf" srcId="{C66446CB-9FFF-4E67-B217-6B2B39BC22F8}" destId="{51CA0246-798D-4B60-A05C-97A278208F06}" srcOrd="0" destOrd="0" presId="urn:microsoft.com/office/officeart/2005/8/layout/vList5"/>
    <dgm:cxn modelId="{D7DAE88E-894E-4C91-B8F6-87B6C698A5EB}" type="presParOf" srcId="{51CA0246-798D-4B60-A05C-97A278208F06}" destId="{98B3EDDF-BCE8-4C24-B67E-C313F57AE8FC}" srcOrd="0" destOrd="0" presId="urn:microsoft.com/office/officeart/2005/8/layout/vList5"/>
    <dgm:cxn modelId="{498E9B65-7FDF-455C-905D-F595A4D6FA6E}" type="presParOf" srcId="{51CA0246-798D-4B60-A05C-97A278208F06}" destId="{56FD85CB-6697-4B0D-AB42-71D53BD4C2ED}" srcOrd="1" destOrd="0" presId="urn:microsoft.com/office/officeart/2005/8/layout/vList5"/>
    <dgm:cxn modelId="{88C603A4-4401-4FA6-8C3B-78C33FA6C720}" type="presParOf" srcId="{C66446CB-9FFF-4E67-B217-6B2B39BC22F8}" destId="{B1934B2B-74F5-4433-B1F0-3AB739512708}" srcOrd="1" destOrd="0" presId="urn:microsoft.com/office/officeart/2005/8/layout/vList5"/>
    <dgm:cxn modelId="{33D67D12-F137-4B43-ACB7-AD7E72877C64}" type="presParOf" srcId="{C66446CB-9FFF-4E67-B217-6B2B39BC22F8}" destId="{EA59C14B-7B37-4B9F-9F08-ED68455809E1}" srcOrd="2" destOrd="0" presId="urn:microsoft.com/office/officeart/2005/8/layout/vList5"/>
    <dgm:cxn modelId="{8EC7E579-BA7B-4691-8792-828BEE945B56}" type="presParOf" srcId="{EA59C14B-7B37-4B9F-9F08-ED68455809E1}" destId="{46B8C62A-B0C0-444A-9FFE-588D0B110BBF}" srcOrd="0" destOrd="0" presId="urn:microsoft.com/office/officeart/2005/8/layout/vList5"/>
    <dgm:cxn modelId="{EF2C5808-D6A3-4EAF-93F6-FD34647D3151}" type="presParOf" srcId="{EA59C14B-7B37-4B9F-9F08-ED68455809E1}" destId="{D06694BD-8B9F-464B-BAAE-2E464BE1621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5D90F80-92FC-42E3-9D48-91C71AA605BA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AE944A1-7590-4128-A3AB-CE51937412B7}">
      <dgm:prSet/>
      <dgm:spPr/>
      <dgm:t>
        <a:bodyPr/>
        <a:lstStyle/>
        <a:p>
          <a:r>
            <a:rPr lang="en-US"/>
            <a:t>Tri County Qualifiers – all teams participate</a:t>
          </a:r>
        </a:p>
      </dgm:t>
    </dgm:pt>
    <dgm:pt modelId="{69746975-393C-4179-A8D3-1090534A2911}" type="parTrans" cxnId="{BDEF9DCE-07C3-4116-A774-886FE0C5EE7E}">
      <dgm:prSet/>
      <dgm:spPr/>
      <dgm:t>
        <a:bodyPr/>
        <a:lstStyle/>
        <a:p>
          <a:endParaRPr lang="en-US"/>
        </a:p>
      </dgm:t>
    </dgm:pt>
    <dgm:pt modelId="{EEA3FE82-0B15-4403-9186-874DB828A0E1}" type="sibTrans" cxnId="{BDEF9DCE-07C3-4116-A774-886FE0C5EE7E}">
      <dgm:prSet/>
      <dgm:spPr/>
      <dgm:t>
        <a:bodyPr/>
        <a:lstStyle/>
        <a:p>
          <a:endParaRPr lang="en-US"/>
        </a:p>
      </dgm:t>
    </dgm:pt>
    <dgm:pt modelId="{A6FB3C6B-2A07-4D93-B3D9-7571716DBA22}">
      <dgm:prSet/>
      <dgm:spPr/>
      <dgm:t>
        <a:bodyPr/>
        <a:lstStyle/>
        <a:p>
          <a:r>
            <a:rPr lang="en-US" i="1"/>
            <a:t>Cost to participate is included in team registration</a:t>
          </a:r>
          <a:endParaRPr lang="en-US"/>
        </a:p>
      </dgm:t>
    </dgm:pt>
    <dgm:pt modelId="{C0FCA97F-C402-4E25-81E3-1ADF8D412F47}" type="parTrans" cxnId="{5C711000-BB50-4DDE-BCBD-185144B1AC13}">
      <dgm:prSet/>
      <dgm:spPr/>
      <dgm:t>
        <a:bodyPr/>
        <a:lstStyle/>
        <a:p>
          <a:endParaRPr lang="en-US"/>
        </a:p>
      </dgm:t>
    </dgm:pt>
    <dgm:pt modelId="{4787EF3D-C827-41FA-A891-24CB73CF3561}" type="sibTrans" cxnId="{5C711000-BB50-4DDE-BCBD-185144B1AC13}">
      <dgm:prSet/>
      <dgm:spPr/>
      <dgm:t>
        <a:bodyPr/>
        <a:lstStyle/>
        <a:p>
          <a:endParaRPr lang="en-US"/>
        </a:p>
      </dgm:t>
    </dgm:pt>
    <dgm:pt modelId="{2BE08F42-76EC-465A-A832-6818F888D64C}">
      <dgm:prSet/>
      <dgm:spPr/>
      <dgm:t>
        <a:bodyPr/>
        <a:lstStyle/>
        <a:p>
          <a:r>
            <a:rPr lang="en-US"/>
            <a:t>Minnesota Softball State Tournament – win 1 game in TC</a:t>
          </a:r>
        </a:p>
      </dgm:t>
    </dgm:pt>
    <dgm:pt modelId="{A4AAA9C4-C5AA-40BC-B712-577C5A37FDD6}" type="parTrans" cxnId="{2E3A0694-41E1-439C-8C42-C0034A9A049D}">
      <dgm:prSet/>
      <dgm:spPr/>
      <dgm:t>
        <a:bodyPr/>
        <a:lstStyle/>
        <a:p>
          <a:endParaRPr lang="en-US"/>
        </a:p>
      </dgm:t>
    </dgm:pt>
    <dgm:pt modelId="{1D0ABAF4-60A3-4E51-A68B-E8FF299EFBA1}" type="sibTrans" cxnId="{2E3A0694-41E1-439C-8C42-C0034A9A049D}">
      <dgm:prSet/>
      <dgm:spPr/>
      <dgm:t>
        <a:bodyPr/>
        <a:lstStyle/>
        <a:p>
          <a:endParaRPr lang="en-US"/>
        </a:p>
      </dgm:t>
    </dgm:pt>
    <dgm:pt modelId="{980C7432-7AAB-451D-9BCD-94B431077115}">
      <dgm:prSet/>
      <dgm:spPr/>
      <dgm:t>
        <a:bodyPr/>
        <a:lstStyle/>
        <a:p>
          <a:r>
            <a:rPr lang="en-US" i="1"/>
            <a:t>Additional $100 gate fee required from team funds</a:t>
          </a:r>
          <a:endParaRPr lang="en-US"/>
        </a:p>
      </dgm:t>
    </dgm:pt>
    <dgm:pt modelId="{8970792C-AA4B-4569-80FC-4DE4E112FDB5}" type="parTrans" cxnId="{25D13C23-B612-43E4-9206-914FD3041FC5}">
      <dgm:prSet/>
      <dgm:spPr/>
      <dgm:t>
        <a:bodyPr/>
        <a:lstStyle/>
        <a:p>
          <a:endParaRPr lang="en-US"/>
        </a:p>
      </dgm:t>
    </dgm:pt>
    <dgm:pt modelId="{26EA4578-180A-4A98-A632-803FAFC9CDEE}" type="sibTrans" cxnId="{25D13C23-B612-43E4-9206-914FD3041FC5}">
      <dgm:prSet/>
      <dgm:spPr/>
      <dgm:t>
        <a:bodyPr/>
        <a:lstStyle/>
        <a:p>
          <a:endParaRPr lang="en-US"/>
        </a:p>
      </dgm:t>
    </dgm:pt>
    <dgm:pt modelId="{05C27106-675C-4EBD-97E6-EC8FEB4A62BE}">
      <dgm:prSet/>
      <dgm:spPr/>
      <dgm:t>
        <a:bodyPr/>
        <a:lstStyle/>
        <a:p>
          <a:r>
            <a:rPr lang="en-US"/>
            <a:t>Nationals</a:t>
          </a:r>
          <a:r>
            <a:rPr lang="en-US" i="1"/>
            <a:t> – teams' choice to play MN Softball MONSTA or NAFA</a:t>
          </a:r>
          <a:endParaRPr lang="en-US"/>
        </a:p>
      </dgm:t>
    </dgm:pt>
    <dgm:pt modelId="{D90EA5D5-78C1-4B16-9891-B963F60430C1}" type="parTrans" cxnId="{D7EBB6B2-5958-4711-BBF9-CE7C8427DC94}">
      <dgm:prSet/>
      <dgm:spPr/>
      <dgm:t>
        <a:bodyPr/>
        <a:lstStyle/>
        <a:p>
          <a:endParaRPr lang="en-US"/>
        </a:p>
      </dgm:t>
    </dgm:pt>
    <dgm:pt modelId="{8B30333E-797C-4C02-BA8D-2483CD0499B9}" type="sibTrans" cxnId="{D7EBB6B2-5958-4711-BBF9-CE7C8427DC94}">
      <dgm:prSet/>
      <dgm:spPr/>
      <dgm:t>
        <a:bodyPr/>
        <a:lstStyle/>
        <a:p>
          <a:endParaRPr lang="en-US"/>
        </a:p>
      </dgm:t>
    </dgm:pt>
    <dgm:pt modelId="{6936A503-2ABD-4158-9BF6-2F17D0AF88DE}">
      <dgm:prSet/>
      <dgm:spPr/>
      <dgm:t>
        <a:bodyPr/>
        <a:lstStyle/>
        <a:p>
          <a:r>
            <a:rPr lang="en-US" i="1"/>
            <a:t>We encourage teams to play/progress as far as possible</a:t>
          </a:r>
          <a:endParaRPr lang="en-US"/>
        </a:p>
      </dgm:t>
    </dgm:pt>
    <dgm:pt modelId="{DA6F5F16-7043-4E87-8F4E-A9205C05CBA5}" type="parTrans" cxnId="{2DC26779-FA24-49B5-99DD-255E3B6CEA1F}">
      <dgm:prSet/>
      <dgm:spPr/>
      <dgm:t>
        <a:bodyPr/>
        <a:lstStyle/>
        <a:p>
          <a:endParaRPr lang="en-US"/>
        </a:p>
      </dgm:t>
    </dgm:pt>
    <dgm:pt modelId="{E7D19078-2C0F-4806-AC02-6061FA2BDADE}" type="sibTrans" cxnId="{2DC26779-FA24-49B5-99DD-255E3B6CEA1F}">
      <dgm:prSet/>
      <dgm:spPr/>
      <dgm:t>
        <a:bodyPr/>
        <a:lstStyle/>
        <a:p>
          <a:endParaRPr lang="en-US"/>
        </a:p>
      </dgm:t>
    </dgm:pt>
    <dgm:pt modelId="{359880B8-901C-4C99-8C73-8635D71F7AE2}">
      <dgm:prSet/>
      <dgm:spPr/>
      <dgm:t>
        <a:bodyPr/>
        <a:lstStyle/>
        <a:p>
          <a:r>
            <a:rPr lang="en-US" i="1"/>
            <a:t>Additional expenses to be aware of</a:t>
          </a:r>
          <a:endParaRPr lang="en-US"/>
        </a:p>
      </dgm:t>
    </dgm:pt>
    <dgm:pt modelId="{5CA4B785-428A-4FB7-AE9F-327666919604}" type="parTrans" cxnId="{E244AF95-61D8-4154-9C7C-A509A998796A}">
      <dgm:prSet/>
      <dgm:spPr/>
      <dgm:t>
        <a:bodyPr/>
        <a:lstStyle/>
        <a:p>
          <a:endParaRPr lang="en-US"/>
        </a:p>
      </dgm:t>
    </dgm:pt>
    <dgm:pt modelId="{FB2AD2DA-E108-4D64-A0A3-07A8039334C6}" type="sibTrans" cxnId="{E244AF95-61D8-4154-9C7C-A509A998796A}">
      <dgm:prSet/>
      <dgm:spPr/>
      <dgm:t>
        <a:bodyPr/>
        <a:lstStyle/>
        <a:p>
          <a:endParaRPr lang="en-US"/>
        </a:p>
      </dgm:t>
    </dgm:pt>
    <dgm:pt modelId="{EEA2766F-A777-4686-BDF1-77DC28844F6C}">
      <dgm:prSet/>
      <dgm:spPr/>
      <dgm:t>
        <a:bodyPr/>
        <a:lstStyle/>
        <a:p>
          <a:r>
            <a:rPr lang="en-US" i="1"/>
            <a:t>Pins, Parade Costumes, First Game Gifts</a:t>
          </a:r>
          <a:endParaRPr lang="en-US"/>
        </a:p>
      </dgm:t>
    </dgm:pt>
    <dgm:pt modelId="{A49E0113-6EBA-4B86-8951-BF164008B1DF}" type="parTrans" cxnId="{7BD6ADF1-9FEC-4012-9985-75B47A7E183D}">
      <dgm:prSet/>
      <dgm:spPr/>
      <dgm:t>
        <a:bodyPr/>
        <a:lstStyle/>
        <a:p>
          <a:endParaRPr lang="en-US"/>
        </a:p>
      </dgm:t>
    </dgm:pt>
    <dgm:pt modelId="{2A70B364-D11F-44DE-85EC-6EE746E90AEA}" type="sibTrans" cxnId="{7BD6ADF1-9FEC-4012-9985-75B47A7E183D}">
      <dgm:prSet/>
      <dgm:spPr/>
      <dgm:t>
        <a:bodyPr/>
        <a:lstStyle/>
        <a:p>
          <a:endParaRPr lang="en-US"/>
        </a:p>
      </dgm:t>
    </dgm:pt>
    <dgm:pt modelId="{3FDD4B21-3C22-465E-9541-5271EC638546}">
      <dgm:prSet/>
      <dgm:spPr/>
      <dgm:t>
        <a:bodyPr/>
        <a:lstStyle/>
        <a:p>
          <a:r>
            <a:rPr lang="en-US" i="1"/>
            <a:t>Tournament Registration – you may earn a berth, but you still need to pay to register</a:t>
          </a:r>
          <a:endParaRPr lang="en-US"/>
        </a:p>
      </dgm:t>
    </dgm:pt>
    <dgm:pt modelId="{0273A7F2-3F19-4334-9B09-954449F103A8}" type="parTrans" cxnId="{AD5CBF61-FAAB-4F35-B726-0F970A388F6C}">
      <dgm:prSet/>
      <dgm:spPr/>
      <dgm:t>
        <a:bodyPr/>
        <a:lstStyle/>
        <a:p>
          <a:endParaRPr lang="en-US"/>
        </a:p>
      </dgm:t>
    </dgm:pt>
    <dgm:pt modelId="{97E7DCE6-3D71-4561-BC6C-869DDAE2D20A}" type="sibTrans" cxnId="{AD5CBF61-FAAB-4F35-B726-0F970A388F6C}">
      <dgm:prSet/>
      <dgm:spPr/>
      <dgm:t>
        <a:bodyPr/>
        <a:lstStyle/>
        <a:p>
          <a:endParaRPr lang="en-US"/>
        </a:p>
      </dgm:t>
    </dgm:pt>
    <dgm:pt modelId="{B15F6A9C-A392-44F8-9601-AEE5A9CAA66F}">
      <dgm:prSet/>
      <dgm:spPr/>
      <dgm:t>
        <a:bodyPr/>
        <a:lstStyle/>
        <a:p>
          <a:r>
            <a:rPr lang="en-US" i="1"/>
            <a:t>10U NAFA Nationals – as hosts we are given three (3) “free” registrations; split total cost across the number of 10U teams CGAA has playing</a:t>
          </a:r>
          <a:endParaRPr lang="en-US"/>
        </a:p>
      </dgm:t>
    </dgm:pt>
    <dgm:pt modelId="{DF77EE8A-4CB3-478A-8EF4-C222F9155F78}" type="parTrans" cxnId="{B991D9BD-54E0-4FE7-9958-590E4FD34F68}">
      <dgm:prSet/>
      <dgm:spPr/>
      <dgm:t>
        <a:bodyPr/>
        <a:lstStyle/>
        <a:p>
          <a:endParaRPr lang="en-US"/>
        </a:p>
      </dgm:t>
    </dgm:pt>
    <dgm:pt modelId="{ED859FDC-664A-40FA-95C6-F391A7510C56}" type="sibTrans" cxnId="{B991D9BD-54E0-4FE7-9958-590E4FD34F68}">
      <dgm:prSet/>
      <dgm:spPr/>
      <dgm:t>
        <a:bodyPr/>
        <a:lstStyle/>
        <a:p>
          <a:endParaRPr lang="en-US"/>
        </a:p>
      </dgm:t>
    </dgm:pt>
    <dgm:pt modelId="{5A3233FE-D9CE-4CE1-90EB-2DA936D94148}">
      <dgm:prSet/>
      <dgm:spPr/>
      <dgm:t>
        <a:bodyPr/>
        <a:lstStyle/>
        <a:p>
          <a:r>
            <a:rPr lang="en-US" i="1"/>
            <a:t>Gate fees </a:t>
          </a:r>
          <a:endParaRPr lang="en-US"/>
        </a:p>
      </dgm:t>
    </dgm:pt>
    <dgm:pt modelId="{022FDB5D-76EF-4BFA-B31C-B2F119D83F87}" type="parTrans" cxnId="{2F253544-445A-4C94-BC39-9E53F5EA22D2}">
      <dgm:prSet/>
      <dgm:spPr/>
      <dgm:t>
        <a:bodyPr/>
        <a:lstStyle/>
        <a:p>
          <a:endParaRPr lang="en-US"/>
        </a:p>
      </dgm:t>
    </dgm:pt>
    <dgm:pt modelId="{AB93481D-1A7E-41A7-B510-B0AF077868F4}" type="sibTrans" cxnId="{2F253544-445A-4C94-BC39-9E53F5EA22D2}">
      <dgm:prSet/>
      <dgm:spPr/>
      <dgm:t>
        <a:bodyPr/>
        <a:lstStyle/>
        <a:p>
          <a:endParaRPr lang="en-US"/>
        </a:p>
      </dgm:t>
    </dgm:pt>
    <dgm:pt modelId="{4B4EFA01-CEAF-49E1-977F-0B49B3653118}" type="pres">
      <dgm:prSet presAssocID="{45D90F80-92FC-42E3-9D48-91C71AA605BA}" presName="linear" presStyleCnt="0">
        <dgm:presLayoutVars>
          <dgm:dir/>
          <dgm:animLvl val="lvl"/>
          <dgm:resizeHandles val="exact"/>
        </dgm:presLayoutVars>
      </dgm:prSet>
      <dgm:spPr/>
    </dgm:pt>
    <dgm:pt modelId="{F9250118-2447-4B58-A39D-D8434647E0DE}" type="pres">
      <dgm:prSet presAssocID="{0AE944A1-7590-4128-A3AB-CE51937412B7}" presName="parentLin" presStyleCnt="0"/>
      <dgm:spPr/>
    </dgm:pt>
    <dgm:pt modelId="{6296984A-6A8F-4521-BE8B-7F5771B54047}" type="pres">
      <dgm:prSet presAssocID="{0AE944A1-7590-4128-A3AB-CE51937412B7}" presName="parentLeftMargin" presStyleLbl="node1" presStyleIdx="0" presStyleCnt="3"/>
      <dgm:spPr/>
    </dgm:pt>
    <dgm:pt modelId="{E0F0E6A4-B715-489E-BA20-ADC0CABE13F8}" type="pres">
      <dgm:prSet presAssocID="{0AE944A1-7590-4128-A3AB-CE51937412B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DE56434-48DE-49AC-BBE2-88C664AE00DF}" type="pres">
      <dgm:prSet presAssocID="{0AE944A1-7590-4128-A3AB-CE51937412B7}" presName="negativeSpace" presStyleCnt="0"/>
      <dgm:spPr/>
    </dgm:pt>
    <dgm:pt modelId="{A9F63DE1-BB2C-4A91-BCCB-7B15DF7630F1}" type="pres">
      <dgm:prSet presAssocID="{0AE944A1-7590-4128-A3AB-CE51937412B7}" presName="childText" presStyleLbl="conFgAcc1" presStyleIdx="0" presStyleCnt="3">
        <dgm:presLayoutVars>
          <dgm:bulletEnabled val="1"/>
        </dgm:presLayoutVars>
      </dgm:prSet>
      <dgm:spPr/>
    </dgm:pt>
    <dgm:pt modelId="{651B2D9F-C6AD-4526-884D-5FE37C4169B3}" type="pres">
      <dgm:prSet presAssocID="{EEA3FE82-0B15-4403-9186-874DB828A0E1}" presName="spaceBetweenRectangles" presStyleCnt="0"/>
      <dgm:spPr/>
    </dgm:pt>
    <dgm:pt modelId="{20ED4A4B-EA83-40E7-B492-939E218590B5}" type="pres">
      <dgm:prSet presAssocID="{2BE08F42-76EC-465A-A832-6818F888D64C}" presName="parentLin" presStyleCnt="0"/>
      <dgm:spPr/>
    </dgm:pt>
    <dgm:pt modelId="{92907698-6100-4770-94AA-4B6735378FD0}" type="pres">
      <dgm:prSet presAssocID="{2BE08F42-76EC-465A-A832-6818F888D64C}" presName="parentLeftMargin" presStyleLbl="node1" presStyleIdx="0" presStyleCnt="3"/>
      <dgm:spPr/>
    </dgm:pt>
    <dgm:pt modelId="{89E0E9FE-D6DC-4334-ADBF-C1A95574BF8C}" type="pres">
      <dgm:prSet presAssocID="{2BE08F42-76EC-465A-A832-6818F888D64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86DD54A-475F-4FEA-B7F0-5971300CA443}" type="pres">
      <dgm:prSet presAssocID="{2BE08F42-76EC-465A-A832-6818F888D64C}" presName="negativeSpace" presStyleCnt="0"/>
      <dgm:spPr/>
    </dgm:pt>
    <dgm:pt modelId="{23262282-B629-44F9-A8EA-2607CF735B69}" type="pres">
      <dgm:prSet presAssocID="{2BE08F42-76EC-465A-A832-6818F888D64C}" presName="childText" presStyleLbl="conFgAcc1" presStyleIdx="1" presStyleCnt="3">
        <dgm:presLayoutVars>
          <dgm:bulletEnabled val="1"/>
        </dgm:presLayoutVars>
      </dgm:prSet>
      <dgm:spPr/>
    </dgm:pt>
    <dgm:pt modelId="{06B46B4A-1BC5-404B-82CB-C06EF5BAE83F}" type="pres">
      <dgm:prSet presAssocID="{1D0ABAF4-60A3-4E51-A68B-E8FF299EFBA1}" presName="spaceBetweenRectangles" presStyleCnt="0"/>
      <dgm:spPr/>
    </dgm:pt>
    <dgm:pt modelId="{ACA9902A-C4F3-4FE6-87B3-C4B8281DCBE1}" type="pres">
      <dgm:prSet presAssocID="{05C27106-675C-4EBD-97E6-EC8FEB4A62BE}" presName="parentLin" presStyleCnt="0"/>
      <dgm:spPr/>
    </dgm:pt>
    <dgm:pt modelId="{2F90316A-90CA-4225-A903-9E060BA9D293}" type="pres">
      <dgm:prSet presAssocID="{05C27106-675C-4EBD-97E6-EC8FEB4A62BE}" presName="parentLeftMargin" presStyleLbl="node1" presStyleIdx="1" presStyleCnt="3"/>
      <dgm:spPr/>
    </dgm:pt>
    <dgm:pt modelId="{0A71CEE6-2986-47D7-B5A1-EED952049D7C}" type="pres">
      <dgm:prSet presAssocID="{05C27106-675C-4EBD-97E6-EC8FEB4A62B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C7911638-D652-4F0F-AA3A-9F1BAA038ACE}" type="pres">
      <dgm:prSet presAssocID="{05C27106-675C-4EBD-97E6-EC8FEB4A62BE}" presName="negativeSpace" presStyleCnt="0"/>
      <dgm:spPr/>
    </dgm:pt>
    <dgm:pt modelId="{F315899A-D2D4-4DE6-8208-031C8A9DCF4B}" type="pres">
      <dgm:prSet presAssocID="{05C27106-675C-4EBD-97E6-EC8FEB4A62B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C711000-BB50-4DDE-BCBD-185144B1AC13}" srcId="{0AE944A1-7590-4128-A3AB-CE51937412B7}" destId="{A6FB3C6B-2A07-4D93-B3D9-7571716DBA22}" srcOrd="0" destOrd="0" parTransId="{C0FCA97F-C402-4E25-81E3-1ADF8D412F47}" sibTransId="{4787EF3D-C827-41FA-A891-24CB73CF3561}"/>
    <dgm:cxn modelId="{ED31E501-2F27-4305-A3AA-E6228047C6A8}" type="presOf" srcId="{05C27106-675C-4EBD-97E6-EC8FEB4A62BE}" destId="{2F90316A-90CA-4225-A903-9E060BA9D293}" srcOrd="0" destOrd="0" presId="urn:microsoft.com/office/officeart/2005/8/layout/list1"/>
    <dgm:cxn modelId="{BD59590D-4FA1-4EE9-B8AB-BC9F2BA29591}" type="presOf" srcId="{0AE944A1-7590-4128-A3AB-CE51937412B7}" destId="{6296984A-6A8F-4521-BE8B-7F5771B54047}" srcOrd="0" destOrd="0" presId="urn:microsoft.com/office/officeart/2005/8/layout/list1"/>
    <dgm:cxn modelId="{95187A14-56BE-42E3-86AA-42375E5FE223}" type="presOf" srcId="{2BE08F42-76EC-465A-A832-6818F888D64C}" destId="{92907698-6100-4770-94AA-4B6735378FD0}" srcOrd="0" destOrd="0" presId="urn:microsoft.com/office/officeart/2005/8/layout/list1"/>
    <dgm:cxn modelId="{25D13C23-B612-43E4-9206-914FD3041FC5}" srcId="{2BE08F42-76EC-465A-A832-6818F888D64C}" destId="{980C7432-7AAB-451D-9BCD-94B431077115}" srcOrd="0" destOrd="0" parTransId="{8970792C-AA4B-4569-80FC-4DE4E112FDB5}" sibTransId="{26EA4578-180A-4A98-A632-803FAFC9CDEE}"/>
    <dgm:cxn modelId="{ACF2B428-1CC5-4804-84B2-544E3B6AC4F4}" type="presOf" srcId="{B15F6A9C-A392-44F8-9601-AEE5A9CAA66F}" destId="{F315899A-D2D4-4DE6-8208-031C8A9DCF4B}" srcOrd="0" destOrd="4" presId="urn:microsoft.com/office/officeart/2005/8/layout/list1"/>
    <dgm:cxn modelId="{FC22882C-B3B2-459F-BDD2-42135F631E6C}" type="presOf" srcId="{980C7432-7AAB-451D-9BCD-94B431077115}" destId="{23262282-B629-44F9-A8EA-2607CF735B69}" srcOrd="0" destOrd="0" presId="urn:microsoft.com/office/officeart/2005/8/layout/list1"/>
    <dgm:cxn modelId="{ED5DC63A-11FF-493D-97C9-051DBF29D621}" type="presOf" srcId="{EEA2766F-A777-4686-BDF1-77DC28844F6C}" destId="{F315899A-D2D4-4DE6-8208-031C8A9DCF4B}" srcOrd="0" destOrd="2" presId="urn:microsoft.com/office/officeart/2005/8/layout/list1"/>
    <dgm:cxn modelId="{AA512840-E2AB-489A-8766-BEBF509EA93E}" type="presOf" srcId="{45D90F80-92FC-42E3-9D48-91C71AA605BA}" destId="{4B4EFA01-CEAF-49E1-977F-0B49B3653118}" srcOrd="0" destOrd="0" presId="urn:microsoft.com/office/officeart/2005/8/layout/list1"/>
    <dgm:cxn modelId="{AD5CBF61-FAAB-4F35-B726-0F970A388F6C}" srcId="{359880B8-901C-4C99-8C73-8635D71F7AE2}" destId="{3FDD4B21-3C22-465E-9541-5271EC638546}" srcOrd="1" destOrd="0" parTransId="{0273A7F2-3F19-4334-9B09-954449F103A8}" sibTransId="{97E7DCE6-3D71-4561-BC6C-869DDAE2D20A}"/>
    <dgm:cxn modelId="{2F253544-445A-4C94-BC39-9E53F5EA22D2}" srcId="{359880B8-901C-4C99-8C73-8635D71F7AE2}" destId="{5A3233FE-D9CE-4CE1-90EB-2DA936D94148}" srcOrd="2" destOrd="0" parTransId="{022FDB5D-76EF-4BFA-B31C-B2F119D83F87}" sibTransId="{AB93481D-1A7E-41A7-B510-B0AF077868F4}"/>
    <dgm:cxn modelId="{14F18A64-E1E3-4372-80DA-F831EFF3291A}" type="presOf" srcId="{5A3233FE-D9CE-4CE1-90EB-2DA936D94148}" destId="{F315899A-D2D4-4DE6-8208-031C8A9DCF4B}" srcOrd="0" destOrd="5" presId="urn:microsoft.com/office/officeart/2005/8/layout/list1"/>
    <dgm:cxn modelId="{3424DD67-2260-477E-8611-0ED807B90F12}" type="presOf" srcId="{6936A503-2ABD-4158-9BF6-2F17D0AF88DE}" destId="{F315899A-D2D4-4DE6-8208-031C8A9DCF4B}" srcOrd="0" destOrd="0" presId="urn:microsoft.com/office/officeart/2005/8/layout/list1"/>
    <dgm:cxn modelId="{498B956C-D89B-4B87-A65D-2B3087B21396}" type="presOf" srcId="{359880B8-901C-4C99-8C73-8635D71F7AE2}" destId="{F315899A-D2D4-4DE6-8208-031C8A9DCF4B}" srcOrd="0" destOrd="1" presId="urn:microsoft.com/office/officeart/2005/8/layout/list1"/>
    <dgm:cxn modelId="{2DC26779-FA24-49B5-99DD-255E3B6CEA1F}" srcId="{05C27106-675C-4EBD-97E6-EC8FEB4A62BE}" destId="{6936A503-2ABD-4158-9BF6-2F17D0AF88DE}" srcOrd="0" destOrd="0" parTransId="{DA6F5F16-7043-4E87-8F4E-A9205C05CBA5}" sibTransId="{E7D19078-2C0F-4806-AC02-6061FA2BDADE}"/>
    <dgm:cxn modelId="{33F5C87C-2EA4-4987-ABF9-F9853DC9AA17}" type="presOf" srcId="{0AE944A1-7590-4128-A3AB-CE51937412B7}" destId="{E0F0E6A4-B715-489E-BA20-ADC0CABE13F8}" srcOrd="1" destOrd="0" presId="urn:microsoft.com/office/officeart/2005/8/layout/list1"/>
    <dgm:cxn modelId="{91EF0682-64F0-423A-9C46-A62FB9EF450E}" type="presOf" srcId="{A6FB3C6B-2A07-4D93-B3D9-7571716DBA22}" destId="{A9F63DE1-BB2C-4A91-BCCB-7B15DF7630F1}" srcOrd="0" destOrd="0" presId="urn:microsoft.com/office/officeart/2005/8/layout/list1"/>
    <dgm:cxn modelId="{2E3A0694-41E1-439C-8C42-C0034A9A049D}" srcId="{45D90F80-92FC-42E3-9D48-91C71AA605BA}" destId="{2BE08F42-76EC-465A-A832-6818F888D64C}" srcOrd="1" destOrd="0" parTransId="{A4AAA9C4-C5AA-40BC-B712-577C5A37FDD6}" sibTransId="{1D0ABAF4-60A3-4E51-A68B-E8FF299EFBA1}"/>
    <dgm:cxn modelId="{E244AF95-61D8-4154-9C7C-A509A998796A}" srcId="{05C27106-675C-4EBD-97E6-EC8FEB4A62BE}" destId="{359880B8-901C-4C99-8C73-8635D71F7AE2}" srcOrd="1" destOrd="0" parTransId="{5CA4B785-428A-4FB7-AE9F-327666919604}" sibTransId="{FB2AD2DA-E108-4D64-A0A3-07A8039334C6}"/>
    <dgm:cxn modelId="{D7EBB6B2-5958-4711-BBF9-CE7C8427DC94}" srcId="{45D90F80-92FC-42E3-9D48-91C71AA605BA}" destId="{05C27106-675C-4EBD-97E6-EC8FEB4A62BE}" srcOrd="2" destOrd="0" parTransId="{D90EA5D5-78C1-4B16-9891-B963F60430C1}" sibTransId="{8B30333E-797C-4C02-BA8D-2483CD0499B9}"/>
    <dgm:cxn modelId="{B991D9BD-54E0-4FE7-9958-590E4FD34F68}" srcId="{3FDD4B21-3C22-465E-9541-5271EC638546}" destId="{B15F6A9C-A392-44F8-9601-AEE5A9CAA66F}" srcOrd="0" destOrd="0" parTransId="{DF77EE8A-4CB3-478A-8EF4-C222F9155F78}" sibTransId="{ED859FDC-664A-40FA-95C6-F391A7510C56}"/>
    <dgm:cxn modelId="{9713F8CC-A348-46FA-BAB5-C48CAD0933F3}" type="presOf" srcId="{05C27106-675C-4EBD-97E6-EC8FEB4A62BE}" destId="{0A71CEE6-2986-47D7-B5A1-EED952049D7C}" srcOrd="1" destOrd="0" presId="urn:microsoft.com/office/officeart/2005/8/layout/list1"/>
    <dgm:cxn modelId="{BDEF9DCE-07C3-4116-A774-886FE0C5EE7E}" srcId="{45D90F80-92FC-42E3-9D48-91C71AA605BA}" destId="{0AE944A1-7590-4128-A3AB-CE51937412B7}" srcOrd="0" destOrd="0" parTransId="{69746975-393C-4179-A8D3-1090534A2911}" sibTransId="{EEA3FE82-0B15-4403-9186-874DB828A0E1}"/>
    <dgm:cxn modelId="{972D32CF-C6E7-4039-8021-F1462E6031ED}" type="presOf" srcId="{3FDD4B21-3C22-465E-9541-5271EC638546}" destId="{F315899A-D2D4-4DE6-8208-031C8A9DCF4B}" srcOrd="0" destOrd="3" presId="urn:microsoft.com/office/officeart/2005/8/layout/list1"/>
    <dgm:cxn modelId="{7BD6ADF1-9FEC-4012-9985-75B47A7E183D}" srcId="{359880B8-901C-4C99-8C73-8635D71F7AE2}" destId="{EEA2766F-A777-4686-BDF1-77DC28844F6C}" srcOrd="0" destOrd="0" parTransId="{A49E0113-6EBA-4B86-8951-BF164008B1DF}" sibTransId="{2A70B364-D11F-44DE-85EC-6EE746E90AEA}"/>
    <dgm:cxn modelId="{1CE5E9F5-32AB-4741-8ABF-2B068A3BE13D}" type="presOf" srcId="{2BE08F42-76EC-465A-A832-6818F888D64C}" destId="{89E0E9FE-D6DC-4334-ADBF-C1A95574BF8C}" srcOrd="1" destOrd="0" presId="urn:microsoft.com/office/officeart/2005/8/layout/list1"/>
    <dgm:cxn modelId="{D06DEBA1-6944-412C-910E-7941876F5626}" type="presParOf" srcId="{4B4EFA01-CEAF-49E1-977F-0B49B3653118}" destId="{F9250118-2447-4B58-A39D-D8434647E0DE}" srcOrd="0" destOrd="0" presId="urn:microsoft.com/office/officeart/2005/8/layout/list1"/>
    <dgm:cxn modelId="{A22FF407-F2CC-4B8C-A71F-367B0B8DB7F6}" type="presParOf" srcId="{F9250118-2447-4B58-A39D-D8434647E0DE}" destId="{6296984A-6A8F-4521-BE8B-7F5771B54047}" srcOrd="0" destOrd="0" presId="urn:microsoft.com/office/officeart/2005/8/layout/list1"/>
    <dgm:cxn modelId="{A5E65AF3-2C81-422C-9B7F-4FE4BEE2369E}" type="presParOf" srcId="{F9250118-2447-4B58-A39D-D8434647E0DE}" destId="{E0F0E6A4-B715-489E-BA20-ADC0CABE13F8}" srcOrd="1" destOrd="0" presId="urn:microsoft.com/office/officeart/2005/8/layout/list1"/>
    <dgm:cxn modelId="{17BA6287-D2FA-4CC4-8E27-E93EBE492B27}" type="presParOf" srcId="{4B4EFA01-CEAF-49E1-977F-0B49B3653118}" destId="{0DE56434-48DE-49AC-BBE2-88C664AE00DF}" srcOrd="1" destOrd="0" presId="urn:microsoft.com/office/officeart/2005/8/layout/list1"/>
    <dgm:cxn modelId="{A7237866-BA3C-4E2B-A3DF-8C0B94D61D5B}" type="presParOf" srcId="{4B4EFA01-CEAF-49E1-977F-0B49B3653118}" destId="{A9F63DE1-BB2C-4A91-BCCB-7B15DF7630F1}" srcOrd="2" destOrd="0" presId="urn:microsoft.com/office/officeart/2005/8/layout/list1"/>
    <dgm:cxn modelId="{2894CCF4-5215-4470-9A76-30418B734373}" type="presParOf" srcId="{4B4EFA01-CEAF-49E1-977F-0B49B3653118}" destId="{651B2D9F-C6AD-4526-884D-5FE37C4169B3}" srcOrd="3" destOrd="0" presId="urn:microsoft.com/office/officeart/2005/8/layout/list1"/>
    <dgm:cxn modelId="{C92128A3-AB77-4D74-8AA7-68866CD660F3}" type="presParOf" srcId="{4B4EFA01-CEAF-49E1-977F-0B49B3653118}" destId="{20ED4A4B-EA83-40E7-B492-939E218590B5}" srcOrd="4" destOrd="0" presId="urn:microsoft.com/office/officeart/2005/8/layout/list1"/>
    <dgm:cxn modelId="{30AD22EA-441D-4BBB-8D86-10FEE7D54A24}" type="presParOf" srcId="{20ED4A4B-EA83-40E7-B492-939E218590B5}" destId="{92907698-6100-4770-94AA-4B6735378FD0}" srcOrd="0" destOrd="0" presId="urn:microsoft.com/office/officeart/2005/8/layout/list1"/>
    <dgm:cxn modelId="{9EA6982F-7022-4C79-83FF-CB20C9B423FC}" type="presParOf" srcId="{20ED4A4B-EA83-40E7-B492-939E218590B5}" destId="{89E0E9FE-D6DC-4334-ADBF-C1A95574BF8C}" srcOrd="1" destOrd="0" presId="urn:microsoft.com/office/officeart/2005/8/layout/list1"/>
    <dgm:cxn modelId="{302BA8BA-EA41-4E35-983B-DE77036B0497}" type="presParOf" srcId="{4B4EFA01-CEAF-49E1-977F-0B49B3653118}" destId="{E86DD54A-475F-4FEA-B7F0-5971300CA443}" srcOrd="5" destOrd="0" presId="urn:microsoft.com/office/officeart/2005/8/layout/list1"/>
    <dgm:cxn modelId="{875F1A74-9A6E-4A87-BDFC-491E6921EFCF}" type="presParOf" srcId="{4B4EFA01-CEAF-49E1-977F-0B49B3653118}" destId="{23262282-B629-44F9-A8EA-2607CF735B69}" srcOrd="6" destOrd="0" presId="urn:microsoft.com/office/officeart/2005/8/layout/list1"/>
    <dgm:cxn modelId="{2217B2BB-CFEA-4C9C-A1F6-7C970FB990BC}" type="presParOf" srcId="{4B4EFA01-CEAF-49E1-977F-0B49B3653118}" destId="{06B46B4A-1BC5-404B-82CB-C06EF5BAE83F}" srcOrd="7" destOrd="0" presId="urn:microsoft.com/office/officeart/2005/8/layout/list1"/>
    <dgm:cxn modelId="{7629BB61-01BE-4C9B-AB30-152349F4C2C9}" type="presParOf" srcId="{4B4EFA01-CEAF-49E1-977F-0B49B3653118}" destId="{ACA9902A-C4F3-4FE6-87B3-C4B8281DCBE1}" srcOrd="8" destOrd="0" presId="urn:microsoft.com/office/officeart/2005/8/layout/list1"/>
    <dgm:cxn modelId="{0A131534-A437-427A-B257-44B11DE1F100}" type="presParOf" srcId="{ACA9902A-C4F3-4FE6-87B3-C4B8281DCBE1}" destId="{2F90316A-90CA-4225-A903-9E060BA9D293}" srcOrd="0" destOrd="0" presId="urn:microsoft.com/office/officeart/2005/8/layout/list1"/>
    <dgm:cxn modelId="{FAC4D35E-A227-4FCE-8A43-1C4D2B05E296}" type="presParOf" srcId="{ACA9902A-C4F3-4FE6-87B3-C4B8281DCBE1}" destId="{0A71CEE6-2986-47D7-B5A1-EED952049D7C}" srcOrd="1" destOrd="0" presId="urn:microsoft.com/office/officeart/2005/8/layout/list1"/>
    <dgm:cxn modelId="{BAE545CA-ACB2-4417-94FF-86E999F6064D}" type="presParOf" srcId="{4B4EFA01-CEAF-49E1-977F-0B49B3653118}" destId="{C7911638-D652-4F0F-AA3A-9F1BAA038ACE}" srcOrd="9" destOrd="0" presId="urn:microsoft.com/office/officeart/2005/8/layout/list1"/>
    <dgm:cxn modelId="{F54CF7F2-892B-49F7-A28C-9B5570555E60}" type="presParOf" srcId="{4B4EFA01-CEAF-49E1-977F-0B49B3653118}" destId="{F315899A-D2D4-4DE6-8208-031C8A9DCF4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960895F-1888-48E7-B5C9-BB21AB9013E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64532F7-6546-4963-8CDA-B8E7B5648043}">
      <dgm:prSet/>
      <dgm:spPr/>
      <dgm:t>
        <a:bodyPr/>
        <a:lstStyle/>
        <a:p>
          <a:r>
            <a:rPr lang="en-US"/>
            <a:t>In the dirt = </a:t>
          </a:r>
          <a:r>
            <a:rPr lang="en-US" b="1"/>
            <a:t>WEAR THE MASK!</a:t>
          </a:r>
          <a:endParaRPr lang="en-US"/>
        </a:p>
      </dgm:t>
    </dgm:pt>
    <dgm:pt modelId="{0C8ABE8B-5645-49A1-A9A6-F84F1DDAB08C}" type="parTrans" cxnId="{F2363F14-5E8F-4D44-955D-FCF925BA2D6D}">
      <dgm:prSet/>
      <dgm:spPr/>
      <dgm:t>
        <a:bodyPr/>
        <a:lstStyle/>
        <a:p>
          <a:endParaRPr lang="en-US"/>
        </a:p>
      </dgm:t>
    </dgm:pt>
    <dgm:pt modelId="{4A2A187A-DA8C-416D-AE10-59D8609B0BB9}" type="sibTrans" cxnId="{F2363F14-5E8F-4D44-955D-FCF925BA2D6D}">
      <dgm:prSet/>
      <dgm:spPr/>
      <dgm:t>
        <a:bodyPr/>
        <a:lstStyle/>
        <a:p>
          <a:endParaRPr lang="en-US"/>
        </a:p>
      </dgm:t>
    </dgm:pt>
    <dgm:pt modelId="{BD159B64-F224-48A5-B6C3-77472C0FC45E}">
      <dgm:prSet/>
      <dgm:spPr/>
      <dgm:t>
        <a:bodyPr/>
        <a:lstStyle/>
        <a:p>
          <a:r>
            <a:rPr lang="en-US"/>
            <a:t>24 hour cool down rule</a:t>
          </a:r>
        </a:p>
      </dgm:t>
    </dgm:pt>
    <dgm:pt modelId="{72EB9C24-48FD-4F66-9F4B-37D427B28942}" type="parTrans" cxnId="{17D27314-202A-448C-862F-FC5D20FD0B5C}">
      <dgm:prSet/>
      <dgm:spPr/>
      <dgm:t>
        <a:bodyPr/>
        <a:lstStyle/>
        <a:p>
          <a:endParaRPr lang="en-US"/>
        </a:p>
      </dgm:t>
    </dgm:pt>
    <dgm:pt modelId="{AE781A1B-2B14-4047-8AEE-3BCCCBBB4A88}" type="sibTrans" cxnId="{17D27314-202A-448C-862F-FC5D20FD0B5C}">
      <dgm:prSet/>
      <dgm:spPr/>
      <dgm:t>
        <a:bodyPr/>
        <a:lstStyle/>
        <a:p>
          <a:endParaRPr lang="en-US"/>
        </a:p>
      </dgm:t>
    </dgm:pt>
    <dgm:pt modelId="{F2A7C63E-F66E-4A41-88C0-919F6E09977A}">
      <dgm:prSet/>
      <dgm:spPr/>
      <dgm:t>
        <a:bodyPr/>
        <a:lstStyle/>
        <a:p>
          <a:r>
            <a:rPr lang="en-US"/>
            <a:t>Contacting the Softball Board</a:t>
          </a:r>
        </a:p>
      </dgm:t>
    </dgm:pt>
    <dgm:pt modelId="{4BC5C679-DB38-451B-A52B-5DBF0357738E}" type="parTrans" cxnId="{56BF812C-B68B-40DD-ADCC-3B7AF420F5D6}">
      <dgm:prSet/>
      <dgm:spPr/>
      <dgm:t>
        <a:bodyPr/>
        <a:lstStyle/>
        <a:p>
          <a:endParaRPr lang="en-US"/>
        </a:p>
      </dgm:t>
    </dgm:pt>
    <dgm:pt modelId="{74EC2F29-1ADD-426D-ABBF-88D0FD576C0A}" type="sibTrans" cxnId="{56BF812C-B68B-40DD-ADCC-3B7AF420F5D6}">
      <dgm:prSet/>
      <dgm:spPr/>
      <dgm:t>
        <a:bodyPr/>
        <a:lstStyle/>
        <a:p>
          <a:endParaRPr lang="en-US"/>
        </a:p>
      </dgm:t>
    </dgm:pt>
    <dgm:pt modelId="{82254FDB-E339-4B55-8BFC-FC600A4B162E}">
      <dgm:prSet/>
      <dgm:spPr/>
      <dgm:t>
        <a:bodyPr/>
        <a:lstStyle/>
        <a:p>
          <a:r>
            <a:rPr lang="en-US"/>
            <a:t>1</a:t>
          </a:r>
          <a:r>
            <a:rPr lang="en-US" baseline="30000"/>
            <a:t>st</a:t>
          </a:r>
          <a:r>
            <a:rPr lang="en-US"/>
            <a:t> level – Concerns – Tim Dana – </a:t>
          </a:r>
          <a:br>
            <a:rPr lang="en-US"/>
          </a:br>
          <a:r>
            <a:rPr lang="en-US" b="1">
              <a:hlinkClick xmlns:r="http://schemas.openxmlformats.org/officeDocument/2006/relationships" r:id="rId1"/>
            </a:rPr>
            <a:t>Tim.Dana@cgaasoftball.com</a:t>
          </a:r>
          <a:endParaRPr lang="en-US"/>
        </a:p>
      </dgm:t>
    </dgm:pt>
    <dgm:pt modelId="{2BE8237C-4F0A-4E5D-97BC-C6EAD9A5E14E}" type="parTrans" cxnId="{93C39924-469A-4A94-B657-34C4DD31BE35}">
      <dgm:prSet/>
      <dgm:spPr/>
      <dgm:t>
        <a:bodyPr/>
        <a:lstStyle/>
        <a:p>
          <a:endParaRPr lang="en-US"/>
        </a:p>
      </dgm:t>
    </dgm:pt>
    <dgm:pt modelId="{F9455350-2B82-4B07-A04C-D2D4ABD68C09}" type="sibTrans" cxnId="{93C39924-469A-4A94-B657-34C4DD31BE35}">
      <dgm:prSet/>
      <dgm:spPr/>
      <dgm:t>
        <a:bodyPr/>
        <a:lstStyle/>
        <a:p>
          <a:endParaRPr lang="en-US"/>
        </a:p>
      </dgm:t>
    </dgm:pt>
    <dgm:pt modelId="{08BFB3E5-FBDB-4117-882B-501D5109CEEF}">
      <dgm:prSet/>
      <dgm:spPr/>
      <dgm:t>
        <a:bodyPr/>
        <a:lstStyle/>
        <a:p>
          <a:r>
            <a:rPr lang="en-US"/>
            <a:t>2</a:t>
          </a:r>
          <a:r>
            <a:rPr lang="en-US" baseline="30000"/>
            <a:t>nd</a:t>
          </a:r>
          <a:r>
            <a:rPr lang="en-US"/>
            <a:t> level – Concerns – Amanda Albert – </a:t>
          </a:r>
          <a:br>
            <a:rPr lang="en-US"/>
          </a:br>
          <a:r>
            <a:rPr lang="en-US" b="1">
              <a:hlinkClick xmlns:r="http://schemas.openxmlformats.org/officeDocument/2006/relationships" r:id="rId2"/>
            </a:rPr>
            <a:t>Amanda.Albert@cgaasoftball.com</a:t>
          </a:r>
          <a:endParaRPr lang="en-US"/>
        </a:p>
      </dgm:t>
    </dgm:pt>
    <dgm:pt modelId="{DE56E735-55EF-4EC6-B9C9-B4A8AF0A3B21}" type="parTrans" cxnId="{C89910EB-76E3-49DD-8B35-713BAEA60516}">
      <dgm:prSet/>
      <dgm:spPr/>
      <dgm:t>
        <a:bodyPr/>
        <a:lstStyle/>
        <a:p>
          <a:endParaRPr lang="en-US"/>
        </a:p>
      </dgm:t>
    </dgm:pt>
    <dgm:pt modelId="{0F19A927-2D82-4752-AC21-05062A8F2D1C}" type="sibTrans" cxnId="{C89910EB-76E3-49DD-8B35-713BAEA60516}">
      <dgm:prSet/>
      <dgm:spPr/>
      <dgm:t>
        <a:bodyPr/>
        <a:lstStyle/>
        <a:p>
          <a:endParaRPr lang="en-US"/>
        </a:p>
      </dgm:t>
    </dgm:pt>
    <dgm:pt modelId="{E398DD2F-028E-45D4-86EC-65D4B6A3B627}" type="pres">
      <dgm:prSet presAssocID="{3960895F-1888-48E7-B5C9-BB21AB9013E0}" presName="root" presStyleCnt="0">
        <dgm:presLayoutVars>
          <dgm:dir/>
          <dgm:resizeHandles val="exact"/>
        </dgm:presLayoutVars>
      </dgm:prSet>
      <dgm:spPr/>
    </dgm:pt>
    <dgm:pt modelId="{A5212B33-28EA-438A-B0FF-D197ECA61301}" type="pres">
      <dgm:prSet presAssocID="{064532F7-6546-4963-8CDA-B8E7B5648043}" presName="compNode" presStyleCnt="0"/>
      <dgm:spPr/>
    </dgm:pt>
    <dgm:pt modelId="{F96ECBDE-FBDC-4B7D-96D2-13A1CAA89381}" type="pres">
      <dgm:prSet presAssocID="{064532F7-6546-4963-8CDA-B8E7B5648043}" presName="bgRect" presStyleLbl="bgShp" presStyleIdx="0" presStyleCnt="3"/>
      <dgm:spPr/>
    </dgm:pt>
    <dgm:pt modelId="{E7CF0137-918B-423D-A902-A71BDA217242}" type="pres">
      <dgm:prSet presAssocID="{064532F7-6546-4963-8CDA-B8E7B5648043}" presName="iconRect" presStyleLbl="node1" presStyleIdx="0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histle with solid fill"/>
        </a:ext>
      </dgm:extLst>
    </dgm:pt>
    <dgm:pt modelId="{6404DDE5-27E6-418F-B607-584ABC1A1DB1}" type="pres">
      <dgm:prSet presAssocID="{064532F7-6546-4963-8CDA-B8E7B5648043}" presName="spaceRect" presStyleCnt="0"/>
      <dgm:spPr/>
    </dgm:pt>
    <dgm:pt modelId="{651C6C5C-F25E-44AE-B3B3-030676CD4D72}" type="pres">
      <dgm:prSet presAssocID="{064532F7-6546-4963-8CDA-B8E7B5648043}" presName="parTx" presStyleLbl="revTx" presStyleIdx="0" presStyleCnt="4">
        <dgm:presLayoutVars>
          <dgm:chMax val="0"/>
          <dgm:chPref val="0"/>
        </dgm:presLayoutVars>
      </dgm:prSet>
      <dgm:spPr/>
    </dgm:pt>
    <dgm:pt modelId="{39C4B241-6382-4550-ABE5-EFAB0C0A5C40}" type="pres">
      <dgm:prSet presAssocID="{4A2A187A-DA8C-416D-AE10-59D8609B0BB9}" presName="sibTrans" presStyleCnt="0"/>
      <dgm:spPr/>
    </dgm:pt>
    <dgm:pt modelId="{B8B35ED1-D694-43F6-81DA-38548E37EAF7}" type="pres">
      <dgm:prSet presAssocID="{BD159B64-F224-48A5-B6C3-77472C0FC45E}" presName="compNode" presStyleCnt="0"/>
      <dgm:spPr/>
    </dgm:pt>
    <dgm:pt modelId="{7E4240C2-1FED-46EE-9F18-1896EADDF13D}" type="pres">
      <dgm:prSet presAssocID="{BD159B64-F224-48A5-B6C3-77472C0FC45E}" presName="bgRect" presStyleLbl="bgShp" presStyleIdx="1" presStyleCnt="3"/>
      <dgm:spPr/>
    </dgm:pt>
    <dgm:pt modelId="{A90C962A-46E6-47D2-918C-F1F8ADA534E1}" type="pres">
      <dgm:prSet presAssocID="{BD159B64-F224-48A5-B6C3-77472C0FC45E}" presName="iconRect" presStyleLbl="node1" presStyleIdx="1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w temperature with solid fill"/>
        </a:ext>
      </dgm:extLst>
    </dgm:pt>
    <dgm:pt modelId="{A3E73700-1D69-462F-870E-CB465299FE3D}" type="pres">
      <dgm:prSet presAssocID="{BD159B64-F224-48A5-B6C3-77472C0FC45E}" presName="spaceRect" presStyleCnt="0"/>
      <dgm:spPr/>
    </dgm:pt>
    <dgm:pt modelId="{20676751-F01C-4F99-82F3-BC63BFEDBBFD}" type="pres">
      <dgm:prSet presAssocID="{BD159B64-F224-48A5-B6C3-77472C0FC45E}" presName="parTx" presStyleLbl="revTx" presStyleIdx="1" presStyleCnt="4">
        <dgm:presLayoutVars>
          <dgm:chMax val="0"/>
          <dgm:chPref val="0"/>
        </dgm:presLayoutVars>
      </dgm:prSet>
      <dgm:spPr/>
    </dgm:pt>
    <dgm:pt modelId="{223BFE65-FBEB-4687-8907-C1121CDF2566}" type="pres">
      <dgm:prSet presAssocID="{AE781A1B-2B14-4047-8AEE-3BCCCBBB4A88}" presName="sibTrans" presStyleCnt="0"/>
      <dgm:spPr/>
    </dgm:pt>
    <dgm:pt modelId="{BFB5086D-F1CB-4594-AA1D-02A5DE075114}" type="pres">
      <dgm:prSet presAssocID="{F2A7C63E-F66E-4A41-88C0-919F6E09977A}" presName="compNode" presStyleCnt="0"/>
      <dgm:spPr/>
    </dgm:pt>
    <dgm:pt modelId="{8A3543AD-B73C-45FA-B38B-FB15A2E5FE11}" type="pres">
      <dgm:prSet presAssocID="{F2A7C63E-F66E-4A41-88C0-919F6E09977A}" presName="bgRect" presStyleLbl="bgShp" presStyleIdx="2" presStyleCnt="3"/>
      <dgm:spPr/>
    </dgm:pt>
    <dgm:pt modelId="{EECA31C1-9E21-4832-80AC-B632238641C6}" type="pres">
      <dgm:prSet presAssocID="{F2A7C63E-F66E-4A41-88C0-919F6E09977A}" presName="iconRect" presStyleLbl="node1" presStyleIdx="2" presStyleCnt="3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seball hat with solid fill"/>
        </a:ext>
      </dgm:extLst>
    </dgm:pt>
    <dgm:pt modelId="{4E63C5FA-C4CC-4FA1-9696-BE8405A61340}" type="pres">
      <dgm:prSet presAssocID="{F2A7C63E-F66E-4A41-88C0-919F6E09977A}" presName="spaceRect" presStyleCnt="0"/>
      <dgm:spPr/>
    </dgm:pt>
    <dgm:pt modelId="{DD574E51-12F3-4CD9-9AD3-F1BF75043D31}" type="pres">
      <dgm:prSet presAssocID="{F2A7C63E-F66E-4A41-88C0-919F6E09977A}" presName="parTx" presStyleLbl="revTx" presStyleIdx="2" presStyleCnt="4">
        <dgm:presLayoutVars>
          <dgm:chMax val="0"/>
          <dgm:chPref val="0"/>
        </dgm:presLayoutVars>
      </dgm:prSet>
      <dgm:spPr/>
    </dgm:pt>
    <dgm:pt modelId="{435049AF-0445-416B-B477-CE1869C86B13}" type="pres">
      <dgm:prSet presAssocID="{F2A7C63E-F66E-4A41-88C0-919F6E09977A}" presName="desTx" presStyleLbl="revTx" presStyleIdx="3" presStyleCnt="4">
        <dgm:presLayoutVars/>
      </dgm:prSet>
      <dgm:spPr/>
    </dgm:pt>
  </dgm:ptLst>
  <dgm:cxnLst>
    <dgm:cxn modelId="{ED0D8600-7084-4176-A99D-F6E050B853FB}" type="presOf" srcId="{08BFB3E5-FBDB-4117-882B-501D5109CEEF}" destId="{435049AF-0445-416B-B477-CE1869C86B13}" srcOrd="0" destOrd="1" presId="urn:microsoft.com/office/officeart/2018/2/layout/IconVerticalSolidList"/>
    <dgm:cxn modelId="{F2363F14-5E8F-4D44-955D-FCF925BA2D6D}" srcId="{3960895F-1888-48E7-B5C9-BB21AB9013E0}" destId="{064532F7-6546-4963-8CDA-B8E7B5648043}" srcOrd="0" destOrd="0" parTransId="{0C8ABE8B-5645-49A1-A9A6-F84F1DDAB08C}" sibTransId="{4A2A187A-DA8C-416D-AE10-59D8609B0BB9}"/>
    <dgm:cxn modelId="{17D27314-202A-448C-862F-FC5D20FD0B5C}" srcId="{3960895F-1888-48E7-B5C9-BB21AB9013E0}" destId="{BD159B64-F224-48A5-B6C3-77472C0FC45E}" srcOrd="1" destOrd="0" parTransId="{72EB9C24-48FD-4F66-9F4B-37D427B28942}" sibTransId="{AE781A1B-2B14-4047-8AEE-3BCCCBBB4A88}"/>
    <dgm:cxn modelId="{93C39924-469A-4A94-B657-34C4DD31BE35}" srcId="{F2A7C63E-F66E-4A41-88C0-919F6E09977A}" destId="{82254FDB-E339-4B55-8BFC-FC600A4B162E}" srcOrd="0" destOrd="0" parTransId="{2BE8237C-4F0A-4E5D-97BC-C6EAD9A5E14E}" sibTransId="{F9455350-2B82-4B07-A04C-D2D4ABD68C09}"/>
    <dgm:cxn modelId="{56BF812C-B68B-40DD-ADCC-3B7AF420F5D6}" srcId="{3960895F-1888-48E7-B5C9-BB21AB9013E0}" destId="{F2A7C63E-F66E-4A41-88C0-919F6E09977A}" srcOrd="2" destOrd="0" parTransId="{4BC5C679-DB38-451B-A52B-5DBF0357738E}" sibTransId="{74EC2F29-1ADD-426D-ABBF-88D0FD576C0A}"/>
    <dgm:cxn modelId="{DB429F3C-6625-4C01-9F11-90AEC4C26174}" type="presOf" srcId="{BD159B64-F224-48A5-B6C3-77472C0FC45E}" destId="{20676751-F01C-4F99-82F3-BC63BFEDBBFD}" srcOrd="0" destOrd="0" presId="urn:microsoft.com/office/officeart/2018/2/layout/IconVerticalSolidList"/>
    <dgm:cxn modelId="{4E07BE68-0D05-4EC7-AC88-E99E13A5B750}" type="presOf" srcId="{F2A7C63E-F66E-4A41-88C0-919F6E09977A}" destId="{DD574E51-12F3-4CD9-9AD3-F1BF75043D31}" srcOrd="0" destOrd="0" presId="urn:microsoft.com/office/officeart/2018/2/layout/IconVerticalSolidList"/>
    <dgm:cxn modelId="{0B16DC52-12CA-41A6-8A7E-FD892FA4ADCC}" type="presOf" srcId="{82254FDB-E339-4B55-8BFC-FC600A4B162E}" destId="{435049AF-0445-416B-B477-CE1869C86B13}" srcOrd="0" destOrd="0" presId="urn:microsoft.com/office/officeart/2018/2/layout/IconVerticalSolidList"/>
    <dgm:cxn modelId="{170B4A58-AD11-4C71-AE27-EEE27C27EE1B}" type="presOf" srcId="{3960895F-1888-48E7-B5C9-BB21AB9013E0}" destId="{E398DD2F-028E-45D4-86EC-65D4B6A3B627}" srcOrd="0" destOrd="0" presId="urn:microsoft.com/office/officeart/2018/2/layout/IconVerticalSolidList"/>
    <dgm:cxn modelId="{CD4BCEBB-88DA-4973-BEA0-035CD056FA97}" type="presOf" srcId="{064532F7-6546-4963-8CDA-B8E7B5648043}" destId="{651C6C5C-F25E-44AE-B3B3-030676CD4D72}" srcOrd="0" destOrd="0" presId="urn:microsoft.com/office/officeart/2018/2/layout/IconVerticalSolidList"/>
    <dgm:cxn modelId="{C89910EB-76E3-49DD-8B35-713BAEA60516}" srcId="{F2A7C63E-F66E-4A41-88C0-919F6E09977A}" destId="{08BFB3E5-FBDB-4117-882B-501D5109CEEF}" srcOrd="1" destOrd="0" parTransId="{DE56E735-55EF-4EC6-B9C9-B4A8AF0A3B21}" sibTransId="{0F19A927-2D82-4752-AC21-05062A8F2D1C}"/>
    <dgm:cxn modelId="{3535FE31-5541-491C-805F-875D153635D6}" type="presParOf" srcId="{E398DD2F-028E-45D4-86EC-65D4B6A3B627}" destId="{A5212B33-28EA-438A-B0FF-D197ECA61301}" srcOrd="0" destOrd="0" presId="urn:microsoft.com/office/officeart/2018/2/layout/IconVerticalSolidList"/>
    <dgm:cxn modelId="{02E4C062-5112-4F4F-9E8E-FBB9DCBD94F7}" type="presParOf" srcId="{A5212B33-28EA-438A-B0FF-D197ECA61301}" destId="{F96ECBDE-FBDC-4B7D-96D2-13A1CAA89381}" srcOrd="0" destOrd="0" presId="urn:microsoft.com/office/officeart/2018/2/layout/IconVerticalSolidList"/>
    <dgm:cxn modelId="{29D2403F-8B99-413B-BD4B-2B553A9EEFC9}" type="presParOf" srcId="{A5212B33-28EA-438A-B0FF-D197ECA61301}" destId="{E7CF0137-918B-423D-A902-A71BDA217242}" srcOrd="1" destOrd="0" presId="urn:microsoft.com/office/officeart/2018/2/layout/IconVerticalSolidList"/>
    <dgm:cxn modelId="{91379977-146C-4F0B-B9C1-DCF3879C4F63}" type="presParOf" srcId="{A5212B33-28EA-438A-B0FF-D197ECA61301}" destId="{6404DDE5-27E6-418F-B607-584ABC1A1DB1}" srcOrd="2" destOrd="0" presId="urn:microsoft.com/office/officeart/2018/2/layout/IconVerticalSolidList"/>
    <dgm:cxn modelId="{41D9D1FF-B577-4B6C-8FBB-C3EE9BAC7BDE}" type="presParOf" srcId="{A5212B33-28EA-438A-B0FF-D197ECA61301}" destId="{651C6C5C-F25E-44AE-B3B3-030676CD4D72}" srcOrd="3" destOrd="0" presId="urn:microsoft.com/office/officeart/2018/2/layout/IconVerticalSolidList"/>
    <dgm:cxn modelId="{410FD627-3AAD-4005-979E-980F44488AE8}" type="presParOf" srcId="{E398DD2F-028E-45D4-86EC-65D4B6A3B627}" destId="{39C4B241-6382-4550-ABE5-EFAB0C0A5C40}" srcOrd="1" destOrd="0" presId="urn:microsoft.com/office/officeart/2018/2/layout/IconVerticalSolidList"/>
    <dgm:cxn modelId="{F3FFD0BD-EF4E-4FF6-85DA-20B55E9D2AE0}" type="presParOf" srcId="{E398DD2F-028E-45D4-86EC-65D4B6A3B627}" destId="{B8B35ED1-D694-43F6-81DA-38548E37EAF7}" srcOrd="2" destOrd="0" presId="urn:microsoft.com/office/officeart/2018/2/layout/IconVerticalSolidList"/>
    <dgm:cxn modelId="{2C18F7F6-EFF7-49D5-A1F2-52C7956327BD}" type="presParOf" srcId="{B8B35ED1-D694-43F6-81DA-38548E37EAF7}" destId="{7E4240C2-1FED-46EE-9F18-1896EADDF13D}" srcOrd="0" destOrd="0" presId="urn:microsoft.com/office/officeart/2018/2/layout/IconVerticalSolidList"/>
    <dgm:cxn modelId="{021B3C44-436F-44DC-A8E4-71285D6AEE39}" type="presParOf" srcId="{B8B35ED1-D694-43F6-81DA-38548E37EAF7}" destId="{A90C962A-46E6-47D2-918C-F1F8ADA534E1}" srcOrd="1" destOrd="0" presId="urn:microsoft.com/office/officeart/2018/2/layout/IconVerticalSolidList"/>
    <dgm:cxn modelId="{4B22B35B-CD82-42FC-86DD-6E78E5C27F14}" type="presParOf" srcId="{B8B35ED1-D694-43F6-81DA-38548E37EAF7}" destId="{A3E73700-1D69-462F-870E-CB465299FE3D}" srcOrd="2" destOrd="0" presId="urn:microsoft.com/office/officeart/2018/2/layout/IconVerticalSolidList"/>
    <dgm:cxn modelId="{42BF4ED4-BB13-4223-959C-119BF7C12CE4}" type="presParOf" srcId="{B8B35ED1-D694-43F6-81DA-38548E37EAF7}" destId="{20676751-F01C-4F99-82F3-BC63BFEDBBFD}" srcOrd="3" destOrd="0" presId="urn:microsoft.com/office/officeart/2018/2/layout/IconVerticalSolidList"/>
    <dgm:cxn modelId="{4B2E3C4F-3FAD-438E-AD83-F758511DD5EC}" type="presParOf" srcId="{E398DD2F-028E-45D4-86EC-65D4B6A3B627}" destId="{223BFE65-FBEB-4687-8907-C1121CDF2566}" srcOrd="3" destOrd="0" presId="urn:microsoft.com/office/officeart/2018/2/layout/IconVerticalSolidList"/>
    <dgm:cxn modelId="{63FE2811-9BA0-4671-BF33-4570B7E9233D}" type="presParOf" srcId="{E398DD2F-028E-45D4-86EC-65D4B6A3B627}" destId="{BFB5086D-F1CB-4594-AA1D-02A5DE075114}" srcOrd="4" destOrd="0" presId="urn:microsoft.com/office/officeart/2018/2/layout/IconVerticalSolidList"/>
    <dgm:cxn modelId="{22DDEE0B-7968-4701-B7B4-A89B44CF76A7}" type="presParOf" srcId="{BFB5086D-F1CB-4594-AA1D-02A5DE075114}" destId="{8A3543AD-B73C-45FA-B38B-FB15A2E5FE11}" srcOrd="0" destOrd="0" presId="urn:microsoft.com/office/officeart/2018/2/layout/IconVerticalSolidList"/>
    <dgm:cxn modelId="{C9A16D0C-2116-44BB-8942-C7CCCB132344}" type="presParOf" srcId="{BFB5086D-F1CB-4594-AA1D-02A5DE075114}" destId="{EECA31C1-9E21-4832-80AC-B632238641C6}" srcOrd="1" destOrd="0" presId="urn:microsoft.com/office/officeart/2018/2/layout/IconVerticalSolidList"/>
    <dgm:cxn modelId="{AE40A623-3218-4CB9-B1C4-8E06E95D74E7}" type="presParOf" srcId="{BFB5086D-F1CB-4594-AA1D-02A5DE075114}" destId="{4E63C5FA-C4CC-4FA1-9696-BE8405A61340}" srcOrd="2" destOrd="0" presId="urn:microsoft.com/office/officeart/2018/2/layout/IconVerticalSolidList"/>
    <dgm:cxn modelId="{0E290967-51F2-4F23-B7E8-ABBFDFD3DFAA}" type="presParOf" srcId="{BFB5086D-F1CB-4594-AA1D-02A5DE075114}" destId="{DD574E51-12F3-4CD9-9AD3-F1BF75043D31}" srcOrd="3" destOrd="0" presId="urn:microsoft.com/office/officeart/2018/2/layout/IconVerticalSolidList"/>
    <dgm:cxn modelId="{DC848527-4E40-4D6D-B899-EBEF4E93131D}" type="presParOf" srcId="{BFB5086D-F1CB-4594-AA1D-02A5DE075114}" destId="{435049AF-0445-416B-B477-CE1869C86B13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3E5E98-FE0A-4295-840A-AE2CBF5F5774}">
      <dsp:nvSpPr>
        <dsp:cNvPr id="0" name=""/>
        <dsp:cNvSpPr/>
      </dsp:nvSpPr>
      <dsp:spPr>
        <a:xfrm>
          <a:off x="0" y="0"/>
          <a:ext cx="8175413" cy="13770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Practice &amp; Home Game Fields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Field needed on an “off night”?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Contact Danielle Weise</a:t>
          </a: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>
              <a:hlinkClick xmlns:r="http://schemas.openxmlformats.org/officeDocument/2006/relationships" r:id="rId1"/>
            </a:rPr>
            <a:t>Danielle.weise@cgaasoftball.com</a:t>
          </a:r>
          <a:endParaRPr lang="en-US" sz="1400" kern="1200"/>
        </a:p>
      </dsp:txBody>
      <dsp:txXfrm>
        <a:off x="40331" y="40331"/>
        <a:ext cx="6689509" cy="1296350"/>
      </dsp:txXfrm>
    </dsp:sp>
    <dsp:sp modelId="{06D7F2F4-A4BE-46FE-8640-66E135332E2E}">
      <dsp:nvSpPr>
        <dsp:cNvPr id="0" name=""/>
        <dsp:cNvSpPr/>
      </dsp:nvSpPr>
      <dsp:spPr>
        <a:xfrm>
          <a:off x="721359" y="1606515"/>
          <a:ext cx="8175413" cy="1377012"/>
        </a:xfrm>
        <a:prstGeom prst="roundRect">
          <a:avLst>
            <a:gd name="adj" fmla="val 10000"/>
          </a:avLst>
        </a:prstGeom>
        <a:solidFill>
          <a:schemeClr val="accent2">
            <a:hueOff val="-1033454"/>
            <a:satOff val="8299"/>
            <a:lumOff val="65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Fields will be raked and chalked for any scheduled game, if a make up game reach out to Danielle so she can inform the City</a:t>
          </a:r>
        </a:p>
      </dsp:txBody>
      <dsp:txXfrm>
        <a:off x="761690" y="1646846"/>
        <a:ext cx="6478332" cy="1296350"/>
      </dsp:txXfrm>
    </dsp:sp>
    <dsp:sp modelId="{A095F4EF-BA18-4C07-B7EE-84ACE1905FAC}">
      <dsp:nvSpPr>
        <dsp:cNvPr id="0" name=""/>
        <dsp:cNvSpPr/>
      </dsp:nvSpPr>
      <dsp:spPr>
        <a:xfrm>
          <a:off x="1442719" y="3213030"/>
          <a:ext cx="8175413" cy="1377012"/>
        </a:xfrm>
        <a:prstGeom prst="roundRect">
          <a:avLst>
            <a:gd name="adj" fmla="val 10000"/>
          </a:avLst>
        </a:prstGeom>
        <a:solidFill>
          <a:schemeClr val="accent2">
            <a:hueOff val="-2066909"/>
            <a:satOff val="16599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Umpires are scheduled at the beginning of the season, if a make up game is scheduled reach out to Daneille directly so that she can work with the UIC</a:t>
          </a:r>
        </a:p>
      </dsp:txBody>
      <dsp:txXfrm>
        <a:off x="1483050" y="3253361"/>
        <a:ext cx="6478332" cy="1296350"/>
      </dsp:txXfrm>
    </dsp:sp>
    <dsp:sp modelId="{B75F2FCB-31F8-4E7B-87B0-DE778C695177}">
      <dsp:nvSpPr>
        <dsp:cNvPr id="0" name=""/>
        <dsp:cNvSpPr/>
      </dsp:nvSpPr>
      <dsp:spPr>
        <a:xfrm>
          <a:off x="7280354" y="1044234"/>
          <a:ext cx="895058" cy="8950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481742" y="1044234"/>
        <a:ext cx="492282" cy="673531"/>
      </dsp:txXfrm>
    </dsp:sp>
    <dsp:sp modelId="{281E193D-E11D-41DC-8125-EC625CA13D8E}">
      <dsp:nvSpPr>
        <dsp:cNvPr id="0" name=""/>
        <dsp:cNvSpPr/>
      </dsp:nvSpPr>
      <dsp:spPr>
        <a:xfrm>
          <a:off x="8001714" y="2641569"/>
          <a:ext cx="895058" cy="8950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2620760"/>
            <a:satOff val="48309"/>
            <a:lumOff val="4489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2620760"/>
              <a:satOff val="48309"/>
              <a:lumOff val="448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203102" y="2641569"/>
        <a:ext cx="492282" cy="6735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9E4CAB-06F4-4462-BF8A-24B649CB6BF1}">
      <dsp:nvSpPr>
        <dsp:cNvPr id="0" name=""/>
        <dsp:cNvSpPr/>
      </dsp:nvSpPr>
      <dsp:spPr>
        <a:xfrm>
          <a:off x="0" y="1045102"/>
          <a:ext cx="2705099" cy="17177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28E522-A434-40D4-AFE8-58FBD320F781}">
      <dsp:nvSpPr>
        <dsp:cNvPr id="0" name=""/>
        <dsp:cNvSpPr/>
      </dsp:nvSpPr>
      <dsp:spPr>
        <a:xfrm>
          <a:off x="300566" y="1330640"/>
          <a:ext cx="2705099" cy="17177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1" kern="1200"/>
            <a:t>First Violation </a:t>
          </a:r>
          <a:r>
            <a:rPr lang="en-US" sz="1700" kern="1200"/>
            <a:t>– The first violation will receive notification from the Traveling Director addressing the violation.</a:t>
          </a:r>
        </a:p>
      </dsp:txBody>
      <dsp:txXfrm>
        <a:off x="350877" y="1380951"/>
        <a:ext cx="2604477" cy="1617116"/>
      </dsp:txXfrm>
    </dsp:sp>
    <dsp:sp modelId="{D027F13A-3AA2-4344-ACA2-8A4A8C62B1C9}">
      <dsp:nvSpPr>
        <dsp:cNvPr id="0" name=""/>
        <dsp:cNvSpPr/>
      </dsp:nvSpPr>
      <dsp:spPr>
        <a:xfrm>
          <a:off x="3306233" y="1045102"/>
          <a:ext cx="2705099" cy="17177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B772FD-CD1C-48E3-9A74-8AFBF6E73A54}">
      <dsp:nvSpPr>
        <dsp:cNvPr id="0" name=""/>
        <dsp:cNvSpPr/>
      </dsp:nvSpPr>
      <dsp:spPr>
        <a:xfrm>
          <a:off x="3606799" y="1330640"/>
          <a:ext cx="2705099" cy="17177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1" kern="1200"/>
            <a:t>Second Violation</a:t>
          </a:r>
          <a:r>
            <a:rPr lang="en-US" sz="1700" kern="1200"/>
            <a:t> – On a second violation, you will be required to meet with the Traveling Director and President to address the violation.</a:t>
          </a:r>
        </a:p>
      </dsp:txBody>
      <dsp:txXfrm>
        <a:off x="3657110" y="1380951"/>
        <a:ext cx="2604477" cy="1617116"/>
      </dsp:txXfrm>
    </dsp:sp>
    <dsp:sp modelId="{5350A44A-5D5C-4849-90BB-64F9DCD81EBD}">
      <dsp:nvSpPr>
        <dsp:cNvPr id="0" name=""/>
        <dsp:cNvSpPr/>
      </dsp:nvSpPr>
      <dsp:spPr>
        <a:xfrm>
          <a:off x="6612466" y="1045102"/>
          <a:ext cx="2705099" cy="17177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D8B8B6-3C44-4328-9A45-A5DE73E7B778}">
      <dsp:nvSpPr>
        <dsp:cNvPr id="0" name=""/>
        <dsp:cNvSpPr/>
      </dsp:nvSpPr>
      <dsp:spPr>
        <a:xfrm>
          <a:off x="6913033" y="1330640"/>
          <a:ext cx="2705099" cy="17177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1" kern="1200"/>
            <a:t>Third Violation</a:t>
          </a:r>
          <a:r>
            <a:rPr lang="en-US" sz="1700" kern="1200"/>
            <a:t> – The third violation will result in the removal from your coaching position.</a:t>
          </a:r>
        </a:p>
      </dsp:txBody>
      <dsp:txXfrm>
        <a:off x="6963344" y="1380951"/>
        <a:ext cx="2604477" cy="16171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CFC398-9756-4EFA-AD98-4F27872CD299}">
      <dsp:nvSpPr>
        <dsp:cNvPr id="0" name=""/>
        <dsp:cNvSpPr/>
      </dsp:nvSpPr>
      <dsp:spPr>
        <a:xfrm>
          <a:off x="0" y="3748394"/>
          <a:ext cx="6628804" cy="12303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u="sng" kern="1200"/>
            <a:t>Third violation</a:t>
          </a:r>
          <a:r>
            <a:rPr lang="en-US" sz="1800" kern="1200"/>
            <a:t> - The third violation will result in expulsion from the program.</a:t>
          </a:r>
        </a:p>
      </dsp:txBody>
      <dsp:txXfrm>
        <a:off x="0" y="3748394"/>
        <a:ext cx="6628804" cy="1230306"/>
      </dsp:txXfrm>
    </dsp:sp>
    <dsp:sp modelId="{F6120478-426A-4665-BF49-2ADA94B52D46}">
      <dsp:nvSpPr>
        <dsp:cNvPr id="0" name=""/>
        <dsp:cNvSpPr/>
      </dsp:nvSpPr>
      <dsp:spPr>
        <a:xfrm rot="10800000">
          <a:off x="0" y="1874637"/>
          <a:ext cx="6628804" cy="1892211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u="sng" kern="1200"/>
            <a:t>Second violation</a:t>
          </a:r>
          <a:r>
            <a:rPr lang="en-US" sz="1800" kern="1200"/>
            <a:t> - On a second violation parents will become a "drop-off parents".  The parent will no longer be allowed to participate in any team functions, games or practices.</a:t>
          </a:r>
          <a:br>
            <a:rPr lang="en-US" sz="1800" kern="1200"/>
          </a:br>
          <a:r>
            <a:rPr lang="en-US" sz="1800" kern="1200"/>
            <a:t> </a:t>
          </a:r>
        </a:p>
      </dsp:txBody>
      <dsp:txXfrm rot="10800000">
        <a:off x="0" y="1874637"/>
        <a:ext cx="6628804" cy="1229502"/>
      </dsp:txXfrm>
    </dsp:sp>
    <dsp:sp modelId="{BEB4A1A0-2E77-43F4-8B11-949926C6EFAA}">
      <dsp:nvSpPr>
        <dsp:cNvPr id="0" name=""/>
        <dsp:cNvSpPr/>
      </dsp:nvSpPr>
      <dsp:spPr>
        <a:xfrm rot="10800000">
          <a:off x="0" y="880"/>
          <a:ext cx="6628804" cy="1892211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u="sng" kern="1200"/>
            <a:t>First violation</a:t>
          </a:r>
          <a:r>
            <a:rPr lang="en-US" sz="1800" kern="1200"/>
            <a:t> - The first violation will receive a written warning addressing the violation.</a:t>
          </a:r>
          <a:br>
            <a:rPr lang="en-US" sz="1800" kern="1200"/>
          </a:br>
          <a:r>
            <a:rPr lang="en-US" sz="1800" kern="1200"/>
            <a:t> </a:t>
          </a:r>
        </a:p>
      </dsp:txBody>
      <dsp:txXfrm rot="10800000">
        <a:off x="0" y="880"/>
        <a:ext cx="6628804" cy="12295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18583E-BDE3-4204-902A-D1E765424BAD}">
      <dsp:nvSpPr>
        <dsp:cNvPr id="0" name=""/>
        <dsp:cNvSpPr/>
      </dsp:nvSpPr>
      <dsp:spPr>
        <a:xfrm>
          <a:off x="582441" y="869014"/>
          <a:ext cx="1247033" cy="12470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B32803-0552-4E4E-AC99-858067C3E885}">
      <dsp:nvSpPr>
        <dsp:cNvPr id="0" name=""/>
        <dsp:cNvSpPr/>
      </dsp:nvSpPr>
      <dsp:spPr>
        <a:xfrm>
          <a:off x="848202" y="1134775"/>
          <a:ext cx="715510" cy="71551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77238C-1C13-4E8E-8B9E-D523C4B8A7E3}">
      <dsp:nvSpPr>
        <dsp:cNvPr id="0" name=""/>
        <dsp:cNvSpPr/>
      </dsp:nvSpPr>
      <dsp:spPr>
        <a:xfrm>
          <a:off x="183800" y="2504467"/>
          <a:ext cx="204431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PAC Traveling Team Practices</a:t>
          </a:r>
        </a:p>
      </dsp:txBody>
      <dsp:txXfrm>
        <a:off x="183800" y="2504467"/>
        <a:ext cx="2044316" cy="720000"/>
      </dsp:txXfrm>
    </dsp:sp>
    <dsp:sp modelId="{866F7840-6807-495D-80BB-88528C514F40}">
      <dsp:nvSpPr>
        <dsp:cNvPr id="0" name=""/>
        <dsp:cNvSpPr/>
      </dsp:nvSpPr>
      <dsp:spPr>
        <a:xfrm>
          <a:off x="2984513" y="869014"/>
          <a:ext cx="1247033" cy="124703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B0D1AA-3AD0-49AA-A193-22B70C790794}">
      <dsp:nvSpPr>
        <dsp:cNvPr id="0" name=""/>
        <dsp:cNvSpPr/>
      </dsp:nvSpPr>
      <dsp:spPr>
        <a:xfrm>
          <a:off x="3250275" y="1134775"/>
          <a:ext cx="715510" cy="71551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64EC62-4228-4E4A-9EDF-73EECE120577}">
      <dsp:nvSpPr>
        <dsp:cNvPr id="0" name=""/>
        <dsp:cNvSpPr/>
      </dsp:nvSpPr>
      <dsp:spPr>
        <a:xfrm>
          <a:off x="2585872" y="2504467"/>
          <a:ext cx="204431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dirty="0"/>
            <a:t>West Rink Traveling Team Practices</a:t>
          </a:r>
        </a:p>
      </dsp:txBody>
      <dsp:txXfrm>
        <a:off x="2585872" y="2504467"/>
        <a:ext cx="2044316" cy="720000"/>
      </dsp:txXfrm>
    </dsp:sp>
    <dsp:sp modelId="{1BD6043C-8FFB-4095-971C-5F4DACA7220E}">
      <dsp:nvSpPr>
        <dsp:cNvPr id="0" name=""/>
        <dsp:cNvSpPr/>
      </dsp:nvSpPr>
      <dsp:spPr>
        <a:xfrm>
          <a:off x="5386585" y="869014"/>
          <a:ext cx="1247033" cy="124703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2F5703-48D6-425B-A8CF-7005BBA053EF}">
      <dsp:nvSpPr>
        <dsp:cNvPr id="0" name=""/>
        <dsp:cNvSpPr/>
      </dsp:nvSpPr>
      <dsp:spPr>
        <a:xfrm>
          <a:off x="5652347" y="1134775"/>
          <a:ext cx="715510" cy="71551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3973F0-1E54-4069-936A-55C037A3D733}">
      <dsp:nvSpPr>
        <dsp:cNvPr id="0" name=""/>
        <dsp:cNvSpPr/>
      </dsp:nvSpPr>
      <dsp:spPr>
        <a:xfrm>
          <a:off x="4987944" y="2504467"/>
          <a:ext cx="204431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dirty="0"/>
            <a:t>Pitching and catching open gym</a:t>
          </a:r>
        </a:p>
      </dsp:txBody>
      <dsp:txXfrm>
        <a:off x="4987944" y="2504467"/>
        <a:ext cx="2044316" cy="720000"/>
      </dsp:txXfrm>
    </dsp:sp>
    <dsp:sp modelId="{7D2139AD-8303-429C-9CFE-346FFE5C66C6}">
      <dsp:nvSpPr>
        <dsp:cNvPr id="0" name=""/>
        <dsp:cNvSpPr/>
      </dsp:nvSpPr>
      <dsp:spPr>
        <a:xfrm>
          <a:off x="7788658" y="869014"/>
          <a:ext cx="1247033" cy="124703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6A64D8-634F-4397-BFD1-DFF496052DEB}">
      <dsp:nvSpPr>
        <dsp:cNvPr id="0" name=""/>
        <dsp:cNvSpPr/>
      </dsp:nvSpPr>
      <dsp:spPr>
        <a:xfrm>
          <a:off x="8054419" y="1134775"/>
          <a:ext cx="715510" cy="71551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1B05B6-C775-4DBD-8782-8050468D2CE3}">
      <dsp:nvSpPr>
        <dsp:cNvPr id="0" name=""/>
        <dsp:cNvSpPr/>
      </dsp:nvSpPr>
      <dsp:spPr>
        <a:xfrm>
          <a:off x="7390016" y="2504467"/>
          <a:ext cx="204431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dirty="0"/>
            <a:t>Times will be finalized soon and communicated out to you</a:t>
          </a:r>
        </a:p>
      </dsp:txBody>
      <dsp:txXfrm>
        <a:off x="7390016" y="2504467"/>
        <a:ext cx="2044316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FD85CB-6697-4B0D-AB42-71D53BD4C2ED}">
      <dsp:nvSpPr>
        <dsp:cNvPr id="0" name=""/>
        <dsp:cNvSpPr/>
      </dsp:nvSpPr>
      <dsp:spPr>
        <a:xfrm rot="5400000">
          <a:off x="5741621" y="-2079366"/>
          <a:ext cx="1597417" cy="615560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>
              <a:hlinkClick xmlns:r="http://schemas.openxmlformats.org/officeDocument/2006/relationships" r:id="rId1"/>
            </a:rPr>
            <a:t>MN Softball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>
              <a:hlinkClick xmlns:r="http://schemas.openxmlformats.org/officeDocument/2006/relationships" r:id="rId2"/>
            </a:rPr>
            <a:t>USSSA Softball</a:t>
          </a:r>
          <a:endParaRPr lang="en-US" sz="1800" kern="1200"/>
        </a:p>
      </dsp:txBody>
      <dsp:txXfrm rot="-5400000">
        <a:off x="3462528" y="277706"/>
        <a:ext cx="6077626" cy="1441459"/>
      </dsp:txXfrm>
    </dsp:sp>
    <dsp:sp modelId="{98B3EDDF-BCE8-4C24-B67E-C313F57AE8FC}">
      <dsp:nvSpPr>
        <dsp:cNvPr id="0" name=""/>
        <dsp:cNvSpPr/>
      </dsp:nvSpPr>
      <dsp:spPr>
        <a:xfrm>
          <a:off x="0" y="49"/>
          <a:ext cx="3462527" cy="199677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Where to find Tournaments</a:t>
          </a:r>
        </a:p>
      </dsp:txBody>
      <dsp:txXfrm>
        <a:off x="97474" y="97523"/>
        <a:ext cx="3267579" cy="1801823"/>
      </dsp:txXfrm>
    </dsp:sp>
    <dsp:sp modelId="{D06694BD-8B9F-464B-BAAE-2E464BE1621C}">
      <dsp:nvSpPr>
        <dsp:cNvPr id="0" name=""/>
        <dsp:cNvSpPr/>
      </dsp:nvSpPr>
      <dsp:spPr>
        <a:xfrm rot="5400000">
          <a:off x="5741621" y="17243"/>
          <a:ext cx="1597417" cy="6155605"/>
        </a:xfrm>
        <a:prstGeom prst="round2SameRect">
          <a:avLst/>
        </a:prstGeom>
        <a:solidFill>
          <a:schemeClr val="accent2">
            <a:tint val="40000"/>
            <a:alpha val="90000"/>
            <a:hueOff val="-2620760"/>
            <a:satOff val="48309"/>
            <a:lumOff val="4489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2620760"/>
              <a:satOff val="48309"/>
              <a:lumOff val="448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Send all tournament registrations to Kelly Nelson – </a:t>
          </a:r>
          <a:r>
            <a:rPr lang="en-US" sz="1800" kern="1200">
              <a:hlinkClick xmlns:r="http://schemas.openxmlformats.org/officeDocument/2006/relationships" r:id="rId3"/>
            </a:rPr>
            <a:t>Kelly.nelson@cgaasoftball.com</a:t>
          </a:r>
          <a:endParaRPr lang="en-US" sz="1800" kern="120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Include the tournament flier in your email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Kelly will use the CGAA CC to register your teams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Tournaments fill QUICKLY be on top of it</a:t>
          </a:r>
        </a:p>
      </dsp:txBody>
      <dsp:txXfrm rot="-5400000">
        <a:off x="3462528" y="2374316"/>
        <a:ext cx="6077626" cy="1441459"/>
      </dsp:txXfrm>
    </dsp:sp>
    <dsp:sp modelId="{46B8C62A-B0C0-444A-9FFE-588D0B110BBF}">
      <dsp:nvSpPr>
        <dsp:cNvPr id="0" name=""/>
        <dsp:cNvSpPr/>
      </dsp:nvSpPr>
      <dsp:spPr>
        <a:xfrm>
          <a:off x="0" y="2096660"/>
          <a:ext cx="3462527" cy="1996771"/>
        </a:xfrm>
        <a:prstGeom prst="roundRect">
          <a:avLst/>
        </a:prstGeom>
        <a:solidFill>
          <a:schemeClr val="accent2">
            <a:hueOff val="-2066909"/>
            <a:satOff val="16599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Registering for Tournaments</a:t>
          </a:r>
        </a:p>
      </dsp:txBody>
      <dsp:txXfrm>
        <a:off x="97474" y="2194134"/>
        <a:ext cx="3267579" cy="180182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F63DE1-BB2C-4A91-BCCB-7B15DF7630F1}">
      <dsp:nvSpPr>
        <dsp:cNvPr id="0" name=""/>
        <dsp:cNvSpPr/>
      </dsp:nvSpPr>
      <dsp:spPr>
        <a:xfrm>
          <a:off x="0" y="236728"/>
          <a:ext cx="9618133" cy="6260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474" tIns="312420" rIns="746474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i="1" kern="1200"/>
            <a:t>Cost to participate is included in team registration</a:t>
          </a:r>
          <a:endParaRPr lang="en-US" sz="1500" kern="1200"/>
        </a:p>
      </dsp:txBody>
      <dsp:txXfrm>
        <a:off x="0" y="236728"/>
        <a:ext cx="9618133" cy="626062"/>
      </dsp:txXfrm>
    </dsp:sp>
    <dsp:sp modelId="{E0F0E6A4-B715-489E-BA20-ADC0CABE13F8}">
      <dsp:nvSpPr>
        <dsp:cNvPr id="0" name=""/>
        <dsp:cNvSpPr/>
      </dsp:nvSpPr>
      <dsp:spPr>
        <a:xfrm>
          <a:off x="480906" y="15328"/>
          <a:ext cx="6732693" cy="442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480" tIns="0" rIns="25448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Tri County Qualifiers – all teams participate</a:t>
          </a:r>
        </a:p>
      </dsp:txBody>
      <dsp:txXfrm>
        <a:off x="502522" y="36944"/>
        <a:ext cx="6689461" cy="399568"/>
      </dsp:txXfrm>
    </dsp:sp>
    <dsp:sp modelId="{23262282-B629-44F9-A8EA-2607CF735B69}">
      <dsp:nvSpPr>
        <dsp:cNvPr id="0" name=""/>
        <dsp:cNvSpPr/>
      </dsp:nvSpPr>
      <dsp:spPr>
        <a:xfrm>
          <a:off x="0" y="1165191"/>
          <a:ext cx="9618133" cy="6260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474" tIns="312420" rIns="746474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i="1" kern="1200"/>
            <a:t>Additional $100 gate fee required from team funds</a:t>
          </a:r>
          <a:endParaRPr lang="en-US" sz="1500" kern="1200"/>
        </a:p>
      </dsp:txBody>
      <dsp:txXfrm>
        <a:off x="0" y="1165191"/>
        <a:ext cx="9618133" cy="626062"/>
      </dsp:txXfrm>
    </dsp:sp>
    <dsp:sp modelId="{89E0E9FE-D6DC-4334-ADBF-C1A95574BF8C}">
      <dsp:nvSpPr>
        <dsp:cNvPr id="0" name=""/>
        <dsp:cNvSpPr/>
      </dsp:nvSpPr>
      <dsp:spPr>
        <a:xfrm>
          <a:off x="480906" y="943791"/>
          <a:ext cx="6732693" cy="442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480" tIns="0" rIns="25448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Minnesota Softball State Tournament – win 1 game in TC</a:t>
          </a:r>
        </a:p>
      </dsp:txBody>
      <dsp:txXfrm>
        <a:off x="502522" y="965407"/>
        <a:ext cx="6689461" cy="399568"/>
      </dsp:txXfrm>
    </dsp:sp>
    <dsp:sp modelId="{F315899A-D2D4-4DE6-8208-031C8A9DCF4B}">
      <dsp:nvSpPr>
        <dsp:cNvPr id="0" name=""/>
        <dsp:cNvSpPr/>
      </dsp:nvSpPr>
      <dsp:spPr>
        <a:xfrm>
          <a:off x="0" y="2093653"/>
          <a:ext cx="9618133" cy="1984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474" tIns="312420" rIns="746474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i="1" kern="1200"/>
            <a:t>We encourage teams to play/progress as far as possible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i="1" kern="1200"/>
            <a:t>Additional expenses to be aware of</a:t>
          </a:r>
          <a:endParaRPr lang="en-US" sz="1500" kern="120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i="1" kern="1200"/>
            <a:t>Pins, Parade Costumes, First Game Gifts</a:t>
          </a:r>
          <a:endParaRPr lang="en-US" sz="1500" kern="120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i="1" kern="1200"/>
            <a:t>Tournament Registration – you may earn a berth, but you still need to pay to register</a:t>
          </a:r>
          <a:endParaRPr lang="en-US" sz="1500" kern="1200"/>
        </a:p>
        <a:p>
          <a:pPr marL="342900" lvl="3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i="1" kern="1200"/>
            <a:t>10U NAFA Nationals – as hosts we are given three (3) “free” registrations; split total cost across the number of 10U teams CGAA has playing</a:t>
          </a:r>
          <a:endParaRPr lang="en-US" sz="1500" kern="120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i="1" kern="1200"/>
            <a:t>Gate fees </a:t>
          </a:r>
          <a:endParaRPr lang="en-US" sz="1500" kern="1200"/>
        </a:p>
      </dsp:txBody>
      <dsp:txXfrm>
        <a:off x="0" y="2093653"/>
        <a:ext cx="9618133" cy="1984500"/>
      </dsp:txXfrm>
    </dsp:sp>
    <dsp:sp modelId="{0A71CEE6-2986-47D7-B5A1-EED952049D7C}">
      <dsp:nvSpPr>
        <dsp:cNvPr id="0" name=""/>
        <dsp:cNvSpPr/>
      </dsp:nvSpPr>
      <dsp:spPr>
        <a:xfrm>
          <a:off x="480906" y="1872253"/>
          <a:ext cx="6732693" cy="4428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480" tIns="0" rIns="25448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Nationals</a:t>
          </a:r>
          <a:r>
            <a:rPr lang="en-US" sz="1500" i="1" kern="1200"/>
            <a:t> – teams' choice to play MN Softball MONSTA or NAFA</a:t>
          </a:r>
          <a:endParaRPr lang="en-US" sz="1500" kern="1200"/>
        </a:p>
      </dsp:txBody>
      <dsp:txXfrm>
        <a:off x="502522" y="1893869"/>
        <a:ext cx="6689461" cy="39956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6ECBDE-FBDC-4B7D-96D2-13A1CAA89381}">
      <dsp:nvSpPr>
        <dsp:cNvPr id="0" name=""/>
        <dsp:cNvSpPr/>
      </dsp:nvSpPr>
      <dsp:spPr>
        <a:xfrm>
          <a:off x="0" y="499"/>
          <a:ext cx="9618133" cy="116928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CF0137-918B-423D-A902-A71BDA217242}">
      <dsp:nvSpPr>
        <dsp:cNvPr id="0" name=""/>
        <dsp:cNvSpPr/>
      </dsp:nvSpPr>
      <dsp:spPr>
        <a:xfrm>
          <a:off x="353707" y="263587"/>
          <a:ext cx="643104" cy="6431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1C6C5C-F25E-44AE-B3B3-030676CD4D72}">
      <dsp:nvSpPr>
        <dsp:cNvPr id="0" name=""/>
        <dsp:cNvSpPr/>
      </dsp:nvSpPr>
      <dsp:spPr>
        <a:xfrm>
          <a:off x="1350519" y="499"/>
          <a:ext cx="826761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In the dirt = </a:t>
          </a:r>
          <a:r>
            <a:rPr lang="en-US" sz="2500" b="1" kern="1200"/>
            <a:t>WEAR THE MASK!</a:t>
          </a:r>
          <a:endParaRPr lang="en-US" sz="2500" kern="1200"/>
        </a:p>
      </dsp:txBody>
      <dsp:txXfrm>
        <a:off x="1350519" y="499"/>
        <a:ext cx="8267613" cy="1169280"/>
      </dsp:txXfrm>
    </dsp:sp>
    <dsp:sp modelId="{7E4240C2-1FED-46EE-9F18-1896EADDF13D}">
      <dsp:nvSpPr>
        <dsp:cNvPr id="0" name=""/>
        <dsp:cNvSpPr/>
      </dsp:nvSpPr>
      <dsp:spPr>
        <a:xfrm>
          <a:off x="0" y="1462100"/>
          <a:ext cx="9618133" cy="116928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0C962A-46E6-47D2-918C-F1F8ADA534E1}">
      <dsp:nvSpPr>
        <dsp:cNvPr id="0" name=""/>
        <dsp:cNvSpPr/>
      </dsp:nvSpPr>
      <dsp:spPr>
        <a:xfrm>
          <a:off x="353707" y="1725188"/>
          <a:ext cx="643104" cy="6431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676751-F01C-4F99-82F3-BC63BFEDBBFD}">
      <dsp:nvSpPr>
        <dsp:cNvPr id="0" name=""/>
        <dsp:cNvSpPr/>
      </dsp:nvSpPr>
      <dsp:spPr>
        <a:xfrm>
          <a:off x="1350519" y="1462100"/>
          <a:ext cx="826761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24 hour cool down rule</a:t>
          </a:r>
        </a:p>
      </dsp:txBody>
      <dsp:txXfrm>
        <a:off x="1350519" y="1462100"/>
        <a:ext cx="8267613" cy="1169280"/>
      </dsp:txXfrm>
    </dsp:sp>
    <dsp:sp modelId="{8A3543AD-B73C-45FA-B38B-FB15A2E5FE11}">
      <dsp:nvSpPr>
        <dsp:cNvPr id="0" name=""/>
        <dsp:cNvSpPr/>
      </dsp:nvSpPr>
      <dsp:spPr>
        <a:xfrm>
          <a:off x="0" y="2923701"/>
          <a:ext cx="9618133" cy="116928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CA31C1-9E21-4832-80AC-B632238641C6}">
      <dsp:nvSpPr>
        <dsp:cNvPr id="0" name=""/>
        <dsp:cNvSpPr/>
      </dsp:nvSpPr>
      <dsp:spPr>
        <a:xfrm>
          <a:off x="353707" y="3186789"/>
          <a:ext cx="643104" cy="6431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574E51-12F3-4CD9-9AD3-F1BF75043D31}">
      <dsp:nvSpPr>
        <dsp:cNvPr id="0" name=""/>
        <dsp:cNvSpPr/>
      </dsp:nvSpPr>
      <dsp:spPr>
        <a:xfrm>
          <a:off x="1350519" y="2923701"/>
          <a:ext cx="4328159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Contacting the Softball Board</a:t>
          </a:r>
        </a:p>
      </dsp:txBody>
      <dsp:txXfrm>
        <a:off x="1350519" y="2923701"/>
        <a:ext cx="4328159" cy="1169280"/>
      </dsp:txXfrm>
    </dsp:sp>
    <dsp:sp modelId="{435049AF-0445-416B-B477-CE1869C86B13}">
      <dsp:nvSpPr>
        <dsp:cNvPr id="0" name=""/>
        <dsp:cNvSpPr/>
      </dsp:nvSpPr>
      <dsp:spPr>
        <a:xfrm>
          <a:off x="5678679" y="2923701"/>
          <a:ext cx="393945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1</a:t>
          </a:r>
          <a:r>
            <a:rPr lang="en-US" sz="1500" kern="1200" baseline="30000"/>
            <a:t>st</a:t>
          </a:r>
          <a:r>
            <a:rPr lang="en-US" sz="1500" kern="1200"/>
            <a:t> level – Concerns – Tim Dana – </a:t>
          </a:r>
          <a:br>
            <a:rPr lang="en-US" sz="1500" kern="1200"/>
          </a:br>
          <a:r>
            <a:rPr lang="en-US" sz="1500" b="1" kern="1200">
              <a:hlinkClick xmlns:r="http://schemas.openxmlformats.org/officeDocument/2006/relationships" r:id="rId7"/>
            </a:rPr>
            <a:t>Tim.Dana@cgaasoftball.com</a:t>
          </a:r>
          <a:endParaRPr lang="en-US" sz="1500" kern="1200"/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2</a:t>
          </a:r>
          <a:r>
            <a:rPr lang="en-US" sz="1500" kern="1200" baseline="30000"/>
            <a:t>nd</a:t>
          </a:r>
          <a:r>
            <a:rPr lang="en-US" sz="1500" kern="1200"/>
            <a:t> level – Concerns – Amanda Albert – </a:t>
          </a:r>
          <a:br>
            <a:rPr lang="en-US" sz="1500" kern="1200"/>
          </a:br>
          <a:r>
            <a:rPr lang="en-US" sz="1500" b="1" kern="1200">
              <a:hlinkClick xmlns:r="http://schemas.openxmlformats.org/officeDocument/2006/relationships" r:id="rId8"/>
            </a:rPr>
            <a:t>Amanda.Albert@cgaasoftball.com</a:t>
          </a:r>
          <a:endParaRPr lang="en-US" sz="1500" kern="1200"/>
        </a:p>
      </dsp:txBody>
      <dsp:txXfrm>
        <a:off x="5678679" y="2923701"/>
        <a:ext cx="3939453" cy="1169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9A464655-92E8-4F3A-8EE3-123078F9136F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53AD61C3-14AA-41F5-8F48-074A9A4329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599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afesporttrained.org/" TargetMode="External"/><Relationship Id="rId2" Type="http://schemas.openxmlformats.org/officeDocument/2006/relationships/hyperlink" Target="https://www.mnsoftball.com/ac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in.org/cdctrain/course/1089818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gaasoftball.com/page/show/9236162-traveling-coaches" TargetMode="External"/><Relationship Id="rId2" Type="http://schemas.openxmlformats.org/officeDocument/2006/relationships/hyperlink" Target="https://www.cgaasoftball.com/page/show/223691-cottage-grove-wolfpac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gaasoftball.com/page/show/3356935-maps-to-field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199" y="4571999"/>
            <a:ext cx="7673801" cy="1087656"/>
          </a:xfrm>
        </p:spPr>
        <p:txBody>
          <a:bodyPr>
            <a:normAutofit/>
          </a:bodyPr>
          <a:lstStyle/>
          <a:p>
            <a:pPr algn="l"/>
            <a:r>
              <a:rPr lang="en-US" sz="4800"/>
              <a:t>CGAA Softball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4795" y="5659655"/>
            <a:ext cx="7599205" cy="611896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2025 Traveling Coaches Meeting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1" y="609600"/>
            <a:ext cx="4922104" cy="3642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732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2ED567-06B3-4107-9773-BBB6BD786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A6D66-B582-CE13-653C-8776E6B3E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3067"/>
            <a:ext cx="6155266" cy="4351866"/>
          </a:xfrm>
        </p:spPr>
        <p:txBody>
          <a:bodyPr anchor="ctr">
            <a:normAutofit/>
          </a:bodyPr>
          <a:lstStyle/>
          <a:p>
            <a:r>
              <a:rPr lang="en-US" dirty="0"/>
              <a:t>1 Head Coach</a:t>
            </a:r>
          </a:p>
          <a:p>
            <a:r>
              <a:rPr lang="en-US" dirty="0"/>
              <a:t>2 Assistant Coaches</a:t>
            </a:r>
          </a:p>
          <a:p>
            <a:r>
              <a:rPr lang="en-US" dirty="0"/>
              <a:t>1 Manager</a:t>
            </a:r>
          </a:p>
          <a:p>
            <a:endParaRPr lang="en-US" dirty="0"/>
          </a:p>
          <a:p>
            <a:r>
              <a:rPr lang="en-US" dirty="0"/>
              <a:t>CGAA Softball Board Members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551D8B-3775-4477-88B7-7B7C350D3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0"/>
            <a:ext cx="465734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901C3D-CFAE-460D-BD0E-7D22164D7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590212" y="0"/>
            <a:ext cx="1059921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7C0EA9-1437-4437-9D20-2BBDA1AA9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721600" y="3721395"/>
            <a:ext cx="4345560" cy="3136604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BB934D2B-85E2-4375-94EE-B66C16BF7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9B445E02-D785-4565-B842-9567BBC09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2C153736-D102-4F57-9DE7-615AFC02B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BA407A52-66F4-4CDE-A726-FF79F3EC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Rectangle 28">
            <a:extLst>
              <a:ext uri="{FF2B5EF4-FFF2-40B4-BE49-F238E27FC236}">
                <a16:creationId xmlns:a16="http://schemas.microsoft.com/office/drawing/2014/main" id="{D28FFB34-4FC3-46F5-B900-D3B774FD0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9">
            <a:extLst>
              <a:ext uri="{FF2B5EF4-FFF2-40B4-BE49-F238E27FC236}">
                <a16:creationId xmlns:a16="http://schemas.microsoft.com/office/drawing/2014/main" id="{205F7B13-ACB5-46BE-8070-0431266B1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D52A0D23-45DD-4DF4-ADE6-A81F409BB9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0A5F1D-4CB4-3C6F-804A-D66D627C7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9658" y="1253067"/>
            <a:ext cx="3371742" cy="435186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Who is exempt from DIBS?</a:t>
            </a:r>
          </a:p>
        </p:txBody>
      </p:sp>
    </p:spTree>
    <p:extLst>
      <p:ext uri="{BB962C8B-B14F-4D97-AF65-F5344CB8AC3E}">
        <p14:creationId xmlns:p14="http://schemas.microsoft.com/office/powerpoint/2010/main" val="556446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en-US" dirty="0"/>
              <a:t>Off Season Indoor Practice Times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E60751-A006-2990-6653-A67674E69C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8932603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5944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en-US" dirty="0"/>
              <a:t>Tournaments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4BCB849-BFD5-70C5-C809-258C3E6F2A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6548441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1533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2ED567-06B3-4107-9773-BBB6BD786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53067"/>
            <a:ext cx="6155266" cy="4351866"/>
          </a:xfrm>
        </p:spPr>
        <p:txBody>
          <a:bodyPr anchor="ctr">
            <a:normAutofit/>
          </a:bodyPr>
          <a:lstStyle/>
          <a:p>
            <a:r>
              <a:rPr lang="en-US"/>
              <a:t>8U – 12U age divisions</a:t>
            </a:r>
          </a:p>
          <a:p>
            <a:pPr lvl="1"/>
            <a:r>
              <a:rPr lang="en-US"/>
              <a:t>Tournament credit on budget spreadsheet covers one tournament </a:t>
            </a:r>
          </a:p>
          <a:p>
            <a:pPr lvl="2"/>
            <a:r>
              <a:rPr lang="en-US"/>
              <a:t>$375 10U &amp; 12U</a:t>
            </a:r>
          </a:p>
          <a:p>
            <a:pPr lvl="2"/>
            <a:r>
              <a:rPr lang="en-US"/>
              <a:t>$200 8U</a:t>
            </a:r>
          </a:p>
          <a:p>
            <a:pPr lvl="1"/>
            <a:r>
              <a:rPr lang="en-US"/>
              <a:t>DIBS shifts will be available for this tournament</a:t>
            </a:r>
          </a:p>
          <a:p>
            <a:pPr lvl="2"/>
            <a:r>
              <a:rPr lang="en-US"/>
              <a:t>DIBS fee has gone up to $400 for the 2026 season; we need families TIME not their money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551D8B-3775-4477-88B7-7B7C350D3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0"/>
            <a:ext cx="465734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901C3D-CFAE-460D-BD0E-7D22164D7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590212" y="0"/>
            <a:ext cx="1059921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7C0EA9-1437-4437-9D20-2BBDA1AA9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721600" y="3721395"/>
            <a:ext cx="4345560" cy="3136604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BB934D2B-85E2-4375-94EE-B66C16BF7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9B445E02-D785-4565-B842-9567BBC09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2C153736-D102-4F57-9DE7-615AFC02B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BA407A52-66F4-4CDE-A726-FF79F3EC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Rectangle 28">
            <a:extLst>
              <a:ext uri="{FF2B5EF4-FFF2-40B4-BE49-F238E27FC236}">
                <a16:creationId xmlns:a16="http://schemas.microsoft.com/office/drawing/2014/main" id="{D28FFB34-4FC3-46F5-B900-D3B774FD0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9">
            <a:extLst>
              <a:ext uri="{FF2B5EF4-FFF2-40B4-BE49-F238E27FC236}">
                <a16:creationId xmlns:a16="http://schemas.microsoft.com/office/drawing/2014/main" id="{205F7B13-ACB5-46BE-8070-0431266B1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D52A0D23-45DD-4DF4-ADE6-A81F409BB9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9658" y="1253067"/>
            <a:ext cx="3371742" cy="435186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Pride in the Pack Tourney</a:t>
            </a:r>
          </a:p>
        </p:txBody>
      </p:sp>
    </p:spTree>
    <p:extLst>
      <p:ext uri="{BB962C8B-B14F-4D97-AF65-F5344CB8AC3E}">
        <p14:creationId xmlns:p14="http://schemas.microsoft.com/office/powerpoint/2010/main" val="2299920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en-US" dirty="0"/>
              <a:t>Post Season Tournaments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86F37C3-495C-5A32-BDCA-C283C7A524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7565345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8399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en-US" dirty="0"/>
              <a:t>Reminders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914E79E-7E21-EBD1-D9E5-1C422BC91A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2105654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022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Introductions</a:t>
            </a:r>
          </a:p>
          <a:p>
            <a:r>
              <a:rPr lang="en-US" dirty="0"/>
              <a:t>Fields &amp; Umpire Scheduling</a:t>
            </a:r>
          </a:p>
          <a:p>
            <a:r>
              <a:rPr lang="en-US" dirty="0"/>
              <a:t>Coaches Role – Umpires</a:t>
            </a:r>
          </a:p>
          <a:p>
            <a:r>
              <a:rPr lang="en-US" dirty="0"/>
              <a:t>Coaching Compliance &amp; Toolbox</a:t>
            </a:r>
          </a:p>
          <a:p>
            <a:pPr lvl="1"/>
            <a:r>
              <a:rPr lang="en-US" dirty="0"/>
              <a:t>Code of Conducts</a:t>
            </a:r>
          </a:p>
          <a:p>
            <a:r>
              <a:rPr lang="en-US" dirty="0"/>
              <a:t>DIBS</a:t>
            </a:r>
          </a:p>
          <a:p>
            <a:r>
              <a:rPr lang="en-US" dirty="0"/>
              <a:t>Off Season Training</a:t>
            </a:r>
          </a:p>
          <a:p>
            <a:r>
              <a:rPr lang="en-US" dirty="0"/>
              <a:t>Tournaments</a:t>
            </a:r>
          </a:p>
          <a:p>
            <a:r>
              <a:rPr lang="en-US" dirty="0"/>
              <a:t>Post Season</a:t>
            </a:r>
          </a:p>
          <a:p>
            <a:r>
              <a:rPr lang="en-US" dirty="0"/>
              <a:t>Reminders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728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2ED567-06B3-4107-9773-BBB6BD786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53067"/>
            <a:ext cx="6155266" cy="4351866"/>
          </a:xfrm>
        </p:spPr>
        <p:txBody>
          <a:bodyPr anchor="ctr">
            <a:normAutofit/>
          </a:bodyPr>
          <a:lstStyle/>
          <a:p>
            <a:r>
              <a:rPr lang="en-US"/>
              <a:t>Amanda Albert – President</a:t>
            </a:r>
          </a:p>
          <a:p>
            <a:r>
              <a:rPr lang="en-US"/>
              <a:t>Tim Dana – Vice President &amp; Traveling Director</a:t>
            </a:r>
          </a:p>
          <a:p>
            <a:r>
              <a:rPr lang="en-US"/>
              <a:t>Danielle Weise – Fields &amp; Umpire Coordinator</a:t>
            </a:r>
            <a:endParaRPr lang="en-US" b="1"/>
          </a:p>
          <a:p>
            <a:r>
              <a:rPr lang="en-US"/>
              <a:t>Kelly Nelson – Treasurer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551D8B-3775-4477-88B7-7B7C350D3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0"/>
            <a:ext cx="465734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901C3D-CFAE-460D-BD0E-7D22164D7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590212" y="0"/>
            <a:ext cx="1059921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7C0EA9-1437-4437-9D20-2BBDA1AA9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721600" y="3721395"/>
            <a:ext cx="4345560" cy="3136604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BB934D2B-85E2-4375-94EE-B66C16BF7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9B445E02-D785-4565-B842-9567BBC09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2C153736-D102-4F57-9DE7-615AFC02B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BA407A52-66F4-4CDE-A726-FF79F3EC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Rectangle 28">
            <a:extLst>
              <a:ext uri="{FF2B5EF4-FFF2-40B4-BE49-F238E27FC236}">
                <a16:creationId xmlns:a16="http://schemas.microsoft.com/office/drawing/2014/main" id="{D28FFB34-4FC3-46F5-B900-D3B774FD0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9">
            <a:extLst>
              <a:ext uri="{FF2B5EF4-FFF2-40B4-BE49-F238E27FC236}">
                <a16:creationId xmlns:a16="http://schemas.microsoft.com/office/drawing/2014/main" id="{205F7B13-ACB5-46BE-8070-0431266B1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D52A0D23-45DD-4DF4-ADE6-A81F409BB9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9658" y="1253067"/>
            <a:ext cx="3371742" cy="435186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CGAA Softball Board of Directors</a:t>
            </a:r>
          </a:p>
        </p:txBody>
      </p:sp>
    </p:spTree>
    <p:extLst>
      <p:ext uri="{BB962C8B-B14F-4D97-AF65-F5344CB8AC3E}">
        <p14:creationId xmlns:p14="http://schemas.microsoft.com/office/powerpoint/2010/main" val="4008036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Fields &amp; Umpire Scheduling</a:t>
            </a:r>
            <a:endParaRPr lang="en-US" dirty="0"/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46" name="Content Placeholder 2">
            <a:extLst>
              <a:ext uri="{FF2B5EF4-FFF2-40B4-BE49-F238E27FC236}">
                <a16:creationId xmlns:a16="http://schemas.microsoft.com/office/drawing/2014/main" id="{33E32344-2914-25AD-8CB5-05B6957607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928607"/>
              </p:ext>
            </p:extLst>
          </p:nvPr>
        </p:nvGraphicFramePr>
        <p:xfrm>
          <a:off x="1286933" y="1948542"/>
          <a:ext cx="9618133" cy="4590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8234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5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Coaches Role - Umpires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51" y="1700578"/>
            <a:ext cx="3856774" cy="3545743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6855386" y="2517732"/>
            <a:ext cx="4839327" cy="38254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FFFF"/>
                </a:solidFill>
              </a:rPr>
              <a:t>CGAA Coaches are held to a high standard in regard to the treatment of the umpires working our games and tournaments</a:t>
            </a:r>
          </a:p>
          <a:p>
            <a:r>
              <a:rPr lang="en-US" sz="2000" dirty="0">
                <a:solidFill>
                  <a:srgbClr val="FFFFFF"/>
                </a:solidFill>
              </a:rPr>
              <a:t>As a Head Coach it is YOUR responsibility to control </a:t>
            </a:r>
          </a:p>
          <a:p>
            <a:pPr lvl="1"/>
            <a:r>
              <a:rPr lang="en-US" sz="1800" dirty="0">
                <a:solidFill>
                  <a:srgbClr val="FFFFFF"/>
                </a:solidFill>
              </a:rPr>
              <a:t>The bench – assistant coaches, and players</a:t>
            </a:r>
          </a:p>
          <a:p>
            <a:pPr lvl="1"/>
            <a:r>
              <a:rPr lang="en-US" sz="1800" dirty="0">
                <a:solidFill>
                  <a:srgbClr val="FFFFFF"/>
                </a:solidFill>
              </a:rPr>
              <a:t>The families of your players</a:t>
            </a:r>
          </a:p>
          <a:p>
            <a:pPr lvl="1"/>
            <a:r>
              <a:rPr lang="en-US" sz="1800" dirty="0">
                <a:solidFill>
                  <a:srgbClr val="FFFFFF"/>
                </a:solidFill>
              </a:rPr>
              <a:t>If needed the opposing team’s coach</a:t>
            </a:r>
          </a:p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863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CGAA Softball Coaches Compliance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4294" y="0"/>
            <a:ext cx="5768085" cy="685800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Required Tasks for Traveling Coaches</a:t>
            </a:r>
          </a:p>
          <a:p>
            <a:pPr lvl="1"/>
            <a:r>
              <a:rPr lang="en-US" sz="2000" i="1" u="sng" dirty="0"/>
              <a:t>MN Softball Background Checks</a:t>
            </a:r>
            <a:br>
              <a:rPr lang="en-US" sz="2000" b="1" dirty="0"/>
            </a:br>
            <a:r>
              <a:rPr lang="en-US" sz="2000" b="1" dirty="0"/>
              <a:t>*MUST </a:t>
            </a:r>
            <a:r>
              <a:rPr lang="en-US" sz="2000" dirty="0"/>
              <a:t>be completed before winter training begins</a:t>
            </a:r>
          </a:p>
          <a:p>
            <a:pPr lvl="2"/>
            <a:r>
              <a:rPr lang="en-US" sz="1800" dirty="0"/>
              <a:t>ALL adults with consistent contact with players</a:t>
            </a:r>
          </a:p>
          <a:p>
            <a:pPr lvl="3"/>
            <a:r>
              <a:rPr lang="en-US" sz="1600" dirty="0"/>
              <a:t>Coaches (HC/AC), Team Managers</a:t>
            </a:r>
          </a:p>
          <a:p>
            <a:pPr lvl="1"/>
            <a:r>
              <a:rPr lang="en-US" sz="2000" b="1" dirty="0">
                <a:hlinkClick r:id="rId2"/>
              </a:rPr>
              <a:t>ACE Training </a:t>
            </a:r>
            <a:r>
              <a:rPr lang="en-US" sz="2000" b="1" dirty="0"/>
              <a:t>- </a:t>
            </a:r>
            <a:r>
              <a:rPr lang="en-US" sz="2000" i="1" dirty="0"/>
              <a:t>MN Softball</a:t>
            </a:r>
          </a:p>
          <a:p>
            <a:pPr lvl="2"/>
            <a:r>
              <a:rPr lang="en-US" sz="1800" dirty="0"/>
              <a:t>Annually </a:t>
            </a:r>
          </a:p>
          <a:p>
            <a:pPr lvl="2"/>
            <a:r>
              <a:rPr lang="en-US" sz="1800" dirty="0"/>
              <a:t>One Coach required</a:t>
            </a:r>
          </a:p>
          <a:p>
            <a:pPr lvl="2"/>
            <a:r>
              <a:rPr lang="en-US" sz="1800" i="1" dirty="0"/>
              <a:t>*down till 1</a:t>
            </a:r>
            <a:r>
              <a:rPr lang="en-US" sz="1800" i="1" baseline="30000" dirty="0"/>
              <a:t>st</a:t>
            </a:r>
            <a:r>
              <a:rPr lang="en-US" sz="1800" i="1" dirty="0"/>
              <a:t> of the year</a:t>
            </a:r>
          </a:p>
          <a:p>
            <a:pPr lvl="1"/>
            <a:r>
              <a:rPr lang="en-US" sz="2000" b="1" dirty="0">
                <a:hlinkClick r:id="rId3"/>
              </a:rPr>
              <a:t>SafeSport Certification </a:t>
            </a:r>
            <a:r>
              <a:rPr lang="en-US" sz="2000" b="1" dirty="0"/>
              <a:t>- </a:t>
            </a:r>
            <a:r>
              <a:rPr lang="en-US" sz="2000" i="1" dirty="0"/>
              <a:t>Safe Sport</a:t>
            </a:r>
          </a:p>
          <a:p>
            <a:pPr lvl="2"/>
            <a:r>
              <a:rPr lang="en-US" sz="1800" i="1" dirty="0"/>
              <a:t>Annually</a:t>
            </a:r>
          </a:p>
          <a:p>
            <a:pPr lvl="1"/>
            <a:r>
              <a:rPr lang="en-US" sz="2000" b="1" dirty="0">
                <a:hlinkClick r:id="rId4"/>
              </a:rPr>
              <a:t>Concussion Awareness </a:t>
            </a:r>
            <a:r>
              <a:rPr lang="en-US" sz="2000" b="1" dirty="0"/>
              <a:t> </a:t>
            </a:r>
            <a:r>
              <a:rPr lang="en-US" sz="2000" dirty="0"/>
              <a:t>- </a:t>
            </a:r>
            <a:r>
              <a:rPr lang="en-US" sz="2000" i="1" dirty="0"/>
              <a:t>Heads Up Coaching</a:t>
            </a:r>
          </a:p>
          <a:p>
            <a:pPr lvl="2"/>
            <a:r>
              <a:rPr lang="en-US" sz="1800" i="1" dirty="0"/>
              <a:t>Valid for three (3) years</a:t>
            </a:r>
          </a:p>
          <a:p>
            <a:r>
              <a:rPr lang="en-US" sz="2400" dirty="0"/>
              <a:t>Rules of Play</a:t>
            </a:r>
          </a:p>
        </p:txBody>
      </p:sp>
    </p:spTree>
    <p:extLst>
      <p:ext uri="{BB962C8B-B14F-4D97-AF65-F5344CB8AC3E}">
        <p14:creationId xmlns:p14="http://schemas.microsoft.com/office/powerpoint/2010/main" val="3920483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D8D5F9-0D25-FCFA-F8AF-E13EF40F4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51F2152E-AA07-F2EF-9B45-7788415C3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CGAA Softball Coaches Toolbox</a:t>
            </a:r>
            <a:br>
              <a:rPr lang="en-US"/>
            </a:b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A248562-4B11-973F-5B17-1668F0849841}"/>
              </a:ext>
            </a:extLst>
          </p:cNvPr>
          <p:cNvSpPr txBox="1">
            <a:spLocks/>
          </p:cNvSpPr>
          <p:nvPr/>
        </p:nvSpPr>
        <p:spPr>
          <a:xfrm>
            <a:off x="4654294" y="816637"/>
            <a:ext cx="5574867" cy="57273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hlinkClick r:id="rId2"/>
              </a:rPr>
              <a:t>Code of Conduct</a:t>
            </a:r>
            <a:endParaRPr lang="en-US" sz="2000" dirty="0">
              <a:hlinkClick r:id="rId3"/>
            </a:endParaRPr>
          </a:p>
          <a:p>
            <a:r>
              <a:rPr lang="en-US" sz="2000" dirty="0">
                <a:hlinkClick r:id="rId3"/>
              </a:rPr>
              <a:t>Player Rotations</a:t>
            </a:r>
            <a:endParaRPr lang="en-US" sz="2000" dirty="0"/>
          </a:p>
          <a:p>
            <a:r>
              <a:rPr lang="en-US" sz="2000" dirty="0">
                <a:hlinkClick r:id="rId4"/>
              </a:rPr>
              <a:t>Practice Fields and Facilities</a:t>
            </a:r>
            <a:endParaRPr lang="en-US" sz="2000" dirty="0"/>
          </a:p>
          <a:p>
            <a:pPr lvl="1"/>
            <a:r>
              <a:rPr lang="en-US" sz="1800" dirty="0"/>
              <a:t>Field preference determined in Spring</a:t>
            </a:r>
          </a:p>
          <a:p>
            <a:r>
              <a:rPr lang="en-US" sz="2000" dirty="0"/>
              <a:t>Coaching Staff Information Forms</a:t>
            </a:r>
          </a:p>
          <a:p>
            <a:r>
              <a:rPr lang="en-US" sz="2000" dirty="0"/>
              <a:t>Coaching Mentors</a:t>
            </a:r>
          </a:p>
          <a:p>
            <a:r>
              <a:rPr lang="en-US" sz="2000" dirty="0"/>
              <a:t>High School Players</a:t>
            </a:r>
          </a:p>
          <a:p>
            <a:r>
              <a:rPr lang="en-US" sz="2000" dirty="0"/>
              <a:t>Equipment Handout</a:t>
            </a:r>
          </a:p>
          <a:p>
            <a:r>
              <a:rPr lang="en-US" sz="2000" dirty="0"/>
              <a:t>Fundraising/Budgets/Sponsorships</a:t>
            </a:r>
          </a:p>
          <a:p>
            <a:r>
              <a:rPr lang="en-US" sz="2000" dirty="0"/>
              <a:t>Equipment Credit</a:t>
            </a:r>
          </a:p>
          <a:p>
            <a:r>
              <a:rPr lang="en-US" sz="2000" dirty="0"/>
              <a:t>Uniforms and </a:t>
            </a:r>
            <a:r>
              <a:rPr lang="en-US" sz="2000" dirty="0" err="1"/>
              <a:t>Spiritwear</a:t>
            </a:r>
            <a:endParaRPr lang="en-US" sz="2000" dirty="0"/>
          </a:p>
          <a:p>
            <a:r>
              <a:rPr lang="en-US" sz="2000" dirty="0"/>
              <a:t>Accepting roster spots – MN Softball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80824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en-US" dirty="0"/>
              <a:t>Violating the Coaches Code of Conduct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C5CC2C8-5BD6-DD12-F456-EB87CA80C4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6816340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8718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DD4497-E072-5568-4D04-C748B4823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US" sz="4400"/>
              <a:t>Violating the Parent and Player </a:t>
            </a:r>
            <a:br>
              <a:rPr lang="en-US" sz="4400"/>
            </a:br>
            <a:r>
              <a:rPr lang="en-US" sz="4400"/>
              <a:t>Code of Conduct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9" name="Content Placeholder 2">
            <a:extLst>
              <a:ext uri="{FF2B5EF4-FFF2-40B4-BE49-F238E27FC236}">
                <a16:creationId xmlns:a16="http://schemas.microsoft.com/office/drawing/2014/main" id="{C677F2F0-71CB-1440-A6BB-FA8D400D19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2623598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849959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8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0A5A06"/>
      </a:accent1>
      <a:accent2>
        <a:srgbClr val="54A021"/>
      </a:accent2>
      <a:accent3>
        <a:srgbClr val="E4E91B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7bd1f64-4ecb-43d7-94b5-4669091ae21c}" enabled="1" method="Privileged" siteId="{72b17115-9915-42c0-9f1b-4f98e5a4bcd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5369</TotalTime>
  <Words>783</Words>
  <Application>Microsoft Office PowerPoint</Application>
  <PresentationFormat>Widescreen</PresentationFormat>
  <Paragraphs>111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Facet</vt:lpstr>
      <vt:lpstr>CGAA Softball</vt:lpstr>
      <vt:lpstr>Agenda</vt:lpstr>
      <vt:lpstr>CGAA Softball Board of Directors</vt:lpstr>
      <vt:lpstr>Fields &amp; Umpire Scheduling</vt:lpstr>
      <vt:lpstr>Coaches Role - Umpires</vt:lpstr>
      <vt:lpstr>CGAA Softball Coaches Compliance </vt:lpstr>
      <vt:lpstr>CGAA Softball Coaches Toolbox </vt:lpstr>
      <vt:lpstr>Violating the Coaches Code of Conduct</vt:lpstr>
      <vt:lpstr>Violating the Parent and Player  Code of Conduct</vt:lpstr>
      <vt:lpstr>Who is exempt from DIBS?</vt:lpstr>
      <vt:lpstr>Off Season Indoor Practice Times</vt:lpstr>
      <vt:lpstr>Tournaments</vt:lpstr>
      <vt:lpstr>Pride in the Pack Tourney</vt:lpstr>
      <vt:lpstr>Post Season Tournaments</vt:lpstr>
      <vt:lpstr>Reminders</vt:lpstr>
    </vt:vector>
  </TitlesOfParts>
  <Company>Wells Fargo N.A.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CGAA Softball</dc:title>
  <dc:creator>Albert, Amanda M.</dc:creator>
  <cp:lastModifiedBy>Albert, Amanda</cp:lastModifiedBy>
  <cp:revision>28</cp:revision>
  <cp:lastPrinted>2019-05-15T14:53:16Z</cp:lastPrinted>
  <dcterms:created xsi:type="dcterms:W3CDTF">2017-10-25T21:09:28Z</dcterms:created>
  <dcterms:modified xsi:type="dcterms:W3CDTF">2025-10-14T18:23:38Z</dcterms:modified>
</cp:coreProperties>
</file>