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60" r:id="rId6"/>
    <p:sldId id="264" r:id="rId7"/>
    <p:sldId id="263" r:id="rId8"/>
    <p:sldId id="266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90"/>
    <p:restoredTop sz="94720"/>
  </p:normalViewPr>
  <p:slideViewPr>
    <p:cSldViewPr snapToGrid="0">
      <p:cViewPr varScale="1">
        <p:scale>
          <a:sx n="102" d="100"/>
          <a:sy n="102" d="100"/>
        </p:scale>
        <p:origin x="9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56086-1637-3E2A-8FFC-553F1AC1F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D3B622-4107-EA24-B78E-FA0A641A6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5CB0A-3CBE-26C4-B30E-28844860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7C3D1-21F3-DC61-38B5-1D6330FC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528DF-5879-912F-A46B-C5788485C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1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2C72-65F1-A8CB-F584-9BC8B4B21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84C7E-7ED8-486E-4145-067F649AC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D28BA-506B-271B-D8AE-ADA9E1732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D73AA-0FBE-7E9F-A3AC-31D42CF1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6E1E0-4802-6274-AE9B-BAE35698D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41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B17928-5B1F-C0B1-EAB9-69AB2CF47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7AFFF5-B944-B3B1-C3C0-FA104B2EE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F9849-DA79-3D84-8C92-3FBC9BE73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0C90E-F3EF-5773-C44D-B374CD5DF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F7D37-EA7C-44AC-885F-11FDD5EFC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7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60A7E-E6B7-A209-BD8B-74BDA9D39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F76CA-BBFB-A96D-1676-5D4A45D43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C66A4-3605-856F-0228-3B32025D6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160CF-F216-6BC4-8FD3-3B4AC514E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C804C-CB64-B89A-2FEF-9138B6CF4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4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89DAE-5E1A-6957-C43F-33685403F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E47E1-8DF9-E4BB-F83C-4E4834C24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8CCC9-3C75-D366-F89D-1FD3EE1A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5C052-0FE2-88D8-9A0C-847A89DEE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ACCAD-E860-6D02-743D-006C232D9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06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3FAD9-714E-297B-DB2F-FA5BB1C2F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73F83-0954-3493-1D82-E0E6F2FDF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1BA745-94C0-B87A-4A0C-C8183CA5D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5187BC-E589-37AB-783E-93A594922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DAE312-5EDE-1843-CDA3-A3D470189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BA7CC-865F-2720-756B-8308BC871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6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EF7C0-24E4-F7B8-24F3-C4D75A923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7EEF4-D9C2-F2B4-9794-0676CA104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98DEC-B6F3-644F-786E-ED14707DEB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07CDA6-AA91-9F41-3625-70592467DB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26DD51-43FA-D572-F152-FD048F1653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CDFA26-AE4C-B718-C8CD-D02AD6C22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9DF766-7DC2-B8CB-B1F5-4D1D63262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7097F2-7E2F-64DF-3689-313BA0A1F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98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13CCC-531D-F684-707A-F2BF97244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587092-56E1-8A80-E610-C324C4091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D56364-ACF5-0BF2-A7AD-E9EE370CC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6CF5A9-8AE2-F7A1-C07D-CA6A0895F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15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1B8920-6090-A91A-6303-38FE610F0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9F35D5-7E31-AEBF-1824-E38B14998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DA72B8-EE56-44E2-8DC2-0C1C4DA9D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088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78A2C-153D-7756-6B4A-C5E07C1B4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2DE98-B616-C749-3A0B-395A73409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F745E-A93E-1D5F-BF38-8EEB4232C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4300B-DE95-0F5F-6023-4435E766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71304-A8FB-EFDA-4FB4-0FB5FA24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58C64-FBDD-9609-37B2-42B4C39F8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75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EAF1B-204C-5A88-F5D0-F9C6D21A8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D05763-29AD-EF9A-AACA-AB5BFD1D94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A71B3-B6CB-4B09-D191-EFC3FE84D1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D58FDA-080E-0B82-32B5-67692395C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734FEF-45AD-A121-A555-1B5EFD35C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54B32-55F0-2516-38FB-099F3741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5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D394D2-0055-1BBE-4EE2-2FFC1DB22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72BB5-2D13-61A2-B174-13DC103F2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314CA-55E7-073B-484B-6A730B21D1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9A4EC-BF8E-3148-9217-B24774D1AC90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78F25-3702-120E-05E0-4FD98645C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2FAD0-259D-6842-BD23-CE34A21E90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05C97-3CA8-2341-9CAA-F00611165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6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2rt2t_BHnYc?feature=oemb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fjY8G79MEI?feature=oemb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9_gXqAE6ZY?feature=oemb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2KYoSvWx3MI?feature=oembe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HEwNzgC9ge4?feature=oembe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FKVq4HmMjY?feature=oembed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FB0CB-7180-BA89-681C-A54371A07C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Rules of Golf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DA022-FFBD-739F-E3CA-CE3E5C9D35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Know them, because…..</a:t>
            </a:r>
          </a:p>
        </p:txBody>
      </p:sp>
    </p:spTree>
    <p:extLst>
      <p:ext uri="{BB962C8B-B14F-4D97-AF65-F5344CB8AC3E}">
        <p14:creationId xmlns:p14="http://schemas.microsoft.com/office/powerpoint/2010/main" val="1400836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9DD1A-8BB9-3DEF-3155-B18F0B03F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Etiquette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2142B-A6A2-AFFE-5696-21D2D7AA8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stand directly behind another player</a:t>
            </a:r>
          </a:p>
          <a:p>
            <a:r>
              <a:rPr lang="en-US" dirty="0"/>
              <a:t>Remain quiet when others are hitting</a:t>
            </a:r>
          </a:p>
          <a:p>
            <a:r>
              <a:rPr lang="en-US" dirty="0"/>
              <a:t>Do not walk on someone else’s putting line</a:t>
            </a:r>
          </a:p>
          <a:p>
            <a:r>
              <a:rPr lang="en-US" dirty="0"/>
              <a:t>Help other players locate golf balls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546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548BE-C762-EB55-F537-C9DAFC77A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40B00-DD8B-6926-23C1-F367F9DAF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00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34D4A-A4A7-81B8-099C-224C94098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are there to help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35277-8EF4-27B5-9ABF-6EA69435B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Helvetica Neue" panose="02000503000000020004" pitchFamily="2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Helvetica Neue" panose="02000503000000020004" pitchFamily="2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Helvetica Neue" panose="02000503000000020004" pitchFamily="2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Helvetica Neue" panose="02000503000000020004" pitchFamily="2" charset="0"/>
            </a:endParaRPr>
          </a:p>
        </p:txBody>
      </p:sp>
      <p:pic>
        <p:nvPicPr>
          <p:cNvPr id="4" name="Online Media 3" descr="That's One w/ Tiger Woods">
            <a:hlinkClick r:id="" action="ppaction://media"/>
            <a:extLst>
              <a:ext uri="{FF2B5EF4-FFF2-40B4-BE49-F238E27FC236}">
                <a16:creationId xmlns:a16="http://schemas.microsoft.com/office/drawing/2014/main" id="{3082608A-7E09-0F65-8D8D-AED096726F9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21572" y="1555531"/>
            <a:ext cx="5623035" cy="376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7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D3D19-05BE-D66A-92BD-4E3F05989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Penalty Areas</a:t>
            </a:r>
          </a:p>
        </p:txBody>
      </p:sp>
      <p:pic>
        <p:nvPicPr>
          <p:cNvPr id="4" name="Online Media 3" descr="Rules of Golf Explained (2023): Penalty Areas">
            <a:hlinkClick r:id="" action="ppaction://media"/>
            <a:extLst>
              <a:ext uri="{FF2B5EF4-FFF2-40B4-BE49-F238E27FC236}">
                <a16:creationId xmlns:a16="http://schemas.microsoft.com/office/drawing/2014/main" id="{DD688F87-2D36-A3C3-85AE-6FA82778B96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6313" y="1825625"/>
            <a:ext cx="770096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67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1133-1C41-7910-1015-C2CD0FC52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Bunkers</a:t>
            </a:r>
          </a:p>
        </p:txBody>
      </p:sp>
      <p:pic>
        <p:nvPicPr>
          <p:cNvPr id="7" name="Online Media 6" descr="Rules of Golf Explained (2023): Bunkers">
            <a:hlinkClick r:id="" action="ppaction://media"/>
            <a:extLst>
              <a:ext uri="{FF2B5EF4-FFF2-40B4-BE49-F238E27FC236}">
                <a16:creationId xmlns:a16="http://schemas.microsoft.com/office/drawing/2014/main" id="{65F613C6-7C19-E939-06F7-548C37F1F45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6313" y="1825625"/>
            <a:ext cx="770096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63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6E7E7-67E4-6F80-E5F6-1A2F1AF7B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Unplayable Lies</a:t>
            </a:r>
          </a:p>
        </p:txBody>
      </p:sp>
      <p:pic>
        <p:nvPicPr>
          <p:cNvPr id="4" name="Online Media 3" descr="Rules of Golf Explained (2023): Unplayable Ball">
            <a:hlinkClick r:id="" action="ppaction://media"/>
            <a:extLst>
              <a:ext uri="{FF2B5EF4-FFF2-40B4-BE49-F238E27FC236}">
                <a16:creationId xmlns:a16="http://schemas.microsoft.com/office/drawing/2014/main" id="{713B6B5D-9C52-1F82-63C4-1DCE77FA204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6313" y="1825625"/>
            <a:ext cx="770096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23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B445C-D8EF-D136-5EFE-4B7893CA0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Lost Ball or OB </a:t>
            </a:r>
          </a:p>
        </p:txBody>
      </p:sp>
      <p:pic>
        <p:nvPicPr>
          <p:cNvPr id="4" name="Online Media 3" descr="Rules of Golf Explained (2023): Ball Lost or Out of Bounds and Provisional Ball">
            <a:hlinkClick r:id="" action="ppaction://media"/>
            <a:extLst>
              <a:ext uri="{FF2B5EF4-FFF2-40B4-BE49-F238E27FC236}">
                <a16:creationId xmlns:a16="http://schemas.microsoft.com/office/drawing/2014/main" id="{3E9E4351-0DA1-A678-6816-8086CF42764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6313" y="1825625"/>
            <a:ext cx="770096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9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05FC4-F17E-B5BA-C8E5-F501D9E19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Abnormal Course Conditions</a:t>
            </a:r>
          </a:p>
        </p:txBody>
      </p:sp>
      <p:pic>
        <p:nvPicPr>
          <p:cNvPr id="4" name="Online Media 3" descr="Rules of Golf Explained (2023): Abnormal Course Conditions">
            <a:hlinkClick r:id="" action="ppaction://media"/>
            <a:extLst>
              <a:ext uri="{FF2B5EF4-FFF2-40B4-BE49-F238E27FC236}">
                <a16:creationId xmlns:a16="http://schemas.microsoft.com/office/drawing/2014/main" id="{D0D6FF1A-68E4-9BFA-6A29-65C1B52ECAD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6313" y="1825625"/>
            <a:ext cx="770096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6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9504B-279A-BD60-49E3-B60E0403A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of Play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0F4DE-BF11-0074-4C62-F3B03B61B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Walk to your ball with a purpose</a:t>
            </a:r>
          </a:p>
          <a:p>
            <a:r>
              <a:rPr lang="en-US" dirty="0"/>
              <a:t>1 practice swing limit, except for chipping</a:t>
            </a:r>
          </a:p>
          <a:p>
            <a:r>
              <a:rPr lang="en-US" dirty="0"/>
              <a:t>Watch your ball and the ball of your playing partners</a:t>
            </a:r>
          </a:p>
          <a:p>
            <a:r>
              <a:rPr lang="en-US" b="1" i="1" dirty="0"/>
              <a:t>Place your bag in a location where you do not have to walk backwards or away from the next hole to retrieve it.  </a:t>
            </a:r>
          </a:p>
          <a:p>
            <a:r>
              <a:rPr lang="en-US" dirty="0"/>
              <a:t>Keep up with the group in front of you.  If you are not waiting, consider your group “out of position”  </a:t>
            </a:r>
          </a:p>
          <a:p>
            <a:r>
              <a:rPr lang="en-US" dirty="0"/>
              <a:t>Play “ready golf” and </a:t>
            </a:r>
            <a:r>
              <a:rPr lang="en-US" b="1" i="1" dirty="0"/>
              <a:t>Be ready to play when it is your turn</a:t>
            </a:r>
          </a:p>
          <a:p>
            <a:r>
              <a:rPr lang="en-US" dirty="0"/>
              <a:t>Help rake bunkers for playing partners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77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F4EAD-A056-CA65-5390-4C258160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Misc. Rules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D6018-B046-BF70-A8F1-515DCEBF8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Only carry the ball you are playing</a:t>
            </a:r>
          </a:p>
          <a:p>
            <a:r>
              <a:rPr lang="en-US" sz="2000" dirty="0"/>
              <a:t>14 club limit</a:t>
            </a:r>
          </a:p>
          <a:p>
            <a:r>
              <a:rPr lang="en-US" sz="2000" dirty="0"/>
              <a:t>Make sure you are between and behind the tee markers/blocks when hitting your tee shot</a:t>
            </a:r>
          </a:p>
          <a:p>
            <a:r>
              <a:rPr lang="en-US" sz="2000" dirty="0"/>
              <a:t>Mark your golf ball so you can easily identify it</a:t>
            </a:r>
          </a:p>
          <a:p>
            <a:r>
              <a:rPr lang="en-US" sz="2000" dirty="0"/>
              <a:t>Do not set your golf bag on the putting green</a:t>
            </a:r>
          </a:p>
          <a:p>
            <a:r>
              <a:rPr lang="en-US" sz="2000" dirty="0"/>
              <a:t>Rake bunkers neatly when finished</a:t>
            </a:r>
          </a:p>
          <a:p>
            <a:r>
              <a:rPr lang="en-US" sz="2000" dirty="0"/>
              <a:t>Replace and repair divots</a:t>
            </a:r>
          </a:p>
          <a:p>
            <a:r>
              <a:rPr lang="en-US" sz="2000" dirty="0"/>
              <a:t>Keep track of your score</a:t>
            </a:r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145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5828</TotalTime>
  <Words>218</Words>
  <Application>Microsoft Macintosh PowerPoint</Application>
  <PresentationFormat>Widescreen</PresentationFormat>
  <Paragraphs>35</Paragraphs>
  <Slides>11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Helvetica Neue</vt:lpstr>
      <vt:lpstr>Office Theme</vt:lpstr>
      <vt:lpstr>Rules of Golf</vt:lpstr>
      <vt:lpstr>Rules are there to help you!</vt:lpstr>
      <vt:lpstr>Penalty Areas</vt:lpstr>
      <vt:lpstr>Bunkers</vt:lpstr>
      <vt:lpstr>Unplayable Lies</vt:lpstr>
      <vt:lpstr>Lost Ball or OB </vt:lpstr>
      <vt:lpstr>Abnormal Course Conditions</vt:lpstr>
      <vt:lpstr>Speed of Play</vt:lpstr>
      <vt:lpstr>Misc. Rules Topics</vt:lpstr>
      <vt:lpstr>Basic Etiquette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Rules of Golf</dc:title>
  <dc:creator>Karen Weiss</dc:creator>
  <cp:lastModifiedBy>Karen Weiss</cp:lastModifiedBy>
  <cp:revision>6</cp:revision>
  <dcterms:created xsi:type="dcterms:W3CDTF">2023-04-03T12:45:44Z</dcterms:created>
  <dcterms:modified xsi:type="dcterms:W3CDTF">2023-04-07T14:02:44Z</dcterms:modified>
</cp:coreProperties>
</file>