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7" r:id="rId3"/>
    <p:sldId id="288" r:id="rId4"/>
    <p:sldId id="258" r:id="rId5"/>
    <p:sldId id="259" r:id="rId6"/>
    <p:sldId id="260" r:id="rId7"/>
    <p:sldId id="261" r:id="rId8"/>
    <p:sldId id="262" r:id="rId9"/>
    <p:sldId id="264" r:id="rId10"/>
    <p:sldId id="286" r:id="rId11"/>
    <p:sldId id="263" r:id="rId12"/>
    <p:sldId id="284" r:id="rId13"/>
    <p:sldId id="265" r:id="rId14"/>
    <p:sldId id="266" r:id="rId15"/>
    <p:sldId id="267" r:id="rId16"/>
    <p:sldId id="268" r:id="rId17"/>
    <p:sldId id="269" r:id="rId18"/>
    <p:sldId id="276" r:id="rId19"/>
    <p:sldId id="270" r:id="rId20"/>
    <p:sldId id="289" r:id="rId21"/>
    <p:sldId id="285" r:id="rId22"/>
    <p:sldId id="283" r:id="rId23"/>
    <p:sldId id="273" r:id="rId24"/>
    <p:sldId id="274" r:id="rId25"/>
    <p:sldId id="277" r:id="rId26"/>
    <p:sldId id="278" r:id="rId27"/>
    <p:sldId id="279" r:id="rId28"/>
    <p:sldId id="281" r:id="rId29"/>
    <p:sldId id="282"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88B1F4-98BD-4431-94DA-DFC331723314}" v="70" dt="2022-01-19T22:46:01.3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7" d="100"/>
          <a:sy n="117" d="100"/>
        </p:scale>
        <p:origin x="13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kie Richter" userId="982b984821bbbd62" providerId="LiveId" clId="{27BE5596-9735-4B12-8A5E-A12BA6E825A6}"/>
    <pc:docChg chg="undo custSel addSld delSld modSld">
      <pc:chgData name="Jackie Richter" userId="982b984821bbbd62" providerId="LiveId" clId="{27BE5596-9735-4B12-8A5E-A12BA6E825A6}" dt="2020-01-15T20:27:09.783" v="5933" actId="20577"/>
      <pc:docMkLst>
        <pc:docMk/>
      </pc:docMkLst>
      <pc:sldChg chg="modSp">
        <pc:chgData name="Jackie Richter" userId="982b984821bbbd62" providerId="LiveId" clId="{27BE5596-9735-4B12-8A5E-A12BA6E825A6}" dt="2020-01-10T17:16:27.578" v="265" actId="114"/>
        <pc:sldMkLst>
          <pc:docMk/>
          <pc:sldMk cId="1829643265" sldId="256"/>
        </pc:sldMkLst>
        <pc:spChg chg="mod">
          <ac:chgData name="Jackie Richter" userId="982b984821bbbd62" providerId="LiveId" clId="{27BE5596-9735-4B12-8A5E-A12BA6E825A6}" dt="2020-01-10T17:16:12.889" v="263" actId="1076"/>
          <ac:spMkLst>
            <pc:docMk/>
            <pc:sldMk cId="1829643265" sldId="256"/>
            <ac:spMk id="2" creationId="{D7E59944-0EBA-4BB6-9E1B-20C512863976}"/>
          </ac:spMkLst>
        </pc:spChg>
        <pc:spChg chg="mod">
          <ac:chgData name="Jackie Richter" userId="982b984821bbbd62" providerId="LiveId" clId="{27BE5596-9735-4B12-8A5E-A12BA6E825A6}" dt="2020-01-10T17:16:27.578" v="265" actId="114"/>
          <ac:spMkLst>
            <pc:docMk/>
            <pc:sldMk cId="1829643265" sldId="256"/>
            <ac:spMk id="3" creationId="{5651DB08-6904-4618-B263-1F82E446F0F0}"/>
          </ac:spMkLst>
        </pc:spChg>
      </pc:sldChg>
      <pc:sldChg chg="modSp">
        <pc:chgData name="Jackie Richter" userId="982b984821bbbd62" providerId="LiveId" clId="{27BE5596-9735-4B12-8A5E-A12BA6E825A6}" dt="2020-01-15T20:14:36.267" v="5811" actId="20577"/>
        <pc:sldMkLst>
          <pc:docMk/>
          <pc:sldMk cId="1839986005" sldId="257"/>
        </pc:sldMkLst>
        <pc:graphicFrameChg chg="mod">
          <ac:chgData name="Jackie Richter" userId="982b984821bbbd62" providerId="LiveId" clId="{27BE5596-9735-4B12-8A5E-A12BA6E825A6}" dt="2020-01-15T20:14:36.267" v="5811" actId="20577"/>
          <ac:graphicFrameMkLst>
            <pc:docMk/>
            <pc:sldMk cId="1839986005" sldId="257"/>
            <ac:graphicFrameMk id="4" creationId="{AA9E5429-1079-4B80-AF13-1B72B3F18D14}"/>
          </ac:graphicFrameMkLst>
        </pc:graphicFrameChg>
      </pc:sldChg>
      <pc:sldChg chg="modSp">
        <pc:chgData name="Jackie Richter" userId="982b984821bbbd62" providerId="LiveId" clId="{27BE5596-9735-4B12-8A5E-A12BA6E825A6}" dt="2020-01-15T20:22:30.011" v="5917" actId="207"/>
        <pc:sldMkLst>
          <pc:docMk/>
          <pc:sldMk cId="4213298638" sldId="258"/>
        </pc:sldMkLst>
        <pc:spChg chg="mod">
          <ac:chgData name="Jackie Richter" userId="982b984821bbbd62" providerId="LiveId" clId="{27BE5596-9735-4B12-8A5E-A12BA6E825A6}" dt="2020-01-15T20:22:30.011" v="5917" actId="207"/>
          <ac:spMkLst>
            <pc:docMk/>
            <pc:sldMk cId="4213298638" sldId="258"/>
            <ac:spMk id="5" creationId="{661065D9-4532-4CB1-9099-2BF7165EDCEB}"/>
          </ac:spMkLst>
        </pc:spChg>
        <pc:spChg chg="mod">
          <ac:chgData name="Jackie Richter" userId="982b984821bbbd62" providerId="LiveId" clId="{27BE5596-9735-4B12-8A5E-A12BA6E825A6}" dt="2020-01-10T17:18:03.916" v="284" actId="207"/>
          <ac:spMkLst>
            <pc:docMk/>
            <pc:sldMk cId="4213298638" sldId="258"/>
            <ac:spMk id="17" creationId="{698535DE-0D54-4E02-BAA4-74EB095F920B}"/>
          </ac:spMkLst>
        </pc:spChg>
      </pc:sldChg>
      <pc:sldChg chg="modSp">
        <pc:chgData name="Jackie Richter" userId="982b984821bbbd62" providerId="LiveId" clId="{27BE5596-9735-4B12-8A5E-A12BA6E825A6}" dt="2020-01-09T17:19:07.956" v="20" actId="27107"/>
        <pc:sldMkLst>
          <pc:docMk/>
          <pc:sldMk cId="3310724875" sldId="259"/>
        </pc:sldMkLst>
        <pc:spChg chg="mod">
          <ac:chgData name="Jackie Richter" userId="982b984821bbbd62" providerId="LiveId" clId="{27BE5596-9735-4B12-8A5E-A12BA6E825A6}" dt="2020-01-09T17:19:07.956" v="20" actId="27107"/>
          <ac:spMkLst>
            <pc:docMk/>
            <pc:sldMk cId="3310724875" sldId="259"/>
            <ac:spMk id="5" creationId="{1F435C7E-6559-4575-9433-8F4E7A6990EE}"/>
          </ac:spMkLst>
        </pc:spChg>
      </pc:sldChg>
      <pc:sldChg chg="addSp delSp modSp add">
        <pc:chgData name="Jackie Richter" userId="982b984821bbbd62" providerId="LiveId" clId="{27BE5596-9735-4B12-8A5E-A12BA6E825A6}" dt="2020-01-15T20:22:16.679" v="5915" actId="207"/>
        <pc:sldMkLst>
          <pc:docMk/>
          <pc:sldMk cId="3781381583" sldId="260"/>
        </pc:sldMkLst>
        <pc:spChg chg="mod">
          <ac:chgData name="Jackie Richter" userId="982b984821bbbd62" providerId="LiveId" clId="{27BE5596-9735-4B12-8A5E-A12BA6E825A6}" dt="2020-01-15T20:22:16.679" v="5915" actId="207"/>
          <ac:spMkLst>
            <pc:docMk/>
            <pc:sldMk cId="3781381583" sldId="260"/>
            <ac:spMk id="2" creationId="{7AA04E48-D539-4A02-8258-F8A49B7276B8}"/>
          </ac:spMkLst>
        </pc:spChg>
        <pc:spChg chg="del">
          <ac:chgData name="Jackie Richter" userId="982b984821bbbd62" providerId="LiveId" clId="{27BE5596-9735-4B12-8A5E-A12BA6E825A6}" dt="2020-01-12T22:12:26.324" v="338" actId="478"/>
          <ac:spMkLst>
            <pc:docMk/>
            <pc:sldMk cId="3781381583" sldId="260"/>
            <ac:spMk id="3" creationId="{9FDB75F6-AFB1-4C46-A9FD-8032A82FFF53}"/>
          </ac:spMkLst>
        </pc:spChg>
        <pc:picChg chg="add mod">
          <ac:chgData name="Jackie Richter" userId="982b984821bbbd62" providerId="LiveId" clId="{27BE5596-9735-4B12-8A5E-A12BA6E825A6}" dt="2020-01-12T22:16:31.928" v="385" actId="1076"/>
          <ac:picMkLst>
            <pc:docMk/>
            <pc:sldMk cId="3781381583" sldId="260"/>
            <ac:picMk id="5" creationId="{8D1905FA-A2F1-48F7-A225-0D4B9F12C587}"/>
          </ac:picMkLst>
        </pc:picChg>
      </pc:sldChg>
      <pc:sldChg chg="modSp add">
        <pc:chgData name="Jackie Richter" userId="982b984821bbbd62" providerId="LiveId" clId="{27BE5596-9735-4B12-8A5E-A12BA6E825A6}" dt="2020-01-15T20:17:11.580" v="5836" actId="20577"/>
        <pc:sldMkLst>
          <pc:docMk/>
          <pc:sldMk cId="1127729840" sldId="261"/>
        </pc:sldMkLst>
        <pc:spChg chg="mod">
          <ac:chgData name="Jackie Richter" userId="982b984821bbbd62" providerId="LiveId" clId="{27BE5596-9735-4B12-8A5E-A12BA6E825A6}" dt="2020-01-12T22:18:46.190" v="448" actId="255"/>
          <ac:spMkLst>
            <pc:docMk/>
            <pc:sldMk cId="1127729840" sldId="261"/>
            <ac:spMk id="2" creationId="{EEB96127-DEA1-4239-8A03-80E938B66E10}"/>
          </ac:spMkLst>
        </pc:spChg>
        <pc:spChg chg="mod">
          <ac:chgData name="Jackie Richter" userId="982b984821bbbd62" providerId="LiveId" clId="{27BE5596-9735-4B12-8A5E-A12BA6E825A6}" dt="2020-01-15T20:17:11.580" v="5836" actId="20577"/>
          <ac:spMkLst>
            <pc:docMk/>
            <pc:sldMk cId="1127729840" sldId="261"/>
            <ac:spMk id="3" creationId="{EA0EAE0F-5B72-4E68-89C7-17B7AD4A3075}"/>
          </ac:spMkLst>
        </pc:spChg>
      </pc:sldChg>
      <pc:sldChg chg="addSp delSp modSp add">
        <pc:chgData name="Jackie Richter" userId="982b984821bbbd62" providerId="LiveId" clId="{27BE5596-9735-4B12-8A5E-A12BA6E825A6}" dt="2020-01-15T20:18:50.384" v="5875" actId="20577"/>
        <pc:sldMkLst>
          <pc:docMk/>
          <pc:sldMk cId="611087812" sldId="262"/>
        </pc:sldMkLst>
        <pc:spChg chg="del">
          <ac:chgData name="Jackie Richter" userId="982b984821bbbd62" providerId="LiveId" clId="{27BE5596-9735-4B12-8A5E-A12BA6E825A6}" dt="2020-01-12T22:23:31.162" v="513"/>
          <ac:spMkLst>
            <pc:docMk/>
            <pc:sldMk cId="611087812" sldId="262"/>
            <ac:spMk id="2" creationId="{3022C626-08A2-4225-B735-16217A5CEAD0}"/>
          </ac:spMkLst>
        </pc:spChg>
        <pc:spChg chg="mod">
          <ac:chgData name="Jackie Richter" userId="982b984821bbbd62" providerId="LiveId" clId="{27BE5596-9735-4B12-8A5E-A12BA6E825A6}" dt="2020-01-15T20:18:50.384" v="5875" actId="20577"/>
          <ac:spMkLst>
            <pc:docMk/>
            <pc:sldMk cId="611087812" sldId="262"/>
            <ac:spMk id="3" creationId="{4CCCEF38-764F-4CD6-9983-DF347C441633}"/>
          </ac:spMkLst>
        </pc:spChg>
        <pc:spChg chg="add mod">
          <ac:chgData name="Jackie Richter" userId="982b984821bbbd62" providerId="LiveId" clId="{27BE5596-9735-4B12-8A5E-A12BA6E825A6}" dt="2020-01-12T22:24:20.149" v="539" actId="207"/>
          <ac:spMkLst>
            <pc:docMk/>
            <pc:sldMk cId="611087812" sldId="262"/>
            <ac:spMk id="4" creationId="{98CCA844-A55E-4807-8D1E-F70BA4130C9D}"/>
          </ac:spMkLst>
        </pc:spChg>
      </pc:sldChg>
      <pc:sldChg chg="addSp delSp modSp add">
        <pc:chgData name="Jackie Richter" userId="982b984821bbbd62" providerId="LiveId" clId="{27BE5596-9735-4B12-8A5E-A12BA6E825A6}" dt="2020-01-15T20:20:39.355" v="5911" actId="20577"/>
        <pc:sldMkLst>
          <pc:docMk/>
          <pc:sldMk cId="2652581249" sldId="263"/>
        </pc:sldMkLst>
        <pc:spChg chg="mod">
          <ac:chgData name="Jackie Richter" userId="982b984821bbbd62" providerId="LiveId" clId="{27BE5596-9735-4B12-8A5E-A12BA6E825A6}" dt="2020-01-15T20:20:39.355" v="5911" actId="20577"/>
          <ac:spMkLst>
            <pc:docMk/>
            <pc:sldMk cId="2652581249" sldId="263"/>
            <ac:spMk id="2" creationId="{727E1672-78C1-4F44-90BE-B1B4A3130ACE}"/>
          </ac:spMkLst>
        </pc:spChg>
        <pc:spChg chg="del mod">
          <ac:chgData name="Jackie Richter" userId="982b984821bbbd62" providerId="LiveId" clId="{27BE5596-9735-4B12-8A5E-A12BA6E825A6}" dt="2020-01-12T22:30:28.846" v="687"/>
          <ac:spMkLst>
            <pc:docMk/>
            <pc:sldMk cId="2652581249" sldId="263"/>
            <ac:spMk id="3" creationId="{8F250587-8EDB-43BA-A87E-6509AE695BC9}"/>
          </ac:spMkLst>
        </pc:spChg>
        <pc:graphicFrameChg chg="add mod ord modGraphic">
          <ac:chgData name="Jackie Richter" userId="982b984821bbbd62" providerId="LiveId" clId="{27BE5596-9735-4B12-8A5E-A12BA6E825A6}" dt="2020-01-15T17:54:00.290" v="5020" actId="20577"/>
          <ac:graphicFrameMkLst>
            <pc:docMk/>
            <pc:sldMk cId="2652581249" sldId="263"/>
            <ac:graphicFrameMk id="4" creationId="{38C64391-0413-4292-AF00-7CFCE0F03D5F}"/>
          </ac:graphicFrameMkLst>
        </pc:graphicFrameChg>
      </pc:sldChg>
      <pc:sldChg chg="addSp delSp modSp add">
        <pc:chgData name="Jackie Richter" userId="982b984821bbbd62" providerId="LiveId" clId="{27BE5596-9735-4B12-8A5E-A12BA6E825A6}" dt="2020-01-15T20:22:00.914" v="5913" actId="207"/>
        <pc:sldMkLst>
          <pc:docMk/>
          <pc:sldMk cId="3093854594" sldId="264"/>
        </pc:sldMkLst>
        <pc:spChg chg="del mod">
          <ac:chgData name="Jackie Richter" userId="982b984821bbbd62" providerId="LiveId" clId="{27BE5596-9735-4B12-8A5E-A12BA6E825A6}" dt="2020-01-12T22:34:23.343" v="1064" actId="478"/>
          <ac:spMkLst>
            <pc:docMk/>
            <pc:sldMk cId="3093854594" sldId="264"/>
            <ac:spMk id="2" creationId="{46D5CCD1-6955-4F93-8FC4-CA60EC6BD09F}"/>
          </ac:spMkLst>
        </pc:spChg>
        <pc:spChg chg="del">
          <ac:chgData name="Jackie Richter" userId="982b984821bbbd62" providerId="LiveId" clId="{27BE5596-9735-4B12-8A5E-A12BA6E825A6}" dt="2020-01-14T04:19:58.098" v="1072" actId="478"/>
          <ac:spMkLst>
            <pc:docMk/>
            <pc:sldMk cId="3093854594" sldId="264"/>
            <ac:spMk id="3" creationId="{1155A7C3-8F56-40C4-8243-B4A05805D376}"/>
          </ac:spMkLst>
        </pc:spChg>
        <pc:spChg chg="add mod">
          <ac:chgData name="Jackie Richter" userId="982b984821bbbd62" providerId="LiveId" clId="{27BE5596-9735-4B12-8A5E-A12BA6E825A6}" dt="2020-01-15T20:22:00.914" v="5913" actId="207"/>
          <ac:spMkLst>
            <pc:docMk/>
            <pc:sldMk cId="3093854594" sldId="264"/>
            <ac:spMk id="4" creationId="{69F96547-D69A-4042-AC07-B9B2999E6F6F}"/>
          </ac:spMkLst>
        </pc:spChg>
        <pc:spChg chg="add del mod">
          <ac:chgData name="Jackie Richter" userId="982b984821bbbd62" providerId="LiveId" clId="{27BE5596-9735-4B12-8A5E-A12BA6E825A6}" dt="2020-01-12T22:34:28.380" v="1066" actId="478"/>
          <ac:spMkLst>
            <pc:docMk/>
            <pc:sldMk cId="3093854594" sldId="264"/>
            <ac:spMk id="6" creationId="{05BF292C-09FA-4396-AC03-3CA10120764A}"/>
          </ac:spMkLst>
        </pc:spChg>
        <pc:picChg chg="add mod">
          <ac:chgData name="Jackie Richter" userId="982b984821bbbd62" providerId="LiveId" clId="{27BE5596-9735-4B12-8A5E-A12BA6E825A6}" dt="2020-01-14T04:21:00.390" v="1080" actId="1076"/>
          <ac:picMkLst>
            <pc:docMk/>
            <pc:sldMk cId="3093854594" sldId="264"/>
            <ac:picMk id="8" creationId="{11BFF84B-84AC-4674-BCC4-6E43FCE551DF}"/>
          </ac:picMkLst>
        </pc:picChg>
      </pc:sldChg>
      <pc:sldChg chg="addSp delSp modSp add">
        <pc:chgData name="Jackie Richter" userId="982b984821bbbd62" providerId="LiveId" clId="{27BE5596-9735-4B12-8A5E-A12BA6E825A6}" dt="2020-01-15T17:59:25.295" v="5155" actId="20577"/>
        <pc:sldMkLst>
          <pc:docMk/>
          <pc:sldMk cId="2874700422" sldId="265"/>
        </pc:sldMkLst>
        <pc:spChg chg="mod">
          <ac:chgData name="Jackie Richter" userId="982b984821bbbd62" providerId="LiveId" clId="{27BE5596-9735-4B12-8A5E-A12BA6E825A6}" dt="2020-01-14T04:23:30.725" v="1112" actId="14100"/>
          <ac:spMkLst>
            <pc:docMk/>
            <pc:sldMk cId="2874700422" sldId="265"/>
            <ac:spMk id="2" creationId="{490CE45A-BAD8-4EAB-9EFB-14CC32636375}"/>
          </ac:spMkLst>
        </pc:spChg>
        <pc:spChg chg="del">
          <ac:chgData name="Jackie Richter" userId="982b984821bbbd62" providerId="LiveId" clId="{27BE5596-9735-4B12-8A5E-A12BA6E825A6}" dt="2020-01-14T04:25:06.883" v="1113" actId="478"/>
          <ac:spMkLst>
            <pc:docMk/>
            <pc:sldMk cId="2874700422" sldId="265"/>
            <ac:spMk id="3" creationId="{B3CAE542-6218-4E23-ADF6-9FC21848DECF}"/>
          </ac:spMkLst>
        </pc:spChg>
        <pc:graphicFrameChg chg="add mod modGraphic">
          <ac:chgData name="Jackie Richter" userId="982b984821bbbd62" providerId="LiveId" clId="{27BE5596-9735-4B12-8A5E-A12BA6E825A6}" dt="2020-01-15T17:59:25.295" v="5155" actId="20577"/>
          <ac:graphicFrameMkLst>
            <pc:docMk/>
            <pc:sldMk cId="2874700422" sldId="265"/>
            <ac:graphicFrameMk id="4" creationId="{D3FC113C-06B9-4DCA-9469-87E3EB7A18F3}"/>
          </ac:graphicFrameMkLst>
        </pc:graphicFrameChg>
      </pc:sldChg>
      <pc:sldChg chg="addSp delSp modSp add">
        <pc:chgData name="Jackie Richter" userId="982b984821bbbd62" providerId="LiveId" clId="{27BE5596-9735-4B12-8A5E-A12BA6E825A6}" dt="2020-01-15T20:23:10.600" v="5925" actId="20577"/>
        <pc:sldMkLst>
          <pc:docMk/>
          <pc:sldMk cId="389823634" sldId="266"/>
        </pc:sldMkLst>
        <pc:spChg chg="mod">
          <ac:chgData name="Jackie Richter" userId="982b984821bbbd62" providerId="LiveId" clId="{27BE5596-9735-4B12-8A5E-A12BA6E825A6}" dt="2020-01-15T20:23:10.600" v="5925" actId="20577"/>
          <ac:spMkLst>
            <pc:docMk/>
            <pc:sldMk cId="389823634" sldId="266"/>
            <ac:spMk id="2" creationId="{0B1C3D10-71D9-4241-B3DE-858075AB1ABA}"/>
          </ac:spMkLst>
        </pc:spChg>
        <pc:spChg chg="del">
          <ac:chgData name="Jackie Richter" userId="982b984821bbbd62" providerId="LiveId" clId="{27BE5596-9735-4B12-8A5E-A12BA6E825A6}" dt="2020-01-14T04:44:41.201" v="1729" actId="478"/>
          <ac:spMkLst>
            <pc:docMk/>
            <pc:sldMk cId="389823634" sldId="266"/>
            <ac:spMk id="3" creationId="{1E537583-801E-4623-B191-A96E5241E8FC}"/>
          </ac:spMkLst>
        </pc:spChg>
        <pc:graphicFrameChg chg="add mod modGraphic">
          <ac:chgData name="Jackie Richter" userId="982b984821bbbd62" providerId="LiveId" clId="{27BE5596-9735-4B12-8A5E-A12BA6E825A6}" dt="2020-01-15T17:55:57.579" v="5149" actId="20577"/>
          <ac:graphicFrameMkLst>
            <pc:docMk/>
            <pc:sldMk cId="389823634" sldId="266"/>
            <ac:graphicFrameMk id="4" creationId="{4780A791-62C7-418D-94D7-2B229455A117}"/>
          </ac:graphicFrameMkLst>
        </pc:graphicFrameChg>
      </pc:sldChg>
      <pc:sldChg chg="addSp delSp modSp add">
        <pc:chgData name="Jackie Richter" userId="982b984821bbbd62" providerId="LiveId" clId="{27BE5596-9735-4B12-8A5E-A12BA6E825A6}" dt="2020-01-15T19:51:23.849" v="5230" actId="114"/>
        <pc:sldMkLst>
          <pc:docMk/>
          <pc:sldMk cId="4214547049" sldId="267"/>
        </pc:sldMkLst>
        <pc:spChg chg="mod">
          <ac:chgData name="Jackie Richter" userId="982b984821bbbd62" providerId="LiveId" clId="{27BE5596-9735-4B12-8A5E-A12BA6E825A6}" dt="2020-01-15T19:51:23.849" v="5230" actId="114"/>
          <ac:spMkLst>
            <pc:docMk/>
            <pc:sldMk cId="4214547049" sldId="267"/>
            <ac:spMk id="2" creationId="{F13941E1-48E2-4BC4-8D96-ECA842A773D1}"/>
          </ac:spMkLst>
        </pc:spChg>
        <pc:spChg chg="del">
          <ac:chgData name="Jackie Richter" userId="982b984821bbbd62" providerId="LiveId" clId="{27BE5596-9735-4B12-8A5E-A12BA6E825A6}" dt="2020-01-15T19:47:31" v="5158" actId="478"/>
          <ac:spMkLst>
            <pc:docMk/>
            <pc:sldMk cId="4214547049" sldId="267"/>
            <ac:spMk id="3" creationId="{535EA210-FA4E-41E9-8CCE-AD3C607A8563}"/>
          </ac:spMkLst>
        </pc:spChg>
        <pc:picChg chg="add mod">
          <ac:chgData name="Jackie Richter" userId="982b984821bbbd62" providerId="LiveId" clId="{27BE5596-9735-4B12-8A5E-A12BA6E825A6}" dt="2020-01-15T19:48:21.556" v="5164" actId="1076"/>
          <ac:picMkLst>
            <pc:docMk/>
            <pc:sldMk cId="4214547049" sldId="267"/>
            <ac:picMk id="5" creationId="{BC150BF8-C0C8-4A68-929C-1FF024169B9F}"/>
          </ac:picMkLst>
        </pc:picChg>
      </pc:sldChg>
      <pc:sldChg chg="addSp delSp modSp add">
        <pc:chgData name="Jackie Richter" userId="982b984821bbbd62" providerId="LiveId" clId="{27BE5596-9735-4B12-8A5E-A12BA6E825A6}" dt="2020-01-15T19:53:03.561" v="5236" actId="207"/>
        <pc:sldMkLst>
          <pc:docMk/>
          <pc:sldMk cId="2369578651" sldId="268"/>
        </pc:sldMkLst>
        <pc:spChg chg="mod">
          <ac:chgData name="Jackie Richter" userId="982b984821bbbd62" providerId="LiveId" clId="{27BE5596-9735-4B12-8A5E-A12BA6E825A6}" dt="2020-01-14T04:56:38.590" v="1791" actId="207"/>
          <ac:spMkLst>
            <pc:docMk/>
            <pc:sldMk cId="2369578651" sldId="268"/>
            <ac:spMk id="2" creationId="{8E47DE0D-975F-47D0-B9D6-4D4325D95A2F}"/>
          </ac:spMkLst>
        </pc:spChg>
        <pc:spChg chg="del mod">
          <ac:chgData name="Jackie Richter" userId="982b984821bbbd62" providerId="LiveId" clId="{27BE5596-9735-4B12-8A5E-A12BA6E825A6}" dt="2020-01-15T04:58:46.164" v="2351"/>
          <ac:spMkLst>
            <pc:docMk/>
            <pc:sldMk cId="2369578651" sldId="268"/>
            <ac:spMk id="3" creationId="{B63491A6-537B-4B5C-A45F-FE3ED80AC0F6}"/>
          </ac:spMkLst>
        </pc:spChg>
        <pc:spChg chg="add mod">
          <ac:chgData name="Jackie Richter" userId="982b984821bbbd62" providerId="LiveId" clId="{27BE5596-9735-4B12-8A5E-A12BA6E825A6}" dt="2020-01-15T19:53:03.561" v="5236" actId="207"/>
          <ac:spMkLst>
            <pc:docMk/>
            <pc:sldMk cId="2369578651" sldId="268"/>
            <ac:spMk id="4" creationId="{2546EBD1-385D-4A74-B49B-AE9B75C22679}"/>
          </ac:spMkLst>
        </pc:spChg>
        <pc:picChg chg="add mod">
          <ac:chgData name="Jackie Richter" userId="982b984821bbbd62" providerId="LiveId" clId="{27BE5596-9735-4B12-8A5E-A12BA6E825A6}" dt="2020-01-15T05:03:36.640" v="2489" actId="1076"/>
          <ac:picMkLst>
            <pc:docMk/>
            <pc:sldMk cId="2369578651" sldId="268"/>
            <ac:picMk id="5" creationId="{1CF784BB-B6E5-4E68-8CBC-C6BD95488F68}"/>
          </ac:picMkLst>
        </pc:picChg>
      </pc:sldChg>
      <pc:sldChg chg="addSp delSp modSp add">
        <pc:chgData name="Jackie Richter" userId="982b984821bbbd62" providerId="LiveId" clId="{27BE5596-9735-4B12-8A5E-A12BA6E825A6}" dt="2020-01-15T20:26:55.987" v="5931" actId="1076"/>
        <pc:sldMkLst>
          <pc:docMk/>
          <pc:sldMk cId="1157657485" sldId="269"/>
        </pc:sldMkLst>
        <pc:spChg chg="mod">
          <ac:chgData name="Jackie Richter" userId="982b984821bbbd62" providerId="LiveId" clId="{27BE5596-9735-4B12-8A5E-A12BA6E825A6}" dt="2020-01-14T05:18:51.820" v="1861" actId="207"/>
          <ac:spMkLst>
            <pc:docMk/>
            <pc:sldMk cId="1157657485" sldId="269"/>
            <ac:spMk id="2" creationId="{3D662031-5B7A-4CE8-A8F0-3FEC046A009E}"/>
          </ac:spMkLst>
        </pc:spChg>
        <pc:spChg chg="add del mod">
          <ac:chgData name="Jackie Richter" userId="982b984821bbbd62" providerId="LiveId" clId="{27BE5596-9735-4B12-8A5E-A12BA6E825A6}" dt="2020-01-15T20:26:50.349" v="5929" actId="478"/>
          <ac:spMkLst>
            <pc:docMk/>
            <pc:sldMk cId="1157657485" sldId="269"/>
            <ac:spMk id="3" creationId="{0C4A9F9D-A0C4-44EA-B47F-F10CA65C6508}"/>
          </ac:spMkLst>
        </pc:spChg>
        <pc:spChg chg="add del mod">
          <ac:chgData name="Jackie Richter" userId="982b984821bbbd62" providerId="LiveId" clId="{27BE5596-9735-4B12-8A5E-A12BA6E825A6}" dt="2020-01-15T20:26:52.486" v="5930" actId="478"/>
          <ac:spMkLst>
            <pc:docMk/>
            <pc:sldMk cId="1157657485" sldId="269"/>
            <ac:spMk id="7" creationId="{A044164B-452A-4E41-95C4-CD917796E799}"/>
          </ac:spMkLst>
        </pc:spChg>
        <pc:picChg chg="add mod">
          <ac:chgData name="Jackie Richter" userId="982b984821bbbd62" providerId="LiveId" clId="{27BE5596-9735-4B12-8A5E-A12BA6E825A6}" dt="2020-01-15T20:26:55.987" v="5931" actId="1076"/>
          <ac:picMkLst>
            <pc:docMk/>
            <pc:sldMk cId="1157657485" sldId="269"/>
            <ac:picMk id="5" creationId="{74D3C476-087E-419E-878E-83571ECC9A22}"/>
          </ac:picMkLst>
        </pc:picChg>
      </pc:sldChg>
      <pc:sldChg chg="addSp modSp add">
        <pc:chgData name="Jackie Richter" userId="982b984821bbbd62" providerId="LiveId" clId="{27BE5596-9735-4B12-8A5E-A12BA6E825A6}" dt="2020-01-15T05:16:01.250" v="2769" actId="1076"/>
        <pc:sldMkLst>
          <pc:docMk/>
          <pc:sldMk cId="894049158" sldId="270"/>
        </pc:sldMkLst>
        <pc:spChg chg="mod">
          <ac:chgData name="Jackie Richter" userId="982b984821bbbd62" providerId="LiveId" clId="{27BE5596-9735-4B12-8A5E-A12BA6E825A6}" dt="2020-01-14T05:20:48.068" v="1923" actId="114"/>
          <ac:spMkLst>
            <pc:docMk/>
            <pc:sldMk cId="894049158" sldId="270"/>
            <ac:spMk id="2" creationId="{76161637-F02F-4D98-A083-1369DB56E345}"/>
          </ac:spMkLst>
        </pc:spChg>
        <pc:spChg chg="mod">
          <ac:chgData name="Jackie Richter" userId="982b984821bbbd62" providerId="LiveId" clId="{27BE5596-9735-4B12-8A5E-A12BA6E825A6}" dt="2020-01-15T05:13:37.635" v="2555" actId="207"/>
          <ac:spMkLst>
            <pc:docMk/>
            <pc:sldMk cId="894049158" sldId="270"/>
            <ac:spMk id="3" creationId="{8EDA7AE7-1A5A-43A2-B8B5-8E450E4D671A}"/>
          </ac:spMkLst>
        </pc:spChg>
        <pc:spChg chg="add mod">
          <ac:chgData name="Jackie Richter" userId="982b984821bbbd62" providerId="LiveId" clId="{27BE5596-9735-4B12-8A5E-A12BA6E825A6}" dt="2020-01-15T05:15:36.827" v="2767" actId="1076"/>
          <ac:spMkLst>
            <pc:docMk/>
            <pc:sldMk cId="894049158" sldId="270"/>
            <ac:spMk id="6" creationId="{95738707-C067-4192-8820-968937B15F70}"/>
          </ac:spMkLst>
        </pc:spChg>
        <pc:picChg chg="add mod">
          <ac:chgData name="Jackie Richter" userId="982b984821bbbd62" providerId="LiveId" clId="{27BE5596-9735-4B12-8A5E-A12BA6E825A6}" dt="2020-01-15T05:16:01.250" v="2769" actId="1076"/>
          <ac:picMkLst>
            <pc:docMk/>
            <pc:sldMk cId="894049158" sldId="270"/>
            <ac:picMk id="5" creationId="{5F03A555-3DDD-487F-BA53-1D93D18F8E18}"/>
          </ac:picMkLst>
        </pc:picChg>
      </pc:sldChg>
      <pc:sldChg chg="modSp add del">
        <pc:chgData name="Jackie Richter" userId="982b984821bbbd62" providerId="LiveId" clId="{27BE5596-9735-4B12-8A5E-A12BA6E825A6}" dt="2020-01-15T05:16:38.367" v="2770" actId="47"/>
        <pc:sldMkLst>
          <pc:docMk/>
          <pc:sldMk cId="3354234234" sldId="271"/>
        </pc:sldMkLst>
        <pc:spChg chg="mod">
          <ac:chgData name="Jackie Richter" userId="982b984821bbbd62" providerId="LiveId" clId="{27BE5596-9735-4B12-8A5E-A12BA6E825A6}" dt="2020-01-14T05:25:17.862" v="1964" actId="404"/>
          <ac:spMkLst>
            <pc:docMk/>
            <pc:sldMk cId="3354234234" sldId="271"/>
            <ac:spMk id="2" creationId="{37C5EA43-9866-4147-866D-9937CDD70D3D}"/>
          </ac:spMkLst>
        </pc:spChg>
        <pc:spChg chg="mod">
          <ac:chgData name="Jackie Richter" userId="982b984821bbbd62" providerId="LiveId" clId="{27BE5596-9735-4B12-8A5E-A12BA6E825A6}" dt="2020-01-14T05:26:14.455" v="2003" actId="1076"/>
          <ac:spMkLst>
            <pc:docMk/>
            <pc:sldMk cId="3354234234" sldId="271"/>
            <ac:spMk id="3" creationId="{79EA1B6E-4AA2-433E-AD65-C6D374E75C3C}"/>
          </ac:spMkLst>
        </pc:spChg>
      </pc:sldChg>
      <pc:sldChg chg="addSp modSp add">
        <pc:chgData name="Jackie Richter" userId="982b984821bbbd62" providerId="LiveId" clId="{27BE5596-9735-4B12-8A5E-A12BA6E825A6}" dt="2020-01-15T05:28:30.022" v="2886" actId="1076"/>
        <pc:sldMkLst>
          <pc:docMk/>
          <pc:sldMk cId="2426084439" sldId="272"/>
        </pc:sldMkLst>
        <pc:spChg chg="mod">
          <ac:chgData name="Jackie Richter" userId="982b984821bbbd62" providerId="LiveId" clId="{27BE5596-9735-4B12-8A5E-A12BA6E825A6}" dt="2020-01-14T05:27:07.377" v="2017" actId="403"/>
          <ac:spMkLst>
            <pc:docMk/>
            <pc:sldMk cId="2426084439" sldId="272"/>
            <ac:spMk id="2" creationId="{79859D27-01D3-4098-8762-F2A37ECCB1F7}"/>
          </ac:spMkLst>
        </pc:spChg>
        <pc:spChg chg="mod">
          <ac:chgData name="Jackie Richter" userId="982b984821bbbd62" providerId="LiveId" clId="{27BE5596-9735-4B12-8A5E-A12BA6E825A6}" dt="2020-01-15T05:23:53.234" v="2874" actId="1076"/>
          <ac:spMkLst>
            <pc:docMk/>
            <pc:sldMk cId="2426084439" sldId="272"/>
            <ac:spMk id="3" creationId="{1479845A-7DA1-479F-BACF-575101A515BD}"/>
          </ac:spMkLst>
        </pc:spChg>
        <pc:spChg chg="add mod">
          <ac:chgData name="Jackie Richter" userId="982b984821bbbd62" providerId="LiveId" clId="{27BE5596-9735-4B12-8A5E-A12BA6E825A6}" dt="2020-01-15T05:28:30.022" v="2886" actId="1076"/>
          <ac:spMkLst>
            <pc:docMk/>
            <pc:sldMk cId="2426084439" sldId="272"/>
            <ac:spMk id="6" creationId="{CB52672D-FCD1-42F7-9CF8-3D2ED8D46FA3}"/>
          </ac:spMkLst>
        </pc:spChg>
        <pc:picChg chg="add mod">
          <ac:chgData name="Jackie Richter" userId="982b984821bbbd62" providerId="LiveId" clId="{27BE5596-9735-4B12-8A5E-A12BA6E825A6}" dt="2020-01-15T05:18:13.770" v="2776" actId="14100"/>
          <ac:picMkLst>
            <pc:docMk/>
            <pc:sldMk cId="2426084439" sldId="272"/>
            <ac:picMk id="5" creationId="{DB97B7EA-24D1-4E5E-8AFA-EDBD777E7899}"/>
          </ac:picMkLst>
        </pc:picChg>
        <pc:picChg chg="add mod modCrop">
          <ac:chgData name="Jackie Richter" userId="982b984821bbbd62" providerId="LiveId" clId="{27BE5596-9735-4B12-8A5E-A12BA6E825A6}" dt="2020-01-15T05:28:25.240" v="2885" actId="1076"/>
          <ac:picMkLst>
            <pc:docMk/>
            <pc:sldMk cId="2426084439" sldId="272"/>
            <ac:picMk id="8" creationId="{E6E0BDCF-8DB8-4A56-B2F7-62985DF1FE3D}"/>
          </ac:picMkLst>
        </pc:picChg>
      </pc:sldChg>
      <pc:sldChg chg="addSp delSp modSp add">
        <pc:chgData name="Jackie Richter" userId="982b984821bbbd62" providerId="LiveId" clId="{27BE5596-9735-4B12-8A5E-A12BA6E825A6}" dt="2020-01-15T20:02:53.495" v="5573" actId="478"/>
        <pc:sldMkLst>
          <pc:docMk/>
          <pc:sldMk cId="2868609732" sldId="273"/>
        </pc:sldMkLst>
        <pc:spChg chg="mod">
          <ac:chgData name="Jackie Richter" userId="982b984821bbbd62" providerId="LiveId" clId="{27BE5596-9735-4B12-8A5E-A12BA6E825A6}" dt="2020-01-14T05:28:44.495" v="2089" actId="403"/>
          <ac:spMkLst>
            <pc:docMk/>
            <pc:sldMk cId="2868609732" sldId="273"/>
            <ac:spMk id="2" creationId="{87D933C7-7D78-4772-BBBF-0F468A0C0D8D}"/>
          </ac:spMkLst>
        </pc:spChg>
        <pc:spChg chg="mod">
          <ac:chgData name="Jackie Richter" userId="982b984821bbbd62" providerId="LiveId" clId="{27BE5596-9735-4B12-8A5E-A12BA6E825A6}" dt="2020-01-15T05:38:26.832" v="2944" actId="207"/>
          <ac:spMkLst>
            <pc:docMk/>
            <pc:sldMk cId="2868609732" sldId="273"/>
            <ac:spMk id="3" creationId="{D10A27C8-2663-4C50-9F91-2264DAB79453}"/>
          </ac:spMkLst>
        </pc:spChg>
        <pc:spChg chg="add mod">
          <ac:chgData name="Jackie Richter" userId="982b984821bbbd62" providerId="LiveId" clId="{27BE5596-9735-4B12-8A5E-A12BA6E825A6}" dt="2020-01-15T05:42:39.101" v="2989" actId="1076"/>
          <ac:spMkLst>
            <pc:docMk/>
            <pc:sldMk cId="2868609732" sldId="273"/>
            <ac:spMk id="8" creationId="{755DF0F7-65E5-4314-9C2A-4126B63AEBAF}"/>
          </ac:spMkLst>
        </pc:spChg>
        <pc:picChg chg="add mod modCrop">
          <ac:chgData name="Jackie Richter" userId="982b984821bbbd62" providerId="LiveId" clId="{27BE5596-9735-4B12-8A5E-A12BA6E825A6}" dt="2020-01-15T05:41:36.500" v="2956" actId="1076"/>
          <ac:picMkLst>
            <pc:docMk/>
            <pc:sldMk cId="2868609732" sldId="273"/>
            <ac:picMk id="5" creationId="{3CDC49F6-E201-4590-AFF8-25C8B2ACC371}"/>
          </ac:picMkLst>
        </pc:picChg>
        <pc:picChg chg="add mod">
          <ac:chgData name="Jackie Richter" userId="982b984821bbbd62" providerId="LiveId" clId="{27BE5596-9735-4B12-8A5E-A12BA6E825A6}" dt="2020-01-15T05:41:39.125" v="2957" actId="1076"/>
          <ac:picMkLst>
            <pc:docMk/>
            <pc:sldMk cId="2868609732" sldId="273"/>
            <ac:picMk id="7" creationId="{8051CAC2-8607-421B-84D4-B96583EBA9D2}"/>
          </ac:picMkLst>
        </pc:picChg>
        <pc:picChg chg="add del">
          <ac:chgData name="Jackie Richter" userId="982b984821bbbd62" providerId="LiveId" clId="{27BE5596-9735-4B12-8A5E-A12BA6E825A6}" dt="2020-01-15T20:02:53.495" v="5573" actId="478"/>
          <ac:picMkLst>
            <pc:docMk/>
            <pc:sldMk cId="2868609732" sldId="273"/>
            <ac:picMk id="9" creationId="{DAA84965-C26A-4CEF-B23A-58A532DC3B73}"/>
          </ac:picMkLst>
        </pc:picChg>
      </pc:sldChg>
      <pc:sldChg chg="addSp delSp modSp add">
        <pc:chgData name="Jackie Richter" userId="982b984821bbbd62" providerId="LiveId" clId="{27BE5596-9735-4B12-8A5E-A12BA6E825A6}" dt="2020-01-15T05:51:10.971" v="3049" actId="20577"/>
        <pc:sldMkLst>
          <pc:docMk/>
          <pc:sldMk cId="2354596531" sldId="274"/>
        </pc:sldMkLst>
        <pc:spChg chg="mod">
          <ac:chgData name="Jackie Richter" userId="982b984821bbbd62" providerId="LiveId" clId="{27BE5596-9735-4B12-8A5E-A12BA6E825A6}" dt="2020-01-14T05:40:56.089" v="2211" actId="404"/>
          <ac:spMkLst>
            <pc:docMk/>
            <pc:sldMk cId="2354596531" sldId="274"/>
            <ac:spMk id="2" creationId="{596BF406-1321-4B2B-A397-A33827055B0F}"/>
          </ac:spMkLst>
        </pc:spChg>
        <pc:spChg chg="del">
          <ac:chgData name="Jackie Richter" userId="982b984821bbbd62" providerId="LiveId" clId="{27BE5596-9735-4B12-8A5E-A12BA6E825A6}" dt="2020-01-15T05:49:13.596" v="3016" actId="478"/>
          <ac:spMkLst>
            <pc:docMk/>
            <pc:sldMk cId="2354596531" sldId="274"/>
            <ac:spMk id="3" creationId="{DE60B426-3609-4BBD-8D7F-CAC135661DCD}"/>
          </ac:spMkLst>
        </pc:spChg>
        <pc:spChg chg="add mod">
          <ac:chgData name="Jackie Richter" userId="982b984821bbbd62" providerId="LiveId" clId="{27BE5596-9735-4B12-8A5E-A12BA6E825A6}" dt="2020-01-15T05:50:49.252" v="3035" actId="20577"/>
          <ac:spMkLst>
            <pc:docMk/>
            <pc:sldMk cId="2354596531" sldId="274"/>
            <ac:spMk id="5" creationId="{312F4F74-6E70-4821-AFF2-F30A3C14678F}"/>
          </ac:spMkLst>
        </pc:spChg>
        <pc:spChg chg="add mod">
          <ac:chgData name="Jackie Richter" userId="982b984821bbbd62" providerId="LiveId" clId="{27BE5596-9735-4B12-8A5E-A12BA6E825A6}" dt="2020-01-15T05:51:10.971" v="3049" actId="20577"/>
          <ac:spMkLst>
            <pc:docMk/>
            <pc:sldMk cId="2354596531" sldId="274"/>
            <ac:spMk id="7" creationId="{3077F067-8759-4FE9-8FD5-A30FAF1E09BF}"/>
          </ac:spMkLst>
        </pc:spChg>
        <pc:picChg chg="add mod">
          <ac:chgData name="Jackie Richter" userId="982b984821bbbd62" providerId="LiveId" clId="{27BE5596-9735-4B12-8A5E-A12BA6E825A6}" dt="2020-01-15T05:49:59.581" v="3023" actId="1076"/>
          <ac:picMkLst>
            <pc:docMk/>
            <pc:sldMk cId="2354596531" sldId="274"/>
            <ac:picMk id="4" creationId="{B4B59425-62BB-4901-B70B-6D657805477C}"/>
          </ac:picMkLst>
        </pc:picChg>
        <pc:picChg chg="add mod">
          <ac:chgData name="Jackie Richter" userId="982b984821bbbd62" providerId="LiveId" clId="{27BE5596-9735-4B12-8A5E-A12BA6E825A6}" dt="2020-01-15T05:50:06.868" v="3025" actId="1076"/>
          <ac:picMkLst>
            <pc:docMk/>
            <pc:sldMk cId="2354596531" sldId="274"/>
            <ac:picMk id="6" creationId="{0B7379FC-DDEC-46F8-AFB7-E0A6E3D258A1}"/>
          </ac:picMkLst>
        </pc:picChg>
      </pc:sldChg>
      <pc:sldChg chg="addSp delSp modSp add">
        <pc:chgData name="Jackie Richter" userId="982b984821bbbd62" providerId="LiveId" clId="{27BE5596-9735-4B12-8A5E-A12BA6E825A6}" dt="2020-01-15T20:05:58.670" v="5647" actId="14100"/>
        <pc:sldMkLst>
          <pc:docMk/>
          <pc:sldMk cId="3664891013" sldId="275"/>
        </pc:sldMkLst>
        <pc:spChg chg="mod">
          <ac:chgData name="Jackie Richter" userId="982b984821bbbd62" providerId="LiveId" clId="{27BE5596-9735-4B12-8A5E-A12BA6E825A6}" dt="2020-01-14T05:37:44.673" v="2158" actId="403"/>
          <ac:spMkLst>
            <pc:docMk/>
            <pc:sldMk cId="3664891013" sldId="275"/>
            <ac:spMk id="2" creationId="{539905CF-B28A-456B-8554-610E9BDA2ADE}"/>
          </ac:spMkLst>
        </pc:spChg>
        <pc:spChg chg="mod">
          <ac:chgData name="Jackie Richter" userId="982b984821bbbd62" providerId="LiveId" clId="{27BE5596-9735-4B12-8A5E-A12BA6E825A6}" dt="2020-01-15T19:54:31.828" v="5241" actId="20577"/>
          <ac:spMkLst>
            <pc:docMk/>
            <pc:sldMk cId="3664891013" sldId="275"/>
            <ac:spMk id="3" creationId="{E9164CF2-8A9A-469E-AEAC-CCA36B4A7CA9}"/>
          </ac:spMkLst>
        </pc:spChg>
        <pc:spChg chg="add mod">
          <ac:chgData name="Jackie Richter" userId="982b984821bbbd62" providerId="LiveId" clId="{27BE5596-9735-4B12-8A5E-A12BA6E825A6}" dt="2020-01-15T19:54:19.522" v="5240" actId="1076"/>
          <ac:spMkLst>
            <pc:docMk/>
            <pc:sldMk cId="3664891013" sldId="275"/>
            <ac:spMk id="8" creationId="{7226D230-728A-4803-AE13-DDEFCBF42A3D}"/>
          </ac:spMkLst>
        </pc:spChg>
        <pc:picChg chg="add del mod">
          <ac:chgData name="Jackie Richter" userId="982b984821bbbd62" providerId="LiveId" clId="{27BE5596-9735-4B12-8A5E-A12BA6E825A6}" dt="2020-01-15T05:44:08.858" v="2990" actId="478"/>
          <ac:picMkLst>
            <pc:docMk/>
            <pc:sldMk cId="3664891013" sldId="275"/>
            <ac:picMk id="5" creationId="{86F9872D-C7B1-4AF6-8774-04E9D8EFDFCE}"/>
          </ac:picMkLst>
        </pc:picChg>
        <pc:picChg chg="add del mod">
          <ac:chgData name="Jackie Richter" userId="982b984821bbbd62" providerId="LiveId" clId="{27BE5596-9735-4B12-8A5E-A12BA6E825A6}" dt="2020-01-15T05:34:54.984" v="2896"/>
          <ac:picMkLst>
            <pc:docMk/>
            <pc:sldMk cId="3664891013" sldId="275"/>
            <ac:picMk id="7" creationId="{AE66DADA-E909-4065-96C6-9877343F34B9}"/>
          </ac:picMkLst>
        </pc:picChg>
        <pc:picChg chg="add mod">
          <ac:chgData name="Jackie Richter" userId="982b984821bbbd62" providerId="LiveId" clId="{27BE5596-9735-4B12-8A5E-A12BA6E825A6}" dt="2020-01-15T05:46:30.725" v="3012" actId="1076"/>
          <ac:picMkLst>
            <pc:docMk/>
            <pc:sldMk cId="3664891013" sldId="275"/>
            <ac:picMk id="10" creationId="{C78A11D4-3671-433F-BC05-D417673537FA}"/>
          </ac:picMkLst>
        </pc:picChg>
        <pc:picChg chg="add mod modCrop">
          <ac:chgData name="Jackie Richter" userId="982b984821bbbd62" providerId="LiveId" clId="{27BE5596-9735-4B12-8A5E-A12BA6E825A6}" dt="2020-01-15T20:05:58.670" v="5647" actId="14100"/>
          <ac:picMkLst>
            <pc:docMk/>
            <pc:sldMk cId="3664891013" sldId="275"/>
            <ac:picMk id="12" creationId="{4BB3659A-F955-4098-8A3E-1B085184E6A3}"/>
          </ac:picMkLst>
        </pc:picChg>
      </pc:sldChg>
      <pc:sldChg chg="add del">
        <pc:chgData name="Jackie Richter" userId="982b984821bbbd62" providerId="LiveId" clId="{27BE5596-9735-4B12-8A5E-A12BA6E825A6}" dt="2020-01-15T04:57:10.348" v="2349"/>
        <pc:sldMkLst>
          <pc:docMk/>
          <pc:sldMk cId="1130531351" sldId="276"/>
        </pc:sldMkLst>
      </pc:sldChg>
      <pc:sldChg chg="modSp add">
        <pc:chgData name="Jackie Richter" userId="982b984821bbbd62" providerId="LiveId" clId="{27BE5596-9735-4B12-8A5E-A12BA6E825A6}" dt="2020-01-15T20:27:09.783" v="5933" actId="20577"/>
        <pc:sldMkLst>
          <pc:docMk/>
          <pc:sldMk cId="2635156987" sldId="276"/>
        </pc:sldMkLst>
        <pc:spChg chg="mod">
          <ac:chgData name="Jackie Richter" userId="982b984821bbbd62" providerId="LiveId" clId="{27BE5596-9735-4B12-8A5E-A12BA6E825A6}" dt="2020-01-15T20:27:09.783" v="5933" actId="20577"/>
          <ac:spMkLst>
            <pc:docMk/>
            <pc:sldMk cId="2635156987" sldId="276"/>
            <ac:spMk id="2" creationId="{0161BF68-F6C8-4580-A5FF-A71D49C13A8F}"/>
          </ac:spMkLst>
        </pc:spChg>
        <pc:spChg chg="mod">
          <ac:chgData name="Jackie Richter" userId="982b984821bbbd62" providerId="LiveId" clId="{27BE5596-9735-4B12-8A5E-A12BA6E825A6}" dt="2020-01-15T19:53:42.013" v="5239" actId="1076"/>
          <ac:spMkLst>
            <pc:docMk/>
            <pc:sldMk cId="2635156987" sldId="276"/>
            <ac:spMk id="3" creationId="{B2D87933-A6BF-4F93-8B55-3AF3D867F7B5}"/>
          </ac:spMkLst>
        </pc:spChg>
      </pc:sldChg>
      <pc:sldChg chg="addSp delSp modSp add">
        <pc:chgData name="Jackie Richter" userId="982b984821bbbd62" providerId="LiveId" clId="{27BE5596-9735-4B12-8A5E-A12BA6E825A6}" dt="2020-01-15T05:53:21.162" v="3066" actId="1076"/>
        <pc:sldMkLst>
          <pc:docMk/>
          <pc:sldMk cId="2025424956" sldId="277"/>
        </pc:sldMkLst>
        <pc:spChg chg="del">
          <ac:chgData name="Jackie Richter" userId="982b984821bbbd62" providerId="LiveId" clId="{27BE5596-9735-4B12-8A5E-A12BA6E825A6}" dt="2020-01-15T05:51:29.759" v="3051" actId="478"/>
          <ac:spMkLst>
            <pc:docMk/>
            <pc:sldMk cId="2025424956" sldId="277"/>
            <ac:spMk id="2" creationId="{6A9331AA-C29A-4933-B3E5-2CEE89C1B06D}"/>
          </ac:spMkLst>
        </pc:spChg>
        <pc:spChg chg="del">
          <ac:chgData name="Jackie Richter" userId="982b984821bbbd62" providerId="LiveId" clId="{27BE5596-9735-4B12-8A5E-A12BA6E825A6}" dt="2020-01-15T05:51:43.820" v="3053" actId="478"/>
          <ac:spMkLst>
            <pc:docMk/>
            <pc:sldMk cId="2025424956" sldId="277"/>
            <ac:spMk id="3" creationId="{01BF76FB-7224-407D-A445-FFF840891EA1}"/>
          </ac:spMkLst>
        </pc:spChg>
        <pc:spChg chg="add">
          <ac:chgData name="Jackie Richter" userId="982b984821bbbd62" providerId="LiveId" clId="{27BE5596-9735-4B12-8A5E-A12BA6E825A6}" dt="2020-01-15T05:51:30.104" v="3052"/>
          <ac:spMkLst>
            <pc:docMk/>
            <pc:sldMk cId="2025424956" sldId="277"/>
            <ac:spMk id="4" creationId="{321FA2A9-AA98-4A42-AB58-8944A59F497C}"/>
          </ac:spMkLst>
        </pc:spChg>
        <pc:spChg chg="add del">
          <ac:chgData name="Jackie Richter" userId="982b984821bbbd62" providerId="LiveId" clId="{27BE5596-9735-4B12-8A5E-A12BA6E825A6}" dt="2020-01-15T05:52:36.474" v="3055"/>
          <ac:spMkLst>
            <pc:docMk/>
            <pc:sldMk cId="2025424956" sldId="277"/>
            <ac:spMk id="5" creationId="{AE87A8EF-9FB2-4135-BDA1-6A16A3083CF3}"/>
          </ac:spMkLst>
        </pc:spChg>
        <pc:spChg chg="add mod">
          <ac:chgData name="Jackie Richter" userId="982b984821bbbd62" providerId="LiveId" clId="{27BE5596-9735-4B12-8A5E-A12BA6E825A6}" dt="2020-01-15T05:53:21.162" v="3066" actId="1076"/>
          <ac:spMkLst>
            <pc:docMk/>
            <pc:sldMk cId="2025424956" sldId="277"/>
            <ac:spMk id="7" creationId="{49FCDB32-C834-4165-A892-5C50C76459FD}"/>
          </ac:spMkLst>
        </pc:spChg>
        <pc:picChg chg="add mod">
          <ac:chgData name="Jackie Richter" userId="982b984821bbbd62" providerId="LiveId" clId="{27BE5596-9735-4B12-8A5E-A12BA6E825A6}" dt="2020-01-15T05:52:44.137" v="3057" actId="1076"/>
          <ac:picMkLst>
            <pc:docMk/>
            <pc:sldMk cId="2025424956" sldId="277"/>
            <ac:picMk id="6" creationId="{1C41A4E7-540F-4011-AD96-ED69C5FBDDCE}"/>
          </ac:picMkLst>
        </pc:picChg>
      </pc:sldChg>
      <pc:sldChg chg="addSp delSp modSp add">
        <pc:chgData name="Jackie Richter" userId="982b984821bbbd62" providerId="LiveId" clId="{27BE5596-9735-4B12-8A5E-A12BA6E825A6}" dt="2020-01-15T06:01:07.684" v="3173"/>
        <pc:sldMkLst>
          <pc:docMk/>
          <pc:sldMk cId="1135790335" sldId="278"/>
        </pc:sldMkLst>
        <pc:spChg chg="del">
          <ac:chgData name="Jackie Richter" userId="982b984821bbbd62" providerId="LiveId" clId="{27BE5596-9735-4B12-8A5E-A12BA6E825A6}" dt="2020-01-15T05:53:32.934" v="3068" actId="478"/>
          <ac:spMkLst>
            <pc:docMk/>
            <pc:sldMk cId="1135790335" sldId="278"/>
            <ac:spMk id="2" creationId="{300CF105-8E5F-4C69-8AE0-7F4121A269DC}"/>
          </ac:spMkLst>
        </pc:spChg>
        <pc:spChg chg="del">
          <ac:chgData name="Jackie Richter" userId="982b984821bbbd62" providerId="LiveId" clId="{27BE5596-9735-4B12-8A5E-A12BA6E825A6}" dt="2020-01-15T05:53:38.212" v="3070" actId="478"/>
          <ac:spMkLst>
            <pc:docMk/>
            <pc:sldMk cId="1135790335" sldId="278"/>
            <ac:spMk id="3" creationId="{9E5FDCC4-E975-4933-95E0-E79D6D927DB6}"/>
          </ac:spMkLst>
        </pc:spChg>
        <pc:spChg chg="add">
          <ac:chgData name="Jackie Richter" userId="982b984821bbbd62" providerId="LiveId" clId="{27BE5596-9735-4B12-8A5E-A12BA6E825A6}" dt="2020-01-15T05:53:33.931" v="3069"/>
          <ac:spMkLst>
            <pc:docMk/>
            <pc:sldMk cId="1135790335" sldId="278"/>
            <ac:spMk id="4" creationId="{93106B45-62CF-43C5-A658-9D16B631C4C3}"/>
          </ac:spMkLst>
        </pc:spChg>
        <pc:spChg chg="add mod">
          <ac:chgData name="Jackie Richter" userId="982b984821bbbd62" providerId="LiveId" clId="{27BE5596-9735-4B12-8A5E-A12BA6E825A6}" dt="2020-01-15T05:58:01.880" v="3155" actId="207"/>
          <ac:spMkLst>
            <pc:docMk/>
            <pc:sldMk cId="1135790335" sldId="278"/>
            <ac:spMk id="6" creationId="{90CCACC7-9A45-4C7F-A811-9E1CACF0220E}"/>
          </ac:spMkLst>
        </pc:spChg>
        <pc:spChg chg="add mod">
          <ac:chgData name="Jackie Richter" userId="982b984821bbbd62" providerId="LiveId" clId="{27BE5596-9735-4B12-8A5E-A12BA6E825A6}" dt="2020-01-15T05:58:05.420" v="3156" actId="207"/>
          <ac:spMkLst>
            <pc:docMk/>
            <pc:sldMk cId="1135790335" sldId="278"/>
            <ac:spMk id="8" creationId="{1499E13E-7E0C-4B61-9EAD-44EC412D3DBE}"/>
          </ac:spMkLst>
        </pc:spChg>
        <pc:spChg chg="add mod">
          <ac:chgData name="Jackie Richter" userId="982b984821bbbd62" providerId="LiveId" clId="{27BE5596-9735-4B12-8A5E-A12BA6E825A6}" dt="2020-01-15T05:58:35.368" v="3158" actId="207"/>
          <ac:spMkLst>
            <pc:docMk/>
            <pc:sldMk cId="1135790335" sldId="278"/>
            <ac:spMk id="9" creationId="{1722744D-D5C0-45C1-B4BA-8A520DB12816}"/>
          </ac:spMkLst>
        </pc:spChg>
        <pc:spChg chg="add mod">
          <ac:chgData name="Jackie Richter" userId="982b984821bbbd62" providerId="LiveId" clId="{27BE5596-9735-4B12-8A5E-A12BA6E825A6}" dt="2020-01-15T06:00:15.959" v="3168" actId="14100"/>
          <ac:spMkLst>
            <pc:docMk/>
            <pc:sldMk cId="1135790335" sldId="278"/>
            <ac:spMk id="10" creationId="{87E43299-99F9-486E-AE53-213B56B6D41B}"/>
          </ac:spMkLst>
        </pc:spChg>
        <pc:spChg chg="add del mod">
          <ac:chgData name="Jackie Richter" userId="982b984821bbbd62" providerId="LiveId" clId="{27BE5596-9735-4B12-8A5E-A12BA6E825A6}" dt="2020-01-15T06:01:07.684" v="3173"/>
          <ac:spMkLst>
            <pc:docMk/>
            <pc:sldMk cId="1135790335" sldId="278"/>
            <ac:spMk id="11" creationId="{213EA6E7-5888-4A36-BAFE-3ECCFE1FF80E}"/>
          </ac:spMkLst>
        </pc:spChg>
        <pc:picChg chg="add mod">
          <ac:chgData name="Jackie Richter" userId="982b984821bbbd62" providerId="LiveId" clId="{27BE5596-9735-4B12-8A5E-A12BA6E825A6}" dt="2020-01-15T05:56:04.237" v="3108" actId="1076"/>
          <ac:picMkLst>
            <pc:docMk/>
            <pc:sldMk cId="1135790335" sldId="278"/>
            <ac:picMk id="5" creationId="{5AA9DA8A-C242-4079-B7E7-C410A0A0C702}"/>
          </ac:picMkLst>
        </pc:picChg>
        <pc:picChg chg="add mod">
          <ac:chgData name="Jackie Richter" userId="982b984821bbbd62" providerId="LiveId" clId="{27BE5596-9735-4B12-8A5E-A12BA6E825A6}" dt="2020-01-15T05:56:09.191" v="3110" actId="1076"/>
          <ac:picMkLst>
            <pc:docMk/>
            <pc:sldMk cId="1135790335" sldId="278"/>
            <ac:picMk id="7" creationId="{62388467-24FB-4675-AEAC-4A7D736549CD}"/>
          </ac:picMkLst>
        </pc:picChg>
      </pc:sldChg>
      <pc:sldChg chg="addSp delSp modSp add">
        <pc:chgData name="Jackie Richter" userId="982b984821bbbd62" providerId="LiveId" clId="{27BE5596-9735-4B12-8A5E-A12BA6E825A6}" dt="2020-01-15T20:00:44.653" v="5494" actId="1076"/>
        <pc:sldMkLst>
          <pc:docMk/>
          <pc:sldMk cId="1021008153" sldId="279"/>
        </pc:sldMkLst>
        <pc:spChg chg="del">
          <ac:chgData name="Jackie Richter" userId="982b984821bbbd62" providerId="LiveId" clId="{27BE5596-9735-4B12-8A5E-A12BA6E825A6}" dt="2020-01-15T06:01:22.544" v="3177" actId="478"/>
          <ac:spMkLst>
            <pc:docMk/>
            <pc:sldMk cId="1021008153" sldId="279"/>
            <ac:spMk id="2" creationId="{7FC7AD02-E196-4F22-BB90-CED0E69F699C}"/>
          </ac:spMkLst>
        </pc:spChg>
        <pc:spChg chg="del">
          <ac:chgData name="Jackie Richter" userId="982b984821bbbd62" providerId="LiveId" clId="{27BE5596-9735-4B12-8A5E-A12BA6E825A6}" dt="2020-01-15T06:01:12.400" v="3175" actId="478"/>
          <ac:spMkLst>
            <pc:docMk/>
            <pc:sldMk cId="1021008153" sldId="279"/>
            <ac:spMk id="3" creationId="{80AD3CDB-9276-480F-A0C4-4F85508BF16A}"/>
          </ac:spMkLst>
        </pc:spChg>
        <pc:spChg chg="add mod">
          <ac:chgData name="Jackie Richter" userId="982b984821bbbd62" providerId="LiveId" clId="{27BE5596-9735-4B12-8A5E-A12BA6E825A6}" dt="2020-01-15T16:10:56.637" v="3282" actId="1076"/>
          <ac:spMkLst>
            <pc:docMk/>
            <pc:sldMk cId="1021008153" sldId="279"/>
            <ac:spMk id="4" creationId="{E9F22DDA-664A-40A9-A2F9-398D9415AF54}"/>
          </ac:spMkLst>
        </pc:spChg>
        <pc:spChg chg="add">
          <ac:chgData name="Jackie Richter" userId="982b984821bbbd62" providerId="LiveId" clId="{27BE5596-9735-4B12-8A5E-A12BA6E825A6}" dt="2020-01-15T06:01:19.179" v="3176"/>
          <ac:spMkLst>
            <pc:docMk/>
            <pc:sldMk cId="1021008153" sldId="279"/>
            <ac:spMk id="5" creationId="{E31DEA25-1ECA-49CF-A0C3-0EDB7EFBA588}"/>
          </ac:spMkLst>
        </pc:spChg>
        <pc:spChg chg="add mod">
          <ac:chgData name="Jackie Richter" userId="982b984821bbbd62" providerId="LiveId" clId="{27BE5596-9735-4B12-8A5E-A12BA6E825A6}" dt="2020-01-15T20:00:44.653" v="5494" actId="1076"/>
          <ac:spMkLst>
            <pc:docMk/>
            <pc:sldMk cId="1021008153" sldId="279"/>
            <ac:spMk id="6" creationId="{172020E1-E456-4635-96EB-DFC97E45AD54}"/>
          </ac:spMkLst>
        </pc:spChg>
        <pc:spChg chg="add del mod">
          <ac:chgData name="Jackie Richter" userId="982b984821bbbd62" providerId="LiveId" clId="{27BE5596-9735-4B12-8A5E-A12BA6E825A6}" dt="2020-01-15T19:55:42.306" v="5242" actId="478"/>
          <ac:spMkLst>
            <pc:docMk/>
            <pc:sldMk cId="1021008153" sldId="279"/>
            <ac:spMk id="9" creationId="{C16C7F5D-998A-4C68-9B6F-D7EE1C50FA8E}"/>
          </ac:spMkLst>
        </pc:spChg>
        <pc:spChg chg="add del mod">
          <ac:chgData name="Jackie Richter" userId="982b984821bbbd62" providerId="LiveId" clId="{27BE5596-9735-4B12-8A5E-A12BA6E825A6}" dt="2020-01-15T19:59:06.368" v="5345" actId="478"/>
          <ac:spMkLst>
            <pc:docMk/>
            <pc:sldMk cId="1021008153" sldId="279"/>
            <ac:spMk id="10" creationId="{B972A1DC-F5B8-4388-ABD4-622EA84E793C}"/>
          </ac:spMkLst>
        </pc:spChg>
        <pc:spChg chg="add mod">
          <ac:chgData name="Jackie Richter" userId="982b984821bbbd62" providerId="LiveId" clId="{27BE5596-9735-4B12-8A5E-A12BA6E825A6}" dt="2020-01-15T20:00:39.501" v="5493" actId="1076"/>
          <ac:spMkLst>
            <pc:docMk/>
            <pc:sldMk cId="1021008153" sldId="279"/>
            <ac:spMk id="11" creationId="{1DB02A50-EEB3-4C85-977A-AA42B1C5B501}"/>
          </ac:spMkLst>
        </pc:spChg>
        <pc:picChg chg="add del mod">
          <ac:chgData name="Jackie Richter" userId="982b984821bbbd62" providerId="LiveId" clId="{27BE5596-9735-4B12-8A5E-A12BA6E825A6}" dt="2020-01-15T19:56:43.443" v="5248" actId="478"/>
          <ac:picMkLst>
            <pc:docMk/>
            <pc:sldMk cId="1021008153" sldId="279"/>
            <ac:picMk id="8" creationId="{335352AA-524F-4EC6-AFE3-07479DD1B371}"/>
          </ac:picMkLst>
        </pc:picChg>
      </pc:sldChg>
      <pc:sldChg chg="addSp delSp modSp add">
        <pc:chgData name="Jackie Richter" userId="982b984821bbbd62" providerId="LiveId" clId="{27BE5596-9735-4B12-8A5E-A12BA6E825A6}" dt="2020-01-15T17:32:19.545" v="4558" actId="207"/>
        <pc:sldMkLst>
          <pc:docMk/>
          <pc:sldMk cId="1794312101" sldId="280"/>
        </pc:sldMkLst>
        <pc:spChg chg="mod">
          <ac:chgData name="Jackie Richter" userId="982b984821bbbd62" providerId="LiveId" clId="{27BE5596-9735-4B12-8A5E-A12BA6E825A6}" dt="2020-01-15T17:32:19.545" v="4558" actId="207"/>
          <ac:spMkLst>
            <pc:docMk/>
            <pc:sldMk cId="1794312101" sldId="280"/>
            <ac:spMk id="2" creationId="{E4C9938F-31B3-4FCD-B3A7-3BA1BF24D9F8}"/>
          </ac:spMkLst>
        </pc:spChg>
        <pc:spChg chg="del">
          <ac:chgData name="Jackie Richter" userId="982b984821bbbd62" providerId="LiveId" clId="{27BE5596-9735-4B12-8A5E-A12BA6E825A6}" dt="2020-01-15T17:21:37.667" v="4425" actId="478"/>
          <ac:spMkLst>
            <pc:docMk/>
            <pc:sldMk cId="1794312101" sldId="280"/>
            <ac:spMk id="3" creationId="{F92B3070-709F-4DA1-A177-21E1B5A5FFC0}"/>
          </ac:spMkLst>
        </pc:spChg>
        <pc:spChg chg="add mod">
          <ac:chgData name="Jackie Richter" userId="982b984821bbbd62" providerId="LiveId" clId="{27BE5596-9735-4B12-8A5E-A12BA6E825A6}" dt="2020-01-15T17:31:55.214" v="4557" actId="207"/>
          <ac:spMkLst>
            <pc:docMk/>
            <pc:sldMk cId="1794312101" sldId="280"/>
            <ac:spMk id="10" creationId="{F21BB16A-F2B8-4BAA-8EFE-8F305280C95F}"/>
          </ac:spMkLst>
        </pc:spChg>
        <pc:picChg chg="add del mod modCrop">
          <ac:chgData name="Jackie Richter" userId="982b984821bbbd62" providerId="LiveId" clId="{27BE5596-9735-4B12-8A5E-A12BA6E825A6}" dt="2020-01-15T17:24:49.179" v="4443" actId="478"/>
          <ac:picMkLst>
            <pc:docMk/>
            <pc:sldMk cId="1794312101" sldId="280"/>
            <ac:picMk id="5" creationId="{12FFA5EE-58D6-46C3-91CA-E6E1A6DCF3D0}"/>
          </ac:picMkLst>
        </pc:picChg>
        <pc:picChg chg="add mod modCrop">
          <ac:chgData name="Jackie Richter" userId="982b984821bbbd62" providerId="LiveId" clId="{27BE5596-9735-4B12-8A5E-A12BA6E825A6}" dt="2020-01-15T17:27:14.495" v="4450" actId="1076"/>
          <ac:picMkLst>
            <pc:docMk/>
            <pc:sldMk cId="1794312101" sldId="280"/>
            <ac:picMk id="7" creationId="{376FBE76-438D-4066-B691-64663F510687}"/>
          </ac:picMkLst>
        </pc:picChg>
        <pc:picChg chg="add mod">
          <ac:chgData name="Jackie Richter" userId="982b984821bbbd62" providerId="LiveId" clId="{27BE5596-9735-4B12-8A5E-A12BA6E825A6}" dt="2020-01-15T17:30:17.622" v="4495" actId="1076"/>
          <ac:picMkLst>
            <pc:docMk/>
            <pc:sldMk cId="1794312101" sldId="280"/>
            <ac:picMk id="9" creationId="{88BF0383-276B-4072-8D56-EF3CFEB0BAF6}"/>
          </ac:picMkLst>
        </pc:picChg>
      </pc:sldChg>
      <pc:sldChg chg="addSp delSp modSp add">
        <pc:chgData name="Jackie Richter" userId="982b984821bbbd62" providerId="LiveId" clId="{27BE5596-9735-4B12-8A5E-A12BA6E825A6}" dt="2020-01-15T20:03:34.226" v="5603" actId="20577"/>
        <pc:sldMkLst>
          <pc:docMk/>
          <pc:sldMk cId="3969395900" sldId="281"/>
        </pc:sldMkLst>
        <pc:spChg chg="del">
          <ac:chgData name="Jackie Richter" userId="982b984821bbbd62" providerId="LiveId" clId="{27BE5596-9735-4B12-8A5E-A12BA6E825A6}" dt="2020-01-15T20:03:21.894" v="5577" actId="478"/>
          <ac:spMkLst>
            <pc:docMk/>
            <pc:sldMk cId="3969395900" sldId="281"/>
            <ac:spMk id="2" creationId="{210DFAE3-7F29-4EC7-8A33-85E4675ED84A}"/>
          </ac:spMkLst>
        </pc:spChg>
        <pc:spChg chg="del">
          <ac:chgData name="Jackie Richter" userId="982b984821bbbd62" providerId="LiveId" clId="{27BE5596-9735-4B12-8A5E-A12BA6E825A6}" dt="2020-01-15T19:58:50.525" v="5341" actId="478"/>
          <ac:spMkLst>
            <pc:docMk/>
            <pc:sldMk cId="3969395900" sldId="281"/>
            <ac:spMk id="3" creationId="{A52C15EC-E218-4E66-824D-F9346DB5C340}"/>
          </ac:spMkLst>
        </pc:spChg>
        <pc:spChg chg="add mod">
          <ac:chgData name="Jackie Richter" userId="982b984821bbbd62" providerId="LiveId" clId="{27BE5596-9735-4B12-8A5E-A12BA6E825A6}" dt="2020-01-15T20:03:05.222" v="5576" actId="1076"/>
          <ac:spMkLst>
            <pc:docMk/>
            <pc:sldMk cId="3969395900" sldId="281"/>
            <ac:spMk id="4" creationId="{7D06212A-5E8C-42A6-A6D6-4232B09013F4}"/>
          </ac:spMkLst>
        </pc:spChg>
        <pc:spChg chg="add mod">
          <ac:chgData name="Jackie Richter" userId="982b984821bbbd62" providerId="LiveId" clId="{27BE5596-9735-4B12-8A5E-A12BA6E825A6}" dt="2020-01-15T20:02:15.755" v="5570" actId="1076"/>
          <ac:spMkLst>
            <pc:docMk/>
            <pc:sldMk cId="3969395900" sldId="281"/>
            <ac:spMk id="5" creationId="{DCA82BFA-E718-4D32-A384-457529991DD0}"/>
          </ac:spMkLst>
        </pc:spChg>
        <pc:spChg chg="add mod">
          <ac:chgData name="Jackie Richter" userId="982b984821bbbd62" providerId="LiveId" clId="{27BE5596-9735-4B12-8A5E-A12BA6E825A6}" dt="2020-01-15T20:03:34.226" v="5603" actId="20577"/>
          <ac:spMkLst>
            <pc:docMk/>
            <pc:sldMk cId="3969395900" sldId="281"/>
            <ac:spMk id="7" creationId="{CEA31EAA-32CA-433D-A9C8-635C5E1FD58B}"/>
          </ac:spMkLst>
        </pc:spChg>
        <pc:picChg chg="add mod">
          <ac:chgData name="Jackie Richter" userId="982b984821bbbd62" providerId="LiveId" clId="{27BE5596-9735-4B12-8A5E-A12BA6E825A6}" dt="2020-01-15T20:03:01.947" v="5575" actId="1076"/>
          <ac:picMkLst>
            <pc:docMk/>
            <pc:sldMk cId="3969395900" sldId="281"/>
            <ac:picMk id="6" creationId="{667DC22D-0084-4BB3-88C9-927A12E4DE04}"/>
          </ac:picMkLst>
        </pc:picChg>
      </pc:sldChg>
      <pc:sldChg chg="addSp delSp modSp add">
        <pc:chgData name="Jackie Richter" userId="982b984821bbbd62" providerId="LiveId" clId="{27BE5596-9735-4B12-8A5E-A12BA6E825A6}" dt="2020-01-15T20:05:29.508" v="5645" actId="1076"/>
        <pc:sldMkLst>
          <pc:docMk/>
          <pc:sldMk cId="3954760002" sldId="282"/>
        </pc:sldMkLst>
        <pc:spChg chg="del">
          <ac:chgData name="Jackie Richter" userId="982b984821bbbd62" providerId="LiveId" clId="{27BE5596-9735-4B12-8A5E-A12BA6E825A6}" dt="2020-01-15T20:04:10.330" v="5613" actId="478"/>
          <ac:spMkLst>
            <pc:docMk/>
            <pc:sldMk cId="3954760002" sldId="282"/>
            <ac:spMk id="2" creationId="{BD74387D-9574-4E3A-9705-FFB566DADEAB}"/>
          </ac:spMkLst>
        </pc:spChg>
        <pc:spChg chg="del">
          <ac:chgData name="Jackie Richter" userId="982b984821bbbd62" providerId="LiveId" clId="{27BE5596-9735-4B12-8A5E-A12BA6E825A6}" dt="2020-01-15T20:03:48.754" v="5605" actId="478"/>
          <ac:spMkLst>
            <pc:docMk/>
            <pc:sldMk cId="3954760002" sldId="282"/>
            <ac:spMk id="3" creationId="{E96CF16B-9725-435F-8887-A876AAA95543}"/>
          </ac:spMkLst>
        </pc:spChg>
        <pc:spChg chg="add mod">
          <ac:chgData name="Jackie Richter" userId="982b984821bbbd62" providerId="LiveId" clId="{27BE5596-9735-4B12-8A5E-A12BA6E825A6}" dt="2020-01-15T20:04:02.971" v="5612" actId="20577"/>
          <ac:spMkLst>
            <pc:docMk/>
            <pc:sldMk cId="3954760002" sldId="282"/>
            <ac:spMk id="4" creationId="{1F60AF75-33F8-438F-92EC-0D67FCB21B9D}"/>
          </ac:spMkLst>
        </pc:spChg>
        <pc:spChg chg="add mod">
          <ac:chgData name="Jackie Richter" userId="982b984821bbbd62" providerId="LiveId" clId="{27BE5596-9735-4B12-8A5E-A12BA6E825A6}" dt="2020-01-15T20:05:29.508" v="5645" actId="1076"/>
          <ac:spMkLst>
            <pc:docMk/>
            <pc:sldMk cId="3954760002" sldId="282"/>
            <ac:spMk id="7" creationId="{6A807015-A534-48E6-A28F-CFEC75BB7966}"/>
          </ac:spMkLst>
        </pc:spChg>
        <pc:picChg chg="add mod">
          <ac:chgData name="Jackie Richter" userId="982b984821bbbd62" providerId="LiveId" clId="{27BE5596-9735-4B12-8A5E-A12BA6E825A6}" dt="2020-01-15T20:05:01.082" v="5618" actId="1076"/>
          <ac:picMkLst>
            <pc:docMk/>
            <pc:sldMk cId="3954760002" sldId="282"/>
            <ac:picMk id="6" creationId="{B40EBCD4-D2CA-46F6-9EE0-C6676AE1A9B6}"/>
          </ac:picMkLst>
        </pc:picChg>
      </pc:sldChg>
      <pc:sldChg chg="addSp delSp modSp add">
        <pc:chgData name="Jackie Richter" userId="982b984821bbbd62" providerId="LiveId" clId="{27BE5596-9735-4B12-8A5E-A12BA6E825A6}" dt="2020-01-15T20:12:10.919" v="5803" actId="1076"/>
        <pc:sldMkLst>
          <pc:docMk/>
          <pc:sldMk cId="3081463903" sldId="283"/>
        </pc:sldMkLst>
        <pc:spChg chg="del">
          <ac:chgData name="Jackie Richter" userId="982b984821bbbd62" providerId="LiveId" clId="{27BE5596-9735-4B12-8A5E-A12BA6E825A6}" dt="2020-01-15T20:06:25.788" v="5650" actId="478"/>
          <ac:spMkLst>
            <pc:docMk/>
            <pc:sldMk cId="3081463903" sldId="283"/>
            <ac:spMk id="2" creationId="{027633D4-5FB8-45E4-B8EB-3A6B87EF56F4}"/>
          </ac:spMkLst>
        </pc:spChg>
        <pc:spChg chg="del">
          <ac:chgData name="Jackie Richter" userId="982b984821bbbd62" providerId="LiveId" clId="{27BE5596-9735-4B12-8A5E-A12BA6E825A6}" dt="2020-01-15T20:06:17.513" v="5649" actId="478"/>
          <ac:spMkLst>
            <pc:docMk/>
            <pc:sldMk cId="3081463903" sldId="283"/>
            <ac:spMk id="3" creationId="{02404756-DB87-4838-89CE-6F724892005A}"/>
          </ac:spMkLst>
        </pc:spChg>
        <pc:spChg chg="add">
          <ac:chgData name="Jackie Richter" userId="982b984821bbbd62" providerId="LiveId" clId="{27BE5596-9735-4B12-8A5E-A12BA6E825A6}" dt="2020-01-15T20:06:26.546" v="5651"/>
          <ac:spMkLst>
            <pc:docMk/>
            <pc:sldMk cId="3081463903" sldId="283"/>
            <ac:spMk id="4" creationId="{0D5DC01B-E26C-44BE-A322-360D32F719BB}"/>
          </ac:spMkLst>
        </pc:spChg>
        <pc:spChg chg="add mod">
          <ac:chgData name="Jackie Richter" userId="982b984821bbbd62" providerId="LiveId" clId="{27BE5596-9735-4B12-8A5E-A12BA6E825A6}" dt="2020-01-15T20:12:04.207" v="5801" actId="1076"/>
          <ac:spMkLst>
            <pc:docMk/>
            <pc:sldMk cId="3081463903" sldId="283"/>
            <ac:spMk id="5" creationId="{6E1FD303-4571-4922-B080-567B486633BB}"/>
          </ac:spMkLst>
        </pc:spChg>
        <pc:spChg chg="add mod">
          <ac:chgData name="Jackie Richter" userId="982b984821bbbd62" providerId="LiveId" clId="{27BE5596-9735-4B12-8A5E-A12BA6E825A6}" dt="2020-01-15T20:11:30.924" v="5794" actId="1076"/>
          <ac:spMkLst>
            <pc:docMk/>
            <pc:sldMk cId="3081463903" sldId="283"/>
            <ac:spMk id="6" creationId="{68803569-08F8-451F-BDEF-2FEA669EE300}"/>
          </ac:spMkLst>
        </pc:spChg>
        <pc:picChg chg="add mod modCrop">
          <ac:chgData name="Jackie Richter" userId="982b984821bbbd62" providerId="LiveId" clId="{27BE5596-9735-4B12-8A5E-A12BA6E825A6}" dt="2020-01-15T20:12:10.919" v="5803" actId="1076"/>
          <ac:picMkLst>
            <pc:docMk/>
            <pc:sldMk cId="3081463903" sldId="283"/>
            <ac:picMk id="8" creationId="{77E666D9-68FF-4F10-8060-54E7C481D395}"/>
          </ac:picMkLst>
        </pc:picChg>
      </pc:sldChg>
    </pc:docChg>
  </pc:docChgLst>
  <pc:docChgLst>
    <pc:chgData name="Chad Richter" userId="982b984821bbbd62" providerId="LiveId" clId="{3C666229-1985-43D4-B22D-63E61C66B9FC}"/>
    <pc:docChg chg="undo custSel addSld delSld modSld sldOrd">
      <pc:chgData name="Chad Richter" userId="982b984821bbbd62" providerId="LiveId" clId="{3C666229-1985-43D4-B22D-63E61C66B9FC}" dt="2021-02-03T18:50:01.124" v="5904" actId="20577"/>
      <pc:docMkLst>
        <pc:docMk/>
      </pc:docMkLst>
      <pc:sldChg chg="modSp mod">
        <pc:chgData name="Chad Richter" userId="982b984821bbbd62" providerId="LiveId" clId="{3C666229-1985-43D4-B22D-63E61C66B9FC}" dt="2021-01-20T04:39:34.542" v="1" actId="20577"/>
        <pc:sldMkLst>
          <pc:docMk/>
          <pc:sldMk cId="1829643265" sldId="256"/>
        </pc:sldMkLst>
        <pc:spChg chg="mod">
          <ac:chgData name="Chad Richter" userId="982b984821bbbd62" providerId="LiveId" clId="{3C666229-1985-43D4-B22D-63E61C66B9FC}" dt="2021-01-20T04:39:34.542" v="1" actId="20577"/>
          <ac:spMkLst>
            <pc:docMk/>
            <pc:sldMk cId="1829643265" sldId="256"/>
            <ac:spMk id="2" creationId="{D7E59944-0EBA-4BB6-9E1B-20C512863976}"/>
          </ac:spMkLst>
        </pc:spChg>
      </pc:sldChg>
      <pc:sldChg chg="addSp delSp modSp">
        <pc:chgData name="Chad Richter" userId="982b984821bbbd62" providerId="LiveId" clId="{3C666229-1985-43D4-B22D-63E61C66B9FC}" dt="2021-01-27T18:56:39.571" v="4986" actId="20577"/>
        <pc:sldMkLst>
          <pc:docMk/>
          <pc:sldMk cId="1839986005" sldId="257"/>
        </pc:sldMkLst>
        <pc:graphicFrameChg chg="mod">
          <ac:chgData name="Chad Richter" userId="982b984821bbbd62" providerId="LiveId" clId="{3C666229-1985-43D4-B22D-63E61C66B9FC}" dt="2021-01-27T18:56:39.571" v="4986" actId="20577"/>
          <ac:graphicFrameMkLst>
            <pc:docMk/>
            <pc:sldMk cId="1839986005" sldId="257"/>
            <ac:graphicFrameMk id="4" creationId="{AA9E5429-1079-4B80-AF13-1B72B3F18D14}"/>
          </ac:graphicFrameMkLst>
        </pc:graphicFrameChg>
        <pc:picChg chg="add del mod">
          <ac:chgData name="Chad Richter" userId="982b984821bbbd62" providerId="LiveId" clId="{3C666229-1985-43D4-B22D-63E61C66B9FC}" dt="2021-01-25T21:46:13.912" v="3150" actId="21"/>
          <ac:picMkLst>
            <pc:docMk/>
            <pc:sldMk cId="1839986005" sldId="257"/>
            <ac:picMk id="4098" creationId="{0FE777EE-7D33-428D-869F-AF4D86421AC1}"/>
          </ac:picMkLst>
        </pc:picChg>
      </pc:sldChg>
      <pc:sldChg chg="modSp mod">
        <pc:chgData name="Chad Richter" userId="982b984821bbbd62" providerId="LiveId" clId="{3C666229-1985-43D4-B22D-63E61C66B9FC}" dt="2021-01-20T04:41:09.327" v="69" actId="27636"/>
        <pc:sldMkLst>
          <pc:docMk/>
          <pc:sldMk cId="4213298638" sldId="258"/>
        </pc:sldMkLst>
        <pc:spChg chg="mod">
          <ac:chgData name="Chad Richter" userId="982b984821bbbd62" providerId="LiveId" clId="{3C666229-1985-43D4-B22D-63E61C66B9FC}" dt="2021-01-20T04:40:29.211" v="26" actId="20577"/>
          <ac:spMkLst>
            <pc:docMk/>
            <pc:sldMk cId="4213298638" sldId="258"/>
            <ac:spMk id="5" creationId="{661065D9-4532-4CB1-9099-2BF7165EDCEB}"/>
          </ac:spMkLst>
        </pc:spChg>
        <pc:spChg chg="mod">
          <ac:chgData name="Chad Richter" userId="982b984821bbbd62" providerId="LiveId" clId="{3C666229-1985-43D4-B22D-63E61C66B9FC}" dt="2021-01-20T04:41:09.327" v="69" actId="27636"/>
          <ac:spMkLst>
            <pc:docMk/>
            <pc:sldMk cId="4213298638" sldId="258"/>
            <ac:spMk id="17" creationId="{698535DE-0D54-4E02-BAA4-74EB095F920B}"/>
          </ac:spMkLst>
        </pc:spChg>
      </pc:sldChg>
      <pc:sldChg chg="modSp mod">
        <pc:chgData name="Chad Richter" userId="982b984821bbbd62" providerId="LiveId" clId="{3C666229-1985-43D4-B22D-63E61C66B9FC}" dt="2021-01-27T18:57:02.542" v="4987" actId="27107"/>
        <pc:sldMkLst>
          <pc:docMk/>
          <pc:sldMk cId="3310724875" sldId="259"/>
        </pc:sldMkLst>
        <pc:spChg chg="mod">
          <ac:chgData name="Chad Richter" userId="982b984821bbbd62" providerId="LiveId" clId="{3C666229-1985-43D4-B22D-63E61C66B9FC}" dt="2021-01-27T18:57:02.542" v="4987" actId="27107"/>
          <ac:spMkLst>
            <pc:docMk/>
            <pc:sldMk cId="3310724875" sldId="259"/>
            <ac:spMk id="5" creationId="{1F435C7E-6559-4575-9433-8F4E7A6990EE}"/>
          </ac:spMkLst>
        </pc:spChg>
      </pc:sldChg>
      <pc:sldChg chg="addSp delSp modSp mod">
        <pc:chgData name="Chad Richter" userId="982b984821bbbd62" providerId="LiveId" clId="{3C666229-1985-43D4-B22D-63E61C66B9FC}" dt="2021-01-23T06:14:33.321" v="1488" actId="20577"/>
        <pc:sldMkLst>
          <pc:docMk/>
          <pc:sldMk cId="3781381583" sldId="260"/>
        </pc:sldMkLst>
        <pc:spChg chg="mod">
          <ac:chgData name="Chad Richter" userId="982b984821bbbd62" providerId="LiveId" clId="{3C666229-1985-43D4-B22D-63E61C66B9FC}" dt="2021-01-23T06:14:33.321" v="1488" actId="20577"/>
          <ac:spMkLst>
            <pc:docMk/>
            <pc:sldMk cId="3781381583" sldId="260"/>
            <ac:spMk id="2" creationId="{7AA04E48-D539-4A02-8258-F8A49B7276B8}"/>
          </ac:spMkLst>
        </pc:spChg>
        <pc:picChg chg="add mod">
          <ac:chgData name="Chad Richter" userId="982b984821bbbd62" providerId="LiveId" clId="{3C666229-1985-43D4-B22D-63E61C66B9FC}" dt="2021-01-20T04:43:05.928" v="77" actId="1076"/>
          <ac:picMkLst>
            <pc:docMk/>
            <pc:sldMk cId="3781381583" sldId="260"/>
            <ac:picMk id="4" creationId="{ECC8318F-8EA9-43AE-A7FE-4FFB14834C7B}"/>
          </ac:picMkLst>
        </pc:picChg>
        <pc:picChg chg="del">
          <ac:chgData name="Chad Richter" userId="982b984821bbbd62" providerId="LiveId" clId="{3C666229-1985-43D4-B22D-63E61C66B9FC}" dt="2021-01-20T04:41:51.205" v="70" actId="478"/>
          <ac:picMkLst>
            <pc:docMk/>
            <pc:sldMk cId="3781381583" sldId="260"/>
            <ac:picMk id="5" creationId="{8D1905FA-A2F1-48F7-A225-0D4B9F12C587}"/>
          </ac:picMkLst>
        </pc:picChg>
      </pc:sldChg>
      <pc:sldChg chg="modSp mod">
        <pc:chgData name="Chad Richter" userId="982b984821bbbd62" providerId="LiveId" clId="{3C666229-1985-43D4-B22D-63E61C66B9FC}" dt="2021-01-25T20:52:01.772" v="1704" actId="20577"/>
        <pc:sldMkLst>
          <pc:docMk/>
          <pc:sldMk cId="1127729840" sldId="261"/>
        </pc:sldMkLst>
        <pc:spChg chg="mod">
          <ac:chgData name="Chad Richter" userId="982b984821bbbd62" providerId="LiveId" clId="{3C666229-1985-43D4-B22D-63E61C66B9FC}" dt="2021-01-25T20:52:01.772" v="1704" actId="20577"/>
          <ac:spMkLst>
            <pc:docMk/>
            <pc:sldMk cId="1127729840" sldId="261"/>
            <ac:spMk id="3" creationId="{EA0EAE0F-5B72-4E68-89C7-17B7AD4A3075}"/>
          </ac:spMkLst>
        </pc:spChg>
      </pc:sldChg>
      <pc:sldChg chg="modSp mod">
        <pc:chgData name="Chad Richter" userId="982b984821bbbd62" providerId="LiveId" clId="{3C666229-1985-43D4-B22D-63E61C66B9FC}" dt="2021-01-25T20:58:05.440" v="1798" actId="1076"/>
        <pc:sldMkLst>
          <pc:docMk/>
          <pc:sldMk cId="611087812" sldId="262"/>
        </pc:sldMkLst>
        <pc:spChg chg="mod">
          <ac:chgData name="Chad Richter" userId="982b984821bbbd62" providerId="LiveId" clId="{3C666229-1985-43D4-B22D-63E61C66B9FC}" dt="2021-01-25T20:58:05.440" v="1798" actId="1076"/>
          <ac:spMkLst>
            <pc:docMk/>
            <pc:sldMk cId="611087812" sldId="262"/>
            <ac:spMk id="3" creationId="{4CCCEF38-764F-4CD6-9983-DF347C441633}"/>
          </ac:spMkLst>
        </pc:spChg>
      </pc:sldChg>
      <pc:sldChg chg="addSp delSp modSp mod">
        <pc:chgData name="Chad Richter" userId="982b984821bbbd62" providerId="LiveId" clId="{3C666229-1985-43D4-B22D-63E61C66B9FC}" dt="2021-01-25T21:43:58.301" v="3139" actId="478"/>
        <pc:sldMkLst>
          <pc:docMk/>
          <pc:sldMk cId="2652581249" sldId="263"/>
        </pc:sldMkLst>
        <pc:spChg chg="mod">
          <ac:chgData name="Chad Richter" userId="982b984821bbbd62" providerId="LiveId" clId="{3C666229-1985-43D4-B22D-63E61C66B9FC}" dt="2021-01-20T04:43:35.199" v="79" actId="20577"/>
          <ac:spMkLst>
            <pc:docMk/>
            <pc:sldMk cId="2652581249" sldId="263"/>
            <ac:spMk id="2" creationId="{727E1672-78C1-4F44-90BE-B1B4A3130ACE}"/>
          </ac:spMkLst>
        </pc:spChg>
        <pc:graphicFrameChg chg="modGraphic">
          <ac:chgData name="Chad Richter" userId="982b984821bbbd62" providerId="LiveId" clId="{3C666229-1985-43D4-B22D-63E61C66B9FC}" dt="2021-01-20T04:44:05.022" v="130" actId="20577"/>
          <ac:graphicFrameMkLst>
            <pc:docMk/>
            <pc:sldMk cId="2652581249" sldId="263"/>
            <ac:graphicFrameMk id="4" creationId="{38C64391-0413-4292-AF00-7CFCE0F03D5F}"/>
          </ac:graphicFrameMkLst>
        </pc:graphicFrameChg>
        <pc:picChg chg="add del mod">
          <ac:chgData name="Chad Richter" userId="982b984821bbbd62" providerId="LiveId" clId="{3C666229-1985-43D4-B22D-63E61C66B9FC}" dt="2021-01-25T21:38:06.530" v="3100" actId="478"/>
          <ac:picMkLst>
            <pc:docMk/>
            <pc:sldMk cId="2652581249" sldId="263"/>
            <ac:picMk id="2050" creationId="{10F1259F-4755-4EFD-B6F9-AAF3F01B1E93}"/>
          </ac:picMkLst>
        </pc:picChg>
        <pc:picChg chg="add del mod">
          <ac:chgData name="Chad Richter" userId="982b984821bbbd62" providerId="LiveId" clId="{3C666229-1985-43D4-B22D-63E61C66B9FC}" dt="2021-01-25T21:38:32.472" v="3104" actId="478"/>
          <ac:picMkLst>
            <pc:docMk/>
            <pc:sldMk cId="2652581249" sldId="263"/>
            <ac:picMk id="2052" creationId="{2ADF38E2-480D-49CE-AC6E-D968B1A45437}"/>
          </ac:picMkLst>
        </pc:picChg>
        <pc:picChg chg="add del mod">
          <ac:chgData name="Chad Richter" userId="982b984821bbbd62" providerId="LiveId" clId="{3C666229-1985-43D4-B22D-63E61C66B9FC}" dt="2021-01-25T21:39:15.212" v="3108" actId="478"/>
          <ac:picMkLst>
            <pc:docMk/>
            <pc:sldMk cId="2652581249" sldId="263"/>
            <ac:picMk id="2054" creationId="{CC941926-385B-41F5-B990-CBF6092673E7}"/>
          </ac:picMkLst>
        </pc:picChg>
        <pc:picChg chg="add del mod">
          <ac:chgData name="Chad Richter" userId="982b984821bbbd62" providerId="LiveId" clId="{3C666229-1985-43D4-B22D-63E61C66B9FC}" dt="2021-01-25T21:43:26.742" v="3134" actId="478"/>
          <ac:picMkLst>
            <pc:docMk/>
            <pc:sldMk cId="2652581249" sldId="263"/>
            <ac:picMk id="2056" creationId="{F0D77BD2-8099-42DC-9836-7D92F2BD9E2C}"/>
          </ac:picMkLst>
        </pc:picChg>
        <pc:picChg chg="add del mod">
          <ac:chgData name="Chad Richter" userId="982b984821bbbd62" providerId="LiveId" clId="{3C666229-1985-43D4-B22D-63E61C66B9FC}" dt="2021-01-25T21:43:58.301" v="3139" actId="478"/>
          <ac:picMkLst>
            <pc:docMk/>
            <pc:sldMk cId="2652581249" sldId="263"/>
            <ac:picMk id="2058" creationId="{77A82CF1-DD42-4A7B-A1FB-498A78D862AB}"/>
          </ac:picMkLst>
        </pc:picChg>
      </pc:sldChg>
      <pc:sldChg chg="addSp delSp modSp mod ord">
        <pc:chgData name="Chad Richter" userId="982b984821bbbd62" providerId="LiveId" clId="{3C666229-1985-43D4-B22D-63E61C66B9FC}" dt="2021-01-26T19:35:35.881" v="4571" actId="14100"/>
        <pc:sldMkLst>
          <pc:docMk/>
          <pc:sldMk cId="3093854594" sldId="264"/>
        </pc:sldMkLst>
        <pc:spChg chg="mod">
          <ac:chgData name="Chad Richter" userId="982b984821bbbd62" providerId="LiveId" clId="{3C666229-1985-43D4-B22D-63E61C66B9FC}" dt="2021-01-25T21:00:58.750" v="1849" actId="20577"/>
          <ac:spMkLst>
            <pc:docMk/>
            <pc:sldMk cId="3093854594" sldId="264"/>
            <ac:spMk id="4" creationId="{69F96547-D69A-4042-AC07-B9B2999E6F6F}"/>
          </ac:spMkLst>
        </pc:spChg>
        <pc:picChg chg="add del mod">
          <ac:chgData name="Chad Richter" userId="982b984821bbbd62" providerId="LiveId" clId="{3C666229-1985-43D4-B22D-63E61C66B9FC}" dt="2021-01-25T21:32:32.934" v="2854" actId="478"/>
          <ac:picMkLst>
            <pc:docMk/>
            <pc:sldMk cId="3093854594" sldId="264"/>
            <ac:picMk id="3" creationId="{4584609D-48B4-439D-89A6-6A5C58EAA4FD}"/>
          </ac:picMkLst>
        </pc:picChg>
        <pc:picChg chg="add del mod">
          <ac:chgData name="Chad Richter" userId="982b984821bbbd62" providerId="LiveId" clId="{3C666229-1985-43D4-B22D-63E61C66B9FC}" dt="2021-01-25T21:32:47.182" v="2856" actId="478"/>
          <ac:picMkLst>
            <pc:docMk/>
            <pc:sldMk cId="3093854594" sldId="264"/>
            <ac:picMk id="5" creationId="{62BE6DD3-21E4-451B-9823-AE83E370B586}"/>
          </ac:picMkLst>
        </pc:picChg>
        <pc:picChg chg="add del mod">
          <ac:chgData name="Chad Richter" userId="982b984821bbbd62" providerId="LiveId" clId="{3C666229-1985-43D4-B22D-63E61C66B9FC}" dt="2021-01-25T21:33:35.032" v="2863" actId="478"/>
          <ac:picMkLst>
            <pc:docMk/>
            <pc:sldMk cId="3093854594" sldId="264"/>
            <ac:picMk id="7" creationId="{8DCBD17A-0E47-4103-A215-407029CD9C37}"/>
          </ac:picMkLst>
        </pc:picChg>
        <pc:picChg chg="del">
          <ac:chgData name="Chad Richter" userId="982b984821bbbd62" providerId="LiveId" clId="{3C666229-1985-43D4-B22D-63E61C66B9FC}" dt="2021-01-20T05:51:21.335" v="158" actId="478"/>
          <ac:picMkLst>
            <pc:docMk/>
            <pc:sldMk cId="3093854594" sldId="264"/>
            <ac:picMk id="8" creationId="{11BFF84B-84AC-4674-BCC4-6E43FCE551DF}"/>
          </ac:picMkLst>
        </pc:picChg>
        <pc:picChg chg="add mod">
          <ac:chgData name="Chad Richter" userId="982b984821bbbd62" providerId="LiveId" clId="{3C666229-1985-43D4-B22D-63E61C66B9FC}" dt="2021-01-26T19:35:35.881" v="4571" actId="14100"/>
          <ac:picMkLst>
            <pc:docMk/>
            <pc:sldMk cId="3093854594" sldId="264"/>
            <ac:picMk id="9" creationId="{2C73B257-43E4-4961-8B8A-D563D2E0E63A}"/>
          </ac:picMkLst>
        </pc:picChg>
      </pc:sldChg>
      <pc:sldChg chg="addSp modSp mod">
        <pc:chgData name="Chad Richter" userId="982b984821bbbd62" providerId="LiveId" clId="{3C666229-1985-43D4-B22D-63E61C66B9FC}" dt="2021-01-27T19:00:55.063" v="5111" actId="113"/>
        <pc:sldMkLst>
          <pc:docMk/>
          <pc:sldMk cId="2874700422" sldId="265"/>
        </pc:sldMkLst>
        <pc:spChg chg="mod">
          <ac:chgData name="Chad Richter" userId="982b984821bbbd62" providerId="LiveId" clId="{3C666229-1985-43D4-B22D-63E61C66B9FC}" dt="2021-01-25T21:20:55.762" v="2839" actId="114"/>
          <ac:spMkLst>
            <pc:docMk/>
            <pc:sldMk cId="2874700422" sldId="265"/>
            <ac:spMk id="2" creationId="{490CE45A-BAD8-4EAB-9EFB-14CC32636375}"/>
          </ac:spMkLst>
        </pc:spChg>
        <pc:spChg chg="add mod">
          <ac:chgData name="Chad Richter" userId="982b984821bbbd62" providerId="LiveId" clId="{3C666229-1985-43D4-B22D-63E61C66B9FC}" dt="2021-01-27T19:00:55.063" v="5111" actId="113"/>
          <ac:spMkLst>
            <pc:docMk/>
            <pc:sldMk cId="2874700422" sldId="265"/>
            <ac:spMk id="3" creationId="{50E8939B-7071-4C8B-AD29-5E877EA2EE1B}"/>
          </ac:spMkLst>
        </pc:spChg>
        <pc:graphicFrameChg chg="mod modGraphic">
          <ac:chgData name="Chad Richter" userId="982b984821bbbd62" providerId="LiveId" clId="{3C666229-1985-43D4-B22D-63E61C66B9FC}" dt="2021-01-27T18:59:05.486" v="5000" actId="20577"/>
          <ac:graphicFrameMkLst>
            <pc:docMk/>
            <pc:sldMk cId="2874700422" sldId="265"/>
            <ac:graphicFrameMk id="4" creationId="{D3FC113C-06B9-4DCA-9469-87E3EB7A18F3}"/>
          </ac:graphicFrameMkLst>
        </pc:graphicFrameChg>
      </pc:sldChg>
      <pc:sldChg chg="modSp mod">
        <pc:chgData name="Chad Richter" userId="982b984821bbbd62" providerId="LiveId" clId="{3C666229-1985-43D4-B22D-63E61C66B9FC}" dt="2021-02-03T18:50:01.124" v="5904" actId="20577"/>
        <pc:sldMkLst>
          <pc:docMk/>
          <pc:sldMk cId="389823634" sldId="266"/>
        </pc:sldMkLst>
        <pc:spChg chg="mod">
          <ac:chgData name="Chad Richter" userId="982b984821bbbd62" providerId="LiveId" clId="{3C666229-1985-43D4-B22D-63E61C66B9FC}" dt="2021-01-25T21:20:50.201" v="2836" actId="114"/>
          <ac:spMkLst>
            <pc:docMk/>
            <pc:sldMk cId="389823634" sldId="266"/>
            <ac:spMk id="2" creationId="{0B1C3D10-71D9-4241-B3DE-858075AB1ABA}"/>
          </ac:spMkLst>
        </pc:spChg>
        <pc:graphicFrameChg chg="mod modGraphic">
          <ac:chgData name="Chad Richter" userId="982b984821bbbd62" providerId="LiveId" clId="{3C666229-1985-43D4-B22D-63E61C66B9FC}" dt="2021-02-03T18:50:01.124" v="5904" actId="20577"/>
          <ac:graphicFrameMkLst>
            <pc:docMk/>
            <pc:sldMk cId="389823634" sldId="266"/>
            <ac:graphicFrameMk id="4" creationId="{4780A791-62C7-418D-94D7-2B229455A117}"/>
          </ac:graphicFrameMkLst>
        </pc:graphicFrameChg>
      </pc:sldChg>
      <pc:sldChg chg="addSp delSp modSp mod">
        <pc:chgData name="Chad Richter" userId="982b984821bbbd62" providerId="LiveId" clId="{3C666229-1985-43D4-B22D-63E61C66B9FC}" dt="2021-01-27T19:22:10.158" v="5609" actId="1076"/>
        <pc:sldMkLst>
          <pc:docMk/>
          <pc:sldMk cId="4214547049" sldId="267"/>
        </pc:sldMkLst>
        <pc:spChg chg="mod">
          <ac:chgData name="Chad Richter" userId="982b984821bbbd62" providerId="LiveId" clId="{3C666229-1985-43D4-B22D-63E61C66B9FC}" dt="2021-01-25T21:20:45.340" v="2835" actId="114"/>
          <ac:spMkLst>
            <pc:docMk/>
            <pc:sldMk cId="4214547049" sldId="267"/>
            <ac:spMk id="2" creationId="{F13941E1-48E2-4BC4-8D96-ECA842A773D1}"/>
          </ac:spMkLst>
        </pc:spChg>
        <pc:picChg chg="add del mod">
          <ac:chgData name="Chad Richter" userId="982b984821bbbd62" providerId="LiveId" clId="{3C666229-1985-43D4-B22D-63E61C66B9FC}" dt="2021-01-27T19:21:40.354" v="5603" actId="478"/>
          <ac:picMkLst>
            <pc:docMk/>
            <pc:sldMk cId="4214547049" sldId="267"/>
            <ac:picMk id="4" creationId="{B703F88C-E3B6-4C60-A7A3-49A9EE67F9C0}"/>
          </ac:picMkLst>
        </pc:picChg>
        <pc:picChg chg="del">
          <ac:chgData name="Chad Richter" userId="982b984821bbbd62" providerId="LiveId" clId="{3C666229-1985-43D4-B22D-63E61C66B9FC}" dt="2021-01-27T19:11:46.288" v="5185" actId="478"/>
          <ac:picMkLst>
            <pc:docMk/>
            <pc:sldMk cId="4214547049" sldId="267"/>
            <ac:picMk id="5" creationId="{BC150BF8-C0C8-4A68-929C-1FF024169B9F}"/>
          </ac:picMkLst>
        </pc:picChg>
        <pc:picChg chg="add mod">
          <ac:chgData name="Chad Richter" userId="982b984821bbbd62" providerId="LiveId" clId="{3C666229-1985-43D4-B22D-63E61C66B9FC}" dt="2021-01-27T19:22:10.158" v="5609" actId="1076"/>
          <ac:picMkLst>
            <pc:docMk/>
            <pc:sldMk cId="4214547049" sldId="267"/>
            <ac:picMk id="7" creationId="{90EAFCBA-23C3-4AE3-B96B-17187CD56580}"/>
          </ac:picMkLst>
        </pc:picChg>
      </pc:sldChg>
      <pc:sldChg chg="addSp modSp mod">
        <pc:chgData name="Chad Richter" userId="982b984821bbbd62" providerId="LiveId" clId="{3C666229-1985-43D4-B22D-63E61C66B9FC}" dt="2021-01-26T19:43:56.547" v="4779" actId="1076"/>
        <pc:sldMkLst>
          <pc:docMk/>
          <pc:sldMk cId="2369578651" sldId="268"/>
        </pc:sldMkLst>
        <pc:spChg chg="mod">
          <ac:chgData name="Chad Richter" userId="982b984821bbbd62" providerId="LiveId" clId="{3C666229-1985-43D4-B22D-63E61C66B9FC}" dt="2021-01-26T19:43:56.547" v="4779" actId="1076"/>
          <ac:spMkLst>
            <pc:docMk/>
            <pc:sldMk cId="2369578651" sldId="268"/>
            <ac:spMk id="2" creationId="{8E47DE0D-975F-47D0-B9D6-4D4325D95A2F}"/>
          </ac:spMkLst>
        </pc:spChg>
        <pc:spChg chg="add mod">
          <ac:chgData name="Chad Richter" userId="982b984821bbbd62" providerId="LiveId" clId="{3C666229-1985-43D4-B22D-63E61C66B9FC}" dt="2021-01-26T19:43:50.047" v="4778" actId="1076"/>
          <ac:spMkLst>
            <pc:docMk/>
            <pc:sldMk cId="2369578651" sldId="268"/>
            <ac:spMk id="3" creationId="{7F51505D-0C28-4A2A-A84E-FC68D39D468C}"/>
          </ac:spMkLst>
        </pc:spChg>
        <pc:spChg chg="mod">
          <ac:chgData name="Chad Richter" userId="982b984821bbbd62" providerId="LiveId" clId="{3C666229-1985-43D4-B22D-63E61C66B9FC}" dt="2021-01-26T19:43:39.480" v="4777" actId="20577"/>
          <ac:spMkLst>
            <pc:docMk/>
            <pc:sldMk cId="2369578651" sldId="268"/>
            <ac:spMk id="4" creationId="{2546EBD1-385D-4A74-B49B-AE9B75C22679}"/>
          </ac:spMkLst>
        </pc:spChg>
      </pc:sldChg>
      <pc:sldChg chg="addSp delSp modSp mod">
        <pc:chgData name="Chad Richter" userId="982b984821bbbd62" providerId="LiveId" clId="{3C666229-1985-43D4-B22D-63E61C66B9FC}" dt="2021-01-23T05:46:20.527" v="930" actId="1076"/>
        <pc:sldMkLst>
          <pc:docMk/>
          <pc:sldMk cId="1157657485" sldId="269"/>
        </pc:sldMkLst>
        <pc:picChg chg="del">
          <ac:chgData name="Chad Richter" userId="982b984821bbbd62" providerId="LiveId" clId="{3C666229-1985-43D4-B22D-63E61C66B9FC}" dt="2021-01-23T05:38:59.836" v="898" actId="478"/>
          <ac:picMkLst>
            <pc:docMk/>
            <pc:sldMk cId="1157657485" sldId="269"/>
            <ac:picMk id="5" creationId="{74D3C476-087E-419E-878E-83571ECC9A22}"/>
          </ac:picMkLst>
        </pc:picChg>
        <pc:picChg chg="add del mod">
          <ac:chgData name="Chad Richter" userId="982b984821bbbd62" providerId="LiveId" clId="{3C666229-1985-43D4-B22D-63E61C66B9FC}" dt="2021-01-23T05:39:15.186" v="902" actId="478"/>
          <ac:picMkLst>
            <pc:docMk/>
            <pc:sldMk cId="1157657485" sldId="269"/>
            <ac:picMk id="1026" creationId="{997D08E0-7588-45D4-B391-9B59E547FDB3}"/>
          </ac:picMkLst>
        </pc:picChg>
        <pc:picChg chg="add del mod">
          <ac:chgData name="Chad Richter" userId="982b984821bbbd62" providerId="LiveId" clId="{3C666229-1985-43D4-B22D-63E61C66B9FC}" dt="2021-01-23T05:40:11.460" v="908" actId="478"/>
          <ac:picMkLst>
            <pc:docMk/>
            <pc:sldMk cId="1157657485" sldId="269"/>
            <ac:picMk id="1028" creationId="{B0E69F87-9AFB-4F71-A645-C0CF4778A499}"/>
          </ac:picMkLst>
        </pc:picChg>
        <pc:picChg chg="add del mod">
          <ac:chgData name="Chad Richter" userId="982b984821bbbd62" providerId="LiveId" clId="{3C666229-1985-43D4-B22D-63E61C66B9FC}" dt="2021-01-23T05:40:17.029" v="912" actId="478"/>
          <ac:picMkLst>
            <pc:docMk/>
            <pc:sldMk cId="1157657485" sldId="269"/>
            <ac:picMk id="1030" creationId="{A40C47C7-0CB9-469F-A4A8-5FDC1DC59AB2}"/>
          </ac:picMkLst>
        </pc:picChg>
        <pc:picChg chg="add del mod">
          <ac:chgData name="Chad Richter" userId="982b984821bbbd62" providerId="LiveId" clId="{3C666229-1985-43D4-B22D-63E61C66B9FC}" dt="2021-01-23T05:41:20.342" v="916" actId="478"/>
          <ac:picMkLst>
            <pc:docMk/>
            <pc:sldMk cId="1157657485" sldId="269"/>
            <ac:picMk id="1032" creationId="{63A6D6F6-FF82-4A41-9F2F-5A54DAB94F83}"/>
          </ac:picMkLst>
        </pc:picChg>
        <pc:picChg chg="add del mod">
          <ac:chgData name="Chad Richter" userId="982b984821bbbd62" providerId="LiveId" clId="{3C666229-1985-43D4-B22D-63E61C66B9FC}" dt="2021-01-23T05:46:10.613" v="926" actId="478"/>
          <ac:picMkLst>
            <pc:docMk/>
            <pc:sldMk cId="1157657485" sldId="269"/>
            <ac:picMk id="1034" creationId="{08ACE51B-336A-49F1-9534-75E952512530}"/>
          </ac:picMkLst>
        </pc:picChg>
        <pc:picChg chg="add del mod">
          <ac:chgData name="Chad Richter" userId="982b984821bbbd62" providerId="LiveId" clId="{3C666229-1985-43D4-B22D-63E61C66B9FC}" dt="2021-01-23T05:42:38.021" v="923" actId="478"/>
          <ac:picMkLst>
            <pc:docMk/>
            <pc:sldMk cId="1157657485" sldId="269"/>
            <ac:picMk id="1036" creationId="{516246C0-2E13-452B-ACDB-6DFFA39C61C5}"/>
          </ac:picMkLst>
        </pc:picChg>
        <pc:picChg chg="add del">
          <ac:chgData name="Chad Richter" userId="982b984821bbbd62" providerId="LiveId" clId="{3C666229-1985-43D4-B22D-63E61C66B9FC}" dt="2021-01-23T05:45:19.793" v="925" actId="478"/>
          <ac:picMkLst>
            <pc:docMk/>
            <pc:sldMk cId="1157657485" sldId="269"/>
            <ac:picMk id="1038" creationId="{0DAD4014-23D1-4B40-9741-1281B297FDF4}"/>
          </ac:picMkLst>
        </pc:picChg>
        <pc:picChg chg="add mod">
          <ac:chgData name="Chad Richter" userId="982b984821bbbd62" providerId="LiveId" clId="{3C666229-1985-43D4-B22D-63E61C66B9FC}" dt="2021-01-23T05:46:20.527" v="930" actId="1076"/>
          <ac:picMkLst>
            <pc:docMk/>
            <pc:sldMk cId="1157657485" sldId="269"/>
            <ac:picMk id="1040" creationId="{3C79F3B8-863E-4F3B-8342-AE74C56EEB9E}"/>
          </ac:picMkLst>
        </pc:picChg>
      </pc:sldChg>
      <pc:sldChg chg="addSp delSp modSp mod">
        <pc:chgData name="Chad Richter" userId="982b984821bbbd62" providerId="LiveId" clId="{3C666229-1985-43D4-B22D-63E61C66B9FC}" dt="2021-01-23T06:04:04.693" v="1368" actId="255"/>
        <pc:sldMkLst>
          <pc:docMk/>
          <pc:sldMk cId="894049158" sldId="270"/>
        </pc:sldMkLst>
        <pc:spChg chg="mod">
          <ac:chgData name="Chad Richter" userId="982b984821bbbd62" providerId="LiveId" clId="{3C666229-1985-43D4-B22D-63E61C66B9FC}" dt="2021-01-23T06:04:04.693" v="1368" actId="255"/>
          <ac:spMkLst>
            <pc:docMk/>
            <pc:sldMk cId="894049158" sldId="270"/>
            <ac:spMk id="2" creationId="{76161637-F02F-4D98-A083-1369DB56E345}"/>
          </ac:spMkLst>
        </pc:spChg>
        <pc:spChg chg="mod">
          <ac:chgData name="Chad Richter" userId="982b984821bbbd62" providerId="LiveId" clId="{3C666229-1985-43D4-B22D-63E61C66B9FC}" dt="2021-01-23T06:03:19.292" v="1366" actId="255"/>
          <ac:spMkLst>
            <pc:docMk/>
            <pc:sldMk cId="894049158" sldId="270"/>
            <ac:spMk id="6" creationId="{95738707-C067-4192-8820-968937B15F70}"/>
          </ac:spMkLst>
        </pc:spChg>
        <pc:spChg chg="add del mod">
          <ac:chgData name="Chad Richter" userId="982b984821bbbd62" providerId="LiveId" clId="{3C666229-1985-43D4-B22D-63E61C66B9FC}" dt="2021-01-20T06:01:16.984" v="557" actId="478"/>
          <ac:spMkLst>
            <pc:docMk/>
            <pc:sldMk cId="894049158" sldId="270"/>
            <ac:spMk id="7" creationId="{12E8E0FB-8E8C-45C3-B04B-BFE357E21683}"/>
          </ac:spMkLst>
        </pc:spChg>
        <pc:picChg chg="del">
          <ac:chgData name="Chad Richter" userId="982b984821bbbd62" providerId="LiveId" clId="{3C666229-1985-43D4-B22D-63E61C66B9FC}" dt="2021-01-23T06:00:27.680" v="1264" actId="478"/>
          <ac:picMkLst>
            <pc:docMk/>
            <pc:sldMk cId="894049158" sldId="270"/>
            <ac:picMk id="5" creationId="{5F03A555-3DDD-487F-BA53-1D93D18F8E18}"/>
          </ac:picMkLst>
        </pc:picChg>
        <pc:picChg chg="add mod">
          <ac:chgData name="Chad Richter" userId="982b984821bbbd62" providerId="LiveId" clId="{3C666229-1985-43D4-B22D-63E61C66B9FC}" dt="2021-01-23T06:00:50.356" v="1268" actId="1076"/>
          <ac:picMkLst>
            <pc:docMk/>
            <pc:sldMk cId="894049158" sldId="270"/>
            <ac:picMk id="7" creationId="{629D629B-840B-4BBE-B2EC-F4B916004E0C}"/>
          </ac:picMkLst>
        </pc:picChg>
      </pc:sldChg>
      <pc:sldChg chg="modSp del mod">
        <pc:chgData name="Chad Richter" userId="982b984821bbbd62" providerId="LiveId" clId="{3C666229-1985-43D4-B22D-63E61C66B9FC}" dt="2021-01-23T06:03:44.992" v="1367" actId="47"/>
        <pc:sldMkLst>
          <pc:docMk/>
          <pc:sldMk cId="2426084439" sldId="272"/>
        </pc:sldMkLst>
        <pc:spChg chg="mod">
          <ac:chgData name="Chad Richter" userId="982b984821bbbd62" providerId="LiveId" clId="{3C666229-1985-43D4-B22D-63E61C66B9FC}" dt="2021-01-20T06:02:03.891" v="572" actId="20577"/>
          <ac:spMkLst>
            <pc:docMk/>
            <pc:sldMk cId="2426084439" sldId="272"/>
            <ac:spMk id="2" creationId="{79859D27-01D3-4098-8762-F2A37ECCB1F7}"/>
          </ac:spMkLst>
        </pc:spChg>
      </pc:sldChg>
      <pc:sldChg chg="modSp add del mod">
        <pc:chgData name="Chad Richter" userId="982b984821bbbd62" providerId="LiveId" clId="{3C666229-1985-43D4-B22D-63E61C66B9FC}" dt="2021-01-25T20:47:54.344" v="1612" actId="20577"/>
        <pc:sldMkLst>
          <pc:docMk/>
          <pc:sldMk cId="2868609732" sldId="273"/>
        </pc:sldMkLst>
        <pc:spChg chg="mod">
          <ac:chgData name="Chad Richter" userId="982b984821bbbd62" providerId="LiveId" clId="{3C666229-1985-43D4-B22D-63E61C66B9FC}" dt="2021-01-20T06:02:34.456" v="578" actId="20577"/>
          <ac:spMkLst>
            <pc:docMk/>
            <pc:sldMk cId="2868609732" sldId="273"/>
            <ac:spMk id="2" creationId="{87D933C7-7D78-4772-BBBF-0F468A0C0D8D}"/>
          </ac:spMkLst>
        </pc:spChg>
        <pc:spChg chg="mod">
          <ac:chgData name="Chad Richter" userId="982b984821bbbd62" providerId="LiveId" clId="{3C666229-1985-43D4-B22D-63E61C66B9FC}" dt="2021-01-20T06:02:38.341" v="579" actId="33524"/>
          <ac:spMkLst>
            <pc:docMk/>
            <pc:sldMk cId="2868609732" sldId="273"/>
            <ac:spMk id="3" creationId="{D10A27C8-2663-4C50-9F91-2264DAB79453}"/>
          </ac:spMkLst>
        </pc:spChg>
        <pc:spChg chg="mod">
          <ac:chgData name="Chad Richter" userId="982b984821bbbd62" providerId="LiveId" clId="{3C666229-1985-43D4-B22D-63E61C66B9FC}" dt="2021-01-25T20:47:54.344" v="1612" actId="20577"/>
          <ac:spMkLst>
            <pc:docMk/>
            <pc:sldMk cId="2868609732" sldId="273"/>
            <ac:spMk id="8" creationId="{755DF0F7-65E5-4314-9C2A-4126B63AEBAF}"/>
          </ac:spMkLst>
        </pc:spChg>
      </pc:sldChg>
      <pc:sldChg chg="modSp mod">
        <pc:chgData name="Chad Richter" userId="982b984821bbbd62" providerId="LiveId" clId="{3C666229-1985-43D4-B22D-63E61C66B9FC}" dt="2021-01-23T06:09:50.882" v="1414" actId="20577"/>
        <pc:sldMkLst>
          <pc:docMk/>
          <pc:sldMk cId="2354596531" sldId="274"/>
        </pc:sldMkLst>
        <pc:spChg chg="mod">
          <ac:chgData name="Chad Richter" userId="982b984821bbbd62" providerId="LiveId" clId="{3C666229-1985-43D4-B22D-63E61C66B9FC}" dt="2021-01-20T06:02:46.927" v="581" actId="20577"/>
          <ac:spMkLst>
            <pc:docMk/>
            <pc:sldMk cId="2354596531" sldId="274"/>
            <ac:spMk id="2" creationId="{596BF406-1321-4B2B-A397-A33827055B0F}"/>
          </ac:spMkLst>
        </pc:spChg>
        <pc:spChg chg="mod">
          <ac:chgData name="Chad Richter" userId="982b984821bbbd62" providerId="LiveId" clId="{3C666229-1985-43D4-B22D-63E61C66B9FC}" dt="2021-01-23T06:09:31.422" v="1403" actId="20577"/>
          <ac:spMkLst>
            <pc:docMk/>
            <pc:sldMk cId="2354596531" sldId="274"/>
            <ac:spMk id="5" creationId="{312F4F74-6E70-4821-AFF2-F30A3C14678F}"/>
          </ac:spMkLst>
        </pc:spChg>
        <pc:spChg chg="mod">
          <ac:chgData name="Chad Richter" userId="982b984821bbbd62" providerId="LiveId" clId="{3C666229-1985-43D4-B22D-63E61C66B9FC}" dt="2021-01-23T06:09:50.882" v="1414" actId="20577"/>
          <ac:spMkLst>
            <pc:docMk/>
            <pc:sldMk cId="2354596531" sldId="274"/>
            <ac:spMk id="7" creationId="{3077F067-8759-4FE9-8FD5-A30FAF1E09BF}"/>
          </ac:spMkLst>
        </pc:spChg>
      </pc:sldChg>
      <pc:sldChg chg="addSp modSp mod">
        <pc:chgData name="Chad Richter" userId="982b984821bbbd62" providerId="LiveId" clId="{3C666229-1985-43D4-B22D-63E61C66B9FC}" dt="2021-01-25T20:47:19.014" v="1598" actId="1076"/>
        <pc:sldMkLst>
          <pc:docMk/>
          <pc:sldMk cId="3664891013" sldId="275"/>
        </pc:sldMkLst>
        <pc:spChg chg="mod">
          <ac:chgData name="Chad Richter" userId="982b984821bbbd62" providerId="LiveId" clId="{3C666229-1985-43D4-B22D-63E61C66B9FC}" dt="2021-01-20T06:02:08.529" v="574" actId="20577"/>
          <ac:spMkLst>
            <pc:docMk/>
            <pc:sldMk cId="3664891013" sldId="275"/>
            <ac:spMk id="2" creationId="{539905CF-B28A-456B-8554-610E9BDA2ADE}"/>
          </ac:spMkLst>
        </pc:spChg>
        <pc:spChg chg="mod">
          <ac:chgData name="Chad Richter" userId="982b984821bbbd62" providerId="LiveId" clId="{3C666229-1985-43D4-B22D-63E61C66B9FC}" dt="2021-01-25T20:47:14.531" v="1596" actId="1076"/>
          <ac:spMkLst>
            <pc:docMk/>
            <pc:sldMk cId="3664891013" sldId="275"/>
            <ac:spMk id="8" creationId="{7226D230-728A-4803-AE13-DDEFCBF42A3D}"/>
          </ac:spMkLst>
        </pc:spChg>
        <pc:picChg chg="add mod">
          <ac:chgData name="Chad Richter" userId="982b984821bbbd62" providerId="LiveId" clId="{3C666229-1985-43D4-B22D-63E61C66B9FC}" dt="2021-01-25T20:47:19.014" v="1598" actId="1076"/>
          <ac:picMkLst>
            <pc:docMk/>
            <pc:sldMk cId="3664891013" sldId="275"/>
            <ac:picMk id="1026" creationId="{8098207B-F26B-436D-85A3-450C62A86476}"/>
          </ac:picMkLst>
        </pc:picChg>
      </pc:sldChg>
      <pc:sldChg chg="modSp mod">
        <pc:chgData name="Chad Richter" userId="982b984821bbbd62" providerId="LiveId" clId="{3C666229-1985-43D4-B22D-63E61C66B9FC}" dt="2021-01-27T19:05:29.203" v="5132" actId="1076"/>
        <pc:sldMkLst>
          <pc:docMk/>
          <pc:sldMk cId="2635156987" sldId="276"/>
        </pc:sldMkLst>
        <pc:spChg chg="mod">
          <ac:chgData name="Chad Richter" userId="982b984821bbbd62" providerId="LiveId" clId="{3C666229-1985-43D4-B22D-63E61C66B9FC}" dt="2021-01-23T06:04:14.767" v="1369" actId="255"/>
          <ac:spMkLst>
            <pc:docMk/>
            <pc:sldMk cId="2635156987" sldId="276"/>
            <ac:spMk id="2" creationId="{0161BF68-F6C8-4580-A5FF-A71D49C13A8F}"/>
          </ac:spMkLst>
        </pc:spChg>
        <pc:spChg chg="mod">
          <ac:chgData name="Chad Richter" userId="982b984821bbbd62" providerId="LiveId" clId="{3C666229-1985-43D4-B22D-63E61C66B9FC}" dt="2021-01-27T19:05:29.203" v="5132" actId="1076"/>
          <ac:spMkLst>
            <pc:docMk/>
            <pc:sldMk cId="2635156987" sldId="276"/>
            <ac:spMk id="3" creationId="{B2D87933-A6BF-4F93-8B55-3AF3D867F7B5}"/>
          </ac:spMkLst>
        </pc:spChg>
      </pc:sldChg>
      <pc:sldChg chg="modSp mod">
        <pc:chgData name="Chad Richter" userId="982b984821bbbd62" providerId="LiveId" clId="{3C666229-1985-43D4-B22D-63E61C66B9FC}" dt="2021-01-23T06:10:08.469" v="1418" actId="20577"/>
        <pc:sldMkLst>
          <pc:docMk/>
          <pc:sldMk cId="2025424956" sldId="277"/>
        </pc:sldMkLst>
        <pc:spChg chg="mod">
          <ac:chgData name="Chad Richter" userId="982b984821bbbd62" providerId="LiveId" clId="{3C666229-1985-43D4-B22D-63E61C66B9FC}" dt="2021-01-20T06:02:57.017" v="584" actId="20577"/>
          <ac:spMkLst>
            <pc:docMk/>
            <pc:sldMk cId="2025424956" sldId="277"/>
            <ac:spMk id="4" creationId="{321FA2A9-AA98-4A42-AB58-8944A59F497C}"/>
          </ac:spMkLst>
        </pc:spChg>
        <pc:spChg chg="mod">
          <ac:chgData name="Chad Richter" userId="982b984821bbbd62" providerId="LiveId" clId="{3C666229-1985-43D4-B22D-63E61C66B9FC}" dt="2021-01-23T06:10:08.469" v="1418" actId="20577"/>
          <ac:spMkLst>
            <pc:docMk/>
            <pc:sldMk cId="2025424956" sldId="277"/>
            <ac:spMk id="7" creationId="{49FCDB32-C834-4165-A892-5C50C76459FD}"/>
          </ac:spMkLst>
        </pc:spChg>
      </pc:sldChg>
      <pc:sldChg chg="modSp mod">
        <pc:chgData name="Chad Richter" userId="982b984821bbbd62" providerId="LiveId" clId="{3C666229-1985-43D4-B22D-63E61C66B9FC}" dt="2021-01-25T20:48:52.571" v="1646" actId="1076"/>
        <pc:sldMkLst>
          <pc:docMk/>
          <pc:sldMk cId="1135790335" sldId="278"/>
        </pc:sldMkLst>
        <pc:spChg chg="mod">
          <ac:chgData name="Chad Richter" userId="982b984821bbbd62" providerId="LiveId" clId="{3C666229-1985-43D4-B22D-63E61C66B9FC}" dt="2021-01-20T06:03:06.160" v="586" actId="20577"/>
          <ac:spMkLst>
            <pc:docMk/>
            <pc:sldMk cId="1135790335" sldId="278"/>
            <ac:spMk id="4" creationId="{93106B45-62CF-43C5-A658-9D16B631C4C3}"/>
          </ac:spMkLst>
        </pc:spChg>
        <pc:spChg chg="mod">
          <ac:chgData name="Chad Richter" userId="982b984821bbbd62" providerId="LiveId" clId="{3C666229-1985-43D4-B22D-63E61C66B9FC}" dt="2021-01-25T20:48:41.892" v="1633" actId="1076"/>
          <ac:spMkLst>
            <pc:docMk/>
            <pc:sldMk cId="1135790335" sldId="278"/>
            <ac:spMk id="6" creationId="{90CCACC7-9A45-4C7F-A811-9E1CACF0220E}"/>
          </ac:spMkLst>
        </pc:spChg>
        <pc:spChg chg="mod">
          <ac:chgData name="Chad Richter" userId="982b984821bbbd62" providerId="LiveId" clId="{3C666229-1985-43D4-B22D-63E61C66B9FC}" dt="2021-01-25T20:48:52.571" v="1646" actId="1076"/>
          <ac:spMkLst>
            <pc:docMk/>
            <pc:sldMk cId="1135790335" sldId="278"/>
            <ac:spMk id="8" creationId="{1499E13E-7E0C-4B61-9EAD-44EC412D3DBE}"/>
          </ac:spMkLst>
        </pc:spChg>
      </pc:sldChg>
      <pc:sldChg chg="modSp mod">
        <pc:chgData name="Chad Richter" userId="982b984821bbbd62" providerId="LiveId" clId="{3C666229-1985-43D4-B22D-63E61C66B9FC}" dt="2021-01-25T20:49:04.007" v="1658" actId="20577"/>
        <pc:sldMkLst>
          <pc:docMk/>
          <pc:sldMk cId="1021008153" sldId="279"/>
        </pc:sldMkLst>
        <pc:spChg chg="mod">
          <ac:chgData name="Chad Richter" userId="982b984821bbbd62" providerId="LiveId" clId="{3C666229-1985-43D4-B22D-63E61C66B9FC}" dt="2021-01-25T20:49:04.007" v="1658" actId="20577"/>
          <ac:spMkLst>
            <pc:docMk/>
            <pc:sldMk cId="1021008153" sldId="279"/>
            <ac:spMk id="4" creationId="{E9F22DDA-664A-40A9-A2F9-398D9415AF54}"/>
          </ac:spMkLst>
        </pc:spChg>
        <pc:spChg chg="mod">
          <ac:chgData name="Chad Richter" userId="982b984821bbbd62" providerId="LiveId" clId="{3C666229-1985-43D4-B22D-63E61C66B9FC}" dt="2021-01-20T06:03:19.911" v="588" actId="20577"/>
          <ac:spMkLst>
            <pc:docMk/>
            <pc:sldMk cId="1021008153" sldId="279"/>
            <ac:spMk id="5" creationId="{E31DEA25-1ECA-49CF-A0C3-0EDB7EFBA588}"/>
          </ac:spMkLst>
        </pc:spChg>
        <pc:spChg chg="mod">
          <ac:chgData name="Chad Richter" userId="982b984821bbbd62" providerId="LiveId" clId="{3C666229-1985-43D4-B22D-63E61C66B9FC}" dt="2021-01-23T06:11:28.909" v="1463" actId="20577"/>
          <ac:spMkLst>
            <pc:docMk/>
            <pc:sldMk cId="1021008153" sldId="279"/>
            <ac:spMk id="6" creationId="{172020E1-E456-4635-96EB-DFC97E45AD54}"/>
          </ac:spMkLst>
        </pc:spChg>
        <pc:spChg chg="mod">
          <ac:chgData name="Chad Richter" userId="982b984821bbbd62" providerId="LiveId" clId="{3C666229-1985-43D4-B22D-63E61C66B9FC}" dt="2021-01-23T06:11:46.155" v="1467" actId="20577"/>
          <ac:spMkLst>
            <pc:docMk/>
            <pc:sldMk cId="1021008153" sldId="279"/>
            <ac:spMk id="11" creationId="{1DB02A50-EEB3-4C85-977A-AA42B1C5B501}"/>
          </ac:spMkLst>
        </pc:spChg>
      </pc:sldChg>
      <pc:sldChg chg="del">
        <pc:chgData name="Chad Richter" userId="982b984821bbbd62" providerId="LiveId" clId="{3C666229-1985-43D4-B22D-63E61C66B9FC}" dt="2021-01-20T04:40:24.513" v="22" actId="47"/>
        <pc:sldMkLst>
          <pc:docMk/>
          <pc:sldMk cId="1794312101" sldId="280"/>
        </pc:sldMkLst>
      </pc:sldChg>
      <pc:sldChg chg="modSp mod">
        <pc:chgData name="Chad Richter" userId="982b984821bbbd62" providerId="LiveId" clId="{3C666229-1985-43D4-B22D-63E61C66B9FC}" dt="2021-01-27T19:07:26.927" v="5184" actId="27636"/>
        <pc:sldMkLst>
          <pc:docMk/>
          <pc:sldMk cId="3969395900" sldId="281"/>
        </pc:sldMkLst>
        <pc:spChg chg="mod">
          <ac:chgData name="Chad Richter" userId="982b984821bbbd62" providerId="LiveId" clId="{3C666229-1985-43D4-B22D-63E61C66B9FC}" dt="2021-01-27T19:07:26.927" v="5184" actId="27636"/>
          <ac:spMkLst>
            <pc:docMk/>
            <pc:sldMk cId="3969395900" sldId="281"/>
            <ac:spMk id="4" creationId="{7D06212A-5E8C-42A6-A6D6-4232B09013F4}"/>
          </ac:spMkLst>
        </pc:spChg>
        <pc:spChg chg="mod">
          <ac:chgData name="Chad Richter" userId="982b984821bbbd62" providerId="LiveId" clId="{3C666229-1985-43D4-B22D-63E61C66B9FC}" dt="2021-01-27T19:07:11.842" v="5170" actId="1076"/>
          <ac:spMkLst>
            <pc:docMk/>
            <pc:sldMk cId="3969395900" sldId="281"/>
            <ac:spMk id="5" creationId="{DCA82BFA-E718-4D32-A384-457529991DD0}"/>
          </ac:spMkLst>
        </pc:spChg>
        <pc:spChg chg="mod">
          <ac:chgData name="Chad Richter" userId="982b984821bbbd62" providerId="LiveId" clId="{3C666229-1985-43D4-B22D-63E61C66B9FC}" dt="2021-01-20T06:03:32.002" v="590" actId="20577"/>
          <ac:spMkLst>
            <pc:docMk/>
            <pc:sldMk cId="3969395900" sldId="281"/>
            <ac:spMk id="7" creationId="{CEA31EAA-32CA-433D-A9C8-635C5E1FD58B}"/>
          </ac:spMkLst>
        </pc:spChg>
      </pc:sldChg>
      <pc:sldChg chg="modSp mod">
        <pc:chgData name="Chad Richter" userId="982b984821bbbd62" providerId="LiveId" clId="{3C666229-1985-43D4-B22D-63E61C66B9FC}" dt="2021-01-20T06:03:41.570" v="592" actId="20577"/>
        <pc:sldMkLst>
          <pc:docMk/>
          <pc:sldMk cId="3954760002" sldId="282"/>
        </pc:sldMkLst>
        <pc:spChg chg="mod">
          <ac:chgData name="Chad Richter" userId="982b984821bbbd62" providerId="LiveId" clId="{3C666229-1985-43D4-B22D-63E61C66B9FC}" dt="2021-01-20T06:03:41.570" v="592" actId="20577"/>
          <ac:spMkLst>
            <pc:docMk/>
            <pc:sldMk cId="3954760002" sldId="282"/>
            <ac:spMk id="4" creationId="{1F60AF75-33F8-438F-92EC-0D67FCB21B9D}"/>
          </ac:spMkLst>
        </pc:spChg>
      </pc:sldChg>
      <pc:sldChg chg="addSp delSp modSp mod">
        <pc:chgData name="Chad Richter" userId="982b984821bbbd62" providerId="LiveId" clId="{3C666229-1985-43D4-B22D-63E61C66B9FC}" dt="2021-01-25T20:44:36.022" v="1562" actId="478"/>
        <pc:sldMkLst>
          <pc:docMk/>
          <pc:sldMk cId="3081463903" sldId="283"/>
        </pc:sldMkLst>
        <pc:spChg chg="add del mod">
          <ac:chgData name="Chad Richter" userId="982b984821bbbd62" providerId="LiveId" clId="{3C666229-1985-43D4-B22D-63E61C66B9FC}" dt="2021-01-25T19:44:33.761" v="1550" actId="478"/>
          <ac:spMkLst>
            <pc:docMk/>
            <pc:sldMk cId="3081463903" sldId="283"/>
            <ac:spMk id="3" creationId="{68D13ECB-683E-4B32-AE3A-1661E0EAAE83}"/>
          </ac:spMkLst>
        </pc:spChg>
        <pc:spChg chg="mod">
          <ac:chgData name="Chad Richter" userId="982b984821bbbd62" providerId="LiveId" clId="{3C666229-1985-43D4-B22D-63E61C66B9FC}" dt="2021-01-20T06:02:18.264" v="576" actId="20577"/>
          <ac:spMkLst>
            <pc:docMk/>
            <pc:sldMk cId="3081463903" sldId="283"/>
            <ac:spMk id="4" creationId="{0D5DC01B-E26C-44BE-A322-360D32F719BB}"/>
          </ac:spMkLst>
        </pc:spChg>
        <pc:spChg chg="del mod">
          <ac:chgData name="Chad Richter" userId="982b984821bbbd62" providerId="LiveId" clId="{3C666229-1985-43D4-B22D-63E61C66B9FC}" dt="2021-01-25T19:44:25.799" v="1547" actId="478"/>
          <ac:spMkLst>
            <pc:docMk/>
            <pc:sldMk cId="3081463903" sldId="283"/>
            <ac:spMk id="5" creationId="{6E1FD303-4571-4922-B080-567B486633BB}"/>
          </ac:spMkLst>
        </pc:spChg>
        <pc:spChg chg="mod">
          <ac:chgData name="Chad Richter" userId="982b984821bbbd62" providerId="LiveId" clId="{3C666229-1985-43D4-B22D-63E61C66B9FC}" dt="2021-01-25T19:44:23.907" v="1546" actId="20577"/>
          <ac:spMkLst>
            <pc:docMk/>
            <pc:sldMk cId="3081463903" sldId="283"/>
            <ac:spMk id="6" creationId="{68803569-08F8-451F-BDEF-2FEA669EE300}"/>
          </ac:spMkLst>
        </pc:spChg>
        <pc:spChg chg="add del mod">
          <ac:chgData name="Chad Richter" userId="982b984821bbbd62" providerId="LiveId" clId="{3C666229-1985-43D4-B22D-63E61C66B9FC}" dt="2021-01-25T20:44:36.022" v="1562" actId="478"/>
          <ac:spMkLst>
            <pc:docMk/>
            <pc:sldMk cId="3081463903" sldId="283"/>
            <ac:spMk id="12" creationId="{99581588-A75F-41E8-8AC3-D000C2577D92}"/>
          </ac:spMkLst>
        </pc:spChg>
        <pc:picChg chg="add del mod">
          <ac:chgData name="Chad Richter" userId="982b984821bbbd62" providerId="LiveId" clId="{3C666229-1985-43D4-B22D-63E61C66B9FC}" dt="2021-01-25T20:37:45.940" v="1552" actId="478"/>
          <ac:picMkLst>
            <pc:docMk/>
            <pc:sldMk cId="3081463903" sldId="283"/>
            <ac:picMk id="8" creationId="{77E666D9-68FF-4F10-8060-54E7C481D395}"/>
          </ac:picMkLst>
        </pc:picChg>
        <pc:picChg chg="add del mod">
          <ac:chgData name="Chad Richter" userId="982b984821bbbd62" providerId="LiveId" clId="{3C666229-1985-43D4-B22D-63E61C66B9FC}" dt="2021-01-25T20:37:59.455" v="1554" actId="478"/>
          <ac:picMkLst>
            <pc:docMk/>
            <pc:sldMk cId="3081463903" sldId="283"/>
            <ac:picMk id="9" creationId="{8E0966DF-D759-4BCD-A758-0D156745B8DD}"/>
          </ac:picMkLst>
        </pc:picChg>
        <pc:picChg chg="add mod">
          <ac:chgData name="Chad Richter" userId="982b984821bbbd62" providerId="LiveId" clId="{3C666229-1985-43D4-B22D-63E61C66B9FC}" dt="2021-01-25T20:38:25.998" v="1559" actId="1076"/>
          <ac:picMkLst>
            <pc:docMk/>
            <pc:sldMk cId="3081463903" sldId="283"/>
            <ac:picMk id="11" creationId="{1A627AC1-D609-4AA5-ABC3-284F3F54439B}"/>
          </ac:picMkLst>
        </pc:picChg>
      </pc:sldChg>
      <pc:sldChg chg="addSp delSp modSp new mod">
        <pc:chgData name="Chad Richter" userId="982b984821bbbd62" providerId="LiveId" clId="{3C666229-1985-43D4-B22D-63E61C66B9FC}" dt="2021-01-27T18:58:23.697" v="4996" actId="20577"/>
        <pc:sldMkLst>
          <pc:docMk/>
          <pc:sldMk cId="13256285" sldId="284"/>
        </pc:sldMkLst>
        <pc:spChg chg="del">
          <ac:chgData name="Chad Richter" userId="982b984821bbbd62" providerId="LiveId" clId="{3C666229-1985-43D4-B22D-63E61C66B9FC}" dt="2021-01-22T04:42:38.247" v="594" actId="478"/>
          <ac:spMkLst>
            <pc:docMk/>
            <pc:sldMk cId="13256285" sldId="284"/>
            <ac:spMk id="2" creationId="{5CE4EC51-8876-43AB-AFBD-F38EBBD5D80C}"/>
          </ac:spMkLst>
        </pc:spChg>
        <pc:spChg chg="del">
          <ac:chgData name="Chad Richter" userId="982b984821bbbd62" providerId="LiveId" clId="{3C666229-1985-43D4-B22D-63E61C66B9FC}" dt="2021-01-22T04:43:24.115" v="609"/>
          <ac:spMkLst>
            <pc:docMk/>
            <pc:sldMk cId="13256285" sldId="284"/>
            <ac:spMk id="3" creationId="{8D0C93A5-B1E3-4168-820D-30C8C4A7BF7F}"/>
          </ac:spMkLst>
        </pc:spChg>
        <pc:spChg chg="add mod">
          <ac:chgData name="Chad Richter" userId="982b984821bbbd62" providerId="LiveId" clId="{3C666229-1985-43D4-B22D-63E61C66B9FC}" dt="2021-01-27T18:58:23.697" v="4996" actId="20577"/>
          <ac:spMkLst>
            <pc:docMk/>
            <pc:sldMk cId="13256285" sldId="284"/>
            <ac:spMk id="4" creationId="{5CD1B68F-3E21-4B9E-BDEA-3130E14155C0}"/>
          </ac:spMkLst>
        </pc:spChg>
        <pc:graphicFrameChg chg="add mod modGraphic">
          <ac:chgData name="Chad Richter" userId="982b984821bbbd62" providerId="LiveId" clId="{3C666229-1985-43D4-B22D-63E61C66B9FC}" dt="2021-01-25T16:07:35.866" v="1532" actId="20577"/>
          <ac:graphicFrameMkLst>
            <pc:docMk/>
            <pc:sldMk cId="13256285" sldId="284"/>
            <ac:graphicFrameMk id="5" creationId="{D3DA98FB-4FDE-468A-BAA6-9D34838B671D}"/>
          </ac:graphicFrameMkLst>
        </pc:graphicFrameChg>
      </pc:sldChg>
      <pc:sldChg chg="addSp delSp modSp new mod">
        <pc:chgData name="Chad Richter" userId="982b984821bbbd62" providerId="LiveId" clId="{3C666229-1985-43D4-B22D-63E61C66B9FC}" dt="2021-01-25T19:44:06.909" v="1545" actId="1076"/>
        <pc:sldMkLst>
          <pc:docMk/>
          <pc:sldMk cId="948472426" sldId="285"/>
        </pc:sldMkLst>
        <pc:spChg chg="mod">
          <ac:chgData name="Chad Richter" userId="982b984821bbbd62" providerId="LiveId" clId="{3C666229-1985-43D4-B22D-63E61C66B9FC}" dt="2021-01-25T19:43:22.734" v="1541" actId="14100"/>
          <ac:spMkLst>
            <pc:docMk/>
            <pc:sldMk cId="948472426" sldId="285"/>
            <ac:spMk id="2" creationId="{066D8EA5-C3D3-4C32-9585-13F89040B516}"/>
          </ac:spMkLst>
        </pc:spChg>
        <pc:spChg chg="del">
          <ac:chgData name="Chad Richter" userId="982b984821bbbd62" providerId="LiveId" clId="{3C666229-1985-43D4-B22D-63E61C66B9FC}" dt="2021-01-25T19:43:28.040" v="1542" actId="478"/>
          <ac:spMkLst>
            <pc:docMk/>
            <pc:sldMk cId="948472426" sldId="285"/>
            <ac:spMk id="3" creationId="{E5E25108-5F93-43C7-9EA3-059DDA979BDF}"/>
          </ac:spMkLst>
        </pc:spChg>
        <pc:picChg chg="add mod">
          <ac:chgData name="Chad Richter" userId="982b984821bbbd62" providerId="LiveId" clId="{3C666229-1985-43D4-B22D-63E61C66B9FC}" dt="2021-01-25T19:44:06.909" v="1545" actId="1076"/>
          <ac:picMkLst>
            <pc:docMk/>
            <pc:sldMk cId="948472426" sldId="285"/>
            <ac:picMk id="5" creationId="{A406D36A-4DBB-4A82-A413-44D9E999F5B3}"/>
          </ac:picMkLst>
        </pc:picChg>
      </pc:sldChg>
      <pc:sldChg chg="modSp new mod">
        <pc:chgData name="Chad Richter" userId="982b984821bbbd62" providerId="LiveId" clId="{3C666229-1985-43D4-B22D-63E61C66B9FC}" dt="2021-01-26T18:53:55.241" v="3854" actId="20577"/>
        <pc:sldMkLst>
          <pc:docMk/>
          <pc:sldMk cId="4131301773" sldId="286"/>
        </pc:sldMkLst>
        <pc:spChg chg="mod">
          <ac:chgData name="Chad Richter" userId="982b984821bbbd62" providerId="LiveId" clId="{3C666229-1985-43D4-B22D-63E61C66B9FC}" dt="2021-01-25T21:00:09.174" v="1838" actId="114"/>
          <ac:spMkLst>
            <pc:docMk/>
            <pc:sldMk cId="4131301773" sldId="286"/>
            <ac:spMk id="2" creationId="{53935C17-C09F-4592-920F-B4F3C18AFF4E}"/>
          </ac:spMkLst>
        </pc:spChg>
        <pc:spChg chg="mod">
          <ac:chgData name="Chad Richter" userId="982b984821bbbd62" providerId="LiveId" clId="{3C666229-1985-43D4-B22D-63E61C66B9FC}" dt="2021-01-26T18:53:55.241" v="3854" actId="20577"/>
          <ac:spMkLst>
            <pc:docMk/>
            <pc:sldMk cId="4131301773" sldId="286"/>
            <ac:spMk id="3" creationId="{7A7D9D49-A26D-4962-A331-708C735183AA}"/>
          </ac:spMkLst>
        </pc:spChg>
      </pc:sldChg>
      <pc:sldChg chg="addSp delSp modSp new del mod">
        <pc:chgData name="Chad Richter" userId="982b984821bbbd62" providerId="LiveId" clId="{3C666229-1985-43D4-B22D-63E61C66B9FC}" dt="2021-01-26T19:29:14.373" v="4473" actId="47"/>
        <pc:sldMkLst>
          <pc:docMk/>
          <pc:sldMk cId="656062222" sldId="287"/>
        </pc:sldMkLst>
        <pc:spChg chg="del">
          <ac:chgData name="Chad Richter" userId="982b984821bbbd62" providerId="LiveId" clId="{3C666229-1985-43D4-B22D-63E61C66B9FC}" dt="2021-01-25T21:40:33.497" v="3123" actId="478"/>
          <ac:spMkLst>
            <pc:docMk/>
            <pc:sldMk cId="656062222" sldId="287"/>
            <ac:spMk id="2" creationId="{DD99BD54-BEEF-4FC5-8CBA-B40D133C7B56}"/>
          </ac:spMkLst>
        </pc:spChg>
        <pc:spChg chg="del">
          <ac:chgData name="Chad Richter" userId="982b984821bbbd62" providerId="LiveId" clId="{3C666229-1985-43D4-B22D-63E61C66B9FC}" dt="2021-01-25T21:39:31.485" v="3110" actId="478"/>
          <ac:spMkLst>
            <pc:docMk/>
            <pc:sldMk cId="656062222" sldId="287"/>
            <ac:spMk id="3" creationId="{B8B9B87D-BD6C-45FA-A9BC-50667932E4C7}"/>
          </ac:spMkLst>
        </pc:spChg>
        <pc:picChg chg="add del mod">
          <ac:chgData name="Chad Richter" userId="982b984821bbbd62" providerId="LiveId" clId="{3C666229-1985-43D4-B22D-63E61C66B9FC}" dt="2021-01-25T21:40:31.086" v="3122" actId="478"/>
          <ac:picMkLst>
            <pc:docMk/>
            <pc:sldMk cId="656062222" sldId="287"/>
            <ac:picMk id="3074" creationId="{37FAC9E0-5544-4421-BFF3-988C11461A71}"/>
          </ac:picMkLst>
        </pc:picChg>
        <pc:picChg chg="add del">
          <ac:chgData name="Chad Richter" userId="982b984821bbbd62" providerId="LiveId" clId="{3C666229-1985-43D4-B22D-63E61C66B9FC}" dt="2021-01-25T21:42:55.143" v="3130" actId="478"/>
          <ac:picMkLst>
            <pc:docMk/>
            <pc:sldMk cId="656062222" sldId="287"/>
            <ac:picMk id="3076" creationId="{1B67FC84-138B-4600-87F1-4744101EBCB0}"/>
          </ac:picMkLst>
        </pc:picChg>
        <pc:picChg chg="add del mod">
          <ac:chgData name="Chad Richter" userId="982b984821bbbd62" providerId="LiveId" clId="{3C666229-1985-43D4-B22D-63E61C66B9FC}" dt="2021-01-26T19:29:11.682" v="4472" actId="478"/>
          <ac:picMkLst>
            <pc:docMk/>
            <pc:sldMk cId="656062222" sldId="287"/>
            <ac:picMk id="3078" creationId="{BEC109A1-0BBA-4319-BCDA-DBCF801ACF94}"/>
          </ac:picMkLst>
        </pc:picChg>
        <pc:picChg chg="add mod">
          <ac:chgData name="Chad Richter" userId="982b984821bbbd62" providerId="LiveId" clId="{3C666229-1985-43D4-B22D-63E61C66B9FC}" dt="2021-01-25T21:45:09.954" v="3144" actId="1076"/>
          <ac:picMkLst>
            <pc:docMk/>
            <pc:sldMk cId="656062222" sldId="287"/>
            <ac:picMk id="3080" creationId="{B0511F08-7C05-4C06-A55F-F0AC9A7875FB}"/>
          </ac:picMkLst>
        </pc:picChg>
      </pc:sldChg>
      <pc:sldChg chg="addSp delSp modSp new mod">
        <pc:chgData name="Chad Richter" userId="982b984821bbbd62" providerId="LiveId" clId="{3C666229-1985-43D4-B22D-63E61C66B9FC}" dt="2021-01-27T19:29:51.220" v="5775" actId="1076"/>
        <pc:sldMkLst>
          <pc:docMk/>
          <pc:sldMk cId="490918948" sldId="288"/>
        </pc:sldMkLst>
        <pc:spChg chg="del">
          <ac:chgData name="Chad Richter" userId="982b984821bbbd62" providerId="LiveId" clId="{3C666229-1985-43D4-B22D-63E61C66B9FC}" dt="2021-01-25T21:46:19.075" v="3151" actId="478"/>
          <ac:spMkLst>
            <pc:docMk/>
            <pc:sldMk cId="490918948" sldId="288"/>
            <ac:spMk id="2" creationId="{46BD4040-5B52-480E-9A3F-D69AFB03F7C4}"/>
          </ac:spMkLst>
        </pc:spChg>
        <pc:spChg chg="add del mod">
          <ac:chgData name="Chad Richter" userId="982b984821bbbd62" providerId="LiveId" clId="{3C666229-1985-43D4-B22D-63E61C66B9FC}" dt="2021-01-26T19:32:08.535" v="4495" actId="478"/>
          <ac:spMkLst>
            <pc:docMk/>
            <pc:sldMk cId="490918948" sldId="288"/>
            <ac:spMk id="2" creationId="{8565AB01-7374-4C5C-A868-DB6B5A8EB0CA}"/>
          </ac:spMkLst>
        </pc:spChg>
        <pc:spChg chg="mod">
          <ac:chgData name="Chad Richter" userId="982b984821bbbd62" providerId="LiveId" clId="{3C666229-1985-43D4-B22D-63E61C66B9FC}" dt="2021-01-27T19:29:39.705" v="5773" actId="1076"/>
          <ac:spMkLst>
            <pc:docMk/>
            <pc:sldMk cId="490918948" sldId="288"/>
            <ac:spMk id="3" creationId="{AD4BF10E-5F8F-460C-954C-DFED0985F8D1}"/>
          </ac:spMkLst>
        </pc:spChg>
        <pc:spChg chg="add mod">
          <ac:chgData name="Chad Richter" userId="982b984821bbbd62" providerId="LiveId" clId="{3C666229-1985-43D4-B22D-63E61C66B9FC}" dt="2021-01-26T19:32:00.857" v="4494" actId="1076"/>
          <ac:spMkLst>
            <pc:docMk/>
            <pc:sldMk cId="490918948" sldId="288"/>
            <ac:spMk id="5" creationId="{1B4C1BD7-91B9-4AAF-A5F7-F772BD5E2007}"/>
          </ac:spMkLst>
        </pc:spChg>
        <pc:spChg chg="add mod">
          <ac:chgData name="Chad Richter" userId="982b984821bbbd62" providerId="LiveId" clId="{3C666229-1985-43D4-B22D-63E61C66B9FC}" dt="2021-01-26T19:31:25.686" v="4489" actId="1076"/>
          <ac:spMkLst>
            <pc:docMk/>
            <pc:sldMk cId="490918948" sldId="288"/>
            <ac:spMk id="6" creationId="{BBFEE015-A594-4725-A1C5-2FA78BC861A5}"/>
          </ac:spMkLst>
        </pc:spChg>
        <pc:spChg chg="add mod">
          <ac:chgData name="Chad Richter" userId="982b984821bbbd62" providerId="LiveId" clId="{3C666229-1985-43D4-B22D-63E61C66B9FC}" dt="2021-01-27T19:29:45.383" v="5774" actId="1076"/>
          <ac:spMkLst>
            <pc:docMk/>
            <pc:sldMk cId="490918948" sldId="288"/>
            <ac:spMk id="7" creationId="{0129FEAE-56DC-429F-B307-C97AA2ABD07C}"/>
          </ac:spMkLst>
        </pc:spChg>
        <pc:spChg chg="add mod">
          <ac:chgData name="Chad Richter" userId="982b984821bbbd62" providerId="LiveId" clId="{3C666229-1985-43D4-B22D-63E61C66B9FC}" dt="2021-01-27T19:29:51.220" v="5775" actId="1076"/>
          <ac:spMkLst>
            <pc:docMk/>
            <pc:sldMk cId="490918948" sldId="288"/>
            <ac:spMk id="8" creationId="{0F14C88D-53D4-4E13-92DC-1279C3655DD6}"/>
          </ac:spMkLst>
        </pc:spChg>
        <pc:picChg chg="add mod">
          <ac:chgData name="Chad Richter" userId="982b984821bbbd62" providerId="LiveId" clId="{3C666229-1985-43D4-B22D-63E61C66B9FC}" dt="2021-01-26T19:33:19.075" v="4557" actId="692"/>
          <ac:picMkLst>
            <pc:docMk/>
            <pc:sldMk cId="490918948" sldId="288"/>
            <ac:picMk id="4" creationId="{4A52707E-4D90-420E-84C2-5AE66C1D8786}"/>
          </ac:picMkLst>
        </pc:picChg>
        <pc:picChg chg="add mod">
          <ac:chgData name="Chad Richter" userId="982b984821bbbd62" providerId="LiveId" clId="{3C666229-1985-43D4-B22D-63E61C66B9FC}" dt="2021-01-26T19:31:43.927" v="4492" actId="1076"/>
          <ac:picMkLst>
            <pc:docMk/>
            <pc:sldMk cId="490918948" sldId="288"/>
            <ac:picMk id="1026" creationId="{8F467F57-DA26-422C-AC1D-3CC4C99817E3}"/>
          </ac:picMkLst>
        </pc:picChg>
      </pc:sldChg>
    </pc:docChg>
  </pc:docChgLst>
  <pc:docChgLst>
    <pc:chgData name="Jackie Richter" userId="982b984821bbbd62" providerId="LiveId" clId="{0988B1F4-98BD-4431-94DA-DFC331723314}"/>
    <pc:docChg chg="undo custSel addSld delSld modSld">
      <pc:chgData name="Jackie Richter" userId="982b984821bbbd62" providerId="LiveId" clId="{0988B1F4-98BD-4431-94DA-DFC331723314}" dt="2022-01-19T22:46:12.756" v="2177" actId="1076"/>
      <pc:docMkLst>
        <pc:docMk/>
      </pc:docMkLst>
      <pc:sldChg chg="modSp mod">
        <pc:chgData name="Jackie Richter" userId="982b984821bbbd62" providerId="LiveId" clId="{0988B1F4-98BD-4431-94DA-DFC331723314}" dt="2022-01-19T22:19:08.962" v="2109" actId="20577"/>
        <pc:sldMkLst>
          <pc:docMk/>
          <pc:sldMk cId="1829643265" sldId="256"/>
        </pc:sldMkLst>
        <pc:spChg chg="mod">
          <ac:chgData name="Jackie Richter" userId="982b984821bbbd62" providerId="LiveId" clId="{0988B1F4-98BD-4431-94DA-DFC331723314}" dt="2022-01-19T04:05:21.774" v="1" actId="20577"/>
          <ac:spMkLst>
            <pc:docMk/>
            <pc:sldMk cId="1829643265" sldId="256"/>
            <ac:spMk id="2" creationId="{D7E59944-0EBA-4BB6-9E1B-20C512863976}"/>
          </ac:spMkLst>
        </pc:spChg>
        <pc:spChg chg="mod">
          <ac:chgData name="Jackie Richter" userId="982b984821bbbd62" providerId="LiveId" clId="{0988B1F4-98BD-4431-94DA-DFC331723314}" dt="2022-01-19T22:19:08.962" v="2109" actId="20577"/>
          <ac:spMkLst>
            <pc:docMk/>
            <pc:sldMk cId="1829643265" sldId="256"/>
            <ac:spMk id="3" creationId="{5651DB08-6904-4618-B263-1F82E446F0F0}"/>
          </ac:spMkLst>
        </pc:spChg>
      </pc:sldChg>
      <pc:sldChg chg="modSp">
        <pc:chgData name="Jackie Richter" userId="982b984821bbbd62" providerId="LiveId" clId="{0988B1F4-98BD-4431-94DA-DFC331723314}" dt="2022-01-19T04:05:44.159" v="11" actId="20577"/>
        <pc:sldMkLst>
          <pc:docMk/>
          <pc:sldMk cId="1839986005" sldId="257"/>
        </pc:sldMkLst>
        <pc:graphicFrameChg chg="mod">
          <ac:chgData name="Jackie Richter" userId="982b984821bbbd62" providerId="LiveId" clId="{0988B1F4-98BD-4431-94DA-DFC331723314}" dt="2022-01-19T04:05:44.159" v="11" actId="20577"/>
          <ac:graphicFrameMkLst>
            <pc:docMk/>
            <pc:sldMk cId="1839986005" sldId="257"/>
            <ac:graphicFrameMk id="4" creationId="{AA9E5429-1079-4B80-AF13-1B72B3F18D14}"/>
          </ac:graphicFrameMkLst>
        </pc:graphicFrameChg>
      </pc:sldChg>
      <pc:sldChg chg="modSp mod">
        <pc:chgData name="Jackie Richter" userId="982b984821bbbd62" providerId="LiveId" clId="{0988B1F4-98BD-4431-94DA-DFC331723314}" dt="2022-01-19T04:06:54" v="122" actId="20577"/>
        <pc:sldMkLst>
          <pc:docMk/>
          <pc:sldMk cId="4213298638" sldId="258"/>
        </pc:sldMkLst>
        <pc:spChg chg="mod">
          <ac:chgData name="Jackie Richter" userId="982b984821bbbd62" providerId="LiveId" clId="{0988B1F4-98BD-4431-94DA-DFC331723314}" dt="2022-01-19T04:06:01.876" v="13" actId="20577"/>
          <ac:spMkLst>
            <pc:docMk/>
            <pc:sldMk cId="4213298638" sldId="258"/>
            <ac:spMk id="5" creationId="{661065D9-4532-4CB1-9099-2BF7165EDCEB}"/>
          </ac:spMkLst>
        </pc:spChg>
        <pc:spChg chg="mod">
          <ac:chgData name="Jackie Richter" userId="982b984821bbbd62" providerId="LiveId" clId="{0988B1F4-98BD-4431-94DA-DFC331723314}" dt="2022-01-19T04:06:54" v="122" actId="20577"/>
          <ac:spMkLst>
            <pc:docMk/>
            <pc:sldMk cId="4213298638" sldId="258"/>
            <ac:spMk id="17" creationId="{698535DE-0D54-4E02-BAA4-74EB095F920B}"/>
          </ac:spMkLst>
        </pc:spChg>
      </pc:sldChg>
      <pc:sldChg chg="modSp mod">
        <pc:chgData name="Jackie Richter" userId="982b984821bbbd62" providerId="LiveId" clId="{0988B1F4-98BD-4431-94DA-DFC331723314}" dt="2022-01-19T04:07:27.110" v="126" actId="1076"/>
        <pc:sldMkLst>
          <pc:docMk/>
          <pc:sldMk cId="3310724875" sldId="259"/>
        </pc:sldMkLst>
        <pc:spChg chg="mod">
          <ac:chgData name="Jackie Richter" userId="982b984821bbbd62" providerId="LiveId" clId="{0988B1F4-98BD-4431-94DA-DFC331723314}" dt="2022-01-19T04:07:27.110" v="126" actId="1076"/>
          <ac:spMkLst>
            <pc:docMk/>
            <pc:sldMk cId="3310724875" sldId="259"/>
            <ac:spMk id="5" creationId="{1F435C7E-6559-4575-9433-8F4E7A6990EE}"/>
          </ac:spMkLst>
        </pc:spChg>
      </pc:sldChg>
      <pc:sldChg chg="addSp delSp modSp mod">
        <pc:chgData name="Jackie Richter" userId="982b984821bbbd62" providerId="LiveId" clId="{0988B1F4-98BD-4431-94DA-DFC331723314}" dt="2022-01-19T04:08:58.869" v="136" actId="1076"/>
        <pc:sldMkLst>
          <pc:docMk/>
          <pc:sldMk cId="3781381583" sldId="260"/>
        </pc:sldMkLst>
        <pc:spChg chg="mod">
          <ac:chgData name="Jackie Richter" userId="982b984821bbbd62" providerId="LiveId" clId="{0988B1F4-98BD-4431-94DA-DFC331723314}" dt="2022-01-19T04:07:53.129" v="128" actId="20577"/>
          <ac:spMkLst>
            <pc:docMk/>
            <pc:sldMk cId="3781381583" sldId="260"/>
            <ac:spMk id="2" creationId="{7AA04E48-D539-4A02-8258-F8A49B7276B8}"/>
          </ac:spMkLst>
        </pc:spChg>
        <pc:picChg chg="del">
          <ac:chgData name="Jackie Richter" userId="982b984821bbbd62" providerId="LiveId" clId="{0988B1F4-98BD-4431-94DA-DFC331723314}" dt="2022-01-19T04:07:55.615" v="129" actId="478"/>
          <ac:picMkLst>
            <pc:docMk/>
            <pc:sldMk cId="3781381583" sldId="260"/>
            <ac:picMk id="4" creationId="{ECC8318F-8EA9-43AE-A7FE-4FFB14834C7B}"/>
          </ac:picMkLst>
        </pc:picChg>
        <pc:picChg chg="add mod">
          <ac:chgData name="Jackie Richter" userId="982b984821bbbd62" providerId="LiveId" clId="{0988B1F4-98BD-4431-94DA-DFC331723314}" dt="2022-01-19T04:08:58.869" v="136" actId="1076"/>
          <ac:picMkLst>
            <pc:docMk/>
            <pc:sldMk cId="3781381583" sldId="260"/>
            <ac:picMk id="5" creationId="{6C20BAA4-0B6C-4245-9E0C-0B6D1D3C88F4}"/>
          </ac:picMkLst>
        </pc:picChg>
      </pc:sldChg>
      <pc:sldChg chg="modSp mod">
        <pc:chgData name="Jackie Richter" userId="982b984821bbbd62" providerId="LiveId" clId="{0988B1F4-98BD-4431-94DA-DFC331723314}" dt="2022-01-19T22:44:17.577" v="2172" actId="20577"/>
        <pc:sldMkLst>
          <pc:docMk/>
          <pc:sldMk cId="2652581249" sldId="263"/>
        </pc:sldMkLst>
        <pc:spChg chg="mod">
          <ac:chgData name="Jackie Richter" userId="982b984821bbbd62" providerId="LiveId" clId="{0988B1F4-98BD-4431-94DA-DFC331723314}" dt="2022-01-19T04:14:46.963" v="308" actId="20577"/>
          <ac:spMkLst>
            <pc:docMk/>
            <pc:sldMk cId="2652581249" sldId="263"/>
            <ac:spMk id="2" creationId="{727E1672-78C1-4F44-90BE-B1B4A3130ACE}"/>
          </ac:spMkLst>
        </pc:spChg>
        <pc:graphicFrameChg chg="modGraphic">
          <ac:chgData name="Jackie Richter" userId="982b984821bbbd62" providerId="LiveId" clId="{0988B1F4-98BD-4431-94DA-DFC331723314}" dt="2022-01-19T22:44:17.577" v="2172" actId="20577"/>
          <ac:graphicFrameMkLst>
            <pc:docMk/>
            <pc:sldMk cId="2652581249" sldId="263"/>
            <ac:graphicFrameMk id="4" creationId="{38C64391-0413-4292-AF00-7CFCE0F03D5F}"/>
          </ac:graphicFrameMkLst>
        </pc:graphicFrameChg>
      </pc:sldChg>
      <pc:sldChg chg="addSp delSp modSp mod">
        <pc:chgData name="Jackie Richter" userId="982b984821bbbd62" providerId="LiveId" clId="{0988B1F4-98BD-4431-94DA-DFC331723314}" dt="2022-01-19T04:11:18.951" v="144" actId="1076"/>
        <pc:sldMkLst>
          <pc:docMk/>
          <pc:sldMk cId="3093854594" sldId="264"/>
        </pc:sldMkLst>
        <pc:spChg chg="mod">
          <ac:chgData name="Jackie Richter" userId="982b984821bbbd62" providerId="LiveId" clId="{0988B1F4-98BD-4431-94DA-DFC331723314}" dt="2022-01-19T04:10:32.868" v="138" actId="20577"/>
          <ac:spMkLst>
            <pc:docMk/>
            <pc:sldMk cId="3093854594" sldId="264"/>
            <ac:spMk id="4" creationId="{69F96547-D69A-4042-AC07-B9B2999E6F6F}"/>
          </ac:spMkLst>
        </pc:spChg>
        <pc:picChg chg="add mod">
          <ac:chgData name="Jackie Richter" userId="982b984821bbbd62" providerId="LiveId" clId="{0988B1F4-98BD-4431-94DA-DFC331723314}" dt="2022-01-19T04:11:18.951" v="144" actId="1076"/>
          <ac:picMkLst>
            <pc:docMk/>
            <pc:sldMk cId="3093854594" sldId="264"/>
            <ac:picMk id="3" creationId="{BC597075-E475-43EE-8359-CD585DA0D9C3}"/>
          </ac:picMkLst>
        </pc:picChg>
        <pc:picChg chg="del">
          <ac:chgData name="Jackie Richter" userId="982b984821bbbd62" providerId="LiveId" clId="{0988B1F4-98BD-4431-94DA-DFC331723314}" dt="2022-01-19T04:10:34.712" v="139" actId="478"/>
          <ac:picMkLst>
            <pc:docMk/>
            <pc:sldMk cId="3093854594" sldId="264"/>
            <ac:picMk id="9" creationId="{2C73B257-43E4-4961-8B8A-D563D2E0E63A}"/>
          </ac:picMkLst>
        </pc:picChg>
      </pc:sldChg>
      <pc:sldChg chg="delSp modSp mod">
        <pc:chgData name="Jackie Richter" userId="982b984821bbbd62" providerId="LiveId" clId="{0988B1F4-98BD-4431-94DA-DFC331723314}" dt="2022-01-19T20:51:14.041" v="1419" actId="1076"/>
        <pc:sldMkLst>
          <pc:docMk/>
          <pc:sldMk cId="2874700422" sldId="265"/>
        </pc:sldMkLst>
        <pc:spChg chg="mod">
          <ac:chgData name="Jackie Richter" userId="982b984821bbbd62" providerId="LiveId" clId="{0988B1F4-98BD-4431-94DA-DFC331723314}" dt="2022-01-19T04:19:21.650" v="516" actId="20577"/>
          <ac:spMkLst>
            <pc:docMk/>
            <pc:sldMk cId="2874700422" sldId="265"/>
            <ac:spMk id="2" creationId="{490CE45A-BAD8-4EAB-9EFB-14CC32636375}"/>
          </ac:spMkLst>
        </pc:spChg>
        <pc:spChg chg="del mod">
          <ac:chgData name="Jackie Richter" userId="982b984821bbbd62" providerId="LiveId" clId="{0988B1F4-98BD-4431-94DA-DFC331723314}" dt="2022-01-19T20:51:08.593" v="1418" actId="478"/>
          <ac:spMkLst>
            <pc:docMk/>
            <pc:sldMk cId="2874700422" sldId="265"/>
            <ac:spMk id="3" creationId="{50E8939B-7071-4C8B-AD29-5E877EA2EE1B}"/>
          </ac:spMkLst>
        </pc:spChg>
        <pc:graphicFrameChg chg="mod modGraphic">
          <ac:chgData name="Jackie Richter" userId="982b984821bbbd62" providerId="LiveId" clId="{0988B1F4-98BD-4431-94DA-DFC331723314}" dt="2022-01-19T20:51:14.041" v="1419" actId="1076"/>
          <ac:graphicFrameMkLst>
            <pc:docMk/>
            <pc:sldMk cId="2874700422" sldId="265"/>
            <ac:graphicFrameMk id="4" creationId="{D3FC113C-06B9-4DCA-9469-87E3EB7A18F3}"/>
          </ac:graphicFrameMkLst>
        </pc:graphicFrameChg>
      </pc:sldChg>
      <pc:sldChg chg="modSp mod">
        <pc:chgData name="Jackie Richter" userId="982b984821bbbd62" providerId="LiveId" clId="{0988B1F4-98BD-4431-94DA-DFC331723314}" dt="2022-01-19T20:53:45.591" v="1516" actId="207"/>
        <pc:sldMkLst>
          <pc:docMk/>
          <pc:sldMk cId="389823634" sldId="266"/>
        </pc:sldMkLst>
        <pc:spChg chg="mod">
          <ac:chgData name="Jackie Richter" userId="982b984821bbbd62" providerId="LiveId" clId="{0988B1F4-98BD-4431-94DA-DFC331723314}" dt="2022-01-19T04:46:14.142" v="1014" actId="20577"/>
          <ac:spMkLst>
            <pc:docMk/>
            <pc:sldMk cId="389823634" sldId="266"/>
            <ac:spMk id="2" creationId="{0B1C3D10-71D9-4241-B3DE-858075AB1ABA}"/>
          </ac:spMkLst>
        </pc:spChg>
        <pc:graphicFrameChg chg="mod modGraphic">
          <ac:chgData name="Jackie Richter" userId="982b984821bbbd62" providerId="LiveId" clId="{0988B1F4-98BD-4431-94DA-DFC331723314}" dt="2022-01-19T20:53:45.591" v="1516" actId="207"/>
          <ac:graphicFrameMkLst>
            <pc:docMk/>
            <pc:sldMk cId="389823634" sldId="266"/>
            <ac:graphicFrameMk id="4" creationId="{4780A791-62C7-418D-94D7-2B229455A117}"/>
          </ac:graphicFrameMkLst>
        </pc:graphicFrameChg>
      </pc:sldChg>
      <pc:sldChg chg="addSp delSp modSp mod setBg">
        <pc:chgData name="Jackie Richter" userId="982b984821bbbd62" providerId="LiveId" clId="{0988B1F4-98BD-4431-94DA-DFC331723314}" dt="2022-01-19T22:46:12.756" v="2177" actId="1076"/>
        <pc:sldMkLst>
          <pc:docMk/>
          <pc:sldMk cId="4214547049" sldId="267"/>
        </pc:sldMkLst>
        <pc:spChg chg="mod">
          <ac:chgData name="Jackie Richter" userId="982b984821bbbd62" providerId="LiveId" clId="{0988B1F4-98BD-4431-94DA-DFC331723314}" dt="2022-01-19T20:55:35.663" v="1543" actId="14100"/>
          <ac:spMkLst>
            <pc:docMk/>
            <pc:sldMk cId="4214547049" sldId="267"/>
            <ac:spMk id="2" creationId="{F13941E1-48E2-4BC4-8D96-ECA842A773D1}"/>
          </ac:spMkLst>
        </pc:spChg>
        <pc:spChg chg="add del">
          <ac:chgData name="Jackie Richter" userId="982b984821bbbd62" providerId="LiveId" clId="{0988B1F4-98BD-4431-94DA-DFC331723314}" dt="2022-01-19T04:46:04.538" v="1012" actId="26606"/>
          <ac:spMkLst>
            <pc:docMk/>
            <pc:sldMk cId="4214547049" sldId="267"/>
            <ac:spMk id="9" creationId="{94DA05E1-7869-4FBE-837E-1B62E9D78A0B}"/>
          </ac:spMkLst>
        </pc:spChg>
        <pc:spChg chg="add del">
          <ac:chgData name="Jackie Richter" userId="982b984821bbbd62" providerId="LiveId" clId="{0988B1F4-98BD-4431-94DA-DFC331723314}" dt="2022-01-19T04:46:04.538" v="1012" actId="26606"/>
          <ac:spMkLst>
            <pc:docMk/>
            <pc:sldMk cId="4214547049" sldId="267"/>
            <ac:spMk id="11" creationId="{89BAAE7D-1EA6-4D3B-96B5-43F5B61782D9}"/>
          </ac:spMkLst>
        </pc:spChg>
        <pc:spChg chg="add del">
          <ac:chgData name="Jackie Richter" userId="982b984821bbbd62" providerId="LiveId" clId="{0988B1F4-98BD-4431-94DA-DFC331723314}" dt="2022-01-19T04:46:04.538" v="1012" actId="26606"/>
          <ac:spMkLst>
            <pc:docMk/>
            <pc:sldMk cId="4214547049" sldId="267"/>
            <ac:spMk id="13" creationId="{3CD47BD6-B753-40AF-80C8-F8DFCC5484C6}"/>
          </ac:spMkLst>
        </pc:spChg>
        <pc:spChg chg="add del">
          <ac:chgData name="Jackie Richter" userId="982b984821bbbd62" providerId="LiveId" clId="{0988B1F4-98BD-4431-94DA-DFC331723314}" dt="2022-01-19T04:46:04.538" v="1012" actId="26606"/>
          <ac:spMkLst>
            <pc:docMk/>
            <pc:sldMk cId="4214547049" sldId="267"/>
            <ac:spMk id="15" creationId="{9B67A1B2-B419-43BE-A0CA-9E2404A1A873}"/>
          </ac:spMkLst>
        </pc:spChg>
        <pc:spChg chg="add del">
          <ac:chgData name="Jackie Richter" userId="982b984821bbbd62" providerId="LiveId" clId="{0988B1F4-98BD-4431-94DA-DFC331723314}" dt="2022-01-19T04:46:04.538" v="1012" actId="26606"/>
          <ac:spMkLst>
            <pc:docMk/>
            <pc:sldMk cId="4214547049" sldId="267"/>
            <ac:spMk id="17" creationId="{DE981F49-E49B-4139-932F-55F09B423BF3}"/>
          </ac:spMkLst>
        </pc:spChg>
        <pc:spChg chg="add">
          <ac:chgData name="Jackie Richter" userId="982b984821bbbd62" providerId="LiveId" clId="{0988B1F4-98BD-4431-94DA-DFC331723314}" dt="2022-01-19T04:46:04.538" v="1012" actId="26606"/>
          <ac:spMkLst>
            <pc:docMk/>
            <pc:sldMk cId="4214547049" sldId="267"/>
            <ac:spMk id="22" creationId="{94DA05E1-7869-4FBE-837E-1B62E9D78A0B}"/>
          </ac:spMkLst>
        </pc:spChg>
        <pc:spChg chg="add">
          <ac:chgData name="Jackie Richter" userId="982b984821bbbd62" providerId="LiveId" clId="{0988B1F4-98BD-4431-94DA-DFC331723314}" dt="2022-01-19T04:46:04.538" v="1012" actId="26606"/>
          <ac:spMkLst>
            <pc:docMk/>
            <pc:sldMk cId="4214547049" sldId="267"/>
            <ac:spMk id="24" creationId="{89BAAE7D-1EA6-4D3B-96B5-43F5B61782D9}"/>
          </ac:spMkLst>
        </pc:spChg>
        <pc:spChg chg="add">
          <ac:chgData name="Jackie Richter" userId="982b984821bbbd62" providerId="LiveId" clId="{0988B1F4-98BD-4431-94DA-DFC331723314}" dt="2022-01-19T04:46:04.538" v="1012" actId="26606"/>
          <ac:spMkLst>
            <pc:docMk/>
            <pc:sldMk cId="4214547049" sldId="267"/>
            <ac:spMk id="26" creationId="{3CD47BD6-B753-40AF-80C8-F8DFCC5484C6}"/>
          </ac:spMkLst>
        </pc:spChg>
        <pc:spChg chg="add">
          <ac:chgData name="Jackie Richter" userId="982b984821bbbd62" providerId="LiveId" clId="{0988B1F4-98BD-4431-94DA-DFC331723314}" dt="2022-01-19T04:46:04.538" v="1012" actId="26606"/>
          <ac:spMkLst>
            <pc:docMk/>
            <pc:sldMk cId="4214547049" sldId="267"/>
            <ac:spMk id="28" creationId="{9B67A1B2-B419-43BE-A0CA-9E2404A1A873}"/>
          </ac:spMkLst>
        </pc:spChg>
        <pc:spChg chg="add">
          <ac:chgData name="Jackie Richter" userId="982b984821bbbd62" providerId="LiveId" clId="{0988B1F4-98BD-4431-94DA-DFC331723314}" dt="2022-01-19T04:46:04.538" v="1012" actId="26606"/>
          <ac:spMkLst>
            <pc:docMk/>
            <pc:sldMk cId="4214547049" sldId="267"/>
            <ac:spMk id="30" creationId="{DE981F49-E49B-4139-932F-55F09B423BF3}"/>
          </ac:spMkLst>
        </pc:spChg>
        <pc:picChg chg="add del mod">
          <ac:chgData name="Jackie Richter" userId="982b984821bbbd62" providerId="LiveId" clId="{0988B1F4-98BD-4431-94DA-DFC331723314}" dt="2022-01-19T04:45:39.455" v="1008" actId="478"/>
          <ac:picMkLst>
            <pc:docMk/>
            <pc:sldMk cId="4214547049" sldId="267"/>
            <ac:picMk id="4" creationId="{5C047B2E-F885-4092-8C6B-EDAF393B9115}"/>
          </ac:picMkLst>
        </pc:picChg>
        <pc:picChg chg="add del mod">
          <ac:chgData name="Jackie Richter" userId="982b984821bbbd62" providerId="LiveId" clId="{0988B1F4-98BD-4431-94DA-DFC331723314}" dt="2022-01-19T22:22:09.126" v="2152" actId="478"/>
          <ac:picMkLst>
            <pc:docMk/>
            <pc:sldMk cId="4214547049" sldId="267"/>
            <ac:picMk id="6" creationId="{7A4AF890-40F3-4700-9D4B-F5B630E87643}"/>
          </ac:picMkLst>
        </pc:picChg>
        <pc:picChg chg="del">
          <ac:chgData name="Jackie Richter" userId="982b984821bbbd62" providerId="LiveId" clId="{0988B1F4-98BD-4431-94DA-DFC331723314}" dt="2022-01-19T04:43:02.877" v="1003" actId="478"/>
          <ac:picMkLst>
            <pc:docMk/>
            <pc:sldMk cId="4214547049" sldId="267"/>
            <ac:picMk id="7" creationId="{90EAFCBA-23C3-4AE3-B96B-17187CD56580}"/>
          </ac:picMkLst>
        </pc:picChg>
        <pc:picChg chg="add mod">
          <ac:chgData name="Jackie Richter" userId="982b984821bbbd62" providerId="LiveId" clId="{0988B1F4-98BD-4431-94DA-DFC331723314}" dt="2022-01-19T22:46:12.756" v="2177" actId="1076"/>
          <ac:picMkLst>
            <pc:docMk/>
            <pc:sldMk cId="4214547049" sldId="267"/>
            <ac:picMk id="10" creationId="{FF167283-2DCA-49D1-A713-BA59842B719A}"/>
          </ac:picMkLst>
        </pc:picChg>
      </pc:sldChg>
      <pc:sldChg chg="modSp mod">
        <pc:chgData name="Jackie Richter" userId="982b984821bbbd62" providerId="LiveId" clId="{0988B1F4-98BD-4431-94DA-DFC331723314}" dt="2022-01-19T04:29:44.117" v="998" actId="20577"/>
        <pc:sldMkLst>
          <pc:docMk/>
          <pc:sldMk cId="2369578651" sldId="268"/>
        </pc:sldMkLst>
        <pc:spChg chg="mod">
          <ac:chgData name="Jackie Richter" userId="982b984821bbbd62" providerId="LiveId" clId="{0988B1F4-98BD-4431-94DA-DFC331723314}" dt="2022-01-19T04:29:44.117" v="998" actId="20577"/>
          <ac:spMkLst>
            <pc:docMk/>
            <pc:sldMk cId="2369578651" sldId="268"/>
            <ac:spMk id="4" creationId="{2546EBD1-385D-4A74-B49B-AE9B75C22679}"/>
          </ac:spMkLst>
        </pc:spChg>
      </pc:sldChg>
      <pc:sldChg chg="addSp delSp modSp mod setBg addAnim delAnim">
        <pc:chgData name="Jackie Richter" userId="982b984821bbbd62" providerId="LiveId" clId="{0988B1F4-98BD-4431-94DA-DFC331723314}" dt="2022-01-19T20:56:29.047" v="1550" actId="1076"/>
        <pc:sldMkLst>
          <pc:docMk/>
          <pc:sldMk cId="1157657485" sldId="269"/>
        </pc:sldMkLst>
        <pc:spChg chg="mod ord">
          <ac:chgData name="Jackie Richter" userId="982b984821bbbd62" providerId="LiveId" clId="{0988B1F4-98BD-4431-94DA-DFC331723314}" dt="2022-01-19T20:56:28.716" v="1549" actId="1076"/>
          <ac:spMkLst>
            <pc:docMk/>
            <pc:sldMk cId="1157657485" sldId="269"/>
            <ac:spMk id="2" creationId="{3D662031-5B7A-4CE8-A8F0-3FEC046A009E}"/>
          </ac:spMkLst>
        </pc:spChg>
        <pc:spChg chg="add del">
          <ac:chgData name="Jackie Richter" userId="982b984821bbbd62" providerId="LiveId" clId="{0988B1F4-98BD-4431-94DA-DFC331723314}" dt="2022-01-19T04:52:00.674" v="1036" actId="26606"/>
          <ac:spMkLst>
            <pc:docMk/>
            <pc:sldMk cId="1157657485" sldId="269"/>
            <ac:spMk id="75" creationId="{1E658C22-2BBB-4CC7-AC94-BA42B45B4075}"/>
          </ac:spMkLst>
        </pc:spChg>
        <pc:spChg chg="add del">
          <ac:chgData name="Jackie Richter" userId="982b984821bbbd62" providerId="LiveId" clId="{0988B1F4-98BD-4431-94DA-DFC331723314}" dt="2022-01-19T04:52:00.674" v="1036" actId="26606"/>
          <ac:spMkLst>
            <pc:docMk/>
            <pc:sldMk cId="1157657485" sldId="269"/>
            <ac:spMk id="77" creationId="{26E714D6-B8AE-4EAF-80CA-1900AE364020}"/>
          </ac:spMkLst>
        </pc:spChg>
        <pc:spChg chg="add del">
          <ac:chgData name="Jackie Richter" userId="982b984821bbbd62" providerId="LiveId" clId="{0988B1F4-98BD-4431-94DA-DFC331723314}" dt="2022-01-19T04:52:00.674" v="1036" actId="26606"/>
          <ac:spMkLst>
            <pc:docMk/>
            <pc:sldMk cId="1157657485" sldId="269"/>
            <ac:spMk id="79" creationId="{3D5A4803-8B63-4214-9997-748193E34F3B}"/>
          </ac:spMkLst>
        </pc:spChg>
        <pc:spChg chg="add del">
          <ac:chgData name="Jackie Richter" userId="982b984821bbbd62" providerId="LiveId" clId="{0988B1F4-98BD-4431-94DA-DFC331723314}" dt="2022-01-19T04:52:00.674" v="1036" actId="26606"/>
          <ac:spMkLst>
            <pc:docMk/>
            <pc:sldMk cId="1157657485" sldId="269"/>
            <ac:spMk id="81" creationId="{FCDCF89B-7799-4A5F-B7DC-F66A36348F8F}"/>
          </ac:spMkLst>
        </pc:spChg>
        <pc:spChg chg="add del">
          <ac:chgData name="Jackie Richter" userId="982b984821bbbd62" providerId="LiveId" clId="{0988B1F4-98BD-4431-94DA-DFC331723314}" dt="2022-01-19T04:54:34.816" v="1060" actId="26606"/>
          <ac:spMkLst>
            <pc:docMk/>
            <pc:sldMk cId="1157657485" sldId="269"/>
            <ac:spMk id="93" creationId="{94DA05E1-7869-4FBE-837E-1B62E9D78A0B}"/>
          </ac:spMkLst>
        </pc:spChg>
        <pc:spChg chg="add del">
          <ac:chgData name="Jackie Richter" userId="982b984821bbbd62" providerId="LiveId" clId="{0988B1F4-98BD-4431-94DA-DFC331723314}" dt="2022-01-19T04:54:34.816" v="1060" actId="26606"/>
          <ac:spMkLst>
            <pc:docMk/>
            <pc:sldMk cId="1157657485" sldId="269"/>
            <ac:spMk id="95" creationId="{89BAAE7D-1EA6-4D3B-96B5-43F5B61782D9}"/>
          </ac:spMkLst>
        </pc:spChg>
        <pc:spChg chg="add del">
          <ac:chgData name="Jackie Richter" userId="982b984821bbbd62" providerId="LiveId" clId="{0988B1F4-98BD-4431-94DA-DFC331723314}" dt="2022-01-19T04:54:34.816" v="1060" actId="26606"/>
          <ac:spMkLst>
            <pc:docMk/>
            <pc:sldMk cId="1157657485" sldId="269"/>
            <ac:spMk id="97" creationId="{3CD47BD6-B753-40AF-80C8-F8DFCC5484C6}"/>
          </ac:spMkLst>
        </pc:spChg>
        <pc:spChg chg="add del">
          <ac:chgData name="Jackie Richter" userId="982b984821bbbd62" providerId="LiveId" clId="{0988B1F4-98BD-4431-94DA-DFC331723314}" dt="2022-01-19T04:54:34.816" v="1060" actId="26606"/>
          <ac:spMkLst>
            <pc:docMk/>
            <pc:sldMk cId="1157657485" sldId="269"/>
            <ac:spMk id="99" creationId="{9B67A1B2-B419-43BE-A0CA-9E2404A1A873}"/>
          </ac:spMkLst>
        </pc:spChg>
        <pc:spChg chg="add del">
          <ac:chgData name="Jackie Richter" userId="982b984821bbbd62" providerId="LiveId" clId="{0988B1F4-98BD-4431-94DA-DFC331723314}" dt="2022-01-19T04:54:34.816" v="1060" actId="26606"/>
          <ac:spMkLst>
            <pc:docMk/>
            <pc:sldMk cId="1157657485" sldId="269"/>
            <ac:spMk id="101" creationId="{DE981F49-E49B-4139-932F-55F09B423BF3}"/>
          </ac:spMkLst>
        </pc:spChg>
        <pc:spChg chg="add del">
          <ac:chgData name="Jackie Richter" userId="982b984821bbbd62" providerId="LiveId" clId="{0988B1F4-98BD-4431-94DA-DFC331723314}" dt="2022-01-19T04:54:01.544" v="1049" actId="26606"/>
          <ac:spMkLst>
            <pc:docMk/>
            <pc:sldMk cId="1157657485" sldId="269"/>
            <ac:spMk id="141" creationId="{1E658C22-2BBB-4CC7-AC94-BA42B45B4075}"/>
          </ac:spMkLst>
        </pc:spChg>
        <pc:spChg chg="add del">
          <ac:chgData name="Jackie Richter" userId="982b984821bbbd62" providerId="LiveId" clId="{0988B1F4-98BD-4431-94DA-DFC331723314}" dt="2022-01-19T04:54:01.544" v="1049" actId="26606"/>
          <ac:spMkLst>
            <pc:docMk/>
            <pc:sldMk cId="1157657485" sldId="269"/>
            <ac:spMk id="143" creationId="{26E714D6-B8AE-4EAF-80CA-1900AE364020}"/>
          </ac:spMkLst>
        </pc:spChg>
        <pc:spChg chg="add del">
          <ac:chgData name="Jackie Richter" userId="982b984821bbbd62" providerId="LiveId" clId="{0988B1F4-98BD-4431-94DA-DFC331723314}" dt="2022-01-19T04:54:01.544" v="1049" actId="26606"/>
          <ac:spMkLst>
            <pc:docMk/>
            <pc:sldMk cId="1157657485" sldId="269"/>
            <ac:spMk id="145" creationId="{5E40FA13-8792-401C-A9B1-AFB63F508516}"/>
          </ac:spMkLst>
        </pc:spChg>
        <pc:spChg chg="add del">
          <ac:chgData name="Jackie Richter" userId="982b984821bbbd62" providerId="LiveId" clId="{0988B1F4-98BD-4431-94DA-DFC331723314}" dt="2022-01-19T04:54:01.544" v="1049" actId="26606"/>
          <ac:spMkLst>
            <pc:docMk/>
            <pc:sldMk cId="1157657485" sldId="269"/>
            <ac:spMk id="147" creationId="{E84323AF-559C-4105-8782-F6C3FBB1F9C4}"/>
          </ac:spMkLst>
        </pc:spChg>
        <pc:spChg chg="add del">
          <ac:chgData name="Jackie Richter" userId="982b984821bbbd62" providerId="LiveId" clId="{0988B1F4-98BD-4431-94DA-DFC331723314}" dt="2022-01-19T04:54:06.830" v="1051" actId="26606"/>
          <ac:spMkLst>
            <pc:docMk/>
            <pc:sldMk cId="1157657485" sldId="269"/>
            <ac:spMk id="149" creationId="{DE981F49-E49B-4139-932F-55F09B423BF3}"/>
          </ac:spMkLst>
        </pc:spChg>
        <pc:spChg chg="add del">
          <ac:chgData name="Jackie Richter" userId="982b984821bbbd62" providerId="LiveId" clId="{0988B1F4-98BD-4431-94DA-DFC331723314}" dt="2022-01-19T04:52:05.399" v="1038" actId="26606"/>
          <ac:spMkLst>
            <pc:docMk/>
            <pc:sldMk cId="1157657485" sldId="269"/>
            <ac:spMk id="1033" creationId="{1E658C22-2BBB-4CC7-AC94-BA42B45B4075}"/>
          </ac:spMkLst>
        </pc:spChg>
        <pc:spChg chg="add del">
          <ac:chgData name="Jackie Richter" userId="982b984821bbbd62" providerId="LiveId" clId="{0988B1F4-98BD-4431-94DA-DFC331723314}" dt="2022-01-19T04:52:05.399" v="1038" actId="26606"/>
          <ac:spMkLst>
            <pc:docMk/>
            <pc:sldMk cId="1157657485" sldId="269"/>
            <ac:spMk id="1035" creationId="{26E714D6-B8AE-4EAF-80CA-1900AE364020}"/>
          </ac:spMkLst>
        </pc:spChg>
        <pc:spChg chg="add del">
          <ac:chgData name="Jackie Richter" userId="982b984821bbbd62" providerId="LiveId" clId="{0988B1F4-98BD-4431-94DA-DFC331723314}" dt="2022-01-19T04:52:05.399" v="1038" actId="26606"/>
          <ac:spMkLst>
            <pc:docMk/>
            <pc:sldMk cId="1157657485" sldId="269"/>
            <ac:spMk id="1037" creationId="{803A4B35-1FCE-47E3-B639-BE494F38108B}"/>
          </ac:spMkLst>
        </pc:spChg>
        <pc:spChg chg="add del">
          <ac:chgData name="Jackie Richter" userId="982b984821bbbd62" providerId="LiveId" clId="{0988B1F4-98BD-4431-94DA-DFC331723314}" dt="2022-01-19T04:52:05.399" v="1038" actId="26606"/>
          <ac:spMkLst>
            <pc:docMk/>
            <pc:sldMk cId="1157657485" sldId="269"/>
            <ac:spMk id="1039" creationId="{4575AC84-0990-4526-8F6A-DDAA0767E914}"/>
          </ac:spMkLst>
        </pc:spChg>
        <pc:spChg chg="add del">
          <ac:chgData name="Jackie Richter" userId="982b984821bbbd62" providerId="LiveId" clId="{0988B1F4-98BD-4431-94DA-DFC331723314}" dt="2022-01-19T04:52:11.135" v="1041" actId="26606"/>
          <ac:spMkLst>
            <pc:docMk/>
            <pc:sldMk cId="1157657485" sldId="269"/>
            <ac:spMk id="1041" creationId="{1E658C22-2BBB-4CC7-AC94-BA42B45B4075}"/>
          </ac:spMkLst>
        </pc:spChg>
        <pc:spChg chg="add del">
          <ac:chgData name="Jackie Richter" userId="982b984821bbbd62" providerId="LiveId" clId="{0988B1F4-98BD-4431-94DA-DFC331723314}" dt="2022-01-19T04:52:11.135" v="1041" actId="26606"/>
          <ac:spMkLst>
            <pc:docMk/>
            <pc:sldMk cId="1157657485" sldId="269"/>
            <ac:spMk id="1042" creationId="{26E714D6-B8AE-4EAF-80CA-1900AE364020}"/>
          </ac:spMkLst>
        </pc:spChg>
        <pc:spChg chg="add del">
          <ac:chgData name="Jackie Richter" userId="982b984821bbbd62" providerId="LiveId" clId="{0988B1F4-98BD-4431-94DA-DFC331723314}" dt="2022-01-19T04:52:11.135" v="1041" actId="26606"/>
          <ac:spMkLst>
            <pc:docMk/>
            <pc:sldMk cId="1157657485" sldId="269"/>
            <ac:spMk id="1043" creationId="{BC512124-0D13-4ED9-80B7-52AE15B6B41F}"/>
          </ac:spMkLst>
        </pc:spChg>
        <pc:spChg chg="add del">
          <ac:chgData name="Jackie Richter" userId="982b984821bbbd62" providerId="LiveId" clId="{0988B1F4-98BD-4431-94DA-DFC331723314}" dt="2022-01-19T04:54:06.830" v="1051" actId="26606"/>
          <ac:spMkLst>
            <pc:docMk/>
            <pc:sldMk cId="1157657485" sldId="269"/>
            <ac:spMk id="1044" creationId="{94DA05E1-7869-4FBE-837E-1B62E9D78A0B}"/>
          </ac:spMkLst>
        </pc:spChg>
        <pc:spChg chg="add del">
          <ac:chgData name="Jackie Richter" userId="982b984821bbbd62" providerId="LiveId" clId="{0988B1F4-98BD-4431-94DA-DFC331723314}" dt="2022-01-19T04:52:22.159" v="1044" actId="26606"/>
          <ac:spMkLst>
            <pc:docMk/>
            <pc:sldMk cId="1157657485" sldId="269"/>
            <ac:spMk id="1045" creationId="{1E658C22-2BBB-4CC7-AC94-BA42B45B4075}"/>
          </ac:spMkLst>
        </pc:spChg>
        <pc:spChg chg="add del">
          <ac:chgData name="Jackie Richter" userId="982b984821bbbd62" providerId="LiveId" clId="{0988B1F4-98BD-4431-94DA-DFC331723314}" dt="2022-01-19T04:52:22.159" v="1044" actId="26606"/>
          <ac:spMkLst>
            <pc:docMk/>
            <pc:sldMk cId="1157657485" sldId="269"/>
            <ac:spMk id="1046" creationId="{26E714D6-B8AE-4EAF-80CA-1900AE364020}"/>
          </ac:spMkLst>
        </pc:spChg>
        <pc:spChg chg="add del">
          <ac:chgData name="Jackie Richter" userId="982b984821bbbd62" providerId="LiveId" clId="{0988B1F4-98BD-4431-94DA-DFC331723314}" dt="2022-01-19T04:52:22.159" v="1044" actId="26606"/>
          <ac:spMkLst>
            <pc:docMk/>
            <pc:sldMk cId="1157657485" sldId="269"/>
            <ac:spMk id="1047" creationId="{5E40FA13-8792-401C-A9B1-AFB63F508516}"/>
          </ac:spMkLst>
        </pc:spChg>
        <pc:spChg chg="add del">
          <ac:chgData name="Jackie Richter" userId="982b984821bbbd62" providerId="LiveId" clId="{0988B1F4-98BD-4431-94DA-DFC331723314}" dt="2022-01-19T04:52:22.159" v="1044" actId="26606"/>
          <ac:spMkLst>
            <pc:docMk/>
            <pc:sldMk cId="1157657485" sldId="269"/>
            <ac:spMk id="1048" creationId="{E84323AF-559C-4105-8782-F6C3FBB1F9C4}"/>
          </ac:spMkLst>
        </pc:spChg>
        <pc:spChg chg="add del">
          <ac:chgData name="Jackie Richter" userId="982b984821bbbd62" providerId="LiveId" clId="{0988B1F4-98BD-4431-94DA-DFC331723314}" dt="2022-01-19T04:54:06.830" v="1051" actId="26606"/>
          <ac:spMkLst>
            <pc:docMk/>
            <pc:sldMk cId="1157657485" sldId="269"/>
            <ac:spMk id="1049" creationId="{89BAAE7D-1EA6-4D3B-96B5-43F5B61782D9}"/>
          </ac:spMkLst>
        </pc:spChg>
        <pc:spChg chg="add del">
          <ac:chgData name="Jackie Richter" userId="982b984821bbbd62" providerId="LiveId" clId="{0988B1F4-98BD-4431-94DA-DFC331723314}" dt="2022-01-19T04:54:06.830" v="1051" actId="26606"/>
          <ac:spMkLst>
            <pc:docMk/>
            <pc:sldMk cId="1157657485" sldId="269"/>
            <ac:spMk id="1050" creationId="{3CD47BD6-B753-40AF-80C8-F8DFCC5484C6}"/>
          </ac:spMkLst>
        </pc:spChg>
        <pc:spChg chg="add del">
          <ac:chgData name="Jackie Richter" userId="982b984821bbbd62" providerId="LiveId" clId="{0988B1F4-98BD-4431-94DA-DFC331723314}" dt="2022-01-19T04:54:06.830" v="1051" actId="26606"/>
          <ac:spMkLst>
            <pc:docMk/>
            <pc:sldMk cId="1157657485" sldId="269"/>
            <ac:spMk id="1051" creationId="{9B67A1B2-B419-43BE-A0CA-9E2404A1A873}"/>
          </ac:spMkLst>
        </pc:spChg>
        <pc:spChg chg="add del">
          <ac:chgData name="Jackie Richter" userId="982b984821bbbd62" providerId="LiveId" clId="{0988B1F4-98BD-4431-94DA-DFC331723314}" dt="2022-01-19T04:54:16.376" v="1053" actId="26606"/>
          <ac:spMkLst>
            <pc:docMk/>
            <pc:sldMk cId="1157657485" sldId="269"/>
            <ac:spMk id="1053" creationId="{1E658C22-2BBB-4CC7-AC94-BA42B45B4075}"/>
          </ac:spMkLst>
        </pc:spChg>
        <pc:spChg chg="add del">
          <ac:chgData name="Jackie Richter" userId="982b984821bbbd62" providerId="LiveId" clId="{0988B1F4-98BD-4431-94DA-DFC331723314}" dt="2022-01-19T04:54:16.376" v="1053" actId="26606"/>
          <ac:spMkLst>
            <pc:docMk/>
            <pc:sldMk cId="1157657485" sldId="269"/>
            <ac:spMk id="1054" creationId="{26E714D6-B8AE-4EAF-80CA-1900AE364020}"/>
          </ac:spMkLst>
        </pc:spChg>
        <pc:spChg chg="add del">
          <ac:chgData name="Jackie Richter" userId="982b984821bbbd62" providerId="LiveId" clId="{0988B1F4-98BD-4431-94DA-DFC331723314}" dt="2022-01-19T04:54:16.376" v="1053" actId="26606"/>
          <ac:spMkLst>
            <pc:docMk/>
            <pc:sldMk cId="1157657485" sldId="269"/>
            <ac:spMk id="1055" creationId="{BC512124-0D13-4ED9-80B7-52AE15B6B41F}"/>
          </ac:spMkLst>
        </pc:spChg>
        <pc:spChg chg="add del">
          <ac:chgData name="Jackie Richter" userId="982b984821bbbd62" providerId="LiveId" clId="{0988B1F4-98BD-4431-94DA-DFC331723314}" dt="2022-01-19T04:54:24.892" v="1056" actId="26606"/>
          <ac:spMkLst>
            <pc:docMk/>
            <pc:sldMk cId="1157657485" sldId="269"/>
            <ac:spMk id="1057" creationId="{1E658C22-2BBB-4CC7-AC94-BA42B45B4075}"/>
          </ac:spMkLst>
        </pc:spChg>
        <pc:spChg chg="add del">
          <ac:chgData name="Jackie Richter" userId="982b984821bbbd62" providerId="LiveId" clId="{0988B1F4-98BD-4431-94DA-DFC331723314}" dt="2022-01-19T04:54:24.892" v="1056" actId="26606"/>
          <ac:spMkLst>
            <pc:docMk/>
            <pc:sldMk cId="1157657485" sldId="269"/>
            <ac:spMk id="1058" creationId="{26E714D6-B8AE-4EAF-80CA-1900AE364020}"/>
          </ac:spMkLst>
        </pc:spChg>
        <pc:spChg chg="add del">
          <ac:chgData name="Jackie Richter" userId="982b984821bbbd62" providerId="LiveId" clId="{0988B1F4-98BD-4431-94DA-DFC331723314}" dt="2022-01-19T04:54:24.892" v="1056" actId="26606"/>
          <ac:spMkLst>
            <pc:docMk/>
            <pc:sldMk cId="1157657485" sldId="269"/>
            <ac:spMk id="1059" creationId="{3C9F552B-DCB6-4F35-BD71-460EB521426C}"/>
          </ac:spMkLst>
        </pc:spChg>
        <pc:spChg chg="add del">
          <ac:chgData name="Jackie Richter" userId="982b984821bbbd62" providerId="LiveId" clId="{0988B1F4-98BD-4431-94DA-DFC331723314}" dt="2022-01-19T04:54:24.892" v="1056" actId="26606"/>
          <ac:spMkLst>
            <pc:docMk/>
            <pc:sldMk cId="1157657485" sldId="269"/>
            <ac:spMk id="1060" creationId="{58BBB6C2-81F3-4E09-8CD4-84B450166A23}"/>
          </ac:spMkLst>
        </pc:spChg>
        <pc:spChg chg="add del">
          <ac:chgData name="Jackie Richter" userId="982b984821bbbd62" providerId="LiveId" clId="{0988B1F4-98BD-4431-94DA-DFC331723314}" dt="2022-01-19T04:54:24.892" v="1056" actId="26606"/>
          <ac:spMkLst>
            <pc:docMk/>
            <pc:sldMk cId="1157657485" sldId="269"/>
            <ac:spMk id="1061" creationId="{D1F58FC1-4C90-4EE0-9204-6F89AA9AB590}"/>
          </ac:spMkLst>
        </pc:spChg>
        <pc:spChg chg="add del">
          <ac:chgData name="Jackie Richter" userId="982b984821bbbd62" providerId="LiveId" clId="{0988B1F4-98BD-4431-94DA-DFC331723314}" dt="2022-01-19T04:54:34.784" v="1059" actId="26606"/>
          <ac:spMkLst>
            <pc:docMk/>
            <pc:sldMk cId="1157657485" sldId="269"/>
            <ac:spMk id="1063" creationId="{1E658C22-2BBB-4CC7-AC94-BA42B45B4075}"/>
          </ac:spMkLst>
        </pc:spChg>
        <pc:spChg chg="add del">
          <ac:chgData name="Jackie Richter" userId="982b984821bbbd62" providerId="LiveId" clId="{0988B1F4-98BD-4431-94DA-DFC331723314}" dt="2022-01-19T04:54:34.784" v="1059" actId="26606"/>
          <ac:spMkLst>
            <pc:docMk/>
            <pc:sldMk cId="1157657485" sldId="269"/>
            <ac:spMk id="1064" creationId="{26E714D6-B8AE-4EAF-80CA-1900AE364020}"/>
          </ac:spMkLst>
        </pc:spChg>
        <pc:spChg chg="add del">
          <ac:chgData name="Jackie Richter" userId="982b984821bbbd62" providerId="LiveId" clId="{0988B1F4-98BD-4431-94DA-DFC331723314}" dt="2022-01-19T04:54:34.784" v="1059" actId="26606"/>
          <ac:spMkLst>
            <pc:docMk/>
            <pc:sldMk cId="1157657485" sldId="269"/>
            <ac:spMk id="1065" creationId="{5E40FA13-8792-401C-A9B1-AFB63F508516}"/>
          </ac:spMkLst>
        </pc:spChg>
        <pc:spChg chg="add del">
          <ac:chgData name="Jackie Richter" userId="982b984821bbbd62" providerId="LiveId" clId="{0988B1F4-98BD-4431-94DA-DFC331723314}" dt="2022-01-19T04:54:34.784" v="1059" actId="26606"/>
          <ac:spMkLst>
            <pc:docMk/>
            <pc:sldMk cId="1157657485" sldId="269"/>
            <ac:spMk id="1066" creationId="{E84323AF-559C-4105-8782-F6C3FBB1F9C4}"/>
          </ac:spMkLst>
        </pc:spChg>
        <pc:spChg chg="add">
          <ac:chgData name="Jackie Richter" userId="982b984821bbbd62" providerId="LiveId" clId="{0988B1F4-98BD-4431-94DA-DFC331723314}" dt="2022-01-19T04:54:34.816" v="1060" actId="26606"/>
          <ac:spMkLst>
            <pc:docMk/>
            <pc:sldMk cId="1157657485" sldId="269"/>
            <ac:spMk id="1068" creationId="{1E658C22-2BBB-4CC7-AC94-BA42B45B4075}"/>
          </ac:spMkLst>
        </pc:spChg>
        <pc:spChg chg="add">
          <ac:chgData name="Jackie Richter" userId="982b984821bbbd62" providerId="LiveId" clId="{0988B1F4-98BD-4431-94DA-DFC331723314}" dt="2022-01-19T04:54:34.816" v="1060" actId="26606"/>
          <ac:spMkLst>
            <pc:docMk/>
            <pc:sldMk cId="1157657485" sldId="269"/>
            <ac:spMk id="1069" creationId="{26E714D6-B8AE-4EAF-80CA-1900AE364020}"/>
          </ac:spMkLst>
        </pc:spChg>
        <pc:spChg chg="add">
          <ac:chgData name="Jackie Richter" userId="982b984821bbbd62" providerId="LiveId" clId="{0988B1F4-98BD-4431-94DA-DFC331723314}" dt="2022-01-19T04:54:34.816" v="1060" actId="26606"/>
          <ac:spMkLst>
            <pc:docMk/>
            <pc:sldMk cId="1157657485" sldId="269"/>
            <ac:spMk id="1070" creationId="{3D5A4803-8B63-4214-9997-748193E34F3B}"/>
          </ac:spMkLst>
        </pc:spChg>
        <pc:spChg chg="add">
          <ac:chgData name="Jackie Richter" userId="982b984821bbbd62" providerId="LiveId" clId="{0988B1F4-98BD-4431-94DA-DFC331723314}" dt="2022-01-19T04:54:34.816" v="1060" actId="26606"/>
          <ac:spMkLst>
            <pc:docMk/>
            <pc:sldMk cId="1157657485" sldId="269"/>
            <ac:spMk id="1071" creationId="{FCDCF89B-7799-4A5F-B7DC-F66A36348F8F}"/>
          </ac:spMkLst>
        </pc:spChg>
        <pc:picChg chg="add del mod">
          <ac:chgData name="Jackie Richter" userId="982b984821bbbd62" providerId="LiveId" clId="{0988B1F4-98BD-4431-94DA-DFC331723314}" dt="2022-01-19T04:49:28.434" v="1030" actId="478"/>
          <ac:picMkLst>
            <pc:docMk/>
            <pc:sldMk cId="1157657485" sldId="269"/>
            <ac:picMk id="1026" creationId="{F4DB8495-D1D7-42F5-A9DF-4E6302B67689}"/>
          </ac:picMkLst>
        </pc:picChg>
        <pc:picChg chg="add del mod">
          <ac:chgData name="Jackie Richter" userId="982b984821bbbd62" providerId="LiveId" clId="{0988B1F4-98BD-4431-94DA-DFC331723314}" dt="2022-01-19T04:51:46.692" v="1033" actId="478"/>
          <ac:picMkLst>
            <pc:docMk/>
            <pc:sldMk cId="1157657485" sldId="269"/>
            <ac:picMk id="1028" creationId="{9443B289-8DF8-4755-A578-2DA2C052E5DA}"/>
          </ac:picMkLst>
        </pc:picChg>
        <pc:picChg chg="add del mod ord">
          <ac:chgData name="Jackie Richter" userId="982b984821bbbd62" providerId="LiveId" clId="{0988B1F4-98BD-4431-94DA-DFC331723314}" dt="2022-01-19T04:53:49.992" v="1045" actId="478"/>
          <ac:picMkLst>
            <pc:docMk/>
            <pc:sldMk cId="1157657485" sldId="269"/>
            <ac:picMk id="1030" creationId="{2D9EF472-B54C-4F6F-9DD5-2A72676E7B75}"/>
          </ac:picMkLst>
        </pc:picChg>
        <pc:picChg chg="add mod">
          <ac:chgData name="Jackie Richter" userId="982b984821bbbd62" providerId="LiveId" clId="{0988B1F4-98BD-4431-94DA-DFC331723314}" dt="2022-01-19T20:56:29.047" v="1550" actId="1076"/>
          <ac:picMkLst>
            <pc:docMk/>
            <pc:sldMk cId="1157657485" sldId="269"/>
            <ac:picMk id="1032" creationId="{4E4E9FE0-5028-49C8-BC26-C50AD2DBF44D}"/>
          </ac:picMkLst>
        </pc:picChg>
        <pc:picChg chg="del">
          <ac:chgData name="Jackie Richter" userId="982b984821bbbd62" providerId="LiveId" clId="{0988B1F4-98BD-4431-94DA-DFC331723314}" dt="2022-01-19T04:49:20.646" v="1027" actId="478"/>
          <ac:picMkLst>
            <pc:docMk/>
            <pc:sldMk cId="1157657485" sldId="269"/>
            <ac:picMk id="1040" creationId="{3C79F3B8-863E-4F3B-8342-AE74C56EEB9E}"/>
          </ac:picMkLst>
        </pc:picChg>
      </pc:sldChg>
      <pc:sldChg chg="addSp delSp modSp mod">
        <pc:chgData name="Jackie Richter" userId="982b984821bbbd62" providerId="LiveId" clId="{0988B1F4-98BD-4431-94DA-DFC331723314}" dt="2022-01-19T21:30:53.374" v="1919" actId="404"/>
        <pc:sldMkLst>
          <pc:docMk/>
          <pc:sldMk cId="894049158" sldId="270"/>
        </pc:sldMkLst>
        <pc:spChg chg="mod">
          <ac:chgData name="Jackie Richter" userId="982b984821bbbd62" providerId="LiveId" clId="{0988B1F4-98BD-4431-94DA-DFC331723314}" dt="2022-01-19T04:57:30.641" v="1106" actId="20577"/>
          <ac:spMkLst>
            <pc:docMk/>
            <pc:sldMk cId="894049158" sldId="270"/>
            <ac:spMk id="2" creationId="{76161637-F02F-4D98-A083-1369DB56E345}"/>
          </ac:spMkLst>
        </pc:spChg>
        <pc:spChg chg="mod">
          <ac:chgData name="Jackie Richter" userId="982b984821bbbd62" providerId="LiveId" clId="{0988B1F4-98BD-4431-94DA-DFC331723314}" dt="2022-01-19T21:30:53.374" v="1919" actId="404"/>
          <ac:spMkLst>
            <pc:docMk/>
            <pc:sldMk cId="894049158" sldId="270"/>
            <ac:spMk id="6" creationId="{95738707-C067-4192-8820-968937B15F70}"/>
          </ac:spMkLst>
        </pc:spChg>
        <pc:picChg chg="add mod">
          <ac:chgData name="Jackie Richter" userId="982b984821bbbd62" providerId="LiveId" clId="{0988B1F4-98BD-4431-94DA-DFC331723314}" dt="2022-01-19T21:29:16.499" v="1785" actId="1076"/>
          <ac:picMkLst>
            <pc:docMk/>
            <pc:sldMk cId="894049158" sldId="270"/>
            <ac:picMk id="5" creationId="{58817014-C925-4A8A-8553-1158D44A19EC}"/>
          </ac:picMkLst>
        </pc:picChg>
        <pc:picChg chg="del">
          <ac:chgData name="Jackie Richter" userId="982b984821bbbd62" providerId="LiveId" clId="{0988B1F4-98BD-4431-94DA-DFC331723314}" dt="2022-01-19T04:58:03.085" v="1150" actId="478"/>
          <ac:picMkLst>
            <pc:docMk/>
            <pc:sldMk cId="894049158" sldId="270"/>
            <ac:picMk id="7" creationId="{629D629B-840B-4BBE-B2EC-F4B916004E0C}"/>
          </ac:picMkLst>
        </pc:picChg>
      </pc:sldChg>
      <pc:sldChg chg="addSp delSp modSp mod">
        <pc:chgData name="Jackie Richter" userId="982b984821bbbd62" providerId="LiveId" clId="{0988B1F4-98BD-4431-94DA-DFC331723314}" dt="2022-01-19T15:28:13.599" v="1413" actId="1076"/>
        <pc:sldMkLst>
          <pc:docMk/>
          <pc:sldMk cId="2868609732" sldId="273"/>
        </pc:sldMkLst>
        <pc:spChg chg="mod">
          <ac:chgData name="Jackie Richter" userId="982b984821bbbd62" providerId="LiveId" clId="{0988B1F4-98BD-4431-94DA-DFC331723314}" dt="2022-01-19T05:00:01.998" v="1157" actId="20577"/>
          <ac:spMkLst>
            <pc:docMk/>
            <pc:sldMk cId="2868609732" sldId="273"/>
            <ac:spMk id="2" creationId="{87D933C7-7D78-4772-BBBF-0F468A0C0D8D}"/>
          </ac:spMkLst>
        </pc:spChg>
        <pc:spChg chg="del">
          <ac:chgData name="Jackie Richter" userId="982b984821bbbd62" providerId="LiveId" clId="{0988B1F4-98BD-4431-94DA-DFC331723314}" dt="2022-01-19T05:00:04.808" v="1158" actId="478"/>
          <ac:spMkLst>
            <pc:docMk/>
            <pc:sldMk cId="2868609732" sldId="273"/>
            <ac:spMk id="8" creationId="{755DF0F7-65E5-4314-9C2A-4126B63AEBAF}"/>
          </ac:spMkLst>
        </pc:spChg>
        <pc:spChg chg="add mod">
          <ac:chgData name="Jackie Richter" userId="982b984821bbbd62" providerId="LiveId" clId="{0988B1F4-98BD-4431-94DA-DFC331723314}" dt="2022-01-19T15:28:13.599" v="1413" actId="1076"/>
          <ac:spMkLst>
            <pc:docMk/>
            <pc:sldMk cId="2868609732" sldId="273"/>
            <ac:spMk id="9" creationId="{A3C07A6E-D736-4271-A08E-A93853E779CA}"/>
          </ac:spMkLst>
        </pc:spChg>
      </pc:sldChg>
      <pc:sldChg chg="modSp mod">
        <pc:chgData name="Jackie Richter" userId="982b984821bbbd62" providerId="LiveId" clId="{0988B1F4-98BD-4431-94DA-DFC331723314}" dt="2022-01-19T05:01:19.895" v="1170" actId="20577"/>
        <pc:sldMkLst>
          <pc:docMk/>
          <pc:sldMk cId="2354596531" sldId="274"/>
        </pc:sldMkLst>
        <pc:spChg chg="mod">
          <ac:chgData name="Jackie Richter" userId="982b984821bbbd62" providerId="LiveId" clId="{0988B1F4-98BD-4431-94DA-DFC331723314}" dt="2022-01-19T05:00:31.819" v="1160" actId="20577"/>
          <ac:spMkLst>
            <pc:docMk/>
            <pc:sldMk cId="2354596531" sldId="274"/>
            <ac:spMk id="2" creationId="{596BF406-1321-4B2B-A397-A33827055B0F}"/>
          </ac:spMkLst>
        </pc:spChg>
        <pc:spChg chg="mod">
          <ac:chgData name="Jackie Richter" userId="982b984821bbbd62" providerId="LiveId" clId="{0988B1F4-98BD-4431-94DA-DFC331723314}" dt="2022-01-19T05:00:44.833" v="1164" actId="20577"/>
          <ac:spMkLst>
            <pc:docMk/>
            <pc:sldMk cId="2354596531" sldId="274"/>
            <ac:spMk id="5" creationId="{312F4F74-6E70-4821-AFF2-F30A3C14678F}"/>
          </ac:spMkLst>
        </pc:spChg>
        <pc:spChg chg="mod">
          <ac:chgData name="Jackie Richter" userId="982b984821bbbd62" providerId="LiveId" clId="{0988B1F4-98BD-4431-94DA-DFC331723314}" dt="2022-01-19T05:01:19.895" v="1170" actId="20577"/>
          <ac:spMkLst>
            <pc:docMk/>
            <pc:sldMk cId="2354596531" sldId="274"/>
            <ac:spMk id="7" creationId="{3077F067-8759-4FE9-8FD5-A30FAF1E09BF}"/>
          </ac:spMkLst>
        </pc:spChg>
      </pc:sldChg>
      <pc:sldChg chg="del">
        <pc:chgData name="Jackie Richter" userId="982b984821bbbd62" providerId="LiveId" clId="{0988B1F4-98BD-4431-94DA-DFC331723314}" dt="2022-01-19T04:58:59.240" v="1153" actId="47"/>
        <pc:sldMkLst>
          <pc:docMk/>
          <pc:sldMk cId="3664891013" sldId="275"/>
        </pc:sldMkLst>
      </pc:sldChg>
      <pc:sldChg chg="addSp modSp mod">
        <pc:chgData name="Jackie Richter" userId="982b984821bbbd62" providerId="LiveId" clId="{0988B1F4-98BD-4431-94DA-DFC331723314}" dt="2022-01-19T21:02:27.738" v="1771" actId="14100"/>
        <pc:sldMkLst>
          <pc:docMk/>
          <pc:sldMk cId="2635156987" sldId="276"/>
        </pc:sldMkLst>
        <pc:spChg chg="mod">
          <ac:chgData name="Jackie Richter" userId="982b984821bbbd62" providerId="LiveId" clId="{0988B1F4-98BD-4431-94DA-DFC331723314}" dt="2022-01-19T20:57:03.728" v="1575" actId="20577"/>
          <ac:spMkLst>
            <pc:docMk/>
            <pc:sldMk cId="2635156987" sldId="276"/>
            <ac:spMk id="2" creationId="{0161BF68-F6C8-4580-A5FF-A71D49C13A8F}"/>
          </ac:spMkLst>
        </pc:spChg>
        <pc:spChg chg="mod">
          <ac:chgData name="Jackie Richter" userId="982b984821bbbd62" providerId="LiveId" clId="{0988B1F4-98BD-4431-94DA-DFC331723314}" dt="2022-01-19T21:02:27.738" v="1771" actId="14100"/>
          <ac:spMkLst>
            <pc:docMk/>
            <pc:sldMk cId="2635156987" sldId="276"/>
            <ac:spMk id="3" creationId="{B2D87933-A6BF-4F93-8B55-3AF3D867F7B5}"/>
          </ac:spMkLst>
        </pc:spChg>
        <pc:picChg chg="add mod">
          <ac:chgData name="Jackie Richter" userId="982b984821bbbd62" providerId="LiveId" clId="{0988B1F4-98BD-4431-94DA-DFC331723314}" dt="2022-01-19T20:57:40.671" v="1584" actId="14100"/>
          <ac:picMkLst>
            <pc:docMk/>
            <pc:sldMk cId="2635156987" sldId="276"/>
            <ac:picMk id="5" creationId="{DC739C52-FD9F-47BE-A68B-0B325CCD8AED}"/>
          </ac:picMkLst>
        </pc:picChg>
      </pc:sldChg>
      <pc:sldChg chg="modSp mod">
        <pc:chgData name="Jackie Richter" userId="982b984821bbbd62" providerId="LiveId" clId="{0988B1F4-98BD-4431-94DA-DFC331723314}" dt="2022-01-19T05:01:56.289" v="1177" actId="33524"/>
        <pc:sldMkLst>
          <pc:docMk/>
          <pc:sldMk cId="2025424956" sldId="277"/>
        </pc:sldMkLst>
        <pc:spChg chg="mod">
          <ac:chgData name="Jackie Richter" userId="982b984821bbbd62" providerId="LiveId" clId="{0988B1F4-98BD-4431-94DA-DFC331723314}" dt="2022-01-19T05:01:41.048" v="1172" actId="20577"/>
          <ac:spMkLst>
            <pc:docMk/>
            <pc:sldMk cId="2025424956" sldId="277"/>
            <ac:spMk id="4" creationId="{321FA2A9-AA98-4A42-AB58-8944A59F497C}"/>
          </ac:spMkLst>
        </pc:spChg>
        <pc:spChg chg="mod">
          <ac:chgData name="Jackie Richter" userId="982b984821bbbd62" providerId="LiveId" clId="{0988B1F4-98BD-4431-94DA-DFC331723314}" dt="2022-01-19T05:01:56.289" v="1177" actId="33524"/>
          <ac:spMkLst>
            <pc:docMk/>
            <pc:sldMk cId="2025424956" sldId="277"/>
            <ac:spMk id="7" creationId="{49FCDB32-C834-4165-A892-5C50C76459FD}"/>
          </ac:spMkLst>
        </pc:spChg>
      </pc:sldChg>
      <pc:sldChg chg="modSp mod">
        <pc:chgData name="Jackie Richter" userId="982b984821bbbd62" providerId="LiveId" clId="{0988B1F4-98BD-4431-94DA-DFC331723314}" dt="2022-01-19T05:02:58.259" v="1197" actId="20577"/>
        <pc:sldMkLst>
          <pc:docMk/>
          <pc:sldMk cId="1135790335" sldId="278"/>
        </pc:sldMkLst>
        <pc:spChg chg="mod">
          <ac:chgData name="Jackie Richter" userId="982b984821bbbd62" providerId="LiveId" clId="{0988B1F4-98BD-4431-94DA-DFC331723314}" dt="2022-01-19T05:02:05.892" v="1179" actId="20577"/>
          <ac:spMkLst>
            <pc:docMk/>
            <pc:sldMk cId="1135790335" sldId="278"/>
            <ac:spMk id="4" creationId="{93106B45-62CF-43C5-A658-9D16B631C4C3}"/>
          </ac:spMkLst>
        </pc:spChg>
        <pc:spChg chg="mod">
          <ac:chgData name="Jackie Richter" userId="982b984821bbbd62" providerId="LiveId" clId="{0988B1F4-98BD-4431-94DA-DFC331723314}" dt="2022-01-19T05:02:24.810" v="1189" actId="20577"/>
          <ac:spMkLst>
            <pc:docMk/>
            <pc:sldMk cId="1135790335" sldId="278"/>
            <ac:spMk id="6" creationId="{90CCACC7-9A45-4C7F-A811-9E1CACF0220E}"/>
          </ac:spMkLst>
        </pc:spChg>
        <pc:spChg chg="mod">
          <ac:chgData name="Jackie Richter" userId="982b984821bbbd62" providerId="LiveId" clId="{0988B1F4-98BD-4431-94DA-DFC331723314}" dt="2022-01-19T05:02:58.259" v="1197" actId="20577"/>
          <ac:spMkLst>
            <pc:docMk/>
            <pc:sldMk cId="1135790335" sldId="278"/>
            <ac:spMk id="8" creationId="{1499E13E-7E0C-4B61-9EAD-44EC412D3DBE}"/>
          </ac:spMkLst>
        </pc:spChg>
      </pc:sldChg>
      <pc:sldChg chg="addSp delSp modSp mod">
        <pc:chgData name="Jackie Richter" userId="982b984821bbbd62" providerId="LiveId" clId="{0988B1F4-98BD-4431-94DA-DFC331723314}" dt="2022-01-19T22:18:20.359" v="2057" actId="20577"/>
        <pc:sldMkLst>
          <pc:docMk/>
          <pc:sldMk cId="1021008153" sldId="279"/>
        </pc:sldMkLst>
        <pc:spChg chg="mod">
          <ac:chgData name="Jackie Richter" userId="982b984821bbbd62" providerId="LiveId" clId="{0988B1F4-98BD-4431-94DA-DFC331723314}" dt="2022-01-19T22:15:22.517" v="1944" actId="20577"/>
          <ac:spMkLst>
            <pc:docMk/>
            <pc:sldMk cId="1021008153" sldId="279"/>
            <ac:spMk id="4" creationId="{E9F22DDA-664A-40A9-A2F9-398D9415AF54}"/>
          </ac:spMkLst>
        </pc:spChg>
        <pc:spChg chg="mod">
          <ac:chgData name="Jackie Richter" userId="982b984821bbbd62" providerId="LiveId" clId="{0988B1F4-98BD-4431-94DA-DFC331723314}" dt="2022-01-19T05:03:08.361" v="1199" actId="20577"/>
          <ac:spMkLst>
            <pc:docMk/>
            <pc:sldMk cId="1021008153" sldId="279"/>
            <ac:spMk id="5" creationId="{E31DEA25-1ECA-49CF-A0C3-0EDB7EFBA588}"/>
          </ac:spMkLst>
        </pc:spChg>
        <pc:spChg chg="mod">
          <ac:chgData name="Jackie Richter" userId="982b984821bbbd62" providerId="LiveId" clId="{0988B1F4-98BD-4431-94DA-DFC331723314}" dt="2022-01-19T22:16:02.054" v="1945" actId="1076"/>
          <ac:spMkLst>
            <pc:docMk/>
            <pc:sldMk cId="1021008153" sldId="279"/>
            <ac:spMk id="6" creationId="{172020E1-E456-4635-96EB-DFC97E45AD54}"/>
          </ac:spMkLst>
        </pc:spChg>
        <pc:spChg chg="add mod">
          <ac:chgData name="Jackie Richter" userId="982b984821bbbd62" providerId="LiveId" clId="{0988B1F4-98BD-4431-94DA-DFC331723314}" dt="2022-01-19T22:18:20.359" v="2057" actId="20577"/>
          <ac:spMkLst>
            <pc:docMk/>
            <pc:sldMk cId="1021008153" sldId="279"/>
            <ac:spMk id="7" creationId="{DB1D5803-6FAB-4E35-86B1-12B16819E1C9}"/>
          </ac:spMkLst>
        </pc:spChg>
        <pc:spChg chg="del">
          <ac:chgData name="Jackie Richter" userId="982b984821bbbd62" providerId="LiveId" clId="{0988B1F4-98BD-4431-94DA-DFC331723314}" dt="2022-01-19T05:03:22.946" v="1200" actId="478"/>
          <ac:spMkLst>
            <pc:docMk/>
            <pc:sldMk cId="1021008153" sldId="279"/>
            <ac:spMk id="11" creationId="{1DB02A50-EEB3-4C85-977A-AA42B1C5B501}"/>
          </ac:spMkLst>
        </pc:spChg>
      </pc:sldChg>
      <pc:sldChg chg="modSp mod">
        <pc:chgData name="Jackie Richter" userId="982b984821bbbd62" providerId="LiveId" clId="{0988B1F4-98BD-4431-94DA-DFC331723314}" dt="2022-01-19T05:08:21.322" v="1329" actId="404"/>
        <pc:sldMkLst>
          <pc:docMk/>
          <pc:sldMk cId="3969395900" sldId="281"/>
        </pc:sldMkLst>
        <pc:spChg chg="mod">
          <ac:chgData name="Jackie Richter" userId="982b984821bbbd62" providerId="LiveId" clId="{0988B1F4-98BD-4431-94DA-DFC331723314}" dt="2022-01-19T05:06:28.499" v="1275" actId="27636"/>
          <ac:spMkLst>
            <pc:docMk/>
            <pc:sldMk cId="3969395900" sldId="281"/>
            <ac:spMk id="4" creationId="{7D06212A-5E8C-42A6-A6D6-4232B09013F4}"/>
          </ac:spMkLst>
        </pc:spChg>
        <pc:spChg chg="mod">
          <ac:chgData name="Jackie Richter" userId="982b984821bbbd62" providerId="LiveId" clId="{0988B1F4-98BD-4431-94DA-DFC331723314}" dt="2022-01-19T05:08:21.322" v="1329" actId="404"/>
          <ac:spMkLst>
            <pc:docMk/>
            <pc:sldMk cId="3969395900" sldId="281"/>
            <ac:spMk id="5" creationId="{DCA82BFA-E718-4D32-A384-457529991DD0}"/>
          </ac:spMkLst>
        </pc:spChg>
        <pc:spChg chg="mod">
          <ac:chgData name="Jackie Richter" userId="982b984821bbbd62" providerId="LiveId" clId="{0988B1F4-98BD-4431-94DA-DFC331723314}" dt="2022-01-19T05:03:30.457" v="1202" actId="20577"/>
          <ac:spMkLst>
            <pc:docMk/>
            <pc:sldMk cId="3969395900" sldId="281"/>
            <ac:spMk id="7" creationId="{CEA31EAA-32CA-433D-A9C8-635C5E1FD58B}"/>
          </ac:spMkLst>
        </pc:spChg>
      </pc:sldChg>
      <pc:sldChg chg="modSp mod">
        <pc:chgData name="Jackie Richter" userId="982b984821bbbd62" providerId="LiveId" clId="{0988B1F4-98BD-4431-94DA-DFC331723314}" dt="2022-01-19T05:08:31.506" v="1331" actId="20577"/>
        <pc:sldMkLst>
          <pc:docMk/>
          <pc:sldMk cId="3954760002" sldId="282"/>
        </pc:sldMkLst>
        <pc:spChg chg="mod">
          <ac:chgData name="Jackie Richter" userId="982b984821bbbd62" providerId="LiveId" clId="{0988B1F4-98BD-4431-94DA-DFC331723314}" dt="2022-01-19T05:08:31.506" v="1331" actId="20577"/>
          <ac:spMkLst>
            <pc:docMk/>
            <pc:sldMk cId="3954760002" sldId="282"/>
            <ac:spMk id="4" creationId="{1F60AF75-33F8-438F-92EC-0D67FCB21B9D}"/>
          </ac:spMkLst>
        </pc:spChg>
      </pc:sldChg>
      <pc:sldChg chg="addSp delSp modSp mod">
        <pc:chgData name="Jackie Richter" userId="982b984821bbbd62" providerId="LiveId" clId="{0988B1F4-98BD-4431-94DA-DFC331723314}" dt="2022-01-19T21:57:56.282" v="1940"/>
        <pc:sldMkLst>
          <pc:docMk/>
          <pc:sldMk cId="3081463903" sldId="283"/>
        </pc:sldMkLst>
        <pc:spChg chg="mod">
          <ac:chgData name="Jackie Richter" userId="982b984821bbbd62" providerId="LiveId" clId="{0988B1F4-98BD-4431-94DA-DFC331723314}" dt="2022-01-19T04:59:49.373" v="1155" actId="20577"/>
          <ac:spMkLst>
            <pc:docMk/>
            <pc:sldMk cId="3081463903" sldId="283"/>
            <ac:spMk id="4" creationId="{0D5DC01B-E26C-44BE-A322-360D32F719BB}"/>
          </ac:spMkLst>
        </pc:spChg>
        <pc:spChg chg="add del mod">
          <ac:chgData name="Jackie Richter" userId="982b984821bbbd62" providerId="LiveId" clId="{0988B1F4-98BD-4431-94DA-DFC331723314}" dt="2022-01-19T21:57:33.042" v="1935"/>
          <ac:spMkLst>
            <pc:docMk/>
            <pc:sldMk cId="3081463903" sldId="283"/>
            <ac:spMk id="8" creationId="{21D28F1A-D8A0-4AB8-962B-CD46798BE501}"/>
          </ac:spMkLst>
        </pc:spChg>
        <pc:spChg chg="add del mod ord">
          <ac:chgData name="Jackie Richter" userId="982b984821bbbd62" providerId="LiveId" clId="{0988B1F4-98BD-4431-94DA-DFC331723314}" dt="2022-01-19T21:57:56.282" v="1940"/>
          <ac:spMkLst>
            <pc:docMk/>
            <pc:sldMk cId="3081463903" sldId="283"/>
            <ac:spMk id="9" creationId="{39FFB1A0-EE6E-4635-8CBF-1FFA58DB0463}"/>
          </ac:spMkLst>
        </pc:spChg>
        <pc:picChg chg="add del mod">
          <ac:chgData name="Jackie Richter" userId="982b984821bbbd62" providerId="LiveId" clId="{0988B1F4-98BD-4431-94DA-DFC331723314}" dt="2022-01-19T21:56:59.454" v="1926" actId="478"/>
          <ac:picMkLst>
            <pc:docMk/>
            <pc:sldMk cId="3081463903" sldId="283"/>
            <ac:picMk id="3" creationId="{B0847226-CE07-4C21-BA1A-F53C1DEDF9E0}"/>
          </ac:picMkLst>
        </pc:picChg>
        <pc:picChg chg="add mod">
          <ac:chgData name="Jackie Richter" userId="982b984821bbbd62" providerId="LiveId" clId="{0988B1F4-98BD-4431-94DA-DFC331723314}" dt="2022-01-19T21:57:20.964" v="1931" actId="1076"/>
          <ac:picMkLst>
            <pc:docMk/>
            <pc:sldMk cId="3081463903" sldId="283"/>
            <ac:picMk id="7" creationId="{BA0C75CC-F66C-4980-ACF4-2482FF39AE93}"/>
          </ac:picMkLst>
        </pc:picChg>
        <pc:picChg chg="del">
          <ac:chgData name="Jackie Richter" userId="982b984821bbbd62" providerId="LiveId" clId="{0988B1F4-98BD-4431-94DA-DFC331723314}" dt="2022-01-19T21:56:27.698" v="1920" actId="478"/>
          <ac:picMkLst>
            <pc:docMk/>
            <pc:sldMk cId="3081463903" sldId="283"/>
            <ac:picMk id="11" creationId="{1A627AC1-D609-4AA5-ABC3-284F3F54439B}"/>
          </ac:picMkLst>
        </pc:picChg>
      </pc:sldChg>
      <pc:sldChg chg="modSp mod">
        <pc:chgData name="Jackie Richter" userId="982b984821bbbd62" providerId="LiveId" clId="{0988B1F4-98BD-4431-94DA-DFC331723314}" dt="2022-01-19T22:21:56.567" v="2151" actId="207"/>
        <pc:sldMkLst>
          <pc:docMk/>
          <pc:sldMk cId="13256285" sldId="284"/>
        </pc:sldMkLst>
        <pc:spChg chg="mod">
          <ac:chgData name="Jackie Richter" userId="982b984821bbbd62" providerId="LiveId" clId="{0988B1F4-98BD-4431-94DA-DFC331723314}" dt="2022-01-19T04:16:02.560" v="402" actId="20577"/>
          <ac:spMkLst>
            <pc:docMk/>
            <pc:sldMk cId="13256285" sldId="284"/>
            <ac:spMk id="4" creationId="{5CD1B68F-3E21-4B9E-BDEA-3130E14155C0}"/>
          </ac:spMkLst>
        </pc:spChg>
        <pc:graphicFrameChg chg="modGraphic">
          <ac:chgData name="Jackie Richter" userId="982b984821bbbd62" providerId="LiveId" clId="{0988B1F4-98BD-4431-94DA-DFC331723314}" dt="2022-01-19T22:21:56.567" v="2151" actId="207"/>
          <ac:graphicFrameMkLst>
            <pc:docMk/>
            <pc:sldMk cId="13256285" sldId="284"/>
            <ac:graphicFrameMk id="5" creationId="{D3DA98FB-4FDE-468A-BAA6-9D34838B671D}"/>
          </ac:graphicFrameMkLst>
        </pc:graphicFrameChg>
      </pc:sldChg>
      <pc:sldChg chg="addSp delSp modSp mod setBg">
        <pc:chgData name="Jackie Richter" userId="982b984821bbbd62" providerId="LiveId" clId="{0988B1F4-98BD-4431-94DA-DFC331723314}" dt="2022-01-19T21:09:03.215" v="1778" actId="1076"/>
        <pc:sldMkLst>
          <pc:docMk/>
          <pc:sldMk cId="948472426" sldId="285"/>
        </pc:sldMkLst>
        <pc:spChg chg="mod">
          <ac:chgData name="Jackie Richter" userId="982b984821bbbd62" providerId="LiveId" clId="{0988B1F4-98BD-4431-94DA-DFC331723314}" dt="2022-01-19T21:08:49.325" v="1775" actId="26606"/>
          <ac:spMkLst>
            <pc:docMk/>
            <pc:sldMk cId="948472426" sldId="285"/>
            <ac:spMk id="2" creationId="{066D8EA5-C3D3-4C32-9585-13F89040B516}"/>
          </ac:spMkLst>
        </pc:spChg>
        <pc:spChg chg="add del">
          <ac:chgData name="Jackie Richter" userId="982b984821bbbd62" providerId="LiveId" clId="{0988B1F4-98BD-4431-94DA-DFC331723314}" dt="2022-01-19T21:08:49.325" v="1775" actId="26606"/>
          <ac:spMkLst>
            <pc:docMk/>
            <pc:sldMk cId="948472426" sldId="285"/>
            <ac:spMk id="9" creationId="{94DA05E1-7869-4FBE-837E-1B62E9D78A0B}"/>
          </ac:spMkLst>
        </pc:spChg>
        <pc:spChg chg="add del">
          <ac:chgData name="Jackie Richter" userId="982b984821bbbd62" providerId="LiveId" clId="{0988B1F4-98BD-4431-94DA-DFC331723314}" dt="2022-01-19T21:08:49.325" v="1775" actId="26606"/>
          <ac:spMkLst>
            <pc:docMk/>
            <pc:sldMk cId="948472426" sldId="285"/>
            <ac:spMk id="11" creationId="{89BAAE7D-1EA6-4D3B-96B5-43F5B61782D9}"/>
          </ac:spMkLst>
        </pc:spChg>
        <pc:spChg chg="add del">
          <ac:chgData name="Jackie Richter" userId="982b984821bbbd62" providerId="LiveId" clId="{0988B1F4-98BD-4431-94DA-DFC331723314}" dt="2022-01-19T21:08:49.325" v="1775" actId="26606"/>
          <ac:spMkLst>
            <pc:docMk/>
            <pc:sldMk cId="948472426" sldId="285"/>
            <ac:spMk id="13" creationId="{3CD47BD6-B753-40AF-80C8-F8DFCC5484C6}"/>
          </ac:spMkLst>
        </pc:spChg>
        <pc:spChg chg="add del">
          <ac:chgData name="Jackie Richter" userId="982b984821bbbd62" providerId="LiveId" clId="{0988B1F4-98BD-4431-94DA-DFC331723314}" dt="2022-01-19T21:08:49.325" v="1775" actId="26606"/>
          <ac:spMkLst>
            <pc:docMk/>
            <pc:sldMk cId="948472426" sldId="285"/>
            <ac:spMk id="15" creationId="{9B67A1B2-B419-43BE-A0CA-9E2404A1A873}"/>
          </ac:spMkLst>
        </pc:spChg>
        <pc:spChg chg="add del">
          <ac:chgData name="Jackie Richter" userId="982b984821bbbd62" providerId="LiveId" clId="{0988B1F4-98BD-4431-94DA-DFC331723314}" dt="2022-01-19T21:08:49.325" v="1775" actId="26606"/>
          <ac:spMkLst>
            <pc:docMk/>
            <pc:sldMk cId="948472426" sldId="285"/>
            <ac:spMk id="17" creationId="{DE981F49-E49B-4139-932F-55F09B423BF3}"/>
          </ac:spMkLst>
        </pc:spChg>
        <pc:picChg chg="add mod">
          <ac:chgData name="Jackie Richter" userId="982b984821bbbd62" providerId="LiveId" clId="{0988B1F4-98BD-4431-94DA-DFC331723314}" dt="2022-01-19T21:09:03.215" v="1778" actId="1076"/>
          <ac:picMkLst>
            <pc:docMk/>
            <pc:sldMk cId="948472426" sldId="285"/>
            <ac:picMk id="4" creationId="{6E16BFE8-4E3D-4D6E-8DBF-78B88876EEF2}"/>
          </ac:picMkLst>
        </pc:picChg>
        <pc:picChg chg="del">
          <ac:chgData name="Jackie Richter" userId="982b984821bbbd62" providerId="LiveId" clId="{0988B1F4-98BD-4431-94DA-DFC331723314}" dt="2022-01-19T21:08:19.728" v="1772" actId="478"/>
          <ac:picMkLst>
            <pc:docMk/>
            <pc:sldMk cId="948472426" sldId="285"/>
            <ac:picMk id="5" creationId="{A406D36A-4DBB-4A82-A413-44D9E999F5B3}"/>
          </ac:picMkLst>
        </pc:picChg>
      </pc:sldChg>
      <pc:sldChg chg="modSp mod">
        <pc:chgData name="Jackie Richter" userId="982b984821bbbd62" providerId="LiveId" clId="{0988B1F4-98BD-4431-94DA-DFC331723314}" dt="2022-01-19T22:21:06.143" v="2131" actId="20577"/>
        <pc:sldMkLst>
          <pc:docMk/>
          <pc:sldMk cId="4131301773" sldId="286"/>
        </pc:sldMkLst>
        <pc:spChg chg="mod">
          <ac:chgData name="Jackie Richter" userId="982b984821bbbd62" providerId="LiveId" clId="{0988B1F4-98BD-4431-94DA-DFC331723314}" dt="2022-01-19T04:12:45.476" v="188" actId="20577"/>
          <ac:spMkLst>
            <pc:docMk/>
            <pc:sldMk cId="4131301773" sldId="286"/>
            <ac:spMk id="2" creationId="{53935C17-C09F-4592-920F-B4F3C18AFF4E}"/>
          </ac:spMkLst>
        </pc:spChg>
        <pc:spChg chg="mod">
          <ac:chgData name="Jackie Richter" userId="982b984821bbbd62" providerId="LiveId" clId="{0988B1F4-98BD-4431-94DA-DFC331723314}" dt="2022-01-19T22:21:06.143" v="2131" actId="20577"/>
          <ac:spMkLst>
            <pc:docMk/>
            <pc:sldMk cId="4131301773" sldId="286"/>
            <ac:spMk id="3" creationId="{7A7D9D49-A26D-4962-A331-708C735183AA}"/>
          </ac:spMkLst>
        </pc:spChg>
      </pc:sldChg>
      <pc:sldChg chg="addSp delSp modSp new mod">
        <pc:chgData name="Jackie Richter" userId="982b984821bbbd62" providerId="LiveId" clId="{0988B1F4-98BD-4431-94DA-DFC331723314}" dt="2022-01-19T05:17:31.187" v="1361" actId="1076"/>
        <pc:sldMkLst>
          <pc:docMk/>
          <pc:sldMk cId="525773287" sldId="289"/>
        </pc:sldMkLst>
        <pc:spChg chg="del">
          <ac:chgData name="Jackie Richter" userId="982b984821bbbd62" providerId="LiveId" clId="{0988B1F4-98BD-4431-94DA-DFC331723314}" dt="2022-01-19T05:09:17.450" v="1335" actId="478"/>
          <ac:spMkLst>
            <pc:docMk/>
            <pc:sldMk cId="525773287" sldId="289"/>
            <ac:spMk id="2" creationId="{5E712517-B244-48C6-B09E-C0DF48003715}"/>
          </ac:spMkLst>
        </pc:spChg>
        <pc:spChg chg="del">
          <ac:chgData name="Jackie Richter" userId="982b984821bbbd62" providerId="LiveId" clId="{0988B1F4-98BD-4431-94DA-DFC331723314}" dt="2022-01-19T05:09:21.262" v="1337" actId="478"/>
          <ac:spMkLst>
            <pc:docMk/>
            <pc:sldMk cId="525773287" sldId="289"/>
            <ac:spMk id="3" creationId="{2F6CEE1B-F2AC-464C-8C2C-B00CEDAC4338}"/>
          </ac:spMkLst>
        </pc:spChg>
        <pc:spChg chg="add del mod">
          <ac:chgData name="Jackie Richter" userId="982b984821bbbd62" providerId="LiveId" clId="{0988B1F4-98BD-4431-94DA-DFC331723314}" dt="2022-01-19T05:09:14.844" v="1334"/>
          <ac:spMkLst>
            <pc:docMk/>
            <pc:sldMk cId="525773287" sldId="289"/>
            <ac:spMk id="4" creationId="{C794730B-0E00-449E-8989-E661F0878E2C}"/>
          </ac:spMkLst>
        </pc:spChg>
        <pc:spChg chg="add mod">
          <ac:chgData name="Jackie Richter" userId="982b984821bbbd62" providerId="LiveId" clId="{0988B1F4-98BD-4431-94DA-DFC331723314}" dt="2022-01-19T05:09:18.450" v="1336"/>
          <ac:spMkLst>
            <pc:docMk/>
            <pc:sldMk cId="525773287" sldId="289"/>
            <ac:spMk id="5" creationId="{C154FA51-0B30-48B0-BC0E-C212AE301D75}"/>
          </ac:spMkLst>
        </pc:spChg>
        <pc:picChg chg="add mod">
          <ac:chgData name="Jackie Richter" userId="982b984821bbbd62" providerId="LiveId" clId="{0988B1F4-98BD-4431-94DA-DFC331723314}" dt="2022-01-19T05:17:31.187" v="1361" actId="1076"/>
          <ac:picMkLst>
            <pc:docMk/>
            <pc:sldMk cId="525773287" sldId="289"/>
            <ac:picMk id="7" creationId="{7B14D1C9-21BE-4DF3-8DC2-A6936FD6EF37}"/>
          </ac:picMkLst>
        </pc:picChg>
        <pc:picChg chg="add mod">
          <ac:chgData name="Jackie Richter" userId="982b984821bbbd62" providerId="LiveId" clId="{0988B1F4-98BD-4431-94DA-DFC331723314}" dt="2022-01-19T05:17:26.053" v="1359" actId="1076"/>
          <ac:picMkLst>
            <pc:docMk/>
            <pc:sldMk cId="525773287" sldId="289"/>
            <ac:picMk id="2050" creationId="{4DE2669C-8F18-4DE1-9686-D7AD69224941}"/>
          </ac:picMkLst>
        </pc:picChg>
        <pc:picChg chg="add mod">
          <ac:chgData name="Jackie Richter" userId="982b984821bbbd62" providerId="LiveId" clId="{0988B1F4-98BD-4431-94DA-DFC331723314}" dt="2022-01-19T05:17:18.431" v="1357" actId="1076"/>
          <ac:picMkLst>
            <pc:docMk/>
            <pc:sldMk cId="525773287" sldId="289"/>
            <ac:picMk id="2052" creationId="{5D86CDF6-67D4-4242-8B42-D9F93AD849A4}"/>
          </ac:picMkLst>
        </pc:picChg>
        <pc:picChg chg="add mod">
          <ac:chgData name="Jackie Richter" userId="982b984821bbbd62" providerId="LiveId" clId="{0988B1F4-98BD-4431-94DA-DFC331723314}" dt="2022-01-19T05:17:28.749" v="1360" actId="1076"/>
          <ac:picMkLst>
            <pc:docMk/>
            <pc:sldMk cId="525773287" sldId="289"/>
            <ac:picMk id="2054" creationId="{6A85097D-06BA-4757-8A53-AB0A9048CB2F}"/>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3CEE33-B2D2-4E94-A0F2-D50BEE3936D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6B7B588-795F-44A4-AAFD-93C4B7106B89}">
      <dgm:prSet phldrT="[Text]"/>
      <dgm:spPr>
        <a:solidFill>
          <a:srgbClr val="FF0000"/>
        </a:solidFill>
      </dgm:spPr>
      <dgm:t>
        <a:bodyPr/>
        <a:lstStyle/>
        <a:p>
          <a:r>
            <a:rPr lang="en-US" dirty="0"/>
            <a:t>AGENDA	</a:t>
          </a:r>
        </a:p>
      </dgm:t>
    </dgm:pt>
    <dgm:pt modelId="{AB1AF1A3-8B34-40DA-A939-A70343A5B90C}" type="parTrans" cxnId="{1B0D5619-DEA0-4613-A6CB-143BC8390AB2}">
      <dgm:prSet/>
      <dgm:spPr/>
      <dgm:t>
        <a:bodyPr/>
        <a:lstStyle/>
        <a:p>
          <a:endParaRPr lang="en-US"/>
        </a:p>
      </dgm:t>
    </dgm:pt>
    <dgm:pt modelId="{95FD7A86-CF6A-4ED4-9D7A-15D889248AF6}" type="sibTrans" cxnId="{1B0D5619-DEA0-4613-A6CB-143BC8390AB2}">
      <dgm:prSet/>
      <dgm:spPr/>
      <dgm:t>
        <a:bodyPr/>
        <a:lstStyle/>
        <a:p>
          <a:endParaRPr lang="en-US"/>
        </a:p>
      </dgm:t>
    </dgm:pt>
    <dgm:pt modelId="{27682A70-A74B-4C68-B593-052631381E53}">
      <dgm:prSet phldrT="[Text]"/>
      <dgm:spPr/>
      <dgm:t>
        <a:bodyPr/>
        <a:lstStyle/>
        <a:p>
          <a:r>
            <a:rPr lang="en-US" dirty="0"/>
            <a:t>Welcome</a:t>
          </a:r>
        </a:p>
      </dgm:t>
    </dgm:pt>
    <dgm:pt modelId="{B8572281-223D-4C99-B2A4-3751C6B2C4AB}" type="parTrans" cxnId="{35ECD261-070C-41C8-A4C2-19BBBD193AA7}">
      <dgm:prSet/>
      <dgm:spPr/>
      <dgm:t>
        <a:bodyPr/>
        <a:lstStyle/>
        <a:p>
          <a:endParaRPr lang="en-US"/>
        </a:p>
      </dgm:t>
    </dgm:pt>
    <dgm:pt modelId="{6BEAB6B4-121B-4287-A4A8-4A9BEE1E2A75}" type="sibTrans" cxnId="{35ECD261-070C-41C8-A4C2-19BBBD193AA7}">
      <dgm:prSet/>
      <dgm:spPr/>
      <dgm:t>
        <a:bodyPr/>
        <a:lstStyle/>
        <a:p>
          <a:endParaRPr lang="en-US"/>
        </a:p>
      </dgm:t>
    </dgm:pt>
    <dgm:pt modelId="{72B0DD3E-DFC4-4D56-8B93-0AC7D793412A}">
      <dgm:prSet phldrT="[Text]"/>
      <dgm:spPr/>
      <dgm:t>
        <a:bodyPr/>
        <a:lstStyle/>
        <a:p>
          <a:r>
            <a:rPr lang="en-US" dirty="0"/>
            <a:t>Recognition of the 2021 LNHSVB Booster Club Board</a:t>
          </a:r>
        </a:p>
      </dgm:t>
    </dgm:pt>
    <dgm:pt modelId="{06A24DD4-2A0C-4BE4-9E06-75FF4AE670B6}" type="parTrans" cxnId="{C20E4D81-9886-4DE1-BB7E-B4A574E381B0}">
      <dgm:prSet/>
      <dgm:spPr/>
      <dgm:t>
        <a:bodyPr/>
        <a:lstStyle/>
        <a:p>
          <a:endParaRPr lang="en-US"/>
        </a:p>
      </dgm:t>
    </dgm:pt>
    <dgm:pt modelId="{416AD5E0-B1BB-41B9-9C5A-AC80F181647B}" type="sibTrans" cxnId="{C20E4D81-9886-4DE1-BB7E-B4A574E381B0}">
      <dgm:prSet/>
      <dgm:spPr/>
      <dgm:t>
        <a:bodyPr/>
        <a:lstStyle/>
        <a:p>
          <a:endParaRPr lang="en-US"/>
        </a:p>
      </dgm:t>
    </dgm:pt>
    <dgm:pt modelId="{746910F3-9984-405D-9603-7AD55C780D8B}">
      <dgm:prSet phldrT="[Text]"/>
      <dgm:spPr/>
      <dgm:t>
        <a:bodyPr/>
        <a:lstStyle/>
        <a:p>
          <a:r>
            <a:rPr lang="en-US" dirty="0"/>
            <a:t>Purpose and Objective of the Lakeville North High School Volleyball Booster Club (LNHSVBBC)</a:t>
          </a:r>
        </a:p>
      </dgm:t>
    </dgm:pt>
    <dgm:pt modelId="{F94AF724-68FA-4032-921F-0B7CC9F959B7}" type="parTrans" cxnId="{669679AF-5D09-418E-94CC-0FFE7E03806C}">
      <dgm:prSet/>
      <dgm:spPr/>
      <dgm:t>
        <a:bodyPr/>
        <a:lstStyle/>
        <a:p>
          <a:endParaRPr lang="en-US"/>
        </a:p>
      </dgm:t>
    </dgm:pt>
    <dgm:pt modelId="{817637A5-07C7-47DA-9F4F-8264007BCA73}" type="sibTrans" cxnId="{669679AF-5D09-418E-94CC-0FFE7E03806C}">
      <dgm:prSet/>
      <dgm:spPr/>
      <dgm:t>
        <a:bodyPr/>
        <a:lstStyle/>
        <a:p>
          <a:endParaRPr lang="en-US"/>
        </a:p>
      </dgm:t>
    </dgm:pt>
    <dgm:pt modelId="{A810F1A0-EAAF-4D8E-BEE4-6A3CE39579D1}">
      <dgm:prSet phldrT="[Text]"/>
      <dgm:spPr/>
      <dgm:t>
        <a:bodyPr/>
        <a:lstStyle/>
        <a:p>
          <a:r>
            <a:rPr lang="en-US" dirty="0"/>
            <a:t>Booster Organizational Chart</a:t>
          </a:r>
        </a:p>
      </dgm:t>
    </dgm:pt>
    <dgm:pt modelId="{ED9F8204-BF58-4587-859F-45F3F968B05A}" type="parTrans" cxnId="{3125A85C-979A-455B-A09C-7AC7AB7E2EB6}">
      <dgm:prSet/>
      <dgm:spPr/>
      <dgm:t>
        <a:bodyPr/>
        <a:lstStyle/>
        <a:p>
          <a:endParaRPr lang="en-US"/>
        </a:p>
      </dgm:t>
    </dgm:pt>
    <dgm:pt modelId="{97D528F0-CE79-4355-8182-52347F01A4A9}" type="sibTrans" cxnId="{3125A85C-979A-455B-A09C-7AC7AB7E2EB6}">
      <dgm:prSet/>
      <dgm:spPr/>
      <dgm:t>
        <a:bodyPr/>
        <a:lstStyle/>
        <a:p>
          <a:endParaRPr lang="en-US"/>
        </a:p>
      </dgm:t>
    </dgm:pt>
    <dgm:pt modelId="{F82BCFFE-33AA-4B62-91F0-88B7EBC99836}">
      <dgm:prSet phldrT="[Text]"/>
      <dgm:spPr/>
      <dgm:t>
        <a:bodyPr/>
        <a:lstStyle/>
        <a:p>
          <a:r>
            <a:rPr lang="en-US" dirty="0"/>
            <a:t>Roles and Responsibilities</a:t>
          </a:r>
        </a:p>
      </dgm:t>
    </dgm:pt>
    <dgm:pt modelId="{9A3A87FD-95AD-4CDC-A1BE-8D58116527AA}" type="parTrans" cxnId="{B00AC929-D2A1-49B7-8CAA-67776626A40B}">
      <dgm:prSet/>
      <dgm:spPr/>
      <dgm:t>
        <a:bodyPr/>
        <a:lstStyle/>
        <a:p>
          <a:endParaRPr lang="en-US"/>
        </a:p>
      </dgm:t>
    </dgm:pt>
    <dgm:pt modelId="{2C3B92E2-F712-458D-95FA-31E6DFF6D51A}" type="sibTrans" cxnId="{B00AC929-D2A1-49B7-8CAA-67776626A40B}">
      <dgm:prSet/>
      <dgm:spPr/>
      <dgm:t>
        <a:bodyPr/>
        <a:lstStyle/>
        <a:p>
          <a:endParaRPr lang="en-US"/>
        </a:p>
      </dgm:t>
    </dgm:pt>
    <dgm:pt modelId="{C061A5B7-012C-4B8B-B913-F882E40A12F2}">
      <dgm:prSet phldrT="[Text]"/>
      <dgm:spPr/>
      <dgm:t>
        <a:bodyPr/>
        <a:lstStyle/>
        <a:p>
          <a:r>
            <a:rPr lang="en-US" dirty="0"/>
            <a:t>Election: 2022 Executive Board Members</a:t>
          </a:r>
        </a:p>
      </dgm:t>
    </dgm:pt>
    <dgm:pt modelId="{D54E6310-3F39-46FF-AC0B-FD9B4729FE8B}" type="parTrans" cxnId="{0222AC3A-3B87-439D-8FC7-B57EF241E317}">
      <dgm:prSet/>
      <dgm:spPr/>
      <dgm:t>
        <a:bodyPr/>
        <a:lstStyle/>
        <a:p>
          <a:endParaRPr lang="en-US"/>
        </a:p>
      </dgm:t>
    </dgm:pt>
    <dgm:pt modelId="{C87B4461-8EB8-491B-8F27-27A920ED8B8A}" type="sibTrans" cxnId="{0222AC3A-3B87-439D-8FC7-B57EF241E317}">
      <dgm:prSet/>
      <dgm:spPr/>
      <dgm:t>
        <a:bodyPr/>
        <a:lstStyle/>
        <a:p>
          <a:endParaRPr lang="en-US"/>
        </a:p>
      </dgm:t>
    </dgm:pt>
    <dgm:pt modelId="{F425D2A3-567E-45C6-8842-4A226C37D867}">
      <dgm:prSet phldrT="[Text]"/>
      <dgm:spPr/>
      <dgm:t>
        <a:bodyPr/>
        <a:lstStyle/>
        <a:p>
          <a:r>
            <a:rPr lang="en-US" dirty="0"/>
            <a:t>Review: 2021 Sub-Committee and 2022 Nominations</a:t>
          </a:r>
        </a:p>
      </dgm:t>
    </dgm:pt>
    <dgm:pt modelId="{36CECF30-F4F1-4A20-842D-41E9F2DE1606}" type="parTrans" cxnId="{EC5F27D0-541E-495D-9AA7-B846B9BF02F4}">
      <dgm:prSet/>
      <dgm:spPr/>
      <dgm:t>
        <a:bodyPr/>
        <a:lstStyle/>
        <a:p>
          <a:endParaRPr lang="en-US"/>
        </a:p>
      </dgm:t>
    </dgm:pt>
    <dgm:pt modelId="{7A88BC67-7934-4AE2-82B8-773361FB6566}" type="sibTrans" cxnId="{EC5F27D0-541E-495D-9AA7-B846B9BF02F4}">
      <dgm:prSet/>
      <dgm:spPr/>
      <dgm:t>
        <a:bodyPr/>
        <a:lstStyle/>
        <a:p>
          <a:endParaRPr lang="en-US"/>
        </a:p>
      </dgm:t>
    </dgm:pt>
    <dgm:pt modelId="{EF75BC1B-144C-436B-ABD9-4E56A4A0BFD7}">
      <dgm:prSet phldrT="[Text]"/>
      <dgm:spPr/>
      <dgm:t>
        <a:bodyPr/>
        <a:lstStyle/>
        <a:p>
          <a:r>
            <a:rPr lang="en-US" dirty="0"/>
            <a:t>Looking Ahead 2022</a:t>
          </a:r>
        </a:p>
      </dgm:t>
    </dgm:pt>
    <dgm:pt modelId="{3BB1CC00-364B-4C76-88D7-4CDBD9ACD69B}" type="parTrans" cxnId="{F7FA7AC1-3A37-4FBB-B958-6BC662D2110F}">
      <dgm:prSet/>
      <dgm:spPr/>
      <dgm:t>
        <a:bodyPr/>
        <a:lstStyle/>
        <a:p>
          <a:endParaRPr lang="en-US"/>
        </a:p>
      </dgm:t>
    </dgm:pt>
    <dgm:pt modelId="{D4B06BA7-5679-40E8-B66D-F5B3DB75C32A}" type="sibTrans" cxnId="{F7FA7AC1-3A37-4FBB-B958-6BC662D2110F}">
      <dgm:prSet/>
      <dgm:spPr/>
      <dgm:t>
        <a:bodyPr/>
        <a:lstStyle/>
        <a:p>
          <a:endParaRPr lang="en-US"/>
        </a:p>
      </dgm:t>
    </dgm:pt>
    <dgm:pt modelId="{F71D8192-A568-49AB-8CA3-B8050F50D5AA}">
      <dgm:prSet phldrT="[Text]"/>
      <dgm:spPr/>
      <dgm:t>
        <a:bodyPr/>
        <a:lstStyle/>
        <a:p>
          <a:r>
            <a:rPr lang="en-US" dirty="0"/>
            <a:t>Key Off-Season Information</a:t>
          </a:r>
        </a:p>
      </dgm:t>
    </dgm:pt>
    <dgm:pt modelId="{935CF7F1-5B6F-4B3B-B2C6-5A3E9697ECFB}" type="parTrans" cxnId="{787B8B3A-7311-4E0A-82D5-4DBEFA1876C7}">
      <dgm:prSet/>
      <dgm:spPr/>
      <dgm:t>
        <a:bodyPr/>
        <a:lstStyle/>
        <a:p>
          <a:endParaRPr lang="en-US"/>
        </a:p>
      </dgm:t>
    </dgm:pt>
    <dgm:pt modelId="{D2469FA9-E782-4374-BB60-4C21BB25DA07}" type="sibTrans" cxnId="{787B8B3A-7311-4E0A-82D5-4DBEFA1876C7}">
      <dgm:prSet/>
      <dgm:spPr/>
      <dgm:t>
        <a:bodyPr/>
        <a:lstStyle/>
        <a:p>
          <a:endParaRPr lang="en-US"/>
        </a:p>
      </dgm:t>
    </dgm:pt>
    <dgm:pt modelId="{D409FCA2-9178-4DC3-BA94-E6D0649A3712}">
      <dgm:prSet phldrT="[Text]"/>
      <dgm:spPr/>
      <dgm:t>
        <a:bodyPr/>
        <a:lstStyle/>
        <a:p>
          <a:r>
            <a:rPr lang="en-US" dirty="0"/>
            <a:t>Conclusions/Questions</a:t>
          </a:r>
        </a:p>
      </dgm:t>
    </dgm:pt>
    <dgm:pt modelId="{153D97EB-C2F3-4C94-897A-DFE929780CFB}" type="parTrans" cxnId="{0E895B51-760E-4280-8E29-9F15D4986387}">
      <dgm:prSet/>
      <dgm:spPr/>
      <dgm:t>
        <a:bodyPr/>
        <a:lstStyle/>
        <a:p>
          <a:endParaRPr lang="en-US"/>
        </a:p>
      </dgm:t>
    </dgm:pt>
    <dgm:pt modelId="{8AACBAF7-3C68-48B8-9A0B-CE6C356E1411}" type="sibTrans" cxnId="{0E895B51-760E-4280-8E29-9F15D4986387}">
      <dgm:prSet/>
      <dgm:spPr/>
      <dgm:t>
        <a:bodyPr/>
        <a:lstStyle/>
        <a:p>
          <a:endParaRPr lang="en-US"/>
        </a:p>
      </dgm:t>
    </dgm:pt>
    <dgm:pt modelId="{C92A5E29-EF0B-4D47-9555-AFC7AAE6D3F4}" type="pres">
      <dgm:prSet presAssocID="{F73CEE33-B2D2-4E94-A0F2-D50BEE3936D8}" presName="linear" presStyleCnt="0">
        <dgm:presLayoutVars>
          <dgm:animLvl val="lvl"/>
          <dgm:resizeHandles val="exact"/>
        </dgm:presLayoutVars>
      </dgm:prSet>
      <dgm:spPr/>
    </dgm:pt>
    <dgm:pt modelId="{AF81C09A-DC3E-4773-8F11-ABC4FF6406BD}" type="pres">
      <dgm:prSet presAssocID="{D6B7B588-795F-44A4-AAFD-93C4B7106B89}" presName="parentText" presStyleLbl="node1" presStyleIdx="0" presStyleCnt="1" custLinFactNeighborX="-841">
        <dgm:presLayoutVars>
          <dgm:chMax val="0"/>
          <dgm:bulletEnabled val="1"/>
        </dgm:presLayoutVars>
      </dgm:prSet>
      <dgm:spPr/>
    </dgm:pt>
    <dgm:pt modelId="{4FE119CB-CC13-46EE-BDF2-526BAC89E677}" type="pres">
      <dgm:prSet presAssocID="{D6B7B588-795F-44A4-AAFD-93C4B7106B89}" presName="childText" presStyleLbl="revTx" presStyleIdx="0" presStyleCnt="1">
        <dgm:presLayoutVars>
          <dgm:bulletEnabled val="1"/>
        </dgm:presLayoutVars>
      </dgm:prSet>
      <dgm:spPr/>
    </dgm:pt>
  </dgm:ptLst>
  <dgm:cxnLst>
    <dgm:cxn modelId="{B45AB200-B5FB-49FE-96CD-6A7AE0407468}" type="presOf" srcId="{F82BCFFE-33AA-4B62-91F0-88B7EBC99836}" destId="{4FE119CB-CC13-46EE-BDF2-526BAC89E677}" srcOrd="0" destOrd="4" presId="urn:microsoft.com/office/officeart/2005/8/layout/vList2"/>
    <dgm:cxn modelId="{753FA20B-F507-4DB4-A303-AA47307E9C44}" type="presOf" srcId="{F71D8192-A568-49AB-8CA3-B8050F50D5AA}" destId="{4FE119CB-CC13-46EE-BDF2-526BAC89E677}" srcOrd="0" destOrd="8" presId="urn:microsoft.com/office/officeart/2005/8/layout/vList2"/>
    <dgm:cxn modelId="{029F5A14-7E61-413C-9EC8-8F216906AF1D}" type="presOf" srcId="{C061A5B7-012C-4B8B-B913-F882E40A12F2}" destId="{4FE119CB-CC13-46EE-BDF2-526BAC89E677}" srcOrd="0" destOrd="5" presId="urn:microsoft.com/office/officeart/2005/8/layout/vList2"/>
    <dgm:cxn modelId="{1B0D5619-DEA0-4613-A6CB-143BC8390AB2}" srcId="{F73CEE33-B2D2-4E94-A0F2-D50BEE3936D8}" destId="{D6B7B588-795F-44A4-AAFD-93C4B7106B89}" srcOrd="0" destOrd="0" parTransId="{AB1AF1A3-8B34-40DA-A939-A70343A5B90C}" sibTransId="{95FD7A86-CF6A-4ED4-9D7A-15D889248AF6}"/>
    <dgm:cxn modelId="{B00AC929-D2A1-49B7-8CAA-67776626A40B}" srcId="{D6B7B588-795F-44A4-AAFD-93C4B7106B89}" destId="{F82BCFFE-33AA-4B62-91F0-88B7EBC99836}" srcOrd="4" destOrd="0" parTransId="{9A3A87FD-95AD-4CDC-A1BE-8D58116527AA}" sibTransId="{2C3B92E2-F712-458D-95FA-31E6DFF6D51A}"/>
    <dgm:cxn modelId="{787B8B3A-7311-4E0A-82D5-4DBEFA1876C7}" srcId="{D6B7B588-795F-44A4-AAFD-93C4B7106B89}" destId="{F71D8192-A568-49AB-8CA3-B8050F50D5AA}" srcOrd="8" destOrd="0" parTransId="{935CF7F1-5B6F-4B3B-B2C6-5A3E9697ECFB}" sibTransId="{D2469FA9-E782-4374-BB60-4C21BB25DA07}"/>
    <dgm:cxn modelId="{0222AC3A-3B87-439D-8FC7-B57EF241E317}" srcId="{D6B7B588-795F-44A4-AAFD-93C4B7106B89}" destId="{C061A5B7-012C-4B8B-B913-F882E40A12F2}" srcOrd="5" destOrd="0" parTransId="{D54E6310-3F39-46FF-AC0B-FD9B4729FE8B}" sibTransId="{C87B4461-8EB8-491B-8F27-27A920ED8B8A}"/>
    <dgm:cxn modelId="{3125A85C-979A-455B-A09C-7AC7AB7E2EB6}" srcId="{D6B7B588-795F-44A4-AAFD-93C4B7106B89}" destId="{A810F1A0-EAAF-4D8E-BEE4-6A3CE39579D1}" srcOrd="3" destOrd="0" parTransId="{ED9F8204-BF58-4587-859F-45F3F968B05A}" sibTransId="{97D528F0-CE79-4355-8182-52347F01A4A9}"/>
    <dgm:cxn modelId="{35ECD261-070C-41C8-A4C2-19BBBD193AA7}" srcId="{D6B7B588-795F-44A4-AAFD-93C4B7106B89}" destId="{27682A70-A74B-4C68-B593-052631381E53}" srcOrd="0" destOrd="0" parTransId="{B8572281-223D-4C99-B2A4-3751C6B2C4AB}" sibTransId="{6BEAB6B4-121B-4287-A4A8-4A9BEE1E2A75}"/>
    <dgm:cxn modelId="{0E895B51-760E-4280-8E29-9F15D4986387}" srcId="{D6B7B588-795F-44A4-AAFD-93C4B7106B89}" destId="{D409FCA2-9178-4DC3-BA94-E6D0649A3712}" srcOrd="9" destOrd="0" parTransId="{153D97EB-C2F3-4C94-897A-DFE929780CFB}" sibTransId="{8AACBAF7-3C68-48B8-9A0B-CE6C356E1411}"/>
    <dgm:cxn modelId="{46321775-1754-4ABB-88E5-BECAD67A1C89}" type="presOf" srcId="{D409FCA2-9178-4DC3-BA94-E6D0649A3712}" destId="{4FE119CB-CC13-46EE-BDF2-526BAC89E677}" srcOrd="0" destOrd="9" presId="urn:microsoft.com/office/officeart/2005/8/layout/vList2"/>
    <dgm:cxn modelId="{C20E4D81-9886-4DE1-BB7E-B4A574E381B0}" srcId="{D6B7B588-795F-44A4-AAFD-93C4B7106B89}" destId="{72B0DD3E-DFC4-4D56-8B93-0AC7D793412A}" srcOrd="1" destOrd="0" parTransId="{06A24DD4-2A0C-4BE4-9E06-75FF4AE670B6}" sibTransId="{416AD5E0-B1BB-41B9-9C5A-AC80F181647B}"/>
    <dgm:cxn modelId="{B759EB95-7584-48D5-BA54-9810709CAFCD}" type="presOf" srcId="{D6B7B588-795F-44A4-AAFD-93C4B7106B89}" destId="{AF81C09A-DC3E-4773-8F11-ABC4FF6406BD}" srcOrd="0" destOrd="0" presId="urn:microsoft.com/office/officeart/2005/8/layout/vList2"/>
    <dgm:cxn modelId="{71925AAB-59DB-4212-B297-937AF91553CB}" type="presOf" srcId="{F425D2A3-567E-45C6-8842-4A226C37D867}" destId="{4FE119CB-CC13-46EE-BDF2-526BAC89E677}" srcOrd="0" destOrd="6" presId="urn:microsoft.com/office/officeart/2005/8/layout/vList2"/>
    <dgm:cxn modelId="{669679AF-5D09-418E-94CC-0FFE7E03806C}" srcId="{D6B7B588-795F-44A4-AAFD-93C4B7106B89}" destId="{746910F3-9984-405D-9603-7AD55C780D8B}" srcOrd="2" destOrd="0" parTransId="{F94AF724-68FA-4032-921F-0B7CC9F959B7}" sibTransId="{817637A5-07C7-47DA-9F4F-8264007BCA73}"/>
    <dgm:cxn modelId="{F7FA7AC1-3A37-4FBB-B958-6BC662D2110F}" srcId="{D6B7B588-795F-44A4-AAFD-93C4B7106B89}" destId="{EF75BC1B-144C-436B-ABD9-4E56A4A0BFD7}" srcOrd="7" destOrd="0" parTransId="{3BB1CC00-364B-4C76-88D7-4CDBD9ACD69B}" sibTransId="{D4B06BA7-5679-40E8-B66D-F5B3DB75C32A}"/>
    <dgm:cxn modelId="{EC5F27D0-541E-495D-9AA7-B846B9BF02F4}" srcId="{D6B7B588-795F-44A4-AAFD-93C4B7106B89}" destId="{F425D2A3-567E-45C6-8842-4A226C37D867}" srcOrd="6" destOrd="0" parTransId="{36CECF30-F4F1-4A20-842D-41E9F2DE1606}" sibTransId="{7A88BC67-7934-4AE2-82B8-773361FB6566}"/>
    <dgm:cxn modelId="{3E8F5ED4-D56B-4AEF-A391-2D05918775FB}" type="presOf" srcId="{A810F1A0-EAAF-4D8E-BEE4-6A3CE39579D1}" destId="{4FE119CB-CC13-46EE-BDF2-526BAC89E677}" srcOrd="0" destOrd="3" presId="urn:microsoft.com/office/officeart/2005/8/layout/vList2"/>
    <dgm:cxn modelId="{D831D2D7-6B53-433E-A29C-FE101F539A28}" type="presOf" srcId="{27682A70-A74B-4C68-B593-052631381E53}" destId="{4FE119CB-CC13-46EE-BDF2-526BAC89E677}" srcOrd="0" destOrd="0" presId="urn:microsoft.com/office/officeart/2005/8/layout/vList2"/>
    <dgm:cxn modelId="{FAC75AE5-0FCC-480E-A47B-E46B0B8596E7}" type="presOf" srcId="{F73CEE33-B2D2-4E94-A0F2-D50BEE3936D8}" destId="{C92A5E29-EF0B-4D47-9555-AFC7AAE6D3F4}" srcOrd="0" destOrd="0" presId="urn:microsoft.com/office/officeart/2005/8/layout/vList2"/>
    <dgm:cxn modelId="{80C78FE8-37C5-40F1-927C-C4E96A5963DA}" type="presOf" srcId="{EF75BC1B-144C-436B-ABD9-4E56A4A0BFD7}" destId="{4FE119CB-CC13-46EE-BDF2-526BAC89E677}" srcOrd="0" destOrd="7" presId="urn:microsoft.com/office/officeart/2005/8/layout/vList2"/>
    <dgm:cxn modelId="{01841CF0-B02C-4E24-9A9A-C2599E6A2D21}" type="presOf" srcId="{746910F3-9984-405D-9603-7AD55C780D8B}" destId="{4FE119CB-CC13-46EE-BDF2-526BAC89E677}" srcOrd="0" destOrd="2" presId="urn:microsoft.com/office/officeart/2005/8/layout/vList2"/>
    <dgm:cxn modelId="{858914FD-7D5F-4343-A9C2-F5ECAB866FDF}" type="presOf" srcId="{72B0DD3E-DFC4-4D56-8B93-0AC7D793412A}" destId="{4FE119CB-CC13-46EE-BDF2-526BAC89E677}" srcOrd="0" destOrd="1" presId="urn:microsoft.com/office/officeart/2005/8/layout/vList2"/>
    <dgm:cxn modelId="{CF519892-F446-4F36-BD26-ACE893538C13}" type="presParOf" srcId="{C92A5E29-EF0B-4D47-9555-AFC7AAE6D3F4}" destId="{AF81C09A-DC3E-4773-8F11-ABC4FF6406BD}" srcOrd="0" destOrd="0" presId="urn:microsoft.com/office/officeart/2005/8/layout/vList2"/>
    <dgm:cxn modelId="{281E695F-058A-448F-85F6-9A1540FB19C6}" type="presParOf" srcId="{C92A5E29-EF0B-4D47-9555-AFC7AAE6D3F4}" destId="{4FE119CB-CC13-46EE-BDF2-526BAC89E677}"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81C09A-DC3E-4773-8F11-ABC4FF6406BD}">
      <dsp:nvSpPr>
        <dsp:cNvPr id="0" name=""/>
        <dsp:cNvSpPr/>
      </dsp:nvSpPr>
      <dsp:spPr>
        <a:xfrm>
          <a:off x="0" y="32247"/>
          <a:ext cx="7868993" cy="767520"/>
        </a:xfrm>
        <a:prstGeom prst="roundRect">
          <a:avLst/>
        </a:prstGeom>
        <a:solidFill>
          <a:srgbClr val="FF000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AGENDA	</a:t>
          </a:r>
        </a:p>
      </dsp:txBody>
      <dsp:txXfrm>
        <a:off x="37467" y="69714"/>
        <a:ext cx="7794059" cy="692586"/>
      </dsp:txXfrm>
    </dsp:sp>
    <dsp:sp modelId="{4FE119CB-CC13-46EE-BDF2-526BAC89E677}">
      <dsp:nvSpPr>
        <dsp:cNvPr id="0" name=""/>
        <dsp:cNvSpPr/>
      </dsp:nvSpPr>
      <dsp:spPr>
        <a:xfrm>
          <a:off x="0" y="799767"/>
          <a:ext cx="7868993" cy="4636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9841"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dirty="0"/>
            <a:t>Welcome</a:t>
          </a:r>
        </a:p>
        <a:p>
          <a:pPr marL="228600" lvl="1" indent="-228600" algn="l" defTabSz="1111250">
            <a:lnSpc>
              <a:spcPct val="90000"/>
            </a:lnSpc>
            <a:spcBef>
              <a:spcPct val="0"/>
            </a:spcBef>
            <a:spcAft>
              <a:spcPct val="20000"/>
            </a:spcAft>
            <a:buChar char="•"/>
          </a:pPr>
          <a:r>
            <a:rPr lang="en-US" sz="2500" kern="1200" dirty="0"/>
            <a:t>Recognition of the 2021 LNHSVB Booster Club Board</a:t>
          </a:r>
        </a:p>
        <a:p>
          <a:pPr marL="228600" lvl="1" indent="-228600" algn="l" defTabSz="1111250">
            <a:lnSpc>
              <a:spcPct val="90000"/>
            </a:lnSpc>
            <a:spcBef>
              <a:spcPct val="0"/>
            </a:spcBef>
            <a:spcAft>
              <a:spcPct val="20000"/>
            </a:spcAft>
            <a:buChar char="•"/>
          </a:pPr>
          <a:r>
            <a:rPr lang="en-US" sz="2500" kern="1200" dirty="0"/>
            <a:t>Purpose and Objective of the Lakeville North High School Volleyball Booster Club (LNHSVBBC)</a:t>
          </a:r>
        </a:p>
        <a:p>
          <a:pPr marL="228600" lvl="1" indent="-228600" algn="l" defTabSz="1111250">
            <a:lnSpc>
              <a:spcPct val="90000"/>
            </a:lnSpc>
            <a:spcBef>
              <a:spcPct val="0"/>
            </a:spcBef>
            <a:spcAft>
              <a:spcPct val="20000"/>
            </a:spcAft>
            <a:buChar char="•"/>
          </a:pPr>
          <a:r>
            <a:rPr lang="en-US" sz="2500" kern="1200" dirty="0"/>
            <a:t>Booster Organizational Chart</a:t>
          </a:r>
        </a:p>
        <a:p>
          <a:pPr marL="228600" lvl="1" indent="-228600" algn="l" defTabSz="1111250">
            <a:lnSpc>
              <a:spcPct val="90000"/>
            </a:lnSpc>
            <a:spcBef>
              <a:spcPct val="0"/>
            </a:spcBef>
            <a:spcAft>
              <a:spcPct val="20000"/>
            </a:spcAft>
            <a:buChar char="•"/>
          </a:pPr>
          <a:r>
            <a:rPr lang="en-US" sz="2500" kern="1200" dirty="0"/>
            <a:t>Roles and Responsibilities</a:t>
          </a:r>
        </a:p>
        <a:p>
          <a:pPr marL="228600" lvl="1" indent="-228600" algn="l" defTabSz="1111250">
            <a:lnSpc>
              <a:spcPct val="90000"/>
            </a:lnSpc>
            <a:spcBef>
              <a:spcPct val="0"/>
            </a:spcBef>
            <a:spcAft>
              <a:spcPct val="20000"/>
            </a:spcAft>
            <a:buChar char="•"/>
          </a:pPr>
          <a:r>
            <a:rPr lang="en-US" sz="2500" kern="1200" dirty="0"/>
            <a:t>Election: 2022 Executive Board Members</a:t>
          </a:r>
        </a:p>
        <a:p>
          <a:pPr marL="228600" lvl="1" indent="-228600" algn="l" defTabSz="1111250">
            <a:lnSpc>
              <a:spcPct val="90000"/>
            </a:lnSpc>
            <a:spcBef>
              <a:spcPct val="0"/>
            </a:spcBef>
            <a:spcAft>
              <a:spcPct val="20000"/>
            </a:spcAft>
            <a:buChar char="•"/>
          </a:pPr>
          <a:r>
            <a:rPr lang="en-US" sz="2500" kern="1200" dirty="0"/>
            <a:t>Review: 2021 Sub-Committee and 2022 Nominations</a:t>
          </a:r>
        </a:p>
        <a:p>
          <a:pPr marL="228600" lvl="1" indent="-228600" algn="l" defTabSz="1111250">
            <a:lnSpc>
              <a:spcPct val="90000"/>
            </a:lnSpc>
            <a:spcBef>
              <a:spcPct val="0"/>
            </a:spcBef>
            <a:spcAft>
              <a:spcPct val="20000"/>
            </a:spcAft>
            <a:buChar char="•"/>
          </a:pPr>
          <a:r>
            <a:rPr lang="en-US" sz="2500" kern="1200" dirty="0"/>
            <a:t>Looking Ahead 2022</a:t>
          </a:r>
        </a:p>
        <a:p>
          <a:pPr marL="228600" lvl="1" indent="-228600" algn="l" defTabSz="1111250">
            <a:lnSpc>
              <a:spcPct val="90000"/>
            </a:lnSpc>
            <a:spcBef>
              <a:spcPct val="0"/>
            </a:spcBef>
            <a:spcAft>
              <a:spcPct val="20000"/>
            </a:spcAft>
            <a:buChar char="•"/>
          </a:pPr>
          <a:r>
            <a:rPr lang="en-US" sz="2500" kern="1200" dirty="0"/>
            <a:t>Key Off-Season Information</a:t>
          </a:r>
        </a:p>
        <a:p>
          <a:pPr marL="228600" lvl="1" indent="-228600" algn="l" defTabSz="1111250">
            <a:lnSpc>
              <a:spcPct val="90000"/>
            </a:lnSpc>
            <a:spcBef>
              <a:spcPct val="0"/>
            </a:spcBef>
            <a:spcAft>
              <a:spcPct val="20000"/>
            </a:spcAft>
            <a:buChar char="•"/>
          </a:pPr>
          <a:r>
            <a:rPr lang="en-US" sz="2500" kern="1200" dirty="0"/>
            <a:t>Conclusions/Questions</a:t>
          </a:r>
        </a:p>
      </dsp:txBody>
      <dsp:txXfrm>
        <a:off x="0" y="799767"/>
        <a:ext cx="7868993" cy="46368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1/19/2022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1/19/2022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1/19/2022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1/19/2022</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1/19/2022</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1/19/2022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50000"/>
              <a:lumOff val="5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1/19/2022</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bg2">
                    <a:lumMod val="40000"/>
                    <a:lumOff val="60000"/>
                  </a:schemeClr>
                </a:solidFill>
              </a:defRPr>
            </a:lvl1pPr>
          </a:lstStyle>
          <a:p>
            <a:fld id="{5586B75A-687E-405C-8A0B-8D00578BA2C3}" type="datetimeFigureOut">
              <a:rPr lang="en-US" dirty="0"/>
              <a:pPr/>
              <a:t>1/19/2022</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bg2">
                    <a:lumMod val="40000"/>
                    <a:lumOff val="6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tabLst>
          <a:tab pos="1143000" algn="l"/>
        </a:tabLst>
        <a:defRPr sz="2000" kern="1200">
          <a:solidFill>
            <a:schemeClr val="bg2">
              <a:lumMod val="20000"/>
              <a:lumOff val="80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800" kern="1200">
          <a:solidFill>
            <a:schemeClr val="bg2">
              <a:lumMod val="20000"/>
              <a:lumOff val="80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600" kern="1200">
          <a:solidFill>
            <a:schemeClr val="bg2">
              <a:lumMod val="20000"/>
              <a:lumOff val="80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7/06/relationships/model3d" Target="../media/model3d1.glb"/><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tmp"/><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google.com/imgres?imgurl=https%3A%2F%2Fstatic1.squarespace.com%2Fstatic%2F5aa4057d31d4dfcb2cbca17e%2Ft%2F5abe56e2aa4a99e06d85befe%2F1532695597097%2F%3Fformat%3D1500w&amp;imgrefurl=https%3A%2F%2Fwww.etsperformance.com%2F&amp;docid=nJlsul--Rb7rIM&amp;tbnid=m-El_J_mJyAH2M%3A&amp;vet=10ahUKEwiM9qudl43gAhVm9IMKHeuyAqYQMwhDKAMwAw..i&amp;w=1500&amp;h=1500&amp;bih=747&amp;biw=1536&amp;q=ETS%20training%20lakeville&amp;ved=0ahUKEwiM9qudl43gAhVm9IMKHeuyAqYQMwhDKAMwAw&amp;iact=mrc&amp;uact=8" TargetMode="Externa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image" Target="../media/image23.tmp"/><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59944-0EBA-4BB6-9E1B-20C512863976}"/>
              </a:ext>
            </a:extLst>
          </p:cNvPr>
          <p:cNvSpPr>
            <a:spLocks noGrp="1"/>
          </p:cNvSpPr>
          <p:nvPr>
            <p:ph type="ctrTitle"/>
          </p:nvPr>
        </p:nvSpPr>
        <p:spPr>
          <a:xfrm>
            <a:off x="336428" y="1414982"/>
            <a:ext cx="8510954" cy="3255264"/>
          </a:xfrm>
        </p:spPr>
        <p:txBody>
          <a:bodyPr>
            <a:normAutofit fontScale="90000"/>
          </a:bodyPr>
          <a:lstStyle/>
          <a:p>
            <a:pPr algn="ctr"/>
            <a:br>
              <a:rPr lang="en-US" sz="4800" dirty="0"/>
            </a:br>
            <a:br>
              <a:rPr lang="en-US" sz="4800" dirty="0"/>
            </a:br>
            <a:br>
              <a:rPr lang="en-US" sz="4800" dirty="0"/>
            </a:br>
            <a:br>
              <a:rPr lang="en-US" sz="4800" dirty="0"/>
            </a:br>
            <a:br>
              <a:rPr lang="en-US" sz="4800" dirty="0"/>
            </a:br>
            <a:br>
              <a:rPr lang="en-US" sz="4800" dirty="0"/>
            </a:br>
            <a:br>
              <a:rPr lang="en-US" sz="4800" dirty="0"/>
            </a:br>
            <a:r>
              <a:rPr lang="en-US" sz="4800" dirty="0"/>
              <a:t>Lakeville North High School Volleyball</a:t>
            </a:r>
            <a:br>
              <a:rPr lang="en-US" sz="6600" dirty="0"/>
            </a:br>
            <a:br>
              <a:rPr lang="en-US" sz="900" dirty="0"/>
            </a:br>
            <a:br>
              <a:rPr lang="en-US" sz="900" dirty="0"/>
            </a:br>
            <a:r>
              <a:rPr lang="en-US" sz="6600" dirty="0"/>
              <a:t>BOOSTER ELECTIONS</a:t>
            </a:r>
            <a:br>
              <a:rPr lang="en-US" sz="6600" dirty="0"/>
            </a:br>
            <a:r>
              <a:rPr lang="en-US" sz="9800" dirty="0">
                <a:solidFill>
                  <a:srgbClr val="FFFF00"/>
                </a:solidFill>
              </a:rPr>
              <a:t>2022</a:t>
            </a:r>
            <a:endParaRPr lang="en-US" sz="6600" dirty="0">
              <a:solidFill>
                <a:srgbClr val="FFFF00"/>
              </a:solidFill>
            </a:endParaRPr>
          </a:p>
        </p:txBody>
      </p:sp>
      <p:sp>
        <p:nvSpPr>
          <p:cNvPr id="3" name="Subtitle 2">
            <a:extLst>
              <a:ext uri="{FF2B5EF4-FFF2-40B4-BE49-F238E27FC236}">
                <a16:creationId xmlns:a16="http://schemas.microsoft.com/office/drawing/2014/main" id="{5651DB08-6904-4618-B263-1F82E446F0F0}"/>
              </a:ext>
            </a:extLst>
          </p:cNvPr>
          <p:cNvSpPr>
            <a:spLocks noGrp="1"/>
          </p:cNvSpPr>
          <p:nvPr>
            <p:ph type="subTitle" idx="1"/>
          </p:nvPr>
        </p:nvSpPr>
        <p:spPr/>
        <p:txBody>
          <a:bodyPr>
            <a:normAutofit fontScale="62500" lnSpcReduction="20000"/>
          </a:bodyPr>
          <a:lstStyle/>
          <a:p>
            <a:pPr algn="ctr"/>
            <a:endParaRPr lang="en-US" sz="1100" dirty="0"/>
          </a:p>
          <a:p>
            <a:pPr algn="ctr"/>
            <a:r>
              <a:rPr lang="en-US" sz="3200" i="1" dirty="0"/>
              <a:t>Membership &amp; Transition Meeting</a:t>
            </a:r>
          </a:p>
          <a:p>
            <a:pPr algn="ctr"/>
            <a:r>
              <a:rPr lang="en-US" sz="3200" i="1" dirty="0"/>
              <a:t>1/19/22</a:t>
            </a:r>
          </a:p>
        </p:txBody>
      </p:sp>
      <mc:AlternateContent xmlns:mc="http://schemas.openxmlformats.org/markup-compatibility/2006">
        <mc:Choice xmlns:am3d="http://schemas.microsoft.com/office/drawing/2017/model3d" Requires="am3d">
          <p:graphicFrame>
            <p:nvGraphicFramePr>
              <p:cNvPr id="4" name="Content Placeholder 14" descr="Snowy Pine Tree">
                <a:extLst>
                  <a:ext uri="{FF2B5EF4-FFF2-40B4-BE49-F238E27FC236}">
                    <a16:creationId xmlns:a16="http://schemas.microsoft.com/office/drawing/2014/main" id="{0877B2E7-70FA-4B7B-B5D9-3B9C90E8F456}"/>
                  </a:ext>
                </a:extLst>
              </p:cNvPr>
              <p:cNvGraphicFramePr>
                <a:graphicFrameLocks noChangeAspect="1"/>
              </p:cNvGraphicFramePr>
              <p:nvPr>
                <p:extLst>
                  <p:ext uri="{D42A27DB-BD31-4B8C-83A1-F6EECF244321}">
                    <p14:modId xmlns:p14="http://schemas.microsoft.com/office/powerpoint/2010/main" val="4214214638"/>
                  </p:ext>
                </p:extLst>
              </p:nvPr>
            </p:nvGraphicFramePr>
            <p:xfrm>
              <a:off x="9279549" y="650631"/>
              <a:ext cx="2912451" cy="5062118"/>
            </p:xfrm>
            <a:graphic>
              <a:graphicData uri="http://schemas.microsoft.com/office/drawing/2017/model3d">
                <am3d:model3d r:embed="rId2">
                  <am3d:spPr>
                    <a:xfrm>
                      <a:off x="0" y="0"/>
                      <a:ext cx="2912451" cy="5062118"/>
                    </a:xfrm>
                    <a:prstGeom prst="rect">
                      <a:avLst/>
                    </a:prstGeom>
                  </am3d:spPr>
                  <am3d:camera>
                    <am3d:pos x="0" y="0" z="62874807"/>
                    <am3d:up dx="0" dy="36000000" dz="0"/>
                    <am3d:lookAt x="0" y="0" z="0"/>
                    <am3d:perspective fov="2700000"/>
                  </am3d:camera>
                  <am3d:trans>
                    <am3d:meterPerModelUnit n="981063" d="1000000"/>
                    <am3d:preTrans dx="-42530" dy="-17949072" dz="-327923"/>
                    <am3d:scale>
                      <am3d:sx n="1000000" d="1000000"/>
                      <am3d:sy n="1000000" d="1000000"/>
                      <am3d:sz n="1000000" d="1000000"/>
                    </am3d:scale>
                    <am3d:rot ax="202279" ay="1051482" az="60979"/>
                    <am3d:postTrans dx="0" dy="0" dz="0"/>
                  </am3d:trans>
                  <am3d:raster rName="Office3DRenderer" rVer="16.0.8326">
                    <am3d:blip r:embed="rId3"/>
                  </am3d:raster>
                  <am3d:objViewport viewportSz="62178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Content Placeholder 14" descr="Snowy Pine Tree">
                <a:extLst>
                  <a:ext uri="{FF2B5EF4-FFF2-40B4-BE49-F238E27FC236}">
                    <a16:creationId xmlns:a16="http://schemas.microsoft.com/office/drawing/2014/main" id="{0877B2E7-70FA-4B7B-B5D9-3B9C90E8F456}"/>
                  </a:ext>
                </a:extLst>
              </p:cNvPr>
              <p:cNvPicPr>
                <a:picLocks noGrp="1" noRot="1" noChangeAspect="1" noMove="1" noResize="1" noEditPoints="1" noAdjustHandles="1" noChangeArrowheads="1" noChangeShapeType="1" noCrop="1"/>
              </p:cNvPicPr>
              <p:nvPr/>
            </p:nvPicPr>
            <p:blipFill>
              <a:blip r:embed="rId3"/>
              <a:stretch>
                <a:fillRect/>
              </a:stretch>
            </p:blipFill>
            <p:spPr>
              <a:xfrm>
                <a:off x="9279549" y="650631"/>
                <a:ext cx="2912451" cy="5062118"/>
              </a:xfrm>
              <a:prstGeom prst="rect">
                <a:avLst/>
              </a:prstGeom>
            </p:spPr>
          </p:pic>
        </mc:Fallback>
      </mc:AlternateContent>
    </p:spTree>
    <p:extLst>
      <p:ext uri="{BB962C8B-B14F-4D97-AF65-F5344CB8AC3E}">
        <p14:creationId xmlns:p14="http://schemas.microsoft.com/office/powerpoint/2010/main" val="1829643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35C17-C09F-4592-920F-B4F3C18AFF4E}"/>
              </a:ext>
            </a:extLst>
          </p:cNvPr>
          <p:cNvSpPr>
            <a:spLocks noGrp="1"/>
          </p:cNvSpPr>
          <p:nvPr>
            <p:ph type="title"/>
          </p:nvPr>
        </p:nvSpPr>
        <p:spPr/>
        <p:txBody>
          <a:bodyPr/>
          <a:lstStyle/>
          <a:p>
            <a:pPr algn="ctr"/>
            <a:r>
              <a:rPr lang="en-US" sz="8000" dirty="0">
                <a:solidFill>
                  <a:schemeClr val="tx1"/>
                </a:solidFill>
              </a:rPr>
              <a:t>2022</a:t>
            </a:r>
            <a:br>
              <a:rPr lang="en-US" sz="3600" dirty="0"/>
            </a:br>
            <a:r>
              <a:rPr lang="en-US" sz="4800" dirty="0">
                <a:solidFill>
                  <a:srgbClr val="FFFF00"/>
                </a:solidFill>
              </a:rPr>
              <a:t>ORG </a:t>
            </a:r>
            <a:br>
              <a:rPr lang="en-US" sz="4800" dirty="0">
                <a:solidFill>
                  <a:srgbClr val="FFFF00"/>
                </a:solidFill>
              </a:rPr>
            </a:br>
            <a:r>
              <a:rPr lang="en-US" sz="4800" dirty="0">
                <a:solidFill>
                  <a:srgbClr val="FFFF00"/>
                </a:solidFill>
              </a:rPr>
              <a:t>CHART</a:t>
            </a:r>
            <a:br>
              <a:rPr lang="en-US" sz="3600" dirty="0">
                <a:solidFill>
                  <a:srgbClr val="FFFF00"/>
                </a:solidFill>
              </a:rPr>
            </a:br>
            <a:r>
              <a:rPr lang="en-US" sz="4000" i="1" dirty="0"/>
              <a:t>LNHSVBBC</a:t>
            </a:r>
          </a:p>
        </p:txBody>
      </p:sp>
      <p:sp>
        <p:nvSpPr>
          <p:cNvPr id="3" name="Content Placeholder 2">
            <a:extLst>
              <a:ext uri="{FF2B5EF4-FFF2-40B4-BE49-F238E27FC236}">
                <a16:creationId xmlns:a16="http://schemas.microsoft.com/office/drawing/2014/main" id="{7A7D9D49-A26D-4962-A331-708C735183AA}"/>
              </a:ext>
            </a:extLst>
          </p:cNvPr>
          <p:cNvSpPr>
            <a:spLocks noGrp="1"/>
          </p:cNvSpPr>
          <p:nvPr>
            <p:ph idx="1"/>
          </p:nvPr>
        </p:nvSpPr>
        <p:spPr>
          <a:xfrm>
            <a:off x="3975801" y="206272"/>
            <a:ext cx="7724968" cy="6436311"/>
          </a:xfrm>
        </p:spPr>
        <p:txBody>
          <a:bodyPr>
            <a:normAutofit fontScale="92500" lnSpcReduction="10000"/>
          </a:bodyPr>
          <a:lstStyle/>
          <a:p>
            <a:pPr marL="0" indent="0">
              <a:buNone/>
            </a:pPr>
            <a:r>
              <a:rPr lang="en-US" sz="2800" u="sng" dirty="0">
                <a:solidFill>
                  <a:srgbClr val="FFFF00"/>
                </a:solidFill>
              </a:rPr>
              <a:t>Highlights</a:t>
            </a:r>
            <a:endParaRPr lang="en-US" sz="1200" u="sng" dirty="0"/>
          </a:p>
          <a:p>
            <a:pPr marL="0" indent="0">
              <a:buNone/>
            </a:pPr>
            <a:r>
              <a:rPr lang="en-US" dirty="0"/>
              <a:t>Addition of the LNHSVBBC </a:t>
            </a:r>
            <a:r>
              <a:rPr lang="en-US" b="1" i="1" dirty="0">
                <a:solidFill>
                  <a:srgbClr val="FF0000"/>
                </a:solidFill>
              </a:rPr>
              <a:t>Shadow</a:t>
            </a:r>
            <a:r>
              <a:rPr lang="en-US" dirty="0"/>
              <a:t> positions in 2021 was a success!</a:t>
            </a:r>
          </a:p>
          <a:p>
            <a:pPr marL="0" indent="0">
              <a:buNone/>
            </a:pPr>
            <a:endParaRPr lang="en-US" sz="200" dirty="0"/>
          </a:p>
          <a:p>
            <a:pPr lvl="1"/>
            <a:r>
              <a:rPr lang="en-US" dirty="0"/>
              <a:t>A LNHSVBBC Shadow will spend time observing, learning from and assisting a LNHSVBBC Director by attending monthly LNHSVB Booster Club meetings, participating in positional meetings with their Director, volunteering with and for the Director or board specific needs, and being an active recipient of all position-specific communications. </a:t>
            </a:r>
          </a:p>
          <a:p>
            <a:pPr marL="502920" lvl="1" indent="0">
              <a:buNone/>
            </a:pPr>
            <a:endParaRPr lang="en-US" sz="200" dirty="0"/>
          </a:p>
          <a:p>
            <a:pPr lvl="1"/>
            <a:r>
              <a:rPr lang="en-US" dirty="0"/>
              <a:t>No Shadow position is required for Directors with sophomore (or younger) daughters.</a:t>
            </a:r>
          </a:p>
          <a:p>
            <a:pPr marL="502920" lvl="1" indent="0">
              <a:buNone/>
            </a:pPr>
            <a:endParaRPr lang="en-US" sz="1200" dirty="0"/>
          </a:p>
          <a:p>
            <a:pPr marL="0" indent="0">
              <a:buNone/>
            </a:pPr>
            <a:r>
              <a:rPr lang="en-US" dirty="0"/>
              <a:t>Addition of the </a:t>
            </a:r>
            <a:r>
              <a:rPr lang="en-US" b="1" i="1" dirty="0">
                <a:solidFill>
                  <a:srgbClr val="FF0000"/>
                </a:solidFill>
              </a:rPr>
              <a:t>Program Design Coordinator </a:t>
            </a:r>
            <a:r>
              <a:rPr lang="en-US" dirty="0"/>
              <a:t>position:</a:t>
            </a:r>
          </a:p>
          <a:p>
            <a:pPr lvl="1"/>
            <a:r>
              <a:rPr lang="en-US" dirty="0"/>
              <a:t>The LNHSVBBC Program Design Coordinator will be responsible for the general design needs of the LNHS Volleyball Season Program. Specifically, the creative design work (layout and design) from conception to delivery of the Home Match Program, Bachman Tournament Program and Beach Tournament Flyer. Collaboration with the Team Photographer, Printing Coordinator and Sponsorship Director as needed. Knowledge of Adobe or design printing software helpful.</a:t>
            </a:r>
          </a:p>
          <a:p>
            <a:pPr marL="0" indent="0">
              <a:buNone/>
            </a:pPr>
            <a:endParaRPr lang="en-US" sz="1100" dirty="0"/>
          </a:p>
          <a:p>
            <a:pPr marL="0" indent="0">
              <a:buNone/>
            </a:pPr>
            <a:r>
              <a:rPr lang="en-US" dirty="0"/>
              <a:t>Elimination of the </a:t>
            </a:r>
            <a:r>
              <a:rPr lang="en-US" b="1" i="1" dirty="0">
                <a:solidFill>
                  <a:srgbClr val="FF0000"/>
                </a:solidFill>
              </a:rPr>
              <a:t>Cub Foods Coordinator </a:t>
            </a:r>
            <a:r>
              <a:rPr lang="en-US" dirty="0"/>
              <a:t>position</a:t>
            </a:r>
          </a:p>
          <a:p>
            <a:pPr marL="0" indent="0">
              <a:buNone/>
            </a:pPr>
            <a:endParaRPr lang="en-US" sz="1100" dirty="0"/>
          </a:p>
          <a:p>
            <a:pPr marL="0" indent="0">
              <a:buNone/>
            </a:pPr>
            <a:r>
              <a:rPr lang="en-US" dirty="0"/>
              <a:t>As of today </a:t>
            </a:r>
            <a:r>
              <a:rPr lang="en-US" sz="1400" dirty="0"/>
              <a:t>(1/19/22) </a:t>
            </a:r>
            <a:r>
              <a:rPr lang="en-US" dirty="0"/>
              <a:t>, the </a:t>
            </a:r>
            <a:r>
              <a:rPr lang="en-US" b="1" i="1" dirty="0">
                <a:solidFill>
                  <a:schemeClr val="tx1">
                    <a:lumMod val="85000"/>
                  </a:schemeClr>
                </a:solidFill>
              </a:rPr>
              <a:t>LN Juniors Tournament is back on for 2022!</a:t>
            </a:r>
            <a:endParaRPr lang="en-US" dirty="0">
              <a:solidFill>
                <a:schemeClr val="tx1">
                  <a:lumMod val="85000"/>
                </a:schemeClr>
              </a:solidFill>
            </a:endParaRPr>
          </a:p>
        </p:txBody>
      </p:sp>
    </p:spTree>
    <p:extLst>
      <p:ext uri="{BB962C8B-B14F-4D97-AF65-F5344CB8AC3E}">
        <p14:creationId xmlns:p14="http://schemas.microsoft.com/office/powerpoint/2010/main" val="4131301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E1672-78C1-4F44-90BE-B1B4A3130ACE}"/>
              </a:ext>
            </a:extLst>
          </p:cNvPr>
          <p:cNvSpPr>
            <a:spLocks noGrp="1"/>
          </p:cNvSpPr>
          <p:nvPr>
            <p:ph type="title"/>
          </p:nvPr>
        </p:nvSpPr>
        <p:spPr>
          <a:xfrm>
            <a:off x="0" y="800100"/>
            <a:ext cx="3481754" cy="5184647"/>
          </a:xfrm>
        </p:spPr>
        <p:txBody>
          <a:bodyPr/>
          <a:lstStyle/>
          <a:p>
            <a:pPr algn="ctr"/>
            <a:r>
              <a:rPr lang="en-US" sz="6000" dirty="0"/>
              <a:t>2022</a:t>
            </a:r>
            <a:br>
              <a:rPr lang="en-US" dirty="0"/>
            </a:br>
            <a:r>
              <a:rPr lang="en-US" sz="4000" dirty="0">
                <a:solidFill>
                  <a:srgbClr val="FFFF00"/>
                </a:solidFill>
              </a:rPr>
              <a:t>BOOSTER BOARD EXECUTIVE</a:t>
            </a:r>
            <a:br>
              <a:rPr lang="en-US" sz="4000" dirty="0">
                <a:solidFill>
                  <a:srgbClr val="FFFF00"/>
                </a:solidFill>
              </a:rPr>
            </a:br>
            <a:r>
              <a:rPr lang="en-US" sz="4000" dirty="0">
                <a:solidFill>
                  <a:srgbClr val="FFFF00"/>
                </a:solidFill>
              </a:rPr>
              <a:t>NOMINATIONS</a:t>
            </a:r>
            <a:br>
              <a:rPr lang="en-US" dirty="0"/>
            </a:br>
            <a:r>
              <a:rPr lang="en-US" dirty="0">
                <a:solidFill>
                  <a:schemeClr val="accent6">
                    <a:lumMod val="20000"/>
                    <a:lumOff val="80000"/>
                  </a:schemeClr>
                </a:solidFill>
              </a:rPr>
              <a:t>LNHSVB</a:t>
            </a:r>
          </a:p>
        </p:txBody>
      </p:sp>
      <p:graphicFrame>
        <p:nvGraphicFramePr>
          <p:cNvPr id="4" name="Table 4">
            <a:extLst>
              <a:ext uri="{FF2B5EF4-FFF2-40B4-BE49-F238E27FC236}">
                <a16:creationId xmlns:a16="http://schemas.microsoft.com/office/drawing/2014/main" id="{38C64391-0413-4292-AF00-7CFCE0F03D5F}"/>
              </a:ext>
            </a:extLst>
          </p:cNvPr>
          <p:cNvGraphicFramePr>
            <a:graphicFrameLocks noGrp="1"/>
          </p:cNvGraphicFramePr>
          <p:nvPr>
            <p:ph idx="1"/>
            <p:extLst>
              <p:ext uri="{D42A27DB-BD31-4B8C-83A1-F6EECF244321}">
                <p14:modId xmlns:p14="http://schemas.microsoft.com/office/powerpoint/2010/main" val="1724678230"/>
              </p:ext>
            </p:extLst>
          </p:nvPr>
        </p:nvGraphicFramePr>
        <p:xfrm>
          <a:off x="3701683" y="1241669"/>
          <a:ext cx="7930539" cy="4503934"/>
        </p:xfrm>
        <a:graphic>
          <a:graphicData uri="http://schemas.openxmlformats.org/drawingml/2006/table">
            <a:tbl>
              <a:tblPr firstRow="1" bandRow="1">
                <a:tableStyleId>{5C22544A-7EE6-4342-B048-85BDC9FD1C3A}</a:tableStyleId>
              </a:tblPr>
              <a:tblGrid>
                <a:gridCol w="4686178">
                  <a:extLst>
                    <a:ext uri="{9D8B030D-6E8A-4147-A177-3AD203B41FA5}">
                      <a16:colId xmlns:a16="http://schemas.microsoft.com/office/drawing/2014/main" val="2080551852"/>
                    </a:ext>
                  </a:extLst>
                </a:gridCol>
                <a:gridCol w="3244361">
                  <a:extLst>
                    <a:ext uri="{9D8B030D-6E8A-4147-A177-3AD203B41FA5}">
                      <a16:colId xmlns:a16="http://schemas.microsoft.com/office/drawing/2014/main" val="3326728904"/>
                    </a:ext>
                  </a:extLst>
                </a:gridCol>
              </a:tblGrid>
              <a:tr h="502218">
                <a:tc>
                  <a:txBody>
                    <a:bodyPr/>
                    <a:lstStyle/>
                    <a:p>
                      <a:pPr algn="ctr"/>
                      <a:r>
                        <a:rPr lang="en-US" sz="2400" dirty="0"/>
                        <a:t>Position</a:t>
                      </a:r>
                    </a:p>
                  </a:txBody>
                  <a:tcPr/>
                </a:tc>
                <a:tc>
                  <a:txBody>
                    <a:bodyPr/>
                    <a:lstStyle/>
                    <a:p>
                      <a:pPr algn="ctr"/>
                      <a:r>
                        <a:rPr lang="en-US" sz="2400" dirty="0"/>
                        <a:t>Nominees</a:t>
                      </a:r>
                    </a:p>
                  </a:txBody>
                  <a:tcPr/>
                </a:tc>
                <a:extLst>
                  <a:ext uri="{0D108BD9-81ED-4DB2-BD59-A6C34878D82A}">
                    <a16:rowId xmlns:a16="http://schemas.microsoft.com/office/drawing/2014/main" val="49803246"/>
                  </a:ext>
                </a:extLst>
              </a:tr>
              <a:tr h="502218">
                <a:tc>
                  <a:txBody>
                    <a:bodyPr/>
                    <a:lstStyle/>
                    <a:p>
                      <a:r>
                        <a:rPr lang="en-US" sz="2400" dirty="0"/>
                        <a:t>President</a:t>
                      </a:r>
                    </a:p>
                  </a:txBody>
                  <a:tcPr/>
                </a:tc>
                <a:tc>
                  <a:txBody>
                    <a:bodyPr/>
                    <a:lstStyle/>
                    <a:p>
                      <a:pPr algn="ctr"/>
                      <a:r>
                        <a:rPr lang="en-US" sz="2400" dirty="0"/>
                        <a:t>Linette Ramsay</a:t>
                      </a:r>
                    </a:p>
                  </a:txBody>
                  <a:tcPr/>
                </a:tc>
                <a:extLst>
                  <a:ext uri="{0D108BD9-81ED-4DB2-BD59-A6C34878D82A}">
                    <a16:rowId xmlns:a16="http://schemas.microsoft.com/office/drawing/2014/main" val="3654087385"/>
                  </a:ext>
                </a:extLst>
              </a:tr>
              <a:tr h="502218">
                <a:tc>
                  <a:txBody>
                    <a:bodyPr/>
                    <a:lstStyle/>
                    <a:p>
                      <a:r>
                        <a:rPr lang="en-US" sz="2400" dirty="0"/>
                        <a:t>Vice President</a:t>
                      </a:r>
                    </a:p>
                  </a:txBody>
                  <a:tcPr/>
                </a:tc>
                <a:tc>
                  <a:txBody>
                    <a:bodyPr/>
                    <a:lstStyle/>
                    <a:p>
                      <a:pPr algn="ctr"/>
                      <a:r>
                        <a:rPr lang="en-US" sz="2400" dirty="0"/>
                        <a:t>Kristi Peterson</a:t>
                      </a:r>
                    </a:p>
                  </a:txBody>
                  <a:tcPr/>
                </a:tc>
                <a:extLst>
                  <a:ext uri="{0D108BD9-81ED-4DB2-BD59-A6C34878D82A}">
                    <a16:rowId xmlns:a16="http://schemas.microsoft.com/office/drawing/2014/main" val="1837611403"/>
                  </a:ext>
                </a:extLst>
              </a:tr>
              <a:tr h="502218">
                <a:tc>
                  <a:txBody>
                    <a:bodyPr/>
                    <a:lstStyle/>
                    <a:p>
                      <a:r>
                        <a:rPr lang="en-US" sz="2400" dirty="0"/>
                        <a:t>Finance Director(s)</a:t>
                      </a:r>
                    </a:p>
                  </a:txBody>
                  <a:tcPr/>
                </a:tc>
                <a:tc>
                  <a:txBody>
                    <a:bodyPr/>
                    <a:lstStyle/>
                    <a:p>
                      <a:pPr algn="ctr"/>
                      <a:r>
                        <a:rPr lang="en-US" sz="2400" dirty="0"/>
                        <a:t>Lori/Scott Firm</a:t>
                      </a:r>
                    </a:p>
                  </a:txBody>
                  <a:tcPr/>
                </a:tc>
                <a:extLst>
                  <a:ext uri="{0D108BD9-81ED-4DB2-BD59-A6C34878D82A}">
                    <a16:rowId xmlns:a16="http://schemas.microsoft.com/office/drawing/2014/main" val="3621649472"/>
                  </a:ext>
                </a:extLst>
              </a:tr>
              <a:tr h="486190">
                <a:tc>
                  <a:txBody>
                    <a:bodyPr/>
                    <a:lstStyle/>
                    <a:p>
                      <a:r>
                        <a:rPr lang="en-US" sz="2400" dirty="0"/>
                        <a:t>Communications/Website Director</a:t>
                      </a:r>
                    </a:p>
                  </a:txBody>
                  <a:tcPr/>
                </a:tc>
                <a:tc>
                  <a:txBody>
                    <a:bodyPr/>
                    <a:lstStyle/>
                    <a:p>
                      <a:pPr algn="ctr"/>
                      <a:r>
                        <a:rPr lang="en-US" sz="2400" dirty="0"/>
                        <a:t>Matt Christianson</a:t>
                      </a:r>
                    </a:p>
                  </a:txBody>
                  <a:tcPr/>
                </a:tc>
                <a:extLst>
                  <a:ext uri="{0D108BD9-81ED-4DB2-BD59-A6C34878D82A}">
                    <a16:rowId xmlns:a16="http://schemas.microsoft.com/office/drawing/2014/main" val="1075640998"/>
                  </a:ext>
                </a:extLst>
              </a:tr>
              <a:tr h="502218">
                <a:tc>
                  <a:txBody>
                    <a:bodyPr/>
                    <a:lstStyle/>
                    <a:p>
                      <a:r>
                        <a:rPr lang="en-US" sz="2400" dirty="0"/>
                        <a:t>Volunteer Director</a:t>
                      </a:r>
                    </a:p>
                  </a:txBody>
                  <a:tcPr/>
                </a:tc>
                <a:tc>
                  <a:txBody>
                    <a:bodyPr/>
                    <a:lstStyle/>
                    <a:p>
                      <a:pPr algn="ctr"/>
                      <a:endParaRPr lang="en-US" sz="2400" dirty="0"/>
                    </a:p>
                  </a:txBody>
                  <a:tcPr>
                    <a:solidFill>
                      <a:schemeClr val="accent5">
                        <a:lumMod val="20000"/>
                        <a:lumOff val="80000"/>
                      </a:schemeClr>
                    </a:solidFill>
                  </a:tcPr>
                </a:tc>
                <a:extLst>
                  <a:ext uri="{0D108BD9-81ED-4DB2-BD59-A6C34878D82A}">
                    <a16:rowId xmlns:a16="http://schemas.microsoft.com/office/drawing/2014/main" val="1366749264"/>
                  </a:ext>
                </a:extLst>
              </a:tr>
              <a:tr h="502218">
                <a:tc>
                  <a:txBody>
                    <a:bodyPr/>
                    <a:lstStyle/>
                    <a:p>
                      <a:r>
                        <a:rPr lang="en-US" sz="2400" dirty="0"/>
                        <a:t>Special Events Director</a:t>
                      </a:r>
                    </a:p>
                  </a:txBody>
                  <a:tcPr/>
                </a:tc>
                <a:tc>
                  <a:txBody>
                    <a:bodyPr/>
                    <a:lstStyle/>
                    <a:p>
                      <a:pPr algn="ctr"/>
                      <a:r>
                        <a:rPr lang="en-US" sz="2400" dirty="0"/>
                        <a:t>Mary Pat Blascziek</a:t>
                      </a:r>
                    </a:p>
                  </a:txBody>
                  <a:tcPr/>
                </a:tc>
                <a:extLst>
                  <a:ext uri="{0D108BD9-81ED-4DB2-BD59-A6C34878D82A}">
                    <a16:rowId xmlns:a16="http://schemas.microsoft.com/office/drawing/2014/main" val="3598211790"/>
                  </a:ext>
                </a:extLst>
              </a:tr>
              <a:tr h="502218">
                <a:tc>
                  <a:txBody>
                    <a:bodyPr/>
                    <a:lstStyle/>
                    <a:p>
                      <a:r>
                        <a:rPr lang="en-US" sz="2400" dirty="0"/>
                        <a:t>Tournament Director(s)</a:t>
                      </a:r>
                    </a:p>
                  </a:txBody>
                  <a:tcPr/>
                </a:tc>
                <a:tc>
                  <a:txBody>
                    <a:bodyPr/>
                    <a:lstStyle/>
                    <a:p>
                      <a:pPr algn="ctr"/>
                      <a:r>
                        <a:rPr lang="en-US" sz="2400" dirty="0"/>
                        <a:t>Monica Carlson</a:t>
                      </a:r>
                    </a:p>
                  </a:txBody>
                  <a:tcPr/>
                </a:tc>
                <a:extLst>
                  <a:ext uri="{0D108BD9-81ED-4DB2-BD59-A6C34878D82A}">
                    <a16:rowId xmlns:a16="http://schemas.microsoft.com/office/drawing/2014/main" val="2522540395"/>
                  </a:ext>
                </a:extLst>
              </a:tr>
              <a:tr h="502218">
                <a:tc>
                  <a:txBody>
                    <a:bodyPr/>
                    <a:lstStyle/>
                    <a:p>
                      <a:r>
                        <a:rPr lang="en-US" sz="2400" dirty="0"/>
                        <a:t>Concessions Director</a:t>
                      </a:r>
                    </a:p>
                  </a:txBody>
                  <a:tcPr/>
                </a:tc>
                <a:tc>
                  <a:txBody>
                    <a:bodyPr/>
                    <a:lstStyle/>
                    <a:p>
                      <a:pPr algn="ctr"/>
                      <a:r>
                        <a:rPr lang="en-US" sz="2400" dirty="0"/>
                        <a:t>Karlene Driver</a:t>
                      </a:r>
                    </a:p>
                  </a:txBody>
                  <a:tcPr/>
                </a:tc>
                <a:extLst>
                  <a:ext uri="{0D108BD9-81ED-4DB2-BD59-A6C34878D82A}">
                    <a16:rowId xmlns:a16="http://schemas.microsoft.com/office/drawing/2014/main" val="1338704273"/>
                  </a:ext>
                </a:extLst>
              </a:tr>
            </a:tbl>
          </a:graphicData>
        </a:graphic>
      </p:graphicFrame>
    </p:spTree>
    <p:extLst>
      <p:ext uri="{BB962C8B-B14F-4D97-AF65-F5344CB8AC3E}">
        <p14:creationId xmlns:p14="http://schemas.microsoft.com/office/powerpoint/2010/main" val="2652581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D3DA98FB-4FDE-468A-BAA6-9D34838B671D}"/>
              </a:ext>
            </a:extLst>
          </p:cNvPr>
          <p:cNvGraphicFramePr>
            <a:graphicFrameLocks noGrp="1"/>
          </p:cNvGraphicFramePr>
          <p:nvPr>
            <p:ph idx="1"/>
            <p:extLst>
              <p:ext uri="{D42A27DB-BD31-4B8C-83A1-F6EECF244321}">
                <p14:modId xmlns:p14="http://schemas.microsoft.com/office/powerpoint/2010/main" val="274055242"/>
              </p:ext>
            </p:extLst>
          </p:nvPr>
        </p:nvGraphicFramePr>
        <p:xfrm>
          <a:off x="3659732" y="1952096"/>
          <a:ext cx="7930539" cy="2997280"/>
        </p:xfrm>
        <a:graphic>
          <a:graphicData uri="http://schemas.openxmlformats.org/drawingml/2006/table">
            <a:tbl>
              <a:tblPr firstRow="1" bandRow="1">
                <a:tableStyleId>{5C22544A-7EE6-4342-B048-85BDC9FD1C3A}</a:tableStyleId>
              </a:tblPr>
              <a:tblGrid>
                <a:gridCol w="4686178">
                  <a:extLst>
                    <a:ext uri="{9D8B030D-6E8A-4147-A177-3AD203B41FA5}">
                      <a16:colId xmlns:a16="http://schemas.microsoft.com/office/drawing/2014/main" val="2597519552"/>
                    </a:ext>
                  </a:extLst>
                </a:gridCol>
                <a:gridCol w="3244361">
                  <a:extLst>
                    <a:ext uri="{9D8B030D-6E8A-4147-A177-3AD203B41FA5}">
                      <a16:colId xmlns:a16="http://schemas.microsoft.com/office/drawing/2014/main" val="3747550469"/>
                    </a:ext>
                  </a:extLst>
                </a:gridCol>
              </a:tblGrid>
              <a:tr h="502218">
                <a:tc>
                  <a:txBody>
                    <a:bodyPr/>
                    <a:lstStyle/>
                    <a:p>
                      <a:pPr algn="ctr"/>
                      <a:r>
                        <a:rPr lang="en-US" sz="2400" dirty="0"/>
                        <a:t>Position</a:t>
                      </a:r>
                    </a:p>
                  </a:txBody>
                  <a:tcPr/>
                </a:tc>
                <a:tc>
                  <a:txBody>
                    <a:bodyPr/>
                    <a:lstStyle/>
                    <a:p>
                      <a:pPr algn="ctr"/>
                      <a:r>
                        <a:rPr lang="en-US" sz="2400" dirty="0"/>
                        <a:t>Nominees</a:t>
                      </a:r>
                    </a:p>
                  </a:txBody>
                  <a:tcPr/>
                </a:tc>
                <a:extLst>
                  <a:ext uri="{0D108BD9-81ED-4DB2-BD59-A6C34878D82A}">
                    <a16:rowId xmlns:a16="http://schemas.microsoft.com/office/drawing/2014/main" val="1569987197"/>
                  </a:ext>
                </a:extLst>
              </a:tr>
              <a:tr h="486190">
                <a:tc>
                  <a:txBody>
                    <a:bodyPr/>
                    <a:lstStyle/>
                    <a:p>
                      <a:r>
                        <a:rPr lang="en-US" sz="2400" dirty="0"/>
                        <a:t>Finance Director Shadow</a:t>
                      </a:r>
                    </a:p>
                  </a:txBody>
                  <a:tcPr/>
                </a:tc>
                <a:tc>
                  <a:txBody>
                    <a:bodyPr/>
                    <a:lstStyle/>
                    <a:p>
                      <a:pPr algn="ctr"/>
                      <a:endParaRPr lang="en-US" sz="2400" dirty="0"/>
                    </a:p>
                  </a:txBody>
                  <a:tcPr>
                    <a:solidFill>
                      <a:schemeClr val="accent5">
                        <a:lumMod val="20000"/>
                        <a:lumOff val="80000"/>
                      </a:schemeClr>
                    </a:solidFill>
                  </a:tcPr>
                </a:tc>
                <a:extLst>
                  <a:ext uri="{0D108BD9-81ED-4DB2-BD59-A6C34878D82A}">
                    <a16:rowId xmlns:a16="http://schemas.microsoft.com/office/drawing/2014/main" val="1909805735"/>
                  </a:ext>
                </a:extLst>
              </a:tr>
              <a:tr h="502218">
                <a:tc>
                  <a:txBody>
                    <a:bodyPr/>
                    <a:lstStyle/>
                    <a:p>
                      <a:r>
                        <a:rPr lang="en-US" sz="2400" dirty="0"/>
                        <a:t>Volunteer Director Shadow</a:t>
                      </a:r>
                    </a:p>
                  </a:txBody>
                  <a:tcPr/>
                </a:tc>
                <a:tc>
                  <a:txBody>
                    <a:bodyPr/>
                    <a:lstStyle/>
                    <a:p>
                      <a:pPr algn="ctr"/>
                      <a:endParaRPr lang="en-US" sz="2400" dirty="0"/>
                    </a:p>
                  </a:txBody>
                  <a:tcPr>
                    <a:solidFill>
                      <a:schemeClr val="accent5">
                        <a:lumMod val="20000"/>
                        <a:lumOff val="80000"/>
                      </a:schemeClr>
                    </a:solidFill>
                  </a:tcPr>
                </a:tc>
                <a:extLst>
                  <a:ext uri="{0D108BD9-81ED-4DB2-BD59-A6C34878D82A}">
                    <a16:rowId xmlns:a16="http://schemas.microsoft.com/office/drawing/2014/main" val="3011353505"/>
                  </a:ext>
                </a:extLst>
              </a:tr>
              <a:tr h="502218">
                <a:tc>
                  <a:txBody>
                    <a:bodyPr/>
                    <a:lstStyle/>
                    <a:p>
                      <a:r>
                        <a:rPr lang="en-US" sz="2400" dirty="0"/>
                        <a:t>Special Events Director Shadow</a:t>
                      </a:r>
                    </a:p>
                  </a:txBody>
                  <a:tcPr/>
                </a:tc>
                <a:tc>
                  <a:txBody>
                    <a:bodyPr/>
                    <a:lstStyle/>
                    <a:p>
                      <a:pPr algn="ctr"/>
                      <a:r>
                        <a:rPr lang="en-US" sz="2400" dirty="0"/>
                        <a:t>Jen Zweber</a:t>
                      </a:r>
                    </a:p>
                  </a:txBody>
                  <a:tcPr/>
                </a:tc>
                <a:extLst>
                  <a:ext uri="{0D108BD9-81ED-4DB2-BD59-A6C34878D82A}">
                    <a16:rowId xmlns:a16="http://schemas.microsoft.com/office/drawing/2014/main" val="2071306944"/>
                  </a:ext>
                </a:extLst>
              </a:tr>
              <a:tr h="502218">
                <a:tc>
                  <a:txBody>
                    <a:bodyPr/>
                    <a:lstStyle/>
                    <a:p>
                      <a:r>
                        <a:rPr lang="en-US" sz="2400" dirty="0"/>
                        <a:t>Tournament Director Shadow</a:t>
                      </a:r>
                    </a:p>
                  </a:txBody>
                  <a:tcPr/>
                </a:tc>
                <a:tc>
                  <a:txBody>
                    <a:bodyPr/>
                    <a:lstStyle/>
                    <a:p>
                      <a:pPr algn="ctr"/>
                      <a:endParaRPr lang="en-US" sz="2400" dirty="0"/>
                    </a:p>
                  </a:txBody>
                  <a:tcPr>
                    <a:solidFill>
                      <a:schemeClr val="accent5">
                        <a:lumMod val="20000"/>
                        <a:lumOff val="80000"/>
                      </a:schemeClr>
                    </a:solidFill>
                  </a:tcPr>
                </a:tc>
                <a:extLst>
                  <a:ext uri="{0D108BD9-81ED-4DB2-BD59-A6C34878D82A}">
                    <a16:rowId xmlns:a16="http://schemas.microsoft.com/office/drawing/2014/main" val="2341499470"/>
                  </a:ext>
                </a:extLst>
              </a:tr>
              <a:tr h="502218">
                <a:tc>
                  <a:txBody>
                    <a:bodyPr/>
                    <a:lstStyle/>
                    <a:p>
                      <a:r>
                        <a:rPr lang="en-US" sz="2400" dirty="0"/>
                        <a:t>Sponsorship Coordinator Shadow</a:t>
                      </a:r>
                    </a:p>
                  </a:txBody>
                  <a:tcPr/>
                </a:tc>
                <a:tc>
                  <a:txBody>
                    <a:bodyPr/>
                    <a:lstStyle/>
                    <a:p>
                      <a:pPr algn="ctr"/>
                      <a:endParaRPr lang="en-US" sz="2400" dirty="0"/>
                    </a:p>
                  </a:txBody>
                  <a:tcPr>
                    <a:solidFill>
                      <a:schemeClr val="accent5">
                        <a:lumMod val="20000"/>
                        <a:lumOff val="80000"/>
                      </a:schemeClr>
                    </a:solidFill>
                  </a:tcPr>
                </a:tc>
                <a:extLst>
                  <a:ext uri="{0D108BD9-81ED-4DB2-BD59-A6C34878D82A}">
                    <a16:rowId xmlns:a16="http://schemas.microsoft.com/office/drawing/2014/main" val="3021428776"/>
                  </a:ext>
                </a:extLst>
              </a:tr>
            </a:tbl>
          </a:graphicData>
        </a:graphic>
      </p:graphicFrame>
      <p:sp>
        <p:nvSpPr>
          <p:cNvPr id="4" name="Title 1">
            <a:extLst>
              <a:ext uri="{FF2B5EF4-FFF2-40B4-BE49-F238E27FC236}">
                <a16:creationId xmlns:a16="http://schemas.microsoft.com/office/drawing/2014/main" id="{5CD1B68F-3E21-4B9E-BDEA-3130E14155C0}"/>
              </a:ext>
            </a:extLst>
          </p:cNvPr>
          <p:cNvSpPr>
            <a:spLocks noGrp="1"/>
          </p:cNvSpPr>
          <p:nvPr>
            <p:ph type="title"/>
          </p:nvPr>
        </p:nvSpPr>
        <p:spPr>
          <a:xfrm>
            <a:off x="0" y="800100"/>
            <a:ext cx="3481754" cy="5184647"/>
          </a:xfrm>
        </p:spPr>
        <p:txBody>
          <a:bodyPr/>
          <a:lstStyle/>
          <a:p>
            <a:pPr algn="ctr"/>
            <a:r>
              <a:rPr lang="en-US" sz="6000" dirty="0"/>
              <a:t>2022</a:t>
            </a:r>
            <a:br>
              <a:rPr lang="en-US" dirty="0"/>
            </a:br>
            <a:r>
              <a:rPr lang="en-US" sz="4000" dirty="0">
                <a:solidFill>
                  <a:srgbClr val="FFFF00"/>
                </a:solidFill>
              </a:rPr>
              <a:t>BOOSTER BOARD</a:t>
            </a:r>
            <a:br>
              <a:rPr lang="en-US" sz="4000" dirty="0">
                <a:solidFill>
                  <a:srgbClr val="FFFF00"/>
                </a:solidFill>
              </a:rPr>
            </a:br>
            <a:r>
              <a:rPr lang="en-US" sz="4000" b="1" dirty="0">
                <a:solidFill>
                  <a:srgbClr val="00FFFF"/>
                </a:solidFill>
              </a:rPr>
              <a:t>SHADOW</a:t>
            </a:r>
            <a:br>
              <a:rPr lang="en-US" sz="4000" dirty="0">
                <a:solidFill>
                  <a:srgbClr val="FFFF00"/>
                </a:solidFill>
              </a:rPr>
            </a:br>
            <a:r>
              <a:rPr lang="en-US" sz="4000" dirty="0">
                <a:solidFill>
                  <a:srgbClr val="FFFF00"/>
                </a:solidFill>
              </a:rPr>
              <a:t>NOMINATIONS</a:t>
            </a:r>
            <a:br>
              <a:rPr lang="en-US" dirty="0"/>
            </a:br>
            <a:r>
              <a:rPr lang="en-US" dirty="0">
                <a:solidFill>
                  <a:schemeClr val="accent6">
                    <a:lumMod val="20000"/>
                    <a:lumOff val="80000"/>
                  </a:schemeClr>
                </a:solidFill>
              </a:rPr>
              <a:t>LNHSVB</a:t>
            </a:r>
          </a:p>
        </p:txBody>
      </p:sp>
    </p:spTree>
    <p:extLst>
      <p:ext uri="{BB962C8B-B14F-4D97-AF65-F5344CB8AC3E}">
        <p14:creationId xmlns:p14="http://schemas.microsoft.com/office/powerpoint/2010/main" val="13256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CE45A-BAD8-4EAB-9EFB-14CC32636375}"/>
              </a:ext>
            </a:extLst>
          </p:cNvPr>
          <p:cNvSpPr>
            <a:spLocks noGrp="1"/>
          </p:cNvSpPr>
          <p:nvPr>
            <p:ph type="title"/>
          </p:nvPr>
        </p:nvSpPr>
        <p:spPr>
          <a:xfrm>
            <a:off x="-79131" y="958363"/>
            <a:ext cx="3613639" cy="4897314"/>
          </a:xfrm>
        </p:spPr>
        <p:txBody>
          <a:bodyPr/>
          <a:lstStyle/>
          <a:p>
            <a:pPr algn="ctr"/>
            <a:r>
              <a:rPr lang="en-US" sz="6000" dirty="0"/>
              <a:t>2021</a:t>
            </a:r>
            <a:br>
              <a:rPr lang="en-US" dirty="0"/>
            </a:br>
            <a:r>
              <a:rPr lang="en-US" sz="3700" dirty="0">
                <a:solidFill>
                  <a:srgbClr val="FFFF00"/>
                </a:solidFill>
              </a:rPr>
              <a:t>EVENT</a:t>
            </a:r>
            <a:br>
              <a:rPr lang="en-US" sz="3700" dirty="0">
                <a:solidFill>
                  <a:srgbClr val="FFFF00"/>
                </a:solidFill>
              </a:rPr>
            </a:br>
            <a:r>
              <a:rPr lang="en-US" sz="3700" dirty="0">
                <a:solidFill>
                  <a:srgbClr val="FFFF00"/>
                </a:solidFill>
              </a:rPr>
              <a:t>COORDINATORS</a:t>
            </a:r>
            <a:br>
              <a:rPr lang="en-US" dirty="0"/>
            </a:br>
            <a:r>
              <a:rPr lang="en-US" i="1" dirty="0">
                <a:solidFill>
                  <a:schemeClr val="accent6">
                    <a:lumMod val="20000"/>
                    <a:lumOff val="80000"/>
                  </a:schemeClr>
                </a:solidFill>
              </a:rPr>
              <a:t>LNHSVBBC</a:t>
            </a:r>
            <a:endParaRPr lang="en-US" i="1" dirty="0"/>
          </a:p>
        </p:txBody>
      </p:sp>
      <p:graphicFrame>
        <p:nvGraphicFramePr>
          <p:cNvPr id="4" name="Table 4">
            <a:extLst>
              <a:ext uri="{FF2B5EF4-FFF2-40B4-BE49-F238E27FC236}">
                <a16:creationId xmlns:a16="http://schemas.microsoft.com/office/drawing/2014/main" id="{D3FC113C-06B9-4DCA-9469-87E3EB7A18F3}"/>
              </a:ext>
            </a:extLst>
          </p:cNvPr>
          <p:cNvGraphicFramePr>
            <a:graphicFrameLocks noGrp="1"/>
          </p:cNvGraphicFramePr>
          <p:nvPr>
            <p:extLst>
              <p:ext uri="{D42A27DB-BD31-4B8C-83A1-F6EECF244321}">
                <p14:modId xmlns:p14="http://schemas.microsoft.com/office/powerpoint/2010/main" val="3850442412"/>
              </p:ext>
            </p:extLst>
          </p:nvPr>
        </p:nvGraphicFramePr>
        <p:xfrm>
          <a:off x="4551754" y="337064"/>
          <a:ext cx="6339403" cy="6183872"/>
        </p:xfrm>
        <a:graphic>
          <a:graphicData uri="http://schemas.openxmlformats.org/drawingml/2006/table">
            <a:tbl>
              <a:tblPr firstRow="1" bandRow="1">
                <a:tableStyleId>{5C22544A-7EE6-4342-B048-85BDC9FD1C3A}</a:tableStyleId>
              </a:tblPr>
              <a:tblGrid>
                <a:gridCol w="2819534">
                  <a:extLst>
                    <a:ext uri="{9D8B030D-6E8A-4147-A177-3AD203B41FA5}">
                      <a16:colId xmlns:a16="http://schemas.microsoft.com/office/drawing/2014/main" val="2078546866"/>
                    </a:ext>
                  </a:extLst>
                </a:gridCol>
                <a:gridCol w="3519869">
                  <a:extLst>
                    <a:ext uri="{9D8B030D-6E8A-4147-A177-3AD203B41FA5}">
                      <a16:colId xmlns:a16="http://schemas.microsoft.com/office/drawing/2014/main" val="1057204164"/>
                    </a:ext>
                  </a:extLst>
                </a:gridCol>
              </a:tblGrid>
              <a:tr h="386492">
                <a:tc>
                  <a:txBody>
                    <a:bodyPr/>
                    <a:lstStyle/>
                    <a:p>
                      <a:pPr algn="ctr"/>
                      <a:r>
                        <a:rPr lang="en-US" dirty="0"/>
                        <a:t>Position</a:t>
                      </a:r>
                    </a:p>
                  </a:txBody>
                  <a:tcPr/>
                </a:tc>
                <a:tc>
                  <a:txBody>
                    <a:bodyPr/>
                    <a:lstStyle/>
                    <a:p>
                      <a:pPr algn="ctr"/>
                      <a:r>
                        <a:rPr lang="en-US" dirty="0"/>
                        <a:t>Volunteer</a:t>
                      </a:r>
                    </a:p>
                  </a:txBody>
                  <a:tcPr/>
                </a:tc>
                <a:extLst>
                  <a:ext uri="{0D108BD9-81ED-4DB2-BD59-A6C34878D82A}">
                    <a16:rowId xmlns:a16="http://schemas.microsoft.com/office/drawing/2014/main" val="3001106806"/>
                  </a:ext>
                </a:extLst>
              </a:tr>
              <a:tr h="386492">
                <a:tc>
                  <a:txBody>
                    <a:bodyPr/>
                    <a:lstStyle/>
                    <a:p>
                      <a:pPr algn="ctr"/>
                      <a:r>
                        <a:rPr lang="en-US" dirty="0"/>
                        <a:t>Social Media</a:t>
                      </a:r>
                    </a:p>
                  </a:txBody>
                  <a:tcPr/>
                </a:tc>
                <a:tc>
                  <a:txBody>
                    <a:bodyPr/>
                    <a:lstStyle/>
                    <a:p>
                      <a:pPr algn="ctr"/>
                      <a:r>
                        <a:rPr lang="en-US" dirty="0"/>
                        <a:t>Megan Williams</a:t>
                      </a:r>
                    </a:p>
                  </a:txBody>
                  <a:tcPr/>
                </a:tc>
                <a:extLst>
                  <a:ext uri="{0D108BD9-81ED-4DB2-BD59-A6C34878D82A}">
                    <a16:rowId xmlns:a16="http://schemas.microsoft.com/office/drawing/2014/main" val="1017207069"/>
                  </a:ext>
                </a:extLst>
              </a:tr>
              <a:tr h="386492">
                <a:tc>
                  <a:txBody>
                    <a:bodyPr/>
                    <a:lstStyle/>
                    <a:p>
                      <a:pPr algn="ctr"/>
                      <a:r>
                        <a:rPr lang="en-US" dirty="0"/>
                        <a:t>Apparel</a:t>
                      </a:r>
                    </a:p>
                  </a:txBody>
                  <a:tcPr/>
                </a:tc>
                <a:tc>
                  <a:txBody>
                    <a:bodyPr/>
                    <a:lstStyle/>
                    <a:p>
                      <a:pPr algn="ctr"/>
                      <a:r>
                        <a:rPr lang="en-US" dirty="0"/>
                        <a:t>Tracy Holland</a:t>
                      </a:r>
                    </a:p>
                  </a:txBody>
                  <a:tcPr/>
                </a:tc>
                <a:extLst>
                  <a:ext uri="{0D108BD9-81ED-4DB2-BD59-A6C34878D82A}">
                    <a16:rowId xmlns:a16="http://schemas.microsoft.com/office/drawing/2014/main" val="3559388766"/>
                  </a:ext>
                </a:extLst>
              </a:tr>
              <a:tr h="386492">
                <a:tc>
                  <a:txBody>
                    <a:bodyPr/>
                    <a:lstStyle/>
                    <a:p>
                      <a:pPr algn="ctr"/>
                      <a:r>
                        <a:rPr lang="en-US" dirty="0"/>
                        <a:t>Fall Kick-Off Meeting</a:t>
                      </a:r>
                    </a:p>
                  </a:txBody>
                  <a:tcPr/>
                </a:tc>
                <a:tc>
                  <a:txBody>
                    <a:bodyPr/>
                    <a:lstStyle/>
                    <a:p>
                      <a:pPr algn="ctr"/>
                      <a:r>
                        <a:rPr lang="en-US" dirty="0"/>
                        <a:t>Monica Carlson</a:t>
                      </a:r>
                    </a:p>
                  </a:txBody>
                  <a:tcPr/>
                </a:tc>
                <a:extLst>
                  <a:ext uri="{0D108BD9-81ED-4DB2-BD59-A6C34878D82A}">
                    <a16:rowId xmlns:a16="http://schemas.microsoft.com/office/drawing/2014/main" val="3499125507"/>
                  </a:ext>
                </a:extLst>
              </a:tr>
              <a:tr h="386492">
                <a:tc>
                  <a:txBody>
                    <a:bodyPr/>
                    <a:lstStyle/>
                    <a:p>
                      <a:pPr algn="ctr"/>
                      <a:r>
                        <a:rPr lang="en-US" dirty="0"/>
                        <a:t>Beach Tournament </a:t>
                      </a:r>
                    </a:p>
                  </a:txBody>
                  <a:tcPr/>
                </a:tc>
                <a:tc>
                  <a:txBody>
                    <a:bodyPr/>
                    <a:lstStyle/>
                    <a:p>
                      <a:pPr algn="ctr"/>
                      <a:r>
                        <a:rPr lang="en-US" dirty="0"/>
                        <a:t>Sheila Christianson</a:t>
                      </a:r>
                    </a:p>
                  </a:txBody>
                  <a:tcPr/>
                </a:tc>
                <a:extLst>
                  <a:ext uri="{0D108BD9-81ED-4DB2-BD59-A6C34878D82A}">
                    <a16:rowId xmlns:a16="http://schemas.microsoft.com/office/drawing/2014/main" val="2335766163"/>
                  </a:ext>
                </a:extLst>
              </a:tr>
              <a:tr h="386492">
                <a:tc>
                  <a:txBody>
                    <a:bodyPr/>
                    <a:lstStyle/>
                    <a:p>
                      <a:pPr algn="ctr"/>
                      <a:r>
                        <a:rPr lang="en-US" dirty="0"/>
                        <a:t>Alumni</a:t>
                      </a:r>
                    </a:p>
                  </a:txBody>
                  <a:tcPr/>
                </a:tc>
                <a:tc>
                  <a:txBody>
                    <a:bodyPr/>
                    <a:lstStyle/>
                    <a:p>
                      <a:pPr algn="ctr"/>
                      <a:r>
                        <a:rPr lang="en-US" dirty="0"/>
                        <a:t>Taylor Hall</a:t>
                      </a:r>
                    </a:p>
                  </a:txBody>
                  <a:tcPr/>
                </a:tc>
                <a:extLst>
                  <a:ext uri="{0D108BD9-81ED-4DB2-BD59-A6C34878D82A}">
                    <a16:rowId xmlns:a16="http://schemas.microsoft.com/office/drawing/2014/main" val="2225726728"/>
                  </a:ext>
                </a:extLst>
              </a:tr>
              <a:tr h="386492">
                <a:tc>
                  <a:txBody>
                    <a:bodyPr/>
                    <a:lstStyle/>
                    <a:p>
                      <a:pPr algn="ctr"/>
                      <a:r>
                        <a:rPr lang="en-US" dirty="0"/>
                        <a:t>Printing</a:t>
                      </a:r>
                    </a:p>
                  </a:txBody>
                  <a:tcPr/>
                </a:tc>
                <a:tc>
                  <a:txBody>
                    <a:bodyPr/>
                    <a:lstStyle/>
                    <a:p>
                      <a:pPr algn="ctr"/>
                      <a:r>
                        <a:rPr lang="en-US" dirty="0"/>
                        <a:t>Brenda Werwie</a:t>
                      </a:r>
                    </a:p>
                  </a:txBody>
                  <a:tcPr/>
                </a:tc>
                <a:extLst>
                  <a:ext uri="{0D108BD9-81ED-4DB2-BD59-A6C34878D82A}">
                    <a16:rowId xmlns:a16="http://schemas.microsoft.com/office/drawing/2014/main" val="1251574961"/>
                  </a:ext>
                </a:extLst>
              </a:tr>
              <a:tr h="386492">
                <a:tc>
                  <a:txBody>
                    <a:bodyPr/>
                    <a:lstStyle/>
                    <a:p>
                      <a:pPr algn="ctr"/>
                      <a:r>
                        <a:rPr lang="en-US" dirty="0"/>
                        <a:t>Fan/Youth Night</a:t>
                      </a:r>
                    </a:p>
                  </a:txBody>
                  <a:tcPr/>
                </a:tc>
                <a:tc>
                  <a:txBody>
                    <a:bodyPr/>
                    <a:lstStyle/>
                    <a:p>
                      <a:pPr algn="ctr"/>
                      <a:r>
                        <a:rPr lang="en-US" dirty="0"/>
                        <a:t>Christine D’Arrigo</a:t>
                      </a:r>
                    </a:p>
                  </a:txBody>
                  <a:tcPr/>
                </a:tc>
                <a:extLst>
                  <a:ext uri="{0D108BD9-81ED-4DB2-BD59-A6C34878D82A}">
                    <a16:rowId xmlns:a16="http://schemas.microsoft.com/office/drawing/2014/main" val="1222096372"/>
                  </a:ext>
                </a:extLst>
              </a:tr>
              <a:tr h="386492">
                <a:tc>
                  <a:txBody>
                    <a:bodyPr/>
                    <a:lstStyle/>
                    <a:p>
                      <a:pPr algn="ctr"/>
                      <a:r>
                        <a:rPr lang="en-US" dirty="0"/>
                        <a:t>Hospitality Room</a:t>
                      </a:r>
                    </a:p>
                  </a:txBody>
                  <a:tcPr/>
                </a:tc>
                <a:tc>
                  <a:txBody>
                    <a:bodyPr/>
                    <a:lstStyle/>
                    <a:p>
                      <a:pPr algn="ctr"/>
                      <a:r>
                        <a:rPr lang="en-US" dirty="0"/>
                        <a:t>Kristi Peterson</a:t>
                      </a:r>
                    </a:p>
                  </a:txBody>
                  <a:tcPr/>
                </a:tc>
                <a:extLst>
                  <a:ext uri="{0D108BD9-81ED-4DB2-BD59-A6C34878D82A}">
                    <a16:rowId xmlns:a16="http://schemas.microsoft.com/office/drawing/2014/main" val="660501536"/>
                  </a:ext>
                </a:extLst>
              </a:tr>
              <a:tr h="386492">
                <a:tc>
                  <a:txBody>
                    <a:bodyPr/>
                    <a:lstStyle/>
                    <a:p>
                      <a:pPr algn="ctr"/>
                      <a:r>
                        <a:rPr lang="en-US" dirty="0"/>
                        <a:t>Senior Night</a:t>
                      </a:r>
                    </a:p>
                  </a:txBody>
                  <a:tcPr/>
                </a:tc>
                <a:tc>
                  <a:txBody>
                    <a:bodyPr/>
                    <a:lstStyle/>
                    <a:p>
                      <a:pPr algn="ctr"/>
                      <a:r>
                        <a:rPr lang="en-US" dirty="0"/>
                        <a:t>Kristi Peterson</a:t>
                      </a:r>
                    </a:p>
                  </a:txBody>
                  <a:tcPr/>
                </a:tc>
                <a:extLst>
                  <a:ext uri="{0D108BD9-81ED-4DB2-BD59-A6C34878D82A}">
                    <a16:rowId xmlns:a16="http://schemas.microsoft.com/office/drawing/2014/main" val="1520797588"/>
                  </a:ext>
                </a:extLst>
              </a:tr>
              <a:tr h="386492">
                <a:tc>
                  <a:txBody>
                    <a:bodyPr/>
                    <a:lstStyle/>
                    <a:p>
                      <a:pPr algn="ctr"/>
                      <a:r>
                        <a:rPr lang="en-US" dirty="0"/>
                        <a:t>Youth Team</a:t>
                      </a:r>
                    </a:p>
                  </a:txBody>
                  <a:tcPr/>
                </a:tc>
                <a:tc>
                  <a:txBody>
                    <a:bodyPr/>
                    <a:lstStyle/>
                    <a:p>
                      <a:pPr algn="ctr"/>
                      <a:r>
                        <a:rPr lang="en-US" dirty="0"/>
                        <a:t>Jen McGunnigle</a:t>
                      </a:r>
                    </a:p>
                  </a:txBody>
                  <a:tcPr/>
                </a:tc>
                <a:extLst>
                  <a:ext uri="{0D108BD9-81ED-4DB2-BD59-A6C34878D82A}">
                    <a16:rowId xmlns:a16="http://schemas.microsoft.com/office/drawing/2014/main" val="2205966546"/>
                  </a:ext>
                </a:extLst>
              </a:tr>
              <a:tr h="386492">
                <a:tc>
                  <a:txBody>
                    <a:bodyPr/>
                    <a:lstStyle/>
                    <a:p>
                      <a:pPr algn="ctr"/>
                      <a:r>
                        <a:rPr lang="en-US" dirty="0"/>
                        <a:t>Sponsorship</a:t>
                      </a:r>
                    </a:p>
                  </a:txBody>
                  <a:tcPr/>
                </a:tc>
                <a:tc>
                  <a:txBody>
                    <a:bodyPr/>
                    <a:lstStyle/>
                    <a:p>
                      <a:pPr algn="ctr"/>
                      <a:r>
                        <a:rPr lang="en-US" dirty="0"/>
                        <a:t>David Holland</a:t>
                      </a:r>
                    </a:p>
                  </a:txBody>
                  <a:tcPr/>
                </a:tc>
                <a:extLst>
                  <a:ext uri="{0D108BD9-81ED-4DB2-BD59-A6C34878D82A}">
                    <a16:rowId xmlns:a16="http://schemas.microsoft.com/office/drawing/2014/main" val="798065048"/>
                  </a:ext>
                </a:extLst>
              </a:tr>
              <a:tr h="386492">
                <a:tc>
                  <a:txBody>
                    <a:bodyPr/>
                    <a:lstStyle/>
                    <a:p>
                      <a:pPr algn="ctr"/>
                      <a:r>
                        <a:rPr lang="en-US" dirty="0"/>
                        <a:t>Chipotle Fundraiser</a:t>
                      </a:r>
                    </a:p>
                  </a:txBody>
                  <a:tcPr/>
                </a:tc>
                <a:tc>
                  <a:txBody>
                    <a:bodyPr/>
                    <a:lstStyle/>
                    <a:p>
                      <a:pPr algn="ctr"/>
                      <a:r>
                        <a:rPr lang="en-US" dirty="0"/>
                        <a:t>Carla Cambronne</a:t>
                      </a:r>
                    </a:p>
                  </a:txBody>
                  <a:tcPr/>
                </a:tc>
                <a:extLst>
                  <a:ext uri="{0D108BD9-81ED-4DB2-BD59-A6C34878D82A}">
                    <a16:rowId xmlns:a16="http://schemas.microsoft.com/office/drawing/2014/main" val="2677781043"/>
                  </a:ext>
                </a:extLst>
              </a:tr>
              <a:tr h="386492">
                <a:tc>
                  <a:txBody>
                    <a:bodyPr/>
                    <a:lstStyle/>
                    <a:p>
                      <a:pPr algn="ctr"/>
                      <a:r>
                        <a:rPr lang="en-US" dirty="0"/>
                        <a:t>Program Design</a:t>
                      </a:r>
                    </a:p>
                  </a:txBody>
                  <a:tcPr/>
                </a:tc>
                <a:tc>
                  <a:txBody>
                    <a:bodyPr/>
                    <a:lstStyle/>
                    <a:p>
                      <a:pPr algn="ctr"/>
                      <a:r>
                        <a:rPr lang="en-US" dirty="0"/>
                        <a:t>Matt Christianson</a:t>
                      </a:r>
                    </a:p>
                  </a:txBody>
                  <a:tcPr/>
                </a:tc>
                <a:extLst>
                  <a:ext uri="{0D108BD9-81ED-4DB2-BD59-A6C34878D82A}">
                    <a16:rowId xmlns:a16="http://schemas.microsoft.com/office/drawing/2014/main" val="3687460490"/>
                  </a:ext>
                </a:extLst>
              </a:tr>
              <a:tr h="386492">
                <a:tc>
                  <a:txBody>
                    <a:bodyPr/>
                    <a:lstStyle/>
                    <a:p>
                      <a:pPr algn="ctr"/>
                      <a:r>
                        <a:rPr lang="en-US" dirty="0"/>
                        <a:t>FMSC</a:t>
                      </a:r>
                    </a:p>
                  </a:txBody>
                  <a:tcPr/>
                </a:tc>
                <a:tc>
                  <a:txBody>
                    <a:bodyPr/>
                    <a:lstStyle/>
                    <a:p>
                      <a:pPr algn="ctr"/>
                      <a:r>
                        <a:rPr lang="en-US" dirty="0"/>
                        <a:t>Alicia Henderson</a:t>
                      </a:r>
                    </a:p>
                  </a:txBody>
                  <a:tcPr/>
                </a:tc>
                <a:extLst>
                  <a:ext uri="{0D108BD9-81ED-4DB2-BD59-A6C34878D82A}">
                    <a16:rowId xmlns:a16="http://schemas.microsoft.com/office/drawing/2014/main" val="2243751324"/>
                  </a:ext>
                </a:extLst>
              </a:tr>
              <a:tr h="386492">
                <a:tc>
                  <a:txBody>
                    <a:bodyPr/>
                    <a:lstStyle/>
                    <a:p>
                      <a:pPr algn="ctr"/>
                      <a:r>
                        <a:rPr lang="en-US" dirty="0"/>
                        <a:t>Banquet</a:t>
                      </a:r>
                    </a:p>
                  </a:txBody>
                  <a:tcPr/>
                </a:tc>
                <a:tc>
                  <a:txBody>
                    <a:bodyPr/>
                    <a:lstStyle/>
                    <a:p>
                      <a:pPr algn="ctr"/>
                      <a:r>
                        <a:rPr lang="en-US" dirty="0"/>
                        <a:t>Jen Zweber</a:t>
                      </a:r>
                    </a:p>
                  </a:txBody>
                  <a:tcPr/>
                </a:tc>
                <a:extLst>
                  <a:ext uri="{0D108BD9-81ED-4DB2-BD59-A6C34878D82A}">
                    <a16:rowId xmlns:a16="http://schemas.microsoft.com/office/drawing/2014/main" val="888333784"/>
                  </a:ext>
                </a:extLst>
              </a:tr>
            </a:tbl>
          </a:graphicData>
        </a:graphic>
      </p:graphicFrame>
    </p:spTree>
    <p:extLst>
      <p:ext uri="{BB962C8B-B14F-4D97-AF65-F5344CB8AC3E}">
        <p14:creationId xmlns:p14="http://schemas.microsoft.com/office/powerpoint/2010/main" val="2874700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C3D10-71D9-4241-B3DE-858075AB1ABA}"/>
              </a:ext>
            </a:extLst>
          </p:cNvPr>
          <p:cNvSpPr>
            <a:spLocks noGrp="1"/>
          </p:cNvSpPr>
          <p:nvPr>
            <p:ph type="title"/>
          </p:nvPr>
        </p:nvSpPr>
        <p:spPr>
          <a:xfrm>
            <a:off x="0" y="773723"/>
            <a:ext cx="3464169" cy="5319346"/>
          </a:xfrm>
        </p:spPr>
        <p:txBody>
          <a:bodyPr/>
          <a:lstStyle/>
          <a:p>
            <a:pPr algn="ctr"/>
            <a:r>
              <a:rPr lang="en-US" sz="8000" dirty="0"/>
              <a:t>2022</a:t>
            </a:r>
            <a:br>
              <a:rPr lang="en-US" dirty="0"/>
            </a:br>
            <a:r>
              <a:rPr lang="en-US" dirty="0">
                <a:solidFill>
                  <a:srgbClr val="FFFF00"/>
                </a:solidFill>
              </a:rPr>
              <a:t>EVENT</a:t>
            </a:r>
            <a:br>
              <a:rPr lang="en-US" dirty="0">
                <a:solidFill>
                  <a:srgbClr val="FFFF00"/>
                </a:solidFill>
              </a:rPr>
            </a:br>
            <a:r>
              <a:rPr lang="en-US" dirty="0">
                <a:solidFill>
                  <a:srgbClr val="FFFF00"/>
                </a:solidFill>
              </a:rPr>
              <a:t>COORDINATOR</a:t>
            </a:r>
            <a:br>
              <a:rPr lang="en-US" dirty="0">
                <a:solidFill>
                  <a:srgbClr val="FFFF00"/>
                </a:solidFill>
              </a:rPr>
            </a:br>
            <a:r>
              <a:rPr lang="en-US" dirty="0">
                <a:solidFill>
                  <a:srgbClr val="FFFF00"/>
                </a:solidFill>
              </a:rPr>
              <a:t>NOMINEES</a:t>
            </a:r>
            <a:br>
              <a:rPr lang="en-US" dirty="0"/>
            </a:br>
            <a:r>
              <a:rPr lang="en-US" i="1" dirty="0">
                <a:solidFill>
                  <a:schemeClr val="accent6">
                    <a:lumMod val="20000"/>
                    <a:lumOff val="80000"/>
                  </a:schemeClr>
                </a:solidFill>
              </a:rPr>
              <a:t>LNHSVBBC</a:t>
            </a:r>
            <a:endParaRPr lang="en-US" i="1" dirty="0"/>
          </a:p>
        </p:txBody>
      </p:sp>
      <p:graphicFrame>
        <p:nvGraphicFramePr>
          <p:cNvPr id="4" name="Table 3">
            <a:extLst>
              <a:ext uri="{FF2B5EF4-FFF2-40B4-BE49-F238E27FC236}">
                <a16:creationId xmlns:a16="http://schemas.microsoft.com/office/drawing/2014/main" id="{4780A791-62C7-418D-94D7-2B229455A117}"/>
              </a:ext>
            </a:extLst>
          </p:cNvPr>
          <p:cNvGraphicFramePr>
            <a:graphicFrameLocks noGrp="1"/>
          </p:cNvGraphicFramePr>
          <p:nvPr>
            <p:extLst>
              <p:ext uri="{D42A27DB-BD31-4B8C-83A1-F6EECF244321}">
                <p14:modId xmlns:p14="http://schemas.microsoft.com/office/powerpoint/2010/main" val="1624259964"/>
              </p:ext>
            </p:extLst>
          </p:nvPr>
        </p:nvGraphicFramePr>
        <p:xfrm>
          <a:off x="4582591" y="579352"/>
          <a:ext cx="5908308" cy="5699295"/>
        </p:xfrm>
        <a:graphic>
          <a:graphicData uri="http://schemas.openxmlformats.org/drawingml/2006/table">
            <a:tbl>
              <a:tblPr firstRow="1" bandRow="1">
                <a:tableStyleId>{5C22544A-7EE6-4342-B048-85BDC9FD1C3A}</a:tableStyleId>
              </a:tblPr>
              <a:tblGrid>
                <a:gridCol w="3116331">
                  <a:extLst>
                    <a:ext uri="{9D8B030D-6E8A-4147-A177-3AD203B41FA5}">
                      <a16:colId xmlns:a16="http://schemas.microsoft.com/office/drawing/2014/main" val="2466024389"/>
                    </a:ext>
                  </a:extLst>
                </a:gridCol>
                <a:gridCol w="2791977">
                  <a:extLst>
                    <a:ext uri="{9D8B030D-6E8A-4147-A177-3AD203B41FA5}">
                      <a16:colId xmlns:a16="http://schemas.microsoft.com/office/drawing/2014/main" val="1974039394"/>
                    </a:ext>
                  </a:extLst>
                </a:gridCol>
              </a:tblGrid>
              <a:tr h="379953">
                <a:tc>
                  <a:txBody>
                    <a:bodyPr/>
                    <a:lstStyle/>
                    <a:p>
                      <a:pPr algn="ctr"/>
                      <a:r>
                        <a:rPr lang="en-US" dirty="0"/>
                        <a:t>Position</a:t>
                      </a:r>
                    </a:p>
                  </a:txBody>
                  <a:tcPr/>
                </a:tc>
                <a:tc>
                  <a:txBody>
                    <a:bodyPr/>
                    <a:lstStyle/>
                    <a:p>
                      <a:pPr algn="ctr"/>
                      <a:r>
                        <a:rPr lang="en-US" dirty="0"/>
                        <a:t>Volunteer</a:t>
                      </a:r>
                    </a:p>
                  </a:txBody>
                  <a:tcPr/>
                </a:tc>
                <a:extLst>
                  <a:ext uri="{0D108BD9-81ED-4DB2-BD59-A6C34878D82A}">
                    <a16:rowId xmlns:a16="http://schemas.microsoft.com/office/drawing/2014/main" val="2545278722"/>
                  </a:ext>
                </a:extLst>
              </a:tr>
              <a:tr h="379953">
                <a:tc>
                  <a:txBody>
                    <a:bodyPr/>
                    <a:lstStyle/>
                    <a:p>
                      <a:r>
                        <a:rPr lang="en-US" dirty="0"/>
                        <a:t>Apparel Coordinator</a:t>
                      </a:r>
                    </a:p>
                  </a:txBody>
                  <a:tcPr/>
                </a:tc>
                <a:tc>
                  <a:txBody>
                    <a:bodyPr/>
                    <a:lstStyle/>
                    <a:p>
                      <a:pPr algn="ctr"/>
                      <a:r>
                        <a:rPr lang="en-US" dirty="0"/>
                        <a:t>Tracy Holland</a:t>
                      </a:r>
                    </a:p>
                  </a:txBody>
                  <a:tcPr/>
                </a:tc>
                <a:extLst>
                  <a:ext uri="{0D108BD9-81ED-4DB2-BD59-A6C34878D82A}">
                    <a16:rowId xmlns:a16="http://schemas.microsoft.com/office/drawing/2014/main" val="556385232"/>
                  </a:ext>
                </a:extLst>
              </a:tr>
              <a:tr h="379953">
                <a:tc>
                  <a:txBody>
                    <a:bodyPr/>
                    <a:lstStyle/>
                    <a:p>
                      <a:r>
                        <a:rPr lang="en-US" dirty="0"/>
                        <a:t>FMSC Service Event</a:t>
                      </a:r>
                    </a:p>
                  </a:txBody>
                  <a:tcPr/>
                </a:tc>
                <a:tc>
                  <a:txBody>
                    <a:bodyPr/>
                    <a:lstStyle/>
                    <a:p>
                      <a:pPr algn="ctr"/>
                      <a:r>
                        <a:rPr lang="en-US" dirty="0"/>
                        <a:t>Alicia Henderson</a:t>
                      </a:r>
                    </a:p>
                  </a:txBody>
                  <a:tcPr/>
                </a:tc>
                <a:extLst>
                  <a:ext uri="{0D108BD9-81ED-4DB2-BD59-A6C34878D82A}">
                    <a16:rowId xmlns:a16="http://schemas.microsoft.com/office/drawing/2014/main" val="3107348312"/>
                  </a:ext>
                </a:extLst>
              </a:tr>
              <a:tr h="379953">
                <a:tc>
                  <a:txBody>
                    <a:bodyPr/>
                    <a:lstStyle/>
                    <a:p>
                      <a:r>
                        <a:rPr lang="en-US" dirty="0"/>
                        <a:t>Fall Kick-Off Meeting</a:t>
                      </a:r>
                    </a:p>
                  </a:txBody>
                  <a:tcPr/>
                </a:tc>
                <a:tc>
                  <a:txBody>
                    <a:bodyPr/>
                    <a:lstStyle/>
                    <a:p>
                      <a:pPr algn="ctr"/>
                      <a:endParaRPr lang="en-US" dirty="0">
                        <a:solidFill>
                          <a:schemeClr val="accent5">
                            <a:lumMod val="20000"/>
                            <a:lumOff val="80000"/>
                          </a:schemeClr>
                        </a:solidFill>
                      </a:endParaRPr>
                    </a:p>
                  </a:txBody>
                  <a:tcPr>
                    <a:solidFill>
                      <a:schemeClr val="accent5">
                        <a:lumMod val="20000"/>
                        <a:lumOff val="80000"/>
                      </a:schemeClr>
                    </a:solidFill>
                  </a:tcPr>
                </a:tc>
                <a:extLst>
                  <a:ext uri="{0D108BD9-81ED-4DB2-BD59-A6C34878D82A}">
                    <a16:rowId xmlns:a16="http://schemas.microsoft.com/office/drawing/2014/main" val="3333927176"/>
                  </a:ext>
                </a:extLst>
              </a:tr>
              <a:tr h="379953">
                <a:tc>
                  <a:txBody>
                    <a:bodyPr/>
                    <a:lstStyle/>
                    <a:p>
                      <a:r>
                        <a:rPr lang="en-US" dirty="0"/>
                        <a:t>Beach Tournament </a:t>
                      </a:r>
                    </a:p>
                  </a:txBody>
                  <a:tcPr/>
                </a:tc>
                <a:tc>
                  <a:txBody>
                    <a:bodyPr/>
                    <a:lstStyle/>
                    <a:p>
                      <a:pPr algn="ctr"/>
                      <a:r>
                        <a:rPr lang="en-US" dirty="0"/>
                        <a:t>Sheila Christianson</a:t>
                      </a:r>
                    </a:p>
                  </a:txBody>
                  <a:tcPr/>
                </a:tc>
                <a:extLst>
                  <a:ext uri="{0D108BD9-81ED-4DB2-BD59-A6C34878D82A}">
                    <a16:rowId xmlns:a16="http://schemas.microsoft.com/office/drawing/2014/main" val="3838359919"/>
                  </a:ext>
                </a:extLst>
              </a:tr>
              <a:tr h="379953">
                <a:tc>
                  <a:txBody>
                    <a:bodyPr/>
                    <a:lstStyle/>
                    <a:p>
                      <a:r>
                        <a:rPr lang="en-US" dirty="0"/>
                        <a:t>Printing Coordinator</a:t>
                      </a:r>
                    </a:p>
                  </a:txBody>
                  <a:tcPr/>
                </a:tc>
                <a:tc>
                  <a:txBody>
                    <a:bodyPr/>
                    <a:lstStyle/>
                    <a:p>
                      <a:pPr algn="ctr"/>
                      <a:r>
                        <a:rPr lang="en-US" dirty="0"/>
                        <a:t>Brenda Werwie</a:t>
                      </a:r>
                    </a:p>
                  </a:txBody>
                  <a:tcPr/>
                </a:tc>
                <a:extLst>
                  <a:ext uri="{0D108BD9-81ED-4DB2-BD59-A6C34878D82A}">
                    <a16:rowId xmlns:a16="http://schemas.microsoft.com/office/drawing/2014/main" val="5251981"/>
                  </a:ext>
                </a:extLst>
              </a:tr>
              <a:tr h="379953">
                <a:tc>
                  <a:txBody>
                    <a:bodyPr/>
                    <a:lstStyle/>
                    <a:p>
                      <a:r>
                        <a:rPr lang="en-US" dirty="0"/>
                        <a:t>Program Design Coordinator</a:t>
                      </a:r>
                    </a:p>
                  </a:txBody>
                  <a:tcPr/>
                </a:tc>
                <a:tc>
                  <a:txBody>
                    <a:bodyPr/>
                    <a:lstStyle/>
                    <a:p>
                      <a:pPr algn="ctr"/>
                      <a:r>
                        <a:rPr lang="en-US" dirty="0"/>
                        <a:t>Matt Christianson</a:t>
                      </a:r>
                    </a:p>
                  </a:txBody>
                  <a:tcPr/>
                </a:tc>
                <a:extLst>
                  <a:ext uri="{0D108BD9-81ED-4DB2-BD59-A6C34878D82A}">
                    <a16:rowId xmlns:a16="http://schemas.microsoft.com/office/drawing/2014/main" val="4013147788"/>
                  </a:ext>
                </a:extLst>
              </a:tr>
              <a:tr h="3799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Fan/Youth Night</a:t>
                      </a:r>
                    </a:p>
                  </a:txBody>
                  <a:tcPr/>
                </a:tc>
                <a:tc>
                  <a:txBody>
                    <a:bodyPr/>
                    <a:lstStyle/>
                    <a:p>
                      <a:pPr algn="ctr"/>
                      <a:r>
                        <a:rPr lang="en-US" dirty="0"/>
                        <a:t>Christine D’Arrigo</a:t>
                      </a:r>
                    </a:p>
                  </a:txBody>
                  <a:tcPr/>
                </a:tc>
                <a:extLst>
                  <a:ext uri="{0D108BD9-81ED-4DB2-BD59-A6C34878D82A}">
                    <a16:rowId xmlns:a16="http://schemas.microsoft.com/office/drawing/2014/main" val="2236512579"/>
                  </a:ext>
                </a:extLst>
              </a:tr>
              <a:tr h="379953">
                <a:tc>
                  <a:txBody>
                    <a:bodyPr/>
                    <a:lstStyle/>
                    <a:p>
                      <a:r>
                        <a:rPr lang="en-US" dirty="0"/>
                        <a:t>Senior Night</a:t>
                      </a:r>
                    </a:p>
                  </a:txBody>
                  <a:tcPr/>
                </a:tc>
                <a:tc>
                  <a:txBody>
                    <a:bodyPr/>
                    <a:lstStyle/>
                    <a:p>
                      <a:pPr algn="ctr"/>
                      <a:r>
                        <a:rPr lang="en-US" dirty="0"/>
                        <a:t>Nicole Paterson</a:t>
                      </a:r>
                    </a:p>
                  </a:txBody>
                  <a:tcPr/>
                </a:tc>
                <a:extLst>
                  <a:ext uri="{0D108BD9-81ED-4DB2-BD59-A6C34878D82A}">
                    <a16:rowId xmlns:a16="http://schemas.microsoft.com/office/drawing/2014/main" val="1687055633"/>
                  </a:ext>
                </a:extLst>
              </a:tr>
              <a:tr h="379953">
                <a:tc>
                  <a:txBody>
                    <a:bodyPr/>
                    <a:lstStyle/>
                    <a:p>
                      <a:r>
                        <a:rPr lang="en-US" dirty="0"/>
                        <a:t>Youth Team Coordinator</a:t>
                      </a:r>
                    </a:p>
                  </a:txBody>
                  <a:tcPr/>
                </a:tc>
                <a:tc>
                  <a:txBody>
                    <a:bodyPr/>
                    <a:lstStyle/>
                    <a:p>
                      <a:pPr algn="ctr"/>
                      <a:r>
                        <a:rPr lang="en-US" dirty="0"/>
                        <a:t>Jennifer McGunnigle</a:t>
                      </a:r>
                    </a:p>
                  </a:txBody>
                  <a:tcPr/>
                </a:tc>
                <a:extLst>
                  <a:ext uri="{0D108BD9-81ED-4DB2-BD59-A6C34878D82A}">
                    <a16:rowId xmlns:a16="http://schemas.microsoft.com/office/drawing/2014/main" val="124054047"/>
                  </a:ext>
                </a:extLst>
              </a:tr>
              <a:tr h="379953">
                <a:tc>
                  <a:txBody>
                    <a:bodyPr/>
                    <a:lstStyle/>
                    <a:p>
                      <a:r>
                        <a:rPr lang="en-US" dirty="0"/>
                        <a:t>Banquet Coordinator</a:t>
                      </a:r>
                    </a:p>
                  </a:txBody>
                  <a:tcPr/>
                </a:tc>
                <a:tc>
                  <a:txBody>
                    <a:bodyPr/>
                    <a:lstStyle/>
                    <a:p>
                      <a:pPr algn="ctr"/>
                      <a:r>
                        <a:rPr lang="en-US" dirty="0"/>
                        <a:t>Jen Zweber</a:t>
                      </a:r>
                    </a:p>
                  </a:txBody>
                  <a:tcPr/>
                </a:tc>
                <a:extLst>
                  <a:ext uri="{0D108BD9-81ED-4DB2-BD59-A6C34878D82A}">
                    <a16:rowId xmlns:a16="http://schemas.microsoft.com/office/drawing/2014/main" val="3266404028"/>
                  </a:ext>
                </a:extLst>
              </a:tr>
              <a:tr h="379953">
                <a:tc>
                  <a:txBody>
                    <a:bodyPr/>
                    <a:lstStyle/>
                    <a:p>
                      <a:r>
                        <a:rPr lang="en-US" dirty="0"/>
                        <a:t>Sponsorship Coordinator</a:t>
                      </a:r>
                    </a:p>
                  </a:txBody>
                  <a:tcPr/>
                </a:tc>
                <a:tc>
                  <a:txBody>
                    <a:bodyPr/>
                    <a:lstStyle/>
                    <a:p>
                      <a:pPr algn="ctr"/>
                      <a:r>
                        <a:rPr lang="en-US" dirty="0"/>
                        <a:t>David Holland</a:t>
                      </a:r>
                    </a:p>
                  </a:txBody>
                  <a:tcPr/>
                </a:tc>
                <a:extLst>
                  <a:ext uri="{0D108BD9-81ED-4DB2-BD59-A6C34878D82A}">
                    <a16:rowId xmlns:a16="http://schemas.microsoft.com/office/drawing/2014/main" val="1626055037"/>
                  </a:ext>
                </a:extLst>
              </a:tr>
              <a:tr h="379953">
                <a:tc>
                  <a:txBody>
                    <a:bodyPr/>
                    <a:lstStyle/>
                    <a:p>
                      <a:r>
                        <a:rPr lang="en-US" dirty="0"/>
                        <a:t>B52/Chipotle Coordinator</a:t>
                      </a:r>
                    </a:p>
                  </a:txBody>
                  <a:tcPr/>
                </a:tc>
                <a:tc>
                  <a:txBody>
                    <a:bodyPr/>
                    <a:lstStyle/>
                    <a:p>
                      <a:pPr algn="ctr"/>
                      <a:endParaRPr lang="en-US" dirty="0"/>
                    </a:p>
                  </a:txBody>
                  <a:tcPr>
                    <a:solidFill>
                      <a:schemeClr val="accent5">
                        <a:lumMod val="20000"/>
                        <a:lumOff val="80000"/>
                      </a:schemeClr>
                    </a:solidFill>
                  </a:tcPr>
                </a:tc>
                <a:extLst>
                  <a:ext uri="{0D108BD9-81ED-4DB2-BD59-A6C34878D82A}">
                    <a16:rowId xmlns:a16="http://schemas.microsoft.com/office/drawing/2014/main" val="794766058"/>
                  </a:ext>
                </a:extLst>
              </a:tr>
              <a:tr h="3799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Bachman Hospitality Room</a:t>
                      </a:r>
                    </a:p>
                  </a:txBody>
                  <a:tcPr/>
                </a:tc>
                <a:tc>
                  <a:txBody>
                    <a:bodyPr/>
                    <a:lstStyle/>
                    <a:p>
                      <a:pPr algn="ctr"/>
                      <a:endParaRPr lang="en-US" dirty="0"/>
                    </a:p>
                  </a:txBody>
                  <a:tcPr>
                    <a:solidFill>
                      <a:schemeClr val="accent5">
                        <a:lumMod val="20000"/>
                        <a:lumOff val="80000"/>
                      </a:schemeClr>
                    </a:solidFill>
                  </a:tcPr>
                </a:tc>
                <a:extLst>
                  <a:ext uri="{0D108BD9-81ED-4DB2-BD59-A6C34878D82A}">
                    <a16:rowId xmlns:a16="http://schemas.microsoft.com/office/drawing/2014/main" val="3818433979"/>
                  </a:ext>
                </a:extLst>
              </a:tr>
              <a:tr h="3799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LNJrs Tournament Concessions</a:t>
                      </a:r>
                    </a:p>
                  </a:txBody>
                  <a:tcPr/>
                </a:tc>
                <a:tc>
                  <a:txBody>
                    <a:bodyPr/>
                    <a:lstStyle/>
                    <a:p>
                      <a:pPr algn="ctr"/>
                      <a:endParaRPr lang="en-US" dirty="0"/>
                    </a:p>
                  </a:txBody>
                  <a:tcPr>
                    <a:solidFill>
                      <a:schemeClr val="accent5">
                        <a:lumMod val="20000"/>
                        <a:lumOff val="80000"/>
                      </a:schemeClr>
                    </a:solidFill>
                  </a:tcPr>
                </a:tc>
                <a:extLst>
                  <a:ext uri="{0D108BD9-81ED-4DB2-BD59-A6C34878D82A}">
                    <a16:rowId xmlns:a16="http://schemas.microsoft.com/office/drawing/2014/main" val="3730334582"/>
                  </a:ext>
                </a:extLst>
              </a:tr>
            </a:tbl>
          </a:graphicData>
        </a:graphic>
      </p:graphicFrame>
    </p:spTree>
    <p:extLst>
      <p:ext uri="{BB962C8B-B14F-4D97-AF65-F5344CB8AC3E}">
        <p14:creationId xmlns:p14="http://schemas.microsoft.com/office/powerpoint/2010/main" val="389823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4DA05E1-7869-4FBE-837E-1B62E9D78A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89BAAE7D-1EA6-4D3B-96B5-43F5B6178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6" name="Rectangle 25">
            <a:extLst>
              <a:ext uri="{FF2B5EF4-FFF2-40B4-BE49-F238E27FC236}">
                <a16:creationId xmlns:a16="http://schemas.microsoft.com/office/drawing/2014/main" id="{3CD47BD6-B753-40AF-80C8-F8DFCC548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B67A1B2-B419-43BE-A0CA-9E2404A1A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13941E1-48E2-4BC4-8D96-ECA842A773D1}"/>
              </a:ext>
            </a:extLst>
          </p:cNvPr>
          <p:cNvSpPr>
            <a:spLocks noGrp="1"/>
          </p:cNvSpPr>
          <p:nvPr>
            <p:ph type="title"/>
          </p:nvPr>
        </p:nvSpPr>
        <p:spPr>
          <a:xfrm>
            <a:off x="0" y="758951"/>
            <a:ext cx="4642228" cy="4931555"/>
          </a:xfrm>
        </p:spPr>
        <p:txBody>
          <a:bodyPr vert="horz" lIns="91440" tIns="45720" rIns="91440" bIns="45720" rtlCol="0" anchor="b">
            <a:normAutofit/>
          </a:bodyPr>
          <a:lstStyle/>
          <a:p>
            <a:pPr algn="ctr"/>
            <a:r>
              <a:rPr lang="en-US" sz="6000" spc="-100" dirty="0"/>
              <a:t>2022</a:t>
            </a:r>
            <a:br>
              <a:rPr lang="en-US" sz="3700" spc="-100" dirty="0"/>
            </a:br>
            <a:r>
              <a:rPr lang="en-US" sz="6000" b="1" spc="-100" dirty="0">
                <a:solidFill>
                  <a:srgbClr val="FFFF00"/>
                </a:solidFill>
              </a:rPr>
              <a:t>VOTING</a:t>
            </a:r>
            <a:br>
              <a:rPr lang="en-US" sz="3700" spc="-100" dirty="0"/>
            </a:br>
            <a:r>
              <a:rPr lang="en-US" sz="3700" spc="-100" dirty="0"/>
              <a:t>(</a:t>
            </a:r>
            <a:r>
              <a:rPr lang="en-US" sz="3700" i="1" spc="-100" dirty="0"/>
              <a:t>1.19.22</a:t>
            </a:r>
            <a:r>
              <a:rPr lang="en-US" sz="3700" spc="-100" dirty="0"/>
              <a:t>)</a:t>
            </a:r>
            <a:br>
              <a:rPr lang="en-US" sz="3700" spc="-100" dirty="0"/>
            </a:br>
            <a:br>
              <a:rPr lang="en-US" sz="3700" spc="-100" dirty="0"/>
            </a:br>
            <a:r>
              <a:rPr lang="en-US" sz="3700" i="1" spc="-100" dirty="0"/>
              <a:t>LNHSVBBC</a:t>
            </a:r>
            <a:br>
              <a:rPr lang="en-US" sz="3700" spc="-100" dirty="0"/>
            </a:br>
            <a:endParaRPr lang="en-US" sz="3700" spc="-100" dirty="0"/>
          </a:p>
        </p:txBody>
      </p:sp>
      <p:sp>
        <p:nvSpPr>
          <p:cNvPr id="30" name="Rectangle 29">
            <a:extLst>
              <a:ext uri="{FF2B5EF4-FFF2-40B4-BE49-F238E27FC236}">
                <a16:creationId xmlns:a16="http://schemas.microsoft.com/office/drawing/2014/main" id="{DE981F49-E49B-4139-932F-55F09B423B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descr="Table&#10;&#10;Description automatically generated">
            <a:extLst>
              <a:ext uri="{FF2B5EF4-FFF2-40B4-BE49-F238E27FC236}">
                <a16:creationId xmlns:a16="http://schemas.microsoft.com/office/drawing/2014/main" id="{FF167283-2DCA-49D1-A713-BA59842B719A}"/>
              </a:ext>
            </a:extLst>
          </p:cNvPr>
          <p:cNvPicPr>
            <a:picLocks noChangeAspect="1"/>
          </p:cNvPicPr>
          <p:nvPr/>
        </p:nvPicPr>
        <p:blipFill>
          <a:blip r:embed="rId2"/>
          <a:stretch>
            <a:fillRect/>
          </a:stretch>
        </p:blipFill>
        <p:spPr>
          <a:xfrm>
            <a:off x="4570809" y="566587"/>
            <a:ext cx="7434972" cy="5715682"/>
          </a:xfrm>
          <a:prstGeom prst="rect">
            <a:avLst/>
          </a:prstGeom>
        </p:spPr>
      </p:pic>
    </p:spTree>
    <p:extLst>
      <p:ext uri="{BB962C8B-B14F-4D97-AF65-F5344CB8AC3E}">
        <p14:creationId xmlns:p14="http://schemas.microsoft.com/office/powerpoint/2010/main" val="4214547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7DE0D-975F-47D0-B9D6-4D4325D95A2F}"/>
              </a:ext>
            </a:extLst>
          </p:cNvPr>
          <p:cNvSpPr>
            <a:spLocks noGrp="1"/>
          </p:cNvSpPr>
          <p:nvPr>
            <p:ph type="title"/>
          </p:nvPr>
        </p:nvSpPr>
        <p:spPr>
          <a:xfrm>
            <a:off x="252919" y="1252085"/>
            <a:ext cx="2947482" cy="4601183"/>
          </a:xfrm>
        </p:spPr>
        <p:txBody>
          <a:bodyPr>
            <a:normAutofit/>
          </a:bodyPr>
          <a:lstStyle/>
          <a:p>
            <a:pPr algn="ctr"/>
            <a:r>
              <a:rPr lang="en-US" sz="8000" dirty="0"/>
              <a:t>2021</a:t>
            </a:r>
            <a:br>
              <a:rPr lang="en-US" sz="5400" dirty="0"/>
            </a:br>
            <a:r>
              <a:rPr lang="en-US" sz="5400" dirty="0">
                <a:solidFill>
                  <a:srgbClr val="FFFF00"/>
                </a:solidFill>
              </a:rPr>
              <a:t>Booster </a:t>
            </a:r>
            <a:br>
              <a:rPr lang="en-US" sz="5400" dirty="0">
                <a:solidFill>
                  <a:srgbClr val="FFFF00"/>
                </a:solidFill>
              </a:rPr>
            </a:br>
            <a:r>
              <a:rPr lang="en-US" sz="5400" dirty="0">
                <a:solidFill>
                  <a:srgbClr val="FFFF00"/>
                </a:solidFill>
              </a:rPr>
              <a:t>Meetings</a:t>
            </a:r>
          </a:p>
        </p:txBody>
      </p:sp>
      <p:sp>
        <p:nvSpPr>
          <p:cNvPr id="4" name="Content Placeholder 2">
            <a:extLst>
              <a:ext uri="{FF2B5EF4-FFF2-40B4-BE49-F238E27FC236}">
                <a16:creationId xmlns:a16="http://schemas.microsoft.com/office/drawing/2014/main" id="{2546EBD1-385D-4A74-B49B-AE9B75C22679}"/>
              </a:ext>
            </a:extLst>
          </p:cNvPr>
          <p:cNvSpPr>
            <a:spLocks noGrp="1"/>
          </p:cNvSpPr>
          <p:nvPr>
            <p:ph idx="1"/>
          </p:nvPr>
        </p:nvSpPr>
        <p:spPr>
          <a:xfrm>
            <a:off x="3644343" y="542017"/>
            <a:ext cx="8159790" cy="5475654"/>
          </a:xfrm>
        </p:spPr>
        <p:txBody>
          <a:bodyPr>
            <a:normAutofit/>
          </a:bodyPr>
          <a:lstStyle/>
          <a:p>
            <a:pPr marL="0" indent="0">
              <a:buNone/>
            </a:pPr>
            <a:r>
              <a:rPr lang="en-US" sz="2800" dirty="0"/>
              <a:t>Wednesday, </a:t>
            </a:r>
            <a:r>
              <a:rPr lang="en-US" sz="2800" dirty="0">
                <a:solidFill>
                  <a:schemeClr val="accent2">
                    <a:lumMod val="20000"/>
                    <a:lumOff val="80000"/>
                  </a:schemeClr>
                </a:solidFill>
              </a:rPr>
              <a:t>2/9/22</a:t>
            </a:r>
            <a:r>
              <a:rPr lang="en-US" sz="2800" dirty="0"/>
              <a:t> </a:t>
            </a:r>
            <a:r>
              <a:rPr lang="en-US" dirty="0"/>
              <a:t>from</a:t>
            </a:r>
            <a:r>
              <a:rPr lang="en-US" sz="2800" dirty="0"/>
              <a:t> 6:30-8:00pm</a:t>
            </a:r>
            <a:r>
              <a:rPr lang="en-US" dirty="0"/>
              <a:t> in </a:t>
            </a:r>
            <a:r>
              <a:rPr lang="en-US" sz="2800" dirty="0"/>
              <a:t>Room 212</a:t>
            </a:r>
          </a:p>
          <a:p>
            <a:pPr marL="0" indent="0">
              <a:buNone/>
            </a:pPr>
            <a:endParaRPr lang="en-US" sz="1400" dirty="0"/>
          </a:p>
          <a:p>
            <a:pPr marL="0" indent="0">
              <a:buNone/>
            </a:pPr>
            <a:r>
              <a:rPr lang="en-US" sz="2800" dirty="0"/>
              <a:t>Wednesday, </a:t>
            </a:r>
            <a:r>
              <a:rPr lang="en-US" sz="2800" dirty="0">
                <a:solidFill>
                  <a:schemeClr val="accent2">
                    <a:lumMod val="20000"/>
                    <a:lumOff val="80000"/>
                  </a:schemeClr>
                </a:solidFill>
              </a:rPr>
              <a:t>3/9/22</a:t>
            </a:r>
            <a:r>
              <a:rPr lang="en-US" sz="2800" dirty="0"/>
              <a:t> from 6:30-8:00pm in Room 212</a:t>
            </a:r>
          </a:p>
          <a:p>
            <a:pPr marL="0" indent="0">
              <a:buNone/>
            </a:pPr>
            <a:endParaRPr lang="en-US" sz="1200" dirty="0"/>
          </a:p>
          <a:p>
            <a:pPr marL="0" indent="0">
              <a:buNone/>
            </a:pPr>
            <a:r>
              <a:rPr lang="en-US" sz="2800" dirty="0"/>
              <a:t>Wednesday, </a:t>
            </a:r>
            <a:r>
              <a:rPr lang="en-US" sz="2800" dirty="0">
                <a:solidFill>
                  <a:schemeClr val="accent2">
                    <a:lumMod val="20000"/>
                    <a:lumOff val="80000"/>
                  </a:schemeClr>
                </a:solidFill>
              </a:rPr>
              <a:t>4/13/22</a:t>
            </a:r>
            <a:r>
              <a:rPr lang="en-US" sz="2800" dirty="0"/>
              <a:t> from 6:30-8:00pm  in Room 212</a:t>
            </a:r>
          </a:p>
          <a:p>
            <a:pPr marL="0" indent="0">
              <a:buNone/>
            </a:pPr>
            <a:endParaRPr lang="en-US" sz="1200" dirty="0"/>
          </a:p>
          <a:p>
            <a:pPr marL="0" indent="0">
              <a:buNone/>
            </a:pPr>
            <a:r>
              <a:rPr lang="en-US" sz="2800" dirty="0"/>
              <a:t>Wednesday, </a:t>
            </a:r>
            <a:r>
              <a:rPr lang="en-US" sz="2800" dirty="0">
                <a:solidFill>
                  <a:schemeClr val="accent2">
                    <a:lumMod val="20000"/>
                    <a:lumOff val="80000"/>
                  </a:schemeClr>
                </a:solidFill>
              </a:rPr>
              <a:t>5/11/22</a:t>
            </a:r>
            <a:r>
              <a:rPr lang="en-US" sz="2800" dirty="0"/>
              <a:t> from 6:30-8:00pm in Room 224</a:t>
            </a:r>
          </a:p>
          <a:p>
            <a:pPr marL="0" indent="0">
              <a:buNone/>
            </a:pPr>
            <a:endParaRPr lang="en-US" sz="1200" dirty="0"/>
          </a:p>
          <a:p>
            <a:pPr marL="0" indent="0">
              <a:buNone/>
            </a:pPr>
            <a:r>
              <a:rPr lang="en-US" sz="2800" dirty="0"/>
              <a:t>Wednesday, </a:t>
            </a:r>
            <a:r>
              <a:rPr lang="en-US" sz="2800" dirty="0">
                <a:solidFill>
                  <a:schemeClr val="accent2">
                    <a:lumMod val="20000"/>
                    <a:lumOff val="80000"/>
                  </a:schemeClr>
                </a:solidFill>
              </a:rPr>
              <a:t>6/8/22</a:t>
            </a:r>
            <a:r>
              <a:rPr lang="en-US" sz="2800" dirty="0"/>
              <a:t> from 6:30-8:00pm in Room 212</a:t>
            </a:r>
          </a:p>
        </p:txBody>
      </p:sp>
      <p:pic>
        <p:nvPicPr>
          <p:cNvPr id="5" name="Picture 4" descr="A sign on the side of a building&#10;&#10;Description automatically generated">
            <a:extLst>
              <a:ext uri="{FF2B5EF4-FFF2-40B4-BE49-F238E27FC236}">
                <a16:creationId xmlns:a16="http://schemas.microsoft.com/office/drawing/2014/main" id="{1CF784BB-B6E5-4E68-8CBC-C6BD95488F68}"/>
              </a:ext>
            </a:extLst>
          </p:cNvPr>
          <p:cNvPicPr>
            <a:picLocks noChangeAspect="1"/>
          </p:cNvPicPr>
          <p:nvPr/>
        </p:nvPicPr>
        <p:blipFill>
          <a:blip r:embed="rId2"/>
          <a:stretch>
            <a:fillRect/>
          </a:stretch>
        </p:blipFill>
        <p:spPr>
          <a:xfrm>
            <a:off x="421899" y="154409"/>
            <a:ext cx="2609522" cy="1957141"/>
          </a:xfrm>
          <a:prstGeom prst="rect">
            <a:avLst/>
          </a:prstGeom>
        </p:spPr>
      </p:pic>
      <p:sp>
        <p:nvSpPr>
          <p:cNvPr id="3" name="TextBox 2">
            <a:extLst>
              <a:ext uri="{FF2B5EF4-FFF2-40B4-BE49-F238E27FC236}">
                <a16:creationId xmlns:a16="http://schemas.microsoft.com/office/drawing/2014/main" id="{7F51505D-0C28-4A2A-A84E-FC68D39D468C}"/>
              </a:ext>
            </a:extLst>
          </p:cNvPr>
          <p:cNvSpPr txBox="1"/>
          <p:nvPr/>
        </p:nvSpPr>
        <p:spPr>
          <a:xfrm>
            <a:off x="5352082" y="5853268"/>
            <a:ext cx="4744312" cy="738664"/>
          </a:xfrm>
          <a:prstGeom prst="rect">
            <a:avLst/>
          </a:prstGeom>
          <a:noFill/>
        </p:spPr>
        <p:txBody>
          <a:bodyPr wrap="none" rtlCol="0">
            <a:spAutoFit/>
          </a:bodyPr>
          <a:lstStyle/>
          <a:p>
            <a:pPr algn="ctr"/>
            <a:r>
              <a:rPr lang="en-US" sz="1400" dirty="0">
                <a:solidFill>
                  <a:srgbClr val="FFFF00"/>
                </a:solidFill>
              </a:rPr>
              <a:t>***Dates and locations are subject to change***</a:t>
            </a:r>
          </a:p>
          <a:p>
            <a:pPr algn="ctr"/>
            <a:r>
              <a:rPr lang="en-US" sz="1400" dirty="0">
                <a:solidFill>
                  <a:srgbClr val="FFFF00"/>
                </a:solidFill>
              </a:rPr>
              <a:t>***Additional dates may be added for event preparations***</a:t>
            </a:r>
          </a:p>
          <a:p>
            <a:pPr algn="ctr"/>
            <a:r>
              <a:rPr lang="en-US" sz="1400" dirty="0">
                <a:solidFill>
                  <a:srgbClr val="FFFF00"/>
                </a:solidFill>
              </a:rPr>
              <a:t>***Positional meetings may be added***</a:t>
            </a:r>
          </a:p>
        </p:txBody>
      </p:sp>
    </p:spTree>
    <p:extLst>
      <p:ext uri="{BB962C8B-B14F-4D97-AF65-F5344CB8AC3E}">
        <p14:creationId xmlns:p14="http://schemas.microsoft.com/office/powerpoint/2010/main" val="2369578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68" name="Rectangle 140">
            <a:extLst>
              <a:ext uri="{FF2B5EF4-FFF2-40B4-BE49-F238E27FC236}">
                <a16:creationId xmlns:a16="http://schemas.microsoft.com/office/drawing/2014/main" id="{1E658C22-2BBB-4CC7-AC94-BA42B45B4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69" name="Rectangle 142">
            <a:extLst>
              <a:ext uri="{FF2B5EF4-FFF2-40B4-BE49-F238E27FC236}">
                <a16:creationId xmlns:a16="http://schemas.microsoft.com/office/drawing/2014/main" id="{26E714D6-B8AE-4EAF-80CA-1900AE364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070" name="Rectangle 144">
            <a:extLst>
              <a:ext uri="{FF2B5EF4-FFF2-40B4-BE49-F238E27FC236}">
                <a16:creationId xmlns:a16="http://schemas.microsoft.com/office/drawing/2014/main" id="{3D5A4803-8B63-4214-9997-748193E34F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Amazon.com: JOEJRTGRKADW Canvas Art Wall Beginning to New Year 2021 to 2022  with Sunrise on Mountain Background Paintings Vintage Prints Home Decor  Artworks Gift Ready to Hang for Living Room 5 Panels">
            <a:extLst>
              <a:ext uri="{FF2B5EF4-FFF2-40B4-BE49-F238E27FC236}">
                <a16:creationId xmlns:a16="http://schemas.microsoft.com/office/drawing/2014/main" id="{4E4E9FE0-5028-49C8-BC26-C50AD2DBF44D}"/>
              </a:ext>
            </a:extLst>
          </p:cNvPr>
          <p:cNvPicPr>
            <a:picLocks noChangeAspect="1" noChangeArrowheads="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r="6245" b="-1"/>
          <a:stretch/>
        </p:blipFill>
        <p:spPr bwMode="auto">
          <a:xfrm>
            <a:off x="3068" y="0"/>
            <a:ext cx="12188932" cy="6858000"/>
          </a:xfrm>
          <a:prstGeom prst="rect">
            <a:avLst/>
          </a:prstGeom>
          <a:noFill/>
          <a:extLst>
            <a:ext uri="{909E8E84-426E-40DD-AFC4-6F175D3DCCD1}">
              <a14:hiddenFill xmlns:a14="http://schemas.microsoft.com/office/drawing/2010/main">
                <a:solidFill>
                  <a:srgbClr val="FFFFFF"/>
                </a:solidFill>
              </a14:hiddenFill>
            </a:ext>
          </a:extLst>
        </p:spPr>
      </p:pic>
      <p:sp>
        <p:nvSpPr>
          <p:cNvPr id="1071" name="Rectangle 146">
            <a:extLst>
              <a:ext uri="{FF2B5EF4-FFF2-40B4-BE49-F238E27FC236}">
                <a16:creationId xmlns:a16="http://schemas.microsoft.com/office/drawing/2014/main" id="{FCDCF89B-7799-4A5F-B7DC-F66A36348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lumMod val="5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D662031-5B7A-4CE8-A8F0-3FEC046A009E}"/>
              </a:ext>
            </a:extLst>
          </p:cNvPr>
          <p:cNvSpPr>
            <a:spLocks noGrp="1"/>
          </p:cNvSpPr>
          <p:nvPr>
            <p:ph type="title"/>
          </p:nvPr>
        </p:nvSpPr>
        <p:spPr>
          <a:xfrm>
            <a:off x="349552" y="1400884"/>
            <a:ext cx="3685070" cy="3255264"/>
          </a:xfrm>
        </p:spPr>
        <p:txBody>
          <a:bodyPr vert="horz" lIns="91440" tIns="45720" rIns="91440" bIns="45720" rtlCol="0" anchor="b">
            <a:normAutofit/>
          </a:bodyPr>
          <a:lstStyle/>
          <a:p>
            <a:pPr algn="ctr"/>
            <a:r>
              <a:rPr lang="en-US" sz="4800" spc="-100" dirty="0"/>
              <a:t>LOOKING</a:t>
            </a:r>
            <a:br>
              <a:rPr lang="en-US" sz="4800" spc="-100" dirty="0"/>
            </a:br>
            <a:r>
              <a:rPr lang="en-US" sz="4800" spc="-100" dirty="0"/>
              <a:t>AHEAD</a:t>
            </a:r>
            <a:br>
              <a:rPr lang="en-US" sz="4800" spc="-100" dirty="0"/>
            </a:br>
            <a:r>
              <a:rPr lang="en-US" sz="4800" spc="-100" dirty="0"/>
              <a:t>LNHSVB</a:t>
            </a:r>
            <a:br>
              <a:rPr lang="en-US" sz="4800" spc="-100" dirty="0"/>
            </a:br>
            <a:r>
              <a:rPr lang="en-US" sz="4800" spc="-100" dirty="0"/>
              <a:t>2022</a:t>
            </a:r>
          </a:p>
        </p:txBody>
      </p:sp>
    </p:spTree>
    <p:extLst>
      <p:ext uri="{BB962C8B-B14F-4D97-AF65-F5344CB8AC3E}">
        <p14:creationId xmlns:p14="http://schemas.microsoft.com/office/powerpoint/2010/main" val="115765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1BF68-F6C8-4580-A5FF-A71D49C13A8F}"/>
              </a:ext>
            </a:extLst>
          </p:cNvPr>
          <p:cNvSpPr>
            <a:spLocks noGrp="1"/>
          </p:cNvSpPr>
          <p:nvPr>
            <p:ph type="title"/>
          </p:nvPr>
        </p:nvSpPr>
        <p:spPr>
          <a:xfrm>
            <a:off x="0" y="756138"/>
            <a:ext cx="3455377" cy="5310553"/>
          </a:xfrm>
        </p:spPr>
        <p:txBody>
          <a:bodyPr>
            <a:normAutofit/>
          </a:bodyPr>
          <a:lstStyle/>
          <a:p>
            <a:pPr algn="ctr"/>
            <a:r>
              <a:rPr lang="en-US" sz="4800" dirty="0"/>
              <a:t>LNHSVBBC</a:t>
            </a:r>
            <a:br>
              <a:rPr lang="en-US" sz="4800" dirty="0"/>
            </a:br>
            <a:r>
              <a:rPr lang="en-US" sz="4800" dirty="0"/>
              <a:t> </a:t>
            </a:r>
            <a:br>
              <a:rPr lang="en-US" sz="4800" dirty="0"/>
            </a:br>
            <a:r>
              <a:rPr lang="en-US" sz="4800" dirty="0">
                <a:solidFill>
                  <a:srgbClr val="FFFF00"/>
                </a:solidFill>
              </a:rPr>
              <a:t>Foundation</a:t>
            </a:r>
            <a:r>
              <a:rPr lang="en-US" sz="4800" dirty="0"/>
              <a:t> </a:t>
            </a:r>
            <a:r>
              <a:rPr lang="en-US" sz="2400" dirty="0"/>
              <a:t>and</a:t>
            </a:r>
            <a:br>
              <a:rPr lang="en-US" sz="4800" dirty="0"/>
            </a:br>
            <a:r>
              <a:rPr lang="en-US" sz="4800" dirty="0">
                <a:solidFill>
                  <a:srgbClr val="FFFF00"/>
                </a:solidFill>
              </a:rPr>
              <a:t>Working Points</a:t>
            </a:r>
          </a:p>
        </p:txBody>
      </p:sp>
      <p:sp>
        <p:nvSpPr>
          <p:cNvPr id="3" name="Content Placeholder 2">
            <a:extLst>
              <a:ext uri="{FF2B5EF4-FFF2-40B4-BE49-F238E27FC236}">
                <a16:creationId xmlns:a16="http://schemas.microsoft.com/office/drawing/2014/main" id="{B2D87933-A6BF-4F93-8B55-3AF3D867F7B5}"/>
              </a:ext>
            </a:extLst>
          </p:cNvPr>
          <p:cNvSpPr>
            <a:spLocks noGrp="1"/>
          </p:cNvSpPr>
          <p:nvPr>
            <p:ph idx="1"/>
          </p:nvPr>
        </p:nvSpPr>
        <p:spPr>
          <a:xfrm>
            <a:off x="3719146" y="-35169"/>
            <a:ext cx="8045590" cy="6928338"/>
          </a:xfrm>
        </p:spPr>
        <p:txBody>
          <a:bodyPr>
            <a:normAutofit/>
          </a:bodyPr>
          <a:lstStyle/>
          <a:p>
            <a:pPr marL="457200" indent="-457200">
              <a:buAutoNum type="arabicPeriod"/>
            </a:pPr>
            <a:r>
              <a:rPr lang="en-US" sz="2400" dirty="0"/>
              <a:t>Reminder and Emphasis:  </a:t>
            </a:r>
            <a:r>
              <a:rPr lang="en-US" sz="2400" i="1" dirty="0">
                <a:solidFill>
                  <a:schemeClr val="accent2">
                    <a:lumMod val="20000"/>
                    <a:lumOff val="80000"/>
                  </a:schemeClr>
                </a:solidFill>
              </a:rPr>
              <a:t>Less is More </a:t>
            </a:r>
            <a:r>
              <a:rPr lang="en-US" dirty="0"/>
              <a:t>(addition by subtraction and continue to brainstorm ways to make our operations, choices and season better).</a:t>
            </a:r>
          </a:p>
          <a:p>
            <a:pPr marL="457200" indent="-457200">
              <a:buAutoNum type="arabicPeriod"/>
            </a:pPr>
            <a:endParaRPr lang="en-US" sz="1200" dirty="0"/>
          </a:p>
          <a:p>
            <a:pPr marL="457200" indent="-457200">
              <a:buAutoNum type="arabicPeriod"/>
            </a:pPr>
            <a:r>
              <a:rPr lang="en-US" sz="2400" dirty="0"/>
              <a:t>Continued and yearly </a:t>
            </a:r>
            <a:r>
              <a:rPr lang="en-US" sz="2400" i="1" dirty="0">
                <a:solidFill>
                  <a:schemeClr val="accent2">
                    <a:lumMod val="20000"/>
                    <a:lumOff val="80000"/>
                  </a:schemeClr>
                </a:solidFill>
              </a:rPr>
              <a:t>investment</a:t>
            </a:r>
            <a:r>
              <a:rPr lang="en-US" sz="2400" dirty="0"/>
              <a:t> into the development and organization within each position </a:t>
            </a:r>
            <a:r>
              <a:rPr lang="en-US" dirty="0"/>
              <a:t>(transparency in the role and the responsibilities for yearly transitions).</a:t>
            </a:r>
          </a:p>
          <a:p>
            <a:pPr marL="457200" indent="-457200">
              <a:buAutoNum type="arabicPeriod"/>
            </a:pPr>
            <a:endParaRPr lang="en-US" sz="1200" dirty="0"/>
          </a:p>
          <a:p>
            <a:pPr marL="457200" indent="-457200">
              <a:buAutoNum type="arabicPeriod"/>
            </a:pPr>
            <a:r>
              <a:rPr lang="en-US" sz="2400" dirty="0"/>
              <a:t>Continued transition emphasis </a:t>
            </a:r>
            <a:r>
              <a:rPr lang="en-US" sz="1800" dirty="0"/>
              <a:t>(binders, shadow positions, etc.)</a:t>
            </a:r>
          </a:p>
          <a:p>
            <a:pPr marL="457200" indent="-457200">
              <a:buAutoNum type="arabicPeriod"/>
            </a:pPr>
            <a:endParaRPr lang="en-US" sz="1200" dirty="0"/>
          </a:p>
          <a:p>
            <a:pPr marL="457200" indent="-457200">
              <a:buAutoNum type="arabicPeriod"/>
            </a:pPr>
            <a:r>
              <a:rPr lang="en-US" sz="2400" dirty="0"/>
              <a:t>Directors and Coordinators within each position composing </a:t>
            </a:r>
            <a:r>
              <a:rPr lang="en-US" sz="2400" i="1" dirty="0">
                <a:solidFill>
                  <a:schemeClr val="accent2">
                    <a:lumMod val="20000"/>
                    <a:lumOff val="80000"/>
                  </a:schemeClr>
                </a:solidFill>
              </a:rPr>
              <a:t>communications</a:t>
            </a:r>
            <a:r>
              <a:rPr lang="en-US" sz="2400" dirty="0"/>
              <a:t> </a:t>
            </a:r>
            <a:r>
              <a:rPr lang="en-US" dirty="0"/>
              <a:t>(emails and other information) </a:t>
            </a:r>
            <a:r>
              <a:rPr lang="en-US" sz="2400" dirty="0"/>
              <a:t>to distribute to the program </a:t>
            </a:r>
            <a:r>
              <a:rPr lang="en-US" dirty="0"/>
              <a:t>(per the Communications Director) </a:t>
            </a:r>
            <a:r>
              <a:rPr lang="en-US" sz="2400" dirty="0"/>
              <a:t>for every event </a:t>
            </a:r>
            <a:r>
              <a:rPr lang="en-US" dirty="0"/>
              <a:t>(with a CC to Jackie before mass distribution).</a:t>
            </a:r>
          </a:p>
          <a:p>
            <a:pPr marL="457200" indent="-457200">
              <a:buAutoNum type="arabicPeriod"/>
            </a:pPr>
            <a:endParaRPr lang="en-US" sz="1200" dirty="0"/>
          </a:p>
          <a:p>
            <a:pPr marL="457200" indent="-457200">
              <a:buAutoNum type="arabicPeriod"/>
            </a:pPr>
            <a:r>
              <a:rPr lang="en-US" sz="2400" dirty="0"/>
              <a:t>Financial investments to support on court/program success </a:t>
            </a:r>
            <a:r>
              <a:rPr lang="en-US" dirty="0"/>
              <a:t>(</a:t>
            </a:r>
            <a:r>
              <a:rPr lang="en-US" dirty="0">
                <a:solidFill>
                  <a:schemeClr val="accent5">
                    <a:lumMod val="20000"/>
                    <a:lumOff val="80000"/>
                  </a:schemeClr>
                </a:solidFill>
              </a:rPr>
              <a:t>Equipment, Training &amp; Season</a:t>
            </a:r>
            <a:r>
              <a:rPr lang="en-US" dirty="0"/>
              <a:t>: Hudl, Strength Room, Overnight Trip, State Tournament, Buses, Panther Prep day, Leadership Speakers, Camps, College Matches, Connection events etc.)</a:t>
            </a:r>
          </a:p>
        </p:txBody>
      </p:sp>
      <p:pic>
        <p:nvPicPr>
          <p:cNvPr id="5" name="Picture 4" descr="A picture containing text, clipart&#10;&#10;Description automatically generated">
            <a:extLst>
              <a:ext uri="{FF2B5EF4-FFF2-40B4-BE49-F238E27FC236}">
                <a16:creationId xmlns:a16="http://schemas.microsoft.com/office/drawing/2014/main" id="{DC739C52-FD9F-47BE-A68B-0B325CCD8AED}"/>
              </a:ext>
            </a:extLst>
          </p:cNvPr>
          <p:cNvPicPr>
            <a:picLocks noChangeAspect="1"/>
          </p:cNvPicPr>
          <p:nvPr/>
        </p:nvPicPr>
        <p:blipFill>
          <a:blip r:embed="rId2"/>
          <a:stretch>
            <a:fillRect/>
          </a:stretch>
        </p:blipFill>
        <p:spPr>
          <a:xfrm>
            <a:off x="1373819" y="2278738"/>
            <a:ext cx="707738" cy="566369"/>
          </a:xfrm>
          <a:prstGeom prst="rect">
            <a:avLst/>
          </a:prstGeom>
        </p:spPr>
      </p:pic>
    </p:spTree>
    <p:extLst>
      <p:ext uri="{BB962C8B-B14F-4D97-AF65-F5344CB8AC3E}">
        <p14:creationId xmlns:p14="http://schemas.microsoft.com/office/powerpoint/2010/main" val="2635156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61637-F02F-4D98-A083-1369DB56E345}"/>
              </a:ext>
            </a:extLst>
          </p:cNvPr>
          <p:cNvSpPr>
            <a:spLocks noGrp="1"/>
          </p:cNvSpPr>
          <p:nvPr>
            <p:ph type="title"/>
          </p:nvPr>
        </p:nvSpPr>
        <p:spPr>
          <a:xfrm>
            <a:off x="0" y="747347"/>
            <a:ext cx="3455377" cy="5328138"/>
          </a:xfrm>
        </p:spPr>
        <p:txBody>
          <a:bodyPr>
            <a:normAutofit/>
          </a:bodyPr>
          <a:lstStyle/>
          <a:p>
            <a:pPr algn="ctr"/>
            <a:r>
              <a:rPr lang="en-US" sz="8000" dirty="0"/>
              <a:t>2022</a:t>
            </a:r>
            <a:r>
              <a:rPr lang="en-US" sz="6000" dirty="0"/>
              <a:t> </a:t>
            </a:r>
            <a:br>
              <a:rPr lang="en-US" sz="4800" dirty="0"/>
            </a:br>
            <a:r>
              <a:rPr lang="en-US" sz="4800" dirty="0">
                <a:solidFill>
                  <a:srgbClr val="FFFF00"/>
                </a:solidFill>
              </a:rPr>
              <a:t>OFFSEASON</a:t>
            </a:r>
            <a:br>
              <a:rPr lang="en-US" sz="4800" dirty="0">
                <a:solidFill>
                  <a:srgbClr val="FFFF00"/>
                </a:solidFill>
              </a:rPr>
            </a:br>
            <a:r>
              <a:rPr lang="en-US" sz="4800" dirty="0">
                <a:solidFill>
                  <a:srgbClr val="FFFF00"/>
                </a:solidFill>
              </a:rPr>
              <a:t>EVENTS</a:t>
            </a:r>
            <a:br>
              <a:rPr lang="en-US" sz="4800" dirty="0"/>
            </a:br>
            <a:r>
              <a:rPr lang="en-US" sz="4000" i="1" dirty="0"/>
              <a:t>LNHSVB</a:t>
            </a:r>
            <a:endParaRPr lang="en-US" sz="4800" i="1" dirty="0"/>
          </a:p>
        </p:txBody>
      </p:sp>
      <p:sp>
        <p:nvSpPr>
          <p:cNvPr id="3" name="Content Placeholder 2">
            <a:extLst>
              <a:ext uri="{FF2B5EF4-FFF2-40B4-BE49-F238E27FC236}">
                <a16:creationId xmlns:a16="http://schemas.microsoft.com/office/drawing/2014/main" id="{8EDA7AE7-1A5A-43A2-B8B5-8E450E4D671A}"/>
              </a:ext>
            </a:extLst>
          </p:cNvPr>
          <p:cNvSpPr>
            <a:spLocks noGrp="1"/>
          </p:cNvSpPr>
          <p:nvPr>
            <p:ph idx="1"/>
          </p:nvPr>
        </p:nvSpPr>
        <p:spPr>
          <a:xfrm>
            <a:off x="3590518" y="-163073"/>
            <a:ext cx="5010964" cy="1281215"/>
          </a:xfrm>
        </p:spPr>
        <p:txBody>
          <a:bodyPr>
            <a:normAutofit/>
          </a:bodyPr>
          <a:lstStyle/>
          <a:p>
            <a:pPr marL="0" indent="0" algn="ctr">
              <a:buNone/>
            </a:pPr>
            <a:r>
              <a:rPr lang="en-US" sz="2800" dirty="0">
                <a:solidFill>
                  <a:srgbClr val="FFFF00"/>
                </a:solidFill>
              </a:rPr>
              <a:t>LEADERSHIP MEETINGS</a:t>
            </a:r>
          </a:p>
        </p:txBody>
      </p:sp>
      <p:sp>
        <p:nvSpPr>
          <p:cNvPr id="6" name="Rectangle 5">
            <a:extLst>
              <a:ext uri="{FF2B5EF4-FFF2-40B4-BE49-F238E27FC236}">
                <a16:creationId xmlns:a16="http://schemas.microsoft.com/office/drawing/2014/main" id="{95738707-C067-4192-8820-968937B15F70}"/>
              </a:ext>
            </a:extLst>
          </p:cNvPr>
          <p:cNvSpPr/>
          <p:nvPr/>
        </p:nvSpPr>
        <p:spPr>
          <a:xfrm>
            <a:off x="8216059" y="1182231"/>
            <a:ext cx="3792570" cy="4478149"/>
          </a:xfrm>
          <a:prstGeom prst="rect">
            <a:avLst/>
          </a:prstGeom>
        </p:spPr>
        <p:txBody>
          <a:bodyPr wrap="square">
            <a:spAutoFit/>
          </a:bodyPr>
          <a:lstStyle/>
          <a:p>
            <a:pPr algn="ctr"/>
            <a:r>
              <a:rPr lang="en-US" sz="2700" dirty="0"/>
              <a:t>Thursday 2/3/22</a:t>
            </a:r>
          </a:p>
          <a:p>
            <a:pPr algn="ctr"/>
            <a:endParaRPr lang="en-US" sz="1400" dirty="0"/>
          </a:p>
          <a:p>
            <a:pPr algn="ctr"/>
            <a:r>
              <a:rPr lang="en-US" sz="2700" dirty="0"/>
              <a:t>Thursday 3/3/22</a:t>
            </a:r>
          </a:p>
          <a:p>
            <a:pPr algn="ctr"/>
            <a:endParaRPr lang="en-US" sz="1400" dirty="0"/>
          </a:p>
          <a:p>
            <a:pPr algn="ctr"/>
            <a:r>
              <a:rPr lang="en-US" sz="2700" dirty="0"/>
              <a:t>Thursday 4/7/22</a:t>
            </a:r>
          </a:p>
          <a:p>
            <a:pPr algn="ctr"/>
            <a:endParaRPr lang="en-US" sz="1400" dirty="0"/>
          </a:p>
          <a:p>
            <a:pPr algn="ctr"/>
            <a:r>
              <a:rPr lang="en-US" sz="2700" dirty="0"/>
              <a:t>Thursday 5/5/22</a:t>
            </a:r>
          </a:p>
          <a:p>
            <a:pPr algn="ctr"/>
            <a:endParaRPr lang="en-US" sz="1400" dirty="0"/>
          </a:p>
          <a:p>
            <a:pPr algn="ctr"/>
            <a:r>
              <a:rPr lang="en-US" sz="2700" dirty="0"/>
              <a:t>Thursday 6/2/22</a:t>
            </a:r>
          </a:p>
          <a:p>
            <a:pPr algn="ctr"/>
            <a:endParaRPr lang="en-US" sz="1400" dirty="0"/>
          </a:p>
          <a:p>
            <a:pPr algn="ctr"/>
            <a:r>
              <a:rPr lang="en-US" sz="2700" dirty="0"/>
              <a:t>Thursday 7/14/22</a:t>
            </a:r>
          </a:p>
          <a:p>
            <a:pPr algn="ctr"/>
            <a:endParaRPr lang="en-US" sz="1600" dirty="0"/>
          </a:p>
          <a:p>
            <a:pPr algn="ctr"/>
            <a:r>
              <a:rPr lang="en-US" sz="2700" b="1" i="1" dirty="0">
                <a:solidFill>
                  <a:srgbClr val="FFFF00"/>
                </a:solidFill>
              </a:rPr>
              <a:t>3pm-4:15pm</a:t>
            </a:r>
          </a:p>
        </p:txBody>
      </p:sp>
      <p:pic>
        <p:nvPicPr>
          <p:cNvPr id="5" name="Picture 4" descr="Diagram&#10;&#10;Description automatically generated">
            <a:extLst>
              <a:ext uri="{FF2B5EF4-FFF2-40B4-BE49-F238E27FC236}">
                <a16:creationId xmlns:a16="http://schemas.microsoft.com/office/drawing/2014/main" id="{58817014-C925-4A8A-8553-1158D44A19EC}"/>
              </a:ext>
            </a:extLst>
          </p:cNvPr>
          <p:cNvPicPr>
            <a:picLocks noChangeAspect="1"/>
          </p:cNvPicPr>
          <p:nvPr/>
        </p:nvPicPr>
        <p:blipFill>
          <a:blip r:embed="rId2"/>
          <a:stretch>
            <a:fillRect/>
          </a:stretch>
        </p:blipFill>
        <p:spPr>
          <a:xfrm>
            <a:off x="4098976" y="889782"/>
            <a:ext cx="3994047" cy="5218808"/>
          </a:xfrm>
          <a:prstGeom prst="rect">
            <a:avLst/>
          </a:prstGeom>
        </p:spPr>
      </p:pic>
    </p:spTree>
    <p:extLst>
      <p:ext uri="{BB962C8B-B14F-4D97-AF65-F5344CB8AC3E}">
        <p14:creationId xmlns:p14="http://schemas.microsoft.com/office/powerpoint/2010/main" val="894049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A9E5429-1079-4B80-AF13-1B72B3F18D14}"/>
              </a:ext>
            </a:extLst>
          </p:cNvPr>
          <p:cNvGraphicFramePr>
            <a:graphicFrameLocks noGrp="1"/>
          </p:cNvGraphicFramePr>
          <p:nvPr>
            <p:ph idx="1"/>
            <p:extLst>
              <p:ext uri="{D42A27DB-BD31-4B8C-83A1-F6EECF244321}">
                <p14:modId xmlns:p14="http://schemas.microsoft.com/office/powerpoint/2010/main" val="2636581479"/>
              </p:ext>
            </p:extLst>
          </p:nvPr>
        </p:nvGraphicFramePr>
        <p:xfrm>
          <a:off x="3868737" y="738554"/>
          <a:ext cx="7868993" cy="54688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close up of a logo&#10;&#10;Description automatically generated">
            <a:extLst>
              <a:ext uri="{FF2B5EF4-FFF2-40B4-BE49-F238E27FC236}">
                <a16:creationId xmlns:a16="http://schemas.microsoft.com/office/drawing/2014/main" id="{717907F6-C3C3-455F-A921-D2D60CC7BA3B}"/>
              </a:ext>
            </a:extLst>
          </p:cNvPr>
          <p:cNvPicPr>
            <a:picLocks noChangeAspect="1"/>
          </p:cNvPicPr>
          <p:nvPr/>
        </p:nvPicPr>
        <p:blipFill>
          <a:blip r:embed="rId7"/>
          <a:stretch>
            <a:fillRect/>
          </a:stretch>
        </p:blipFill>
        <p:spPr>
          <a:xfrm>
            <a:off x="151507" y="1988679"/>
            <a:ext cx="3079967" cy="2968564"/>
          </a:xfrm>
          <a:prstGeom prst="rect">
            <a:avLst/>
          </a:prstGeom>
        </p:spPr>
      </p:pic>
    </p:spTree>
    <p:extLst>
      <p:ext uri="{BB962C8B-B14F-4D97-AF65-F5344CB8AC3E}">
        <p14:creationId xmlns:p14="http://schemas.microsoft.com/office/powerpoint/2010/main" val="18399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54FA51-0B30-48B0-BC0E-C212AE301D75}"/>
              </a:ext>
            </a:extLst>
          </p:cNvPr>
          <p:cNvSpPr>
            <a:spLocks noGrp="1"/>
          </p:cNvSpPr>
          <p:nvPr>
            <p:ph type="title"/>
          </p:nvPr>
        </p:nvSpPr>
        <p:spPr>
          <a:xfrm>
            <a:off x="0" y="747347"/>
            <a:ext cx="3455377" cy="5328138"/>
          </a:xfrm>
        </p:spPr>
        <p:txBody>
          <a:bodyPr>
            <a:normAutofit/>
          </a:bodyPr>
          <a:lstStyle/>
          <a:p>
            <a:pPr algn="ctr"/>
            <a:r>
              <a:rPr lang="en-US" sz="8000" dirty="0"/>
              <a:t>2022</a:t>
            </a:r>
            <a:r>
              <a:rPr lang="en-US" sz="6000" dirty="0"/>
              <a:t> </a:t>
            </a:r>
            <a:br>
              <a:rPr lang="en-US" sz="4800" dirty="0"/>
            </a:br>
            <a:r>
              <a:rPr lang="en-US" sz="4800" dirty="0">
                <a:solidFill>
                  <a:srgbClr val="FFFF00"/>
                </a:solidFill>
              </a:rPr>
              <a:t>OFFSEASON</a:t>
            </a:r>
            <a:br>
              <a:rPr lang="en-US" sz="4800" dirty="0">
                <a:solidFill>
                  <a:srgbClr val="FFFF00"/>
                </a:solidFill>
              </a:rPr>
            </a:br>
            <a:r>
              <a:rPr lang="en-US" sz="4800" dirty="0">
                <a:solidFill>
                  <a:srgbClr val="FFFF00"/>
                </a:solidFill>
              </a:rPr>
              <a:t>EVENTS</a:t>
            </a:r>
            <a:br>
              <a:rPr lang="en-US" sz="4800" dirty="0"/>
            </a:br>
            <a:r>
              <a:rPr lang="en-US" sz="4000" i="1" dirty="0"/>
              <a:t>LNHSVB</a:t>
            </a:r>
            <a:endParaRPr lang="en-US" sz="4800" i="1" dirty="0"/>
          </a:p>
        </p:txBody>
      </p:sp>
      <p:pic>
        <p:nvPicPr>
          <p:cNvPr id="7" name="Picture 6" descr="Graphical user interface&#10;&#10;Description automatically generated">
            <a:extLst>
              <a:ext uri="{FF2B5EF4-FFF2-40B4-BE49-F238E27FC236}">
                <a16:creationId xmlns:a16="http://schemas.microsoft.com/office/drawing/2014/main" id="{7B14D1C9-21BE-4DF3-8DC2-A6936FD6EF37}"/>
              </a:ext>
            </a:extLst>
          </p:cNvPr>
          <p:cNvPicPr>
            <a:picLocks noChangeAspect="1"/>
          </p:cNvPicPr>
          <p:nvPr/>
        </p:nvPicPr>
        <p:blipFill>
          <a:blip r:embed="rId2"/>
          <a:stretch>
            <a:fillRect/>
          </a:stretch>
        </p:blipFill>
        <p:spPr>
          <a:xfrm>
            <a:off x="3889102" y="323398"/>
            <a:ext cx="7456844" cy="2425989"/>
          </a:xfrm>
          <a:prstGeom prst="rect">
            <a:avLst/>
          </a:prstGeom>
        </p:spPr>
      </p:pic>
      <p:pic>
        <p:nvPicPr>
          <p:cNvPr id="2050" name="Picture 2" descr="No photo description available.">
            <a:extLst>
              <a:ext uri="{FF2B5EF4-FFF2-40B4-BE49-F238E27FC236}">
                <a16:creationId xmlns:a16="http://schemas.microsoft.com/office/drawing/2014/main" id="{4DE2669C-8F18-4DE1-9686-D7AD692249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9175" y="4557449"/>
            <a:ext cx="2912226" cy="218417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o photo description available.">
            <a:extLst>
              <a:ext uri="{FF2B5EF4-FFF2-40B4-BE49-F238E27FC236}">
                <a16:creationId xmlns:a16="http://schemas.microsoft.com/office/drawing/2014/main" id="{5D86CDF6-67D4-4242-8B42-D9F93AD849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2805" y="4557449"/>
            <a:ext cx="2912228" cy="218417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o photo description available.">
            <a:extLst>
              <a:ext uri="{FF2B5EF4-FFF2-40B4-BE49-F238E27FC236}">
                <a16:creationId xmlns:a16="http://schemas.microsoft.com/office/drawing/2014/main" id="{6A85097D-06BA-4757-8A53-AB0A9048CB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8423" y="2909454"/>
            <a:ext cx="2238202" cy="2984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57732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D8EA5-C3D3-4C32-9585-13F89040B516}"/>
              </a:ext>
            </a:extLst>
          </p:cNvPr>
          <p:cNvSpPr>
            <a:spLocks noGrp="1"/>
          </p:cNvSpPr>
          <p:nvPr>
            <p:ph type="title"/>
          </p:nvPr>
        </p:nvSpPr>
        <p:spPr>
          <a:xfrm>
            <a:off x="0" y="1123837"/>
            <a:ext cx="3469341" cy="4601183"/>
          </a:xfrm>
        </p:spPr>
        <p:txBody>
          <a:bodyPr/>
          <a:lstStyle/>
          <a:p>
            <a:pPr algn="ctr"/>
            <a:r>
              <a:rPr lang="en-US" sz="8000"/>
              <a:t>2022</a:t>
            </a:r>
            <a:r>
              <a:rPr lang="en-US" sz="4400"/>
              <a:t> </a:t>
            </a:r>
            <a:br>
              <a:rPr lang="en-US"/>
            </a:br>
            <a:r>
              <a:rPr lang="en-US" sz="4800">
                <a:solidFill>
                  <a:srgbClr val="FFFF00"/>
                </a:solidFill>
              </a:rPr>
              <a:t>OFFSEASON</a:t>
            </a:r>
            <a:br>
              <a:rPr lang="en-US" sz="4800">
                <a:solidFill>
                  <a:srgbClr val="FFFF00"/>
                </a:solidFill>
              </a:rPr>
            </a:br>
            <a:r>
              <a:rPr lang="en-US" sz="4800">
                <a:solidFill>
                  <a:srgbClr val="FFFF00"/>
                </a:solidFill>
              </a:rPr>
              <a:t>EVENTS</a:t>
            </a:r>
            <a:br>
              <a:rPr lang="en-US"/>
            </a:br>
            <a:r>
              <a:rPr lang="en-US" sz="4000" i="1"/>
              <a:t>LNHSVB</a:t>
            </a:r>
            <a:endParaRPr lang="en-US" sz="4000" dirty="0"/>
          </a:p>
        </p:txBody>
      </p:sp>
      <p:pic>
        <p:nvPicPr>
          <p:cNvPr id="4" name="Picture 3">
            <a:extLst>
              <a:ext uri="{FF2B5EF4-FFF2-40B4-BE49-F238E27FC236}">
                <a16:creationId xmlns:a16="http://schemas.microsoft.com/office/drawing/2014/main" id="{6E16BFE8-4E3D-4D6E-8DBF-78B88876EEF2}"/>
              </a:ext>
            </a:extLst>
          </p:cNvPr>
          <p:cNvPicPr>
            <a:picLocks noChangeAspect="1"/>
          </p:cNvPicPr>
          <p:nvPr/>
        </p:nvPicPr>
        <p:blipFill>
          <a:blip r:embed="rId2"/>
          <a:stretch>
            <a:fillRect/>
          </a:stretch>
        </p:blipFill>
        <p:spPr>
          <a:xfrm>
            <a:off x="5158878" y="242917"/>
            <a:ext cx="4842252" cy="6372165"/>
          </a:xfrm>
          <a:prstGeom prst="rect">
            <a:avLst/>
          </a:prstGeom>
        </p:spPr>
      </p:pic>
    </p:spTree>
    <p:extLst>
      <p:ext uri="{BB962C8B-B14F-4D97-AF65-F5344CB8AC3E}">
        <p14:creationId xmlns:p14="http://schemas.microsoft.com/office/powerpoint/2010/main" val="9484724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D5DC01B-E26C-44BE-A322-360D32F719BB}"/>
              </a:ext>
            </a:extLst>
          </p:cNvPr>
          <p:cNvSpPr>
            <a:spLocks noGrp="1"/>
          </p:cNvSpPr>
          <p:nvPr>
            <p:ph type="title"/>
          </p:nvPr>
        </p:nvSpPr>
        <p:spPr>
          <a:xfrm>
            <a:off x="-1" y="747346"/>
            <a:ext cx="3464169" cy="5319345"/>
          </a:xfrm>
        </p:spPr>
        <p:txBody>
          <a:bodyPr/>
          <a:lstStyle/>
          <a:p>
            <a:pPr algn="ctr"/>
            <a:r>
              <a:rPr lang="en-US" sz="8000" dirty="0"/>
              <a:t>2022</a:t>
            </a:r>
            <a:r>
              <a:rPr lang="en-US" sz="6000" dirty="0"/>
              <a:t> </a:t>
            </a:r>
            <a:br>
              <a:rPr lang="en-US" dirty="0"/>
            </a:br>
            <a:r>
              <a:rPr lang="en-US" sz="4800" dirty="0">
                <a:solidFill>
                  <a:srgbClr val="FFFF00"/>
                </a:solidFill>
              </a:rPr>
              <a:t>OFFSEASON</a:t>
            </a:r>
            <a:br>
              <a:rPr lang="en-US" sz="4800" dirty="0">
                <a:solidFill>
                  <a:srgbClr val="FFFF00"/>
                </a:solidFill>
              </a:rPr>
            </a:br>
            <a:r>
              <a:rPr lang="en-US" sz="4800" dirty="0">
                <a:solidFill>
                  <a:srgbClr val="FFFF00"/>
                </a:solidFill>
              </a:rPr>
              <a:t>EVENTS</a:t>
            </a:r>
            <a:br>
              <a:rPr lang="en-US" dirty="0"/>
            </a:br>
            <a:r>
              <a:rPr lang="en-US" sz="4000" i="1" dirty="0"/>
              <a:t>LNHSVB</a:t>
            </a:r>
            <a:endParaRPr lang="en-US" dirty="0"/>
          </a:p>
        </p:txBody>
      </p:sp>
      <p:sp>
        <p:nvSpPr>
          <p:cNvPr id="6" name="Content Placeholder 2">
            <a:extLst>
              <a:ext uri="{FF2B5EF4-FFF2-40B4-BE49-F238E27FC236}">
                <a16:creationId xmlns:a16="http://schemas.microsoft.com/office/drawing/2014/main" id="{68803569-08F8-451F-BDEF-2FEA669EE300}"/>
              </a:ext>
            </a:extLst>
          </p:cNvPr>
          <p:cNvSpPr txBox="1">
            <a:spLocks/>
          </p:cNvSpPr>
          <p:nvPr/>
        </p:nvSpPr>
        <p:spPr>
          <a:xfrm>
            <a:off x="1972407" y="3568779"/>
            <a:ext cx="7315200" cy="1193292"/>
          </a:xfrm>
          <a:prstGeom prst="rect">
            <a:avLst/>
          </a:prstGeom>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tabLst>
                <a:tab pos="1143000" algn="l"/>
              </a:tabLst>
              <a:defRPr sz="2000" kern="1200">
                <a:solidFill>
                  <a:schemeClr val="bg2">
                    <a:lumMod val="20000"/>
                    <a:lumOff val="80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800" kern="1200">
                <a:solidFill>
                  <a:schemeClr val="bg2">
                    <a:lumMod val="20000"/>
                    <a:lumOff val="80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600" kern="1200">
                <a:solidFill>
                  <a:schemeClr val="bg2">
                    <a:lumMod val="20000"/>
                    <a:lumOff val="80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9pPr>
          </a:lstStyle>
          <a:p>
            <a:pPr marL="0" indent="0" algn="ctr">
              <a:buFont typeface="Wingdings 2" pitchFamily="18" charset="2"/>
              <a:buNone/>
            </a:pPr>
            <a:endParaRPr lang="en-US" sz="3600" dirty="0">
              <a:solidFill>
                <a:schemeClr val="tx1"/>
              </a:solidFill>
            </a:endParaRPr>
          </a:p>
        </p:txBody>
      </p:sp>
      <p:pic>
        <p:nvPicPr>
          <p:cNvPr id="7" name="Picture 6" descr="A picture containing text, newspaper, screenshot&#10;&#10;Description automatically generated">
            <a:extLst>
              <a:ext uri="{FF2B5EF4-FFF2-40B4-BE49-F238E27FC236}">
                <a16:creationId xmlns:a16="http://schemas.microsoft.com/office/drawing/2014/main" id="{BA0C75CC-F66C-4980-ACF4-2482FF39AE93}"/>
              </a:ext>
            </a:extLst>
          </p:cNvPr>
          <p:cNvPicPr>
            <a:picLocks noChangeAspect="1"/>
          </p:cNvPicPr>
          <p:nvPr/>
        </p:nvPicPr>
        <p:blipFill>
          <a:blip r:embed="rId2"/>
          <a:stretch>
            <a:fillRect/>
          </a:stretch>
        </p:blipFill>
        <p:spPr>
          <a:xfrm>
            <a:off x="5630007" y="388096"/>
            <a:ext cx="4670635" cy="6037843"/>
          </a:xfrm>
          <a:prstGeom prst="rect">
            <a:avLst/>
          </a:prstGeom>
        </p:spPr>
      </p:pic>
    </p:spTree>
    <p:extLst>
      <p:ext uri="{BB962C8B-B14F-4D97-AF65-F5344CB8AC3E}">
        <p14:creationId xmlns:p14="http://schemas.microsoft.com/office/powerpoint/2010/main" val="3081463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933C7-7D78-4772-BBBF-0F468A0C0D8D}"/>
              </a:ext>
            </a:extLst>
          </p:cNvPr>
          <p:cNvSpPr>
            <a:spLocks noGrp="1"/>
          </p:cNvSpPr>
          <p:nvPr>
            <p:ph type="title"/>
          </p:nvPr>
        </p:nvSpPr>
        <p:spPr>
          <a:xfrm>
            <a:off x="0" y="747346"/>
            <a:ext cx="3455377" cy="5372099"/>
          </a:xfrm>
        </p:spPr>
        <p:txBody>
          <a:bodyPr/>
          <a:lstStyle/>
          <a:p>
            <a:pPr algn="ctr"/>
            <a:r>
              <a:rPr lang="en-US" sz="8000" dirty="0"/>
              <a:t>2022</a:t>
            </a:r>
            <a:r>
              <a:rPr lang="en-US" sz="6000" dirty="0"/>
              <a:t> </a:t>
            </a:r>
            <a:br>
              <a:rPr lang="en-US" dirty="0"/>
            </a:br>
            <a:r>
              <a:rPr lang="en-US" sz="4800" dirty="0">
                <a:solidFill>
                  <a:srgbClr val="FFFF00"/>
                </a:solidFill>
              </a:rPr>
              <a:t>OFFSEASON</a:t>
            </a:r>
            <a:br>
              <a:rPr lang="en-US" sz="4800" dirty="0">
                <a:solidFill>
                  <a:srgbClr val="FFFF00"/>
                </a:solidFill>
              </a:rPr>
            </a:br>
            <a:r>
              <a:rPr lang="en-US" sz="4800" dirty="0">
                <a:solidFill>
                  <a:srgbClr val="FFFF00"/>
                </a:solidFill>
              </a:rPr>
              <a:t>EVENTS</a:t>
            </a:r>
            <a:br>
              <a:rPr lang="en-US" dirty="0"/>
            </a:br>
            <a:r>
              <a:rPr lang="en-US" sz="4000" i="1" dirty="0"/>
              <a:t>LNHSVB</a:t>
            </a:r>
            <a:endParaRPr lang="en-US" dirty="0"/>
          </a:p>
        </p:txBody>
      </p:sp>
      <p:sp>
        <p:nvSpPr>
          <p:cNvPr id="3" name="Content Placeholder 2">
            <a:extLst>
              <a:ext uri="{FF2B5EF4-FFF2-40B4-BE49-F238E27FC236}">
                <a16:creationId xmlns:a16="http://schemas.microsoft.com/office/drawing/2014/main" id="{D10A27C8-2663-4C50-9F91-2264DAB79453}"/>
              </a:ext>
            </a:extLst>
          </p:cNvPr>
          <p:cNvSpPr>
            <a:spLocks noGrp="1"/>
          </p:cNvSpPr>
          <p:nvPr>
            <p:ph idx="1"/>
          </p:nvPr>
        </p:nvSpPr>
        <p:spPr>
          <a:xfrm>
            <a:off x="3878060" y="318985"/>
            <a:ext cx="7315200" cy="1193292"/>
          </a:xfrm>
        </p:spPr>
        <p:txBody>
          <a:bodyPr>
            <a:normAutofit/>
          </a:bodyPr>
          <a:lstStyle/>
          <a:p>
            <a:pPr marL="0" indent="0" algn="ctr">
              <a:buNone/>
            </a:pPr>
            <a:r>
              <a:rPr lang="en-US" sz="2800" dirty="0">
                <a:solidFill>
                  <a:srgbClr val="FFFF00"/>
                </a:solidFill>
              </a:rPr>
              <a:t>LAKEVILLE NORTH JUNIORS' TOURNAMENT</a:t>
            </a:r>
          </a:p>
        </p:txBody>
      </p:sp>
      <p:pic>
        <p:nvPicPr>
          <p:cNvPr id="5" name="Picture 4" descr="A group of people posing for the camera&#10;&#10;Description automatically generated">
            <a:extLst>
              <a:ext uri="{FF2B5EF4-FFF2-40B4-BE49-F238E27FC236}">
                <a16:creationId xmlns:a16="http://schemas.microsoft.com/office/drawing/2014/main" id="{3CDC49F6-E201-4590-AFF8-25C8B2ACC371}"/>
              </a:ext>
            </a:extLst>
          </p:cNvPr>
          <p:cNvPicPr>
            <a:picLocks noChangeAspect="1"/>
          </p:cNvPicPr>
          <p:nvPr/>
        </p:nvPicPr>
        <p:blipFill rotWithShape="1">
          <a:blip r:embed="rId2"/>
          <a:srcRect l="5750" t="6195" r="13046" b="6421"/>
          <a:stretch/>
        </p:blipFill>
        <p:spPr>
          <a:xfrm>
            <a:off x="8542038" y="3217985"/>
            <a:ext cx="2722061" cy="332103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051CAC2-8607-421B-84D4-B96583EBA9D2}"/>
              </a:ext>
            </a:extLst>
          </p:cNvPr>
          <p:cNvPicPr>
            <a:picLocks noChangeAspect="1"/>
          </p:cNvPicPr>
          <p:nvPr/>
        </p:nvPicPr>
        <p:blipFill>
          <a:blip r:embed="rId3"/>
          <a:stretch>
            <a:fillRect/>
          </a:stretch>
        </p:blipFill>
        <p:spPr>
          <a:xfrm>
            <a:off x="7998068" y="1275983"/>
            <a:ext cx="3810000" cy="1685925"/>
          </a:xfrm>
          <a:prstGeom prst="rect">
            <a:avLst/>
          </a:prstGeom>
        </p:spPr>
      </p:pic>
      <p:sp>
        <p:nvSpPr>
          <p:cNvPr id="9" name="Content Placeholder 2">
            <a:extLst>
              <a:ext uri="{FF2B5EF4-FFF2-40B4-BE49-F238E27FC236}">
                <a16:creationId xmlns:a16="http://schemas.microsoft.com/office/drawing/2014/main" id="{A3C07A6E-D736-4271-A08E-A93853E779CA}"/>
              </a:ext>
            </a:extLst>
          </p:cNvPr>
          <p:cNvSpPr txBox="1">
            <a:spLocks/>
          </p:cNvSpPr>
          <p:nvPr/>
        </p:nvSpPr>
        <p:spPr>
          <a:xfrm>
            <a:off x="3721358" y="3158319"/>
            <a:ext cx="4554699" cy="1193292"/>
          </a:xfrm>
          <a:prstGeom prst="rect">
            <a:avLst/>
          </a:prstGeom>
        </p:spPr>
        <p:txBody>
          <a:bodyPr vert="horz" lIns="91440" tIns="45720" rIns="91440" bIns="45720" rtlCol="0" anchor="ctr">
            <a:normAutofit fontScale="92500"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tabLst>
                <a:tab pos="1143000" algn="l"/>
              </a:tabLst>
              <a:defRPr sz="2000" kern="1200">
                <a:solidFill>
                  <a:schemeClr val="bg2">
                    <a:lumMod val="20000"/>
                    <a:lumOff val="80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800" kern="1200">
                <a:solidFill>
                  <a:schemeClr val="bg2">
                    <a:lumMod val="20000"/>
                    <a:lumOff val="80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600" kern="1200">
                <a:solidFill>
                  <a:schemeClr val="bg2">
                    <a:lumMod val="20000"/>
                    <a:lumOff val="80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9pPr>
          </a:lstStyle>
          <a:p>
            <a:pPr marL="0" indent="0" algn="ctr">
              <a:buFont typeface="Wingdings 2" pitchFamily="18" charset="2"/>
              <a:buNone/>
            </a:pPr>
            <a:r>
              <a:rPr lang="en-US" sz="4400" dirty="0">
                <a:solidFill>
                  <a:schemeClr val="accent2">
                    <a:lumMod val="20000"/>
                    <a:lumOff val="80000"/>
                  </a:schemeClr>
                </a:solidFill>
              </a:rPr>
              <a:t>Saturday, April 30</a:t>
            </a:r>
            <a:r>
              <a:rPr lang="en-US" sz="4400" baseline="30000" dirty="0">
                <a:solidFill>
                  <a:schemeClr val="accent2">
                    <a:lumMod val="20000"/>
                    <a:lumOff val="80000"/>
                  </a:schemeClr>
                </a:solidFill>
              </a:rPr>
              <a:t>th</a:t>
            </a:r>
          </a:p>
          <a:p>
            <a:pPr marL="0" indent="0" algn="ctr">
              <a:buFont typeface="Wingdings 2" pitchFamily="18" charset="2"/>
              <a:buNone/>
            </a:pPr>
            <a:r>
              <a:rPr lang="en-US" sz="3600" b="1" dirty="0">
                <a:solidFill>
                  <a:srgbClr val="FF0000"/>
                </a:solidFill>
              </a:rPr>
              <a:t>LNHS</a:t>
            </a:r>
          </a:p>
        </p:txBody>
      </p:sp>
    </p:spTree>
    <p:extLst>
      <p:ext uri="{BB962C8B-B14F-4D97-AF65-F5344CB8AC3E}">
        <p14:creationId xmlns:p14="http://schemas.microsoft.com/office/powerpoint/2010/main" val="2868609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BF406-1321-4B2B-A397-A33827055B0F}"/>
              </a:ext>
            </a:extLst>
          </p:cNvPr>
          <p:cNvSpPr>
            <a:spLocks noGrp="1"/>
          </p:cNvSpPr>
          <p:nvPr>
            <p:ph type="title"/>
          </p:nvPr>
        </p:nvSpPr>
        <p:spPr>
          <a:xfrm>
            <a:off x="0" y="729763"/>
            <a:ext cx="3481754" cy="5363306"/>
          </a:xfrm>
        </p:spPr>
        <p:txBody>
          <a:bodyPr/>
          <a:lstStyle/>
          <a:p>
            <a:pPr algn="ctr"/>
            <a:r>
              <a:rPr lang="en-US" sz="8000" dirty="0"/>
              <a:t>2022</a:t>
            </a:r>
            <a:r>
              <a:rPr lang="en-US" sz="6000" dirty="0"/>
              <a:t> </a:t>
            </a:r>
            <a:br>
              <a:rPr lang="en-US" dirty="0"/>
            </a:br>
            <a:r>
              <a:rPr lang="en-US" sz="6000" dirty="0">
                <a:solidFill>
                  <a:srgbClr val="FFFF00"/>
                </a:solidFill>
              </a:rPr>
              <a:t>SUMMER</a:t>
            </a:r>
            <a:br>
              <a:rPr lang="en-US" sz="6000" dirty="0">
                <a:solidFill>
                  <a:srgbClr val="FFFF00"/>
                </a:solidFill>
              </a:rPr>
            </a:br>
            <a:r>
              <a:rPr lang="en-US" sz="6000" dirty="0">
                <a:solidFill>
                  <a:srgbClr val="FFFF00"/>
                </a:solidFill>
              </a:rPr>
              <a:t>EVENTS</a:t>
            </a:r>
            <a:br>
              <a:rPr lang="en-US" dirty="0"/>
            </a:br>
            <a:r>
              <a:rPr lang="en-US" sz="4000" i="1" dirty="0"/>
              <a:t>LNHSVB</a:t>
            </a:r>
            <a:endParaRPr lang="en-US" dirty="0"/>
          </a:p>
        </p:txBody>
      </p:sp>
      <p:pic>
        <p:nvPicPr>
          <p:cNvPr id="4" name="Picture 3" descr="Image result for ETS training lakeville">
            <a:hlinkClick r:id="rId2"/>
            <a:extLst>
              <a:ext uri="{FF2B5EF4-FFF2-40B4-BE49-F238E27FC236}">
                <a16:creationId xmlns:a16="http://schemas.microsoft.com/office/drawing/2014/main" id="{B4B59425-62BB-4901-B70B-6D6578054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2873" y="729763"/>
            <a:ext cx="2492990" cy="2492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12F4F74-6E70-4821-AFF2-F30A3C14678F}"/>
              </a:ext>
            </a:extLst>
          </p:cNvPr>
          <p:cNvSpPr txBox="1"/>
          <p:nvPr/>
        </p:nvSpPr>
        <p:spPr>
          <a:xfrm>
            <a:off x="7713836" y="729763"/>
            <a:ext cx="3195087" cy="2492990"/>
          </a:xfrm>
          <a:prstGeom prst="rect">
            <a:avLst/>
          </a:prstGeom>
          <a:noFill/>
          <a:ln w="15875">
            <a:noFill/>
          </a:ln>
        </p:spPr>
        <p:txBody>
          <a:bodyPr wrap="square" rtlCol="0">
            <a:spAutoFit/>
          </a:bodyPr>
          <a:lstStyle/>
          <a:p>
            <a:pPr algn="ctr"/>
            <a:r>
              <a:rPr lang="en-US" sz="2400" i="1" dirty="0"/>
              <a:t>Begins June 13, 2022</a:t>
            </a:r>
            <a:endParaRPr lang="en-US" dirty="0"/>
          </a:p>
          <a:p>
            <a:pPr algn="ctr"/>
            <a:endParaRPr lang="en-US" dirty="0"/>
          </a:p>
          <a:p>
            <a:pPr algn="ctr"/>
            <a:r>
              <a:rPr lang="en-US" dirty="0"/>
              <a:t>Mon, Wed, Fri mornings</a:t>
            </a:r>
          </a:p>
          <a:p>
            <a:pPr algn="ctr"/>
            <a:r>
              <a:rPr lang="en-US" dirty="0"/>
              <a:t>7:30am-9:30am</a:t>
            </a:r>
          </a:p>
          <a:p>
            <a:pPr algn="ctr"/>
            <a:endParaRPr lang="en-US" dirty="0"/>
          </a:p>
          <a:p>
            <a:pPr algn="ctr"/>
            <a:r>
              <a:rPr lang="en-US" dirty="0"/>
              <a:t>Hosted at:</a:t>
            </a:r>
            <a:br>
              <a:rPr lang="en-US" dirty="0"/>
            </a:br>
            <a:r>
              <a:rPr lang="en-US" b="1" dirty="0"/>
              <a:t>Lakeville North High School</a:t>
            </a:r>
            <a:endParaRPr lang="en-US" dirty="0"/>
          </a:p>
          <a:p>
            <a:pPr algn="ctr"/>
            <a:endParaRPr lang="en-US" sz="2400" dirty="0"/>
          </a:p>
        </p:txBody>
      </p:sp>
      <p:pic>
        <p:nvPicPr>
          <p:cNvPr id="6" name="Picture 5" descr="A close up of a logo&#10;&#10;Description automatically generated">
            <a:extLst>
              <a:ext uri="{FF2B5EF4-FFF2-40B4-BE49-F238E27FC236}">
                <a16:creationId xmlns:a16="http://schemas.microsoft.com/office/drawing/2014/main" id="{0B7379FC-DDEC-46F8-AFB7-E0A6E3D258A1}"/>
              </a:ext>
            </a:extLst>
          </p:cNvPr>
          <p:cNvPicPr>
            <a:picLocks noChangeAspect="1"/>
          </p:cNvPicPr>
          <p:nvPr/>
        </p:nvPicPr>
        <p:blipFill>
          <a:blip r:embed="rId4"/>
          <a:stretch>
            <a:fillRect/>
          </a:stretch>
        </p:blipFill>
        <p:spPr>
          <a:xfrm>
            <a:off x="4227660" y="3411416"/>
            <a:ext cx="2763416" cy="2763416"/>
          </a:xfrm>
          <a:prstGeom prst="rect">
            <a:avLst/>
          </a:prstGeom>
        </p:spPr>
      </p:pic>
      <p:sp>
        <p:nvSpPr>
          <p:cNvPr id="7" name="TextBox 6">
            <a:extLst>
              <a:ext uri="{FF2B5EF4-FFF2-40B4-BE49-F238E27FC236}">
                <a16:creationId xmlns:a16="http://schemas.microsoft.com/office/drawing/2014/main" id="{3077F067-8759-4FE9-8FD5-A30FAF1E09BF}"/>
              </a:ext>
            </a:extLst>
          </p:cNvPr>
          <p:cNvSpPr txBox="1"/>
          <p:nvPr/>
        </p:nvSpPr>
        <p:spPr>
          <a:xfrm>
            <a:off x="7736982" y="3823628"/>
            <a:ext cx="3195087" cy="1938992"/>
          </a:xfrm>
          <a:prstGeom prst="rect">
            <a:avLst/>
          </a:prstGeom>
          <a:noFill/>
          <a:ln w="15875">
            <a:noFill/>
          </a:ln>
        </p:spPr>
        <p:txBody>
          <a:bodyPr wrap="square" rtlCol="0">
            <a:spAutoFit/>
          </a:bodyPr>
          <a:lstStyle/>
          <a:p>
            <a:pPr algn="ctr"/>
            <a:endParaRPr lang="en-US" sz="2400" b="1" i="1" dirty="0"/>
          </a:p>
          <a:p>
            <a:pPr algn="ctr"/>
            <a:r>
              <a:rPr lang="en-US" sz="2400" b="1" i="1" dirty="0"/>
              <a:t>No commitments week</a:t>
            </a:r>
            <a:endParaRPr lang="en-US" b="1" dirty="0"/>
          </a:p>
          <a:p>
            <a:pPr algn="ctr"/>
            <a:endParaRPr lang="en-US" dirty="0"/>
          </a:p>
          <a:p>
            <a:pPr algn="ctr"/>
            <a:r>
              <a:rPr lang="en-US" dirty="0"/>
              <a:t>7/2/22 – 7/9/22</a:t>
            </a:r>
          </a:p>
          <a:p>
            <a:pPr algn="ctr"/>
            <a:endParaRPr lang="en-US" dirty="0"/>
          </a:p>
          <a:p>
            <a:pPr algn="ctr"/>
            <a:endParaRPr lang="en-US" dirty="0"/>
          </a:p>
        </p:txBody>
      </p:sp>
    </p:spTree>
    <p:extLst>
      <p:ext uri="{BB962C8B-B14F-4D97-AF65-F5344CB8AC3E}">
        <p14:creationId xmlns:p14="http://schemas.microsoft.com/office/powerpoint/2010/main" val="2354596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21FA2A9-AA98-4A42-AB58-8944A59F497C}"/>
              </a:ext>
            </a:extLst>
          </p:cNvPr>
          <p:cNvSpPr>
            <a:spLocks noGrp="1"/>
          </p:cNvSpPr>
          <p:nvPr>
            <p:ph type="title"/>
          </p:nvPr>
        </p:nvSpPr>
        <p:spPr>
          <a:xfrm>
            <a:off x="0" y="729763"/>
            <a:ext cx="3481754" cy="5363306"/>
          </a:xfrm>
        </p:spPr>
        <p:txBody>
          <a:bodyPr/>
          <a:lstStyle/>
          <a:p>
            <a:pPr algn="ctr"/>
            <a:r>
              <a:rPr lang="en-US" sz="8000" dirty="0"/>
              <a:t>2022</a:t>
            </a:r>
            <a:br>
              <a:rPr lang="en-US" dirty="0"/>
            </a:br>
            <a:r>
              <a:rPr lang="en-US" sz="6000" dirty="0">
                <a:solidFill>
                  <a:srgbClr val="FFFF00"/>
                </a:solidFill>
              </a:rPr>
              <a:t>SUMMER</a:t>
            </a:r>
            <a:br>
              <a:rPr lang="en-US" sz="6000" dirty="0">
                <a:solidFill>
                  <a:srgbClr val="FFFF00"/>
                </a:solidFill>
              </a:rPr>
            </a:br>
            <a:r>
              <a:rPr lang="en-US" sz="6000" dirty="0">
                <a:solidFill>
                  <a:srgbClr val="FFFF00"/>
                </a:solidFill>
              </a:rPr>
              <a:t>EVENTS</a:t>
            </a:r>
            <a:br>
              <a:rPr lang="en-US" dirty="0"/>
            </a:br>
            <a:r>
              <a:rPr lang="en-US" sz="4000" i="1" dirty="0"/>
              <a:t>LNHSVB</a:t>
            </a:r>
            <a:endParaRPr lang="en-US" dirty="0"/>
          </a:p>
        </p:txBody>
      </p:sp>
      <p:pic>
        <p:nvPicPr>
          <p:cNvPr id="6" name="Picture 5">
            <a:extLst>
              <a:ext uri="{FF2B5EF4-FFF2-40B4-BE49-F238E27FC236}">
                <a16:creationId xmlns:a16="http://schemas.microsoft.com/office/drawing/2014/main" id="{1C41A4E7-540F-4011-AD96-ED69C5FBDDCE}"/>
              </a:ext>
            </a:extLst>
          </p:cNvPr>
          <p:cNvPicPr>
            <a:picLocks noChangeAspect="1"/>
          </p:cNvPicPr>
          <p:nvPr/>
        </p:nvPicPr>
        <p:blipFill>
          <a:blip r:embed="rId2"/>
          <a:stretch>
            <a:fillRect/>
          </a:stretch>
        </p:blipFill>
        <p:spPr>
          <a:xfrm>
            <a:off x="3840912" y="1334583"/>
            <a:ext cx="4510176" cy="3839958"/>
          </a:xfrm>
          <a:prstGeom prst="rect">
            <a:avLst/>
          </a:prstGeom>
        </p:spPr>
      </p:pic>
      <p:sp>
        <p:nvSpPr>
          <p:cNvPr id="7" name="TextBox 6">
            <a:extLst>
              <a:ext uri="{FF2B5EF4-FFF2-40B4-BE49-F238E27FC236}">
                <a16:creationId xmlns:a16="http://schemas.microsoft.com/office/drawing/2014/main" id="{49FCDB32-C834-4165-A892-5C50C76459FD}"/>
              </a:ext>
            </a:extLst>
          </p:cNvPr>
          <p:cNvSpPr txBox="1"/>
          <p:nvPr/>
        </p:nvSpPr>
        <p:spPr>
          <a:xfrm>
            <a:off x="7966778" y="1334583"/>
            <a:ext cx="4353757" cy="4093428"/>
          </a:xfrm>
          <a:prstGeom prst="rect">
            <a:avLst/>
          </a:prstGeom>
          <a:noFill/>
        </p:spPr>
        <p:txBody>
          <a:bodyPr wrap="square" rtlCol="0">
            <a:spAutoFit/>
          </a:bodyPr>
          <a:lstStyle/>
          <a:p>
            <a:pPr algn="ctr"/>
            <a:r>
              <a:rPr lang="en-US" sz="3600" b="1" i="1" dirty="0"/>
              <a:t>Sunday</a:t>
            </a:r>
          </a:p>
          <a:p>
            <a:pPr algn="ctr"/>
            <a:endParaRPr lang="en-US" sz="800" b="1" dirty="0"/>
          </a:p>
          <a:p>
            <a:pPr algn="ctr"/>
            <a:r>
              <a:rPr lang="en-US" sz="3600" b="1" i="1" dirty="0"/>
              <a:t>July 10</a:t>
            </a:r>
            <a:r>
              <a:rPr lang="en-US" sz="3600" b="1" i="1" baseline="30000" dirty="0"/>
              <a:t>th</a:t>
            </a:r>
            <a:r>
              <a:rPr lang="en-US" sz="3600" b="1" i="1" dirty="0"/>
              <a:t>, 2022</a:t>
            </a:r>
          </a:p>
          <a:p>
            <a:pPr algn="ctr"/>
            <a:endParaRPr lang="en-US" dirty="0"/>
          </a:p>
          <a:p>
            <a:pPr algn="ctr"/>
            <a:r>
              <a:rPr lang="en-US" dirty="0"/>
              <a:t>Hosted at:</a:t>
            </a:r>
          </a:p>
          <a:p>
            <a:pPr algn="ctr"/>
            <a:r>
              <a:rPr lang="en-US" b="1" dirty="0"/>
              <a:t>Antlers Park, Lakeville</a:t>
            </a:r>
          </a:p>
          <a:p>
            <a:pPr algn="ctr"/>
            <a:endParaRPr lang="en-US" dirty="0"/>
          </a:p>
          <a:p>
            <a:pPr algn="ctr"/>
            <a:r>
              <a:rPr lang="en-US" b="1" dirty="0">
                <a:solidFill>
                  <a:srgbClr val="FF0000"/>
                </a:solidFill>
              </a:rPr>
              <a:t>*Tournament Fees</a:t>
            </a:r>
          </a:p>
          <a:p>
            <a:pPr algn="ctr"/>
            <a:r>
              <a:rPr lang="en-US" b="1" dirty="0">
                <a:solidFill>
                  <a:srgbClr val="FF0000"/>
                </a:solidFill>
              </a:rPr>
              <a:t>*Raffle</a:t>
            </a:r>
          </a:p>
          <a:p>
            <a:pPr algn="ctr"/>
            <a:r>
              <a:rPr lang="en-US" b="1" dirty="0">
                <a:solidFill>
                  <a:srgbClr val="FF0000"/>
                </a:solidFill>
              </a:rPr>
              <a:t>*Bags Tournament</a:t>
            </a:r>
          </a:p>
          <a:p>
            <a:pPr algn="ctr"/>
            <a:endParaRPr lang="en-US" b="1" dirty="0">
              <a:solidFill>
                <a:srgbClr val="FF0000"/>
              </a:solidFill>
            </a:endParaRPr>
          </a:p>
          <a:p>
            <a:pPr algn="ctr"/>
            <a:r>
              <a:rPr lang="en-US" sz="2000" b="1" dirty="0">
                <a:solidFill>
                  <a:srgbClr val="FF0000"/>
                </a:solidFill>
                <a:highlight>
                  <a:srgbClr val="FFFF00"/>
                </a:highlight>
              </a:rPr>
              <a:t>ALL HANDS-ON DECK:</a:t>
            </a:r>
          </a:p>
          <a:p>
            <a:pPr algn="ctr"/>
            <a:r>
              <a:rPr lang="en-US" b="1" dirty="0">
                <a:solidFill>
                  <a:srgbClr val="FF0000"/>
                </a:solidFill>
                <a:highlight>
                  <a:srgbClr val="FFFF00"/>
                </a:highlight>
              </a:rPr>
              <a:t>VOLUNTEERS NEEDED!</a:t>
            </a:r>
          </a:p>
        </p:txBody>
      </p:sp>
    </p:spTree>
    <p:extLst>
      <p:ext uri="{BB962C8B-B14F-4D97-AF65-F5344CB8AC3E}">
        <p14:creationId xmlns:p14="http://schemas.microsoft.com/office/powerpoint/2010/main" val="2025424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3106B45-62CF-43C5-A658-9D16B631C4C3}"/>
              </a:ext>
            </a:extLst>
          </p:cNvPr>
          <p:cNvSpPr>
            <a:spLocks noGrp="1"/>
          </p:cNvSpPr>
          <p:nvPr>
            <p:ph type="title"/>
          </p:nvPr>
        </p:nvSpPr>
        <p:spPr>
          <a:xfrm>
            <a:off x="0" y="729763"/>
            <a:ext cx="3481754" cy="5363306"/>
          </a:xfrm>
        </p:spPr>
        <p:txBody>
          <a:bodyPr/>
          <a:lstStyle/>
          <a:p>
            <a:pPr algn="ctr"/>
            <a:r>
              <a:rPr lang="en-US" sz="8000" dirty="0"/>
              <a:t>2022</a:t>
            </a:r>
            <a:r>
              <a:rPr lang="en-US" sz="6000" dirty="0"/>
              <a:t> </a:t>
            </a:r>
            <a:br>
              <a:rPr lang="en-US" dirty="0"/>
            </a:br>
            <a:r>
              <a:rPr lang="en-US" sz="6000" dirty="0">
                <a:solidFill>
                  <a:srgbClr val="FFFF00"/>
                </a:solidFill>
              </a:rPr>
              <a:t>SUMMER</a:t>
            </a:r>
            <a:br>
              <a:rPr lang="en-US" sz="6000" dirty="0">
                <a:solidFill>
                  <a:srgbClr val="FFFF00"/>
                </a:solidFill>
              </a:rPr>
            </a:br>
            <a:r>
              <a:rPr lang="en-US" sz="6000" dirty="0">
                <a:solidFill>
                  <a:srgbClr val="FFFF00"/>
                </a:solidFill>
              </a:rPr>
              <a:t>EVENTS</a:t>
            </a:r>
            <a:br>
              <a:rPr lang="en-US" dirty="0"/>
            </a:br>
            <a:r>
              <a:rPr lang="en-US" sz="4000" i="1" dirty="0"/>
              <a:t>LNHSVB</a:t>
            </a:r>
            <a:endParaRPr lang="en-US" dirty="0"/>
          </a:p>
        </p:txBody>
      </p:sp>
      <p:pic>
        <p:nvPicPr>
          <p:cNvPr id="5" name="Picture 4">
            <a:extLst>
              <a:ext uri="{FF2B5EF4-FFF2-40B4-BE49-F238E27FC236}">
                <a16:creationId xmlns:a16="http://schemas.microsoft.com/office/drawing/2014/main" id="{5AA9DA8A-C242-4079-B7E7-C410A0A0C702}"/>
              </a:ext>
            </a:extLst>
          </p:cNvPr>
          <p:cNvPicPr>
            <a:picLocks noChangeAspect="1"/>
          </p:cNvPicPr>
          <p:nvPr/>
        </p:nvPicPr>
        <p:blipFill>
          <a:blip r:embed="rId2"/>
          <a:stretch>
            <a:fillRect/>
          </a:stretch>
        </p:blipFill>
        <p:spPr>
          <a:xfrm>
            <a:off x="4461258" y="729760"/>
            <a:ext cx="1358571" cy="2872750"/>
          </a:xfrm>
          <a:prstGeom prst="rect">
            <a:avLst/>
          </a:prstGeom>
        </p:spPr>
      </p:pic>
      <p:sp>
        <p:nvSpPr>
          <p:cNvPr id="6" name="TextBox 5">
            <a:extLst>
              <a:ext uri="{FF2B5EF4-FFF2-40B4-BE49-F238E27FC236}">
                <a16:creationId xmlns:a16="http://schemas.microsoft.com/office/drawing/2014/main" id="{90CCACC7-9A45-4C7F-A811-9E1CACF0220E}"/>
              </a:ext>
            </a:extLst>
          </p:cNvPr>
          <p:cNvSpPr txBox="1"/>
          <p:nvPr/>
        </p:nvSpPr>
        <p:spPr>
          <a:xfrm>
            <a:off x="5950479" y="605157"/>
            <a:ext cx="3368352" cy="3323987"/>
          </a:xfrm>
          <a:prstGeom prst="rect">
            <a:avLst/>
          </a:prstGeom>
          <a:noFill/>
          <a:ln w="15875">
            <a:noFill/>
          </a:ln>
        </p:spPr>
        <p:txBody>
          <a:bodyPr wrap="square" rtlCol="0">
            <a:spAutoFit/>
          </a:bodyPr>
          <a:lstStyle/>
          <a:p>
            <a:pPr algn="ctr"/>
            <a:r>
              <a:rPr lang="en-US" sz="2400" b="1" i="1" dirty="0">
                <a:solidFill>
                  <a:srgbClr val="FFFF00"/>
                </a:solidFill>
              </a:rPr>
              <a:t>Panther Youth Camp</a:t>
            </a:r>
            <a:endParaRPr lang="en-US" b="1" dirty="0">
              <a:solidFill>
                <a:srgbClr val="FFFF00"/>
              </a:solidFill>
            </a:endParaRPr>
          </a:p>
          <a:p>
            <a:pPr algn="ctr"/>
            <a:endParaRPr lang="en-US" dirty="0"/>
          </a:p>
          <a:p>
            <a:pPr algn="ctr"/>
            <a:r>
              <a:rPr lang="en-US" dirty="0"/>
              <a:t>(tentative)</a:t>
            </a:r>
          </a:p>
          <a:p>
            <a:pPr algn="ctr"/>
            <a:r>
              <a:rPr lang="en-US" dirty="0"/>
              <a:t>Monday, 7/18/22 – </a:t>
            </a:r>
          </a:p>
          <a:p>
            <a:pPr algn="ctr"/>
            <a:r>
              <a:rPr lang="en-US" dirty="0"/>
              <a:t>Thursday, 7/21/22</a:t>
            </a:r>
          </a:p>
          <a:p>
            <a:pPr algn="ctr"/>
            <a:endParaRPr lang="en-US" dirty="0"/>
          </a:p>
          <a:p>
            <a:pPr algn="ctr"/>
            <a:r>
              <a:rPr lang="en-US" dirty="0"/>
              <a:t>Grades K-8</a:t>
            </a:r>
          </a:p>
          <a:p>
            <a:pPr algn="ctr"/>
            <a:endParaRPr lang="en-US" dirty="0"/>
          </a:p>
          <a:p>
            <a:pPr algn="ctr"/>
            <a:r>
              <a:rPr lang="en-US" dirty="0"/>
              <a:t>Hosted at:</a:t>
            </a:r>
            <a:br>
              <a:rPr lang="en-US" dirty="0"/>
            </a:br>
            <a:r>
              <a:rPr lang="en-US" b="1" dirty="0"/>
              <a:t>Lakeville North High School</a:t>
            </a:r>
            <a:endParaRPr lang="en-US" dirty="0"/>
          </a:p>
          <a:p>
            <a:pPr algn="ctr"/>
            <a:endParaRPr lang="en-US" sz="2400" dirty="0"/>
          </a:p>
        </p:txBody>
      </p:sp>
      <p:pic>
        <p:nvPicPr>
          <p:cNvPr id="7" name="Picture 6" descr="A screenshot of a cell phone&#10;&#10;Description automatically generated">
            <a:extLst>
              <a:ext uri="{FF2B5EF4-FFF2-40B4-BE49-F238E27FC236}">
                <a16:creationId xmlns:a16="http://schemas.microsoft.com/office/drawing/2014/main" id="{62388467-24FB-4675-AEAC-4A7D736549CD}"/>
              </a:ext>
            </a:extLst>
          </p:cNvPr>
          <p:cNvPicPr>
            <a:picLocks noChangeAspect="1"/>
          </p:cNvPicPr>
          <p:nvPr/>
        </p:nvPicPr>
        <p:blipFill>
          <a:blip r:embed="rId3"/>
          <a:stretch>
            <a:fillRect/>
          </a:stretch>
        </p:blipFill>
        <p:spPr>
          <a:xfrm>
            <a:off x="6559061" y="3867597"/>
            <a:ext cx="2151187" cy="2625245"/>
          </a:xfrm>
          <a:prstGeom prst="rect">
            <a:avLst/>
          </a:prstGeom>
          <a:ln w="22225">
            <a:solidFill>
              <a:schemeClr val="tx1"/>
            </a:solidFill>
          </a:ln>
        </p:spPr>
      </p:pic>
      <p:sp>
        <p:nvSpPr>
          <p:cNvPr id="8" name="TextBox 7">
            <a:extLst>
              <a:ext uri="{FF2B5EF4-FFF2-40B4-BE49-F238E27FC236}">
                <a16:creationId xmlns:a16="http://schemas.microsoft.com/office/drawing/2014/main" id="{1499E13E-7E0C-4B61-9EAD-44EC412D3DBE}"/>
              </a:ext>
            </a:extLst>
          </p:cNvPr>
          <p:cNvSpPr txBox="1"/>
          <p:nvPr/>
        </p:nvSpPr>
        <p:spPr>
          <a:xfrm>
            <a:off x="8710248" y="3748259"/>
            <a:ext cx="3368352" cy="3323987"/>
          </a:xfrm>
          <a:prstGeom prst="rect">
            <a:avLst/>
          </a:prstGeom>
          <a:noFill/>
          <a:ln w="15875">
            <a:noFill/>
          </a:ln>
        </p:spPr>
        <p:txBody>
          <a:bodyPr wrap="square" rtlCol="0">
            <a:spAutoFit/>
          </a:bodyPr>
          <a:lstStyle/>
          <a:p>
            <a:pPr algn="ctr"/>
            <a:r>
              <a:rPr lang="en-US" sz="2400" b="1" i="1" dirty="0">
                <a:solidFill>
                  <a:srgbClr val="FFFF00"/>
                </a:solidFill>
              </a:rPr>
              <a:t>Panther HS Camp</a:t>
            </a:r>
            <a:endParaRPr lang="en-US" b="1" dirty="0">
              <a:solidFill>
                <a:srgbClr val="FFFF00"/>
              </a:solidFill>
            </a:endParaRPr>
          </a:p>
          <a:p>
            <a:pPr algn="ctr"/>
            <a:endParaRPr lang="en-US" dirty="0"/>
          </a:p>
          <a:p>
            <a:pPr algn="ctr"/>
            <a:r>
              <a:rPr lang="en-US" dirty="0"/>
              <a:t>(tentative)</a:t>
            </a:r>
          </a:p>
          <a:p>
            <a:pPr algn="ctr"/>
            <a:r>
              <a:rPr lang="en-US" dirty="0"/>
              <a:t>Monday, 7/25/22 – </a:t>
            </a:r>
          </a:p>
          <a:p>
            <a:pPr algn="ctr"/>
            <a:r>
              <a:rPr lang="en-US" dirty="0"/>
              <a:t>Thursday, 7/28/22</a:t>
            </a:r>
          </a:p>
          <a:p>
            <a:pPr algn="ctr"/>
            <a:endParaRPr lang="en-US" dirty="0"/>
          </a:p>
          <a:p>
            <a:pPr algn="ctr"/>
            <a:r>
              <a:rPr lang="en-US" dirty="0"/>
              <a:t>Grades 9-12</a:t>
            </a:r>
          </a:p>
          <a:p>
            <a:pPr algn="ctr"/>
            <a:endParaRPr lang="en-US" dirty="0"/>
          </a:p>
          <a:p>
            <a:pPr algn="ctr"/>
            <a:r>
              <a:rPr lang="en-US" dirty="0"/>
              <a:t>Hosted at:</a:t>
            </a:r>
            <a:br>
              <a:rPr lang="en-US" dirty="0"/>
            </a:br>
            <a:r>
              <a:rPr lang="en-US" b="1" dirty="0"/>
              <a:t>Lakeville North High School</a:t>
            </a:r>
            <a:endParaRPr lang="en-US" dirty="0"/>
          </a:p>
          <a:p>
            <a:pPr algn="ctr"/>
            <a:endParaRPr lang="en-US" sz="2400" dirty="0"/>
          </a:p>
        </p:txBody>
      </p:sp>
      <p:sp>
        <p:nvSpPr>
          <p:cNvPr id="9" name="TextBox 8">
            <a:extLst>
              <a:ext uri="{FF2B5EF4-FFF2-40B4-BE49-F238E27FC236}">
                <a16:creationId xmlns:a16="http://schemas.microsoft.com/office/drawing/2014/main" id="{1722744D-D5C0-45C1-B4BA-8A520DB12816}"/>
              </a:ext>
            </a:extLst>
          </p:cNvPr>
          <p:cNvSpPr txBox="1"/>
          <p:nvPr/>
        </p:nvSpPr>
        <p:spPr>
          <a:xfrm>
            <a:off x="5284177" y="2253257"/>
            <a:ext cx="465992" cy="369332"/>
          </a:xfrm>
          <a:prstGeom prst="rect">
            <a:avLst/>
          </a:prstGeom>
          <a:solidFill>
            <a:srgbClr val="FF0000"/>
          </a:solidFill>
        </p:spPr>
        <p:txBody>
          <a:bodyPr wrap="square" rtlCol="0">
            <a:spAutoFit/>
          </a:bodyPr>
          <a:lstStyle/>
          <a:p>
            <a:endParaRPr lang="en-US" dirty="0"/>
          </a:p>
        </p:txBody>
      </p:sp>
      <p:sp>
        <p:nvSpPr>
          <p:cNvPr id="10" name="TextBox 9">
            <a:extLst>
              <a:ext uri="{FF2B5EF4-FFF2-40B4-BE49-F238E27FC236}">
                <a16:creationId xmlns:a16="http://schemas.microsoft.com/office/drawing/2014/main" id="{87E43299-99F9-486E-AE53-213B56B6D41B}"/>
              </a:ext>
            </a:extLst>
          </p:cNvPr>
          <p:cNvSpPr txBox="1"/>
          <p:nvPr/>
        </p:nvSpPr>
        <p:spPr>
          <a:xfrm>
            <a:off x="6957649" y="3929144"/>
            <a:ext cx="498228" cy="203242"/>
          </a:xfrm>
          <a:prstGeom prst="rect">
            <a:avLst/>
          </a:prstGeom>
          <a:solidFill>
            <a:schemeClr val="tx1"/>
          </a:solidFill>
        </p:spPr>
        <p:txBody>
          <a:bodyPr wrap="square" rtlCol="0">
            <a:spAutoFit/>
          </a:bodyPr>
          <a:lstStyle/>
          <a:p>
            <a:endParaRPr lang="en-US" dirty="0"/>
          </a:p>
        </p:txBody>
      </p:sp>
    </p:spTree>
    <p:extLst>
      <p:ext uri="{BB962C8B-B14F-4D97-AF65-F5344CB8AC3E}">
        <p14:creationId xmlns:p14="http://schemas.microsoft.com/office/powerpoint/2010/main" val="11357903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9F22DDA-664A-40A9-A2F9-398D9415AF54}"/>
              </a:ext>
            </a:extLst>
          </p:cNvPr>
          <p:cNvSpPr txBox="1">
            <a:spLocks/>
          </p:cNvSpPr>
          <p:nvPr/>
        </p:nvSpPr>
        <p:spPr>
          <a:xfrm>
            <a:off x="2740269" y="966313"/>
            <a:ext cx="9601200" cy="1012371"/>
          </a:xfrm>
          <a:prstGeom prst="rect">
            <a:avLst/>
          </a:prstGeom>
        </p:spPr>
        <p:txBody>
          <a:bodyPr vert="horz" lIns="91440" tIns="45720" rIns="91440" bIns="45720" rtlCol="0" anchor="t">
            <a:normAutofit fontScale="70000" lnSpcReduction="200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n-US" dirty="0">
                <a:solidFill>
                  <a:srgbClr val="FF0000"/>
                </a:solidFill>
              </a:rPr>
              <a:t>P</a:t>
            </a:r>
            <a:r>
              <a:rPr lang="en-US" dirty="0"/>
              <a:t>ARENT </a:t>
            </a:r>
            <a:r>
              <a:rPr lang="en-US" dirty="0">
                <a:solidFill>
                  <a:srgbClr val="FF0000"/>
                </a:solidFill>
              </a:rPr>
              <a:t>A</a:t>
            </a:r>
            <a:r>
              <a:rPr lang="en-US" dirty="0"/>
              <a:t>THLETE </a:t>
            </a:r>
            <a:r>
              <a:rPr lang="en-US" dirty="0">
                <a:solidFill>
                  <a:srgbClr val="FF0000"/>
                </a:solidFill>
              </a:rPr>
              <a:t>C</a:t>
            </a:r>
            <a:r>
              <a:rPr lang="en-US" dirty="0"/>
              <a:t>OACH (</a:t>
            </a:r>
            <a:r>
              <a:rPr lang="en-US" dirty="0">
                <a:solidFill>
                  <a:srgbClr val="FF0000"/>
                </a:solidFill>
              </a:rPr>
              <a:t>PAC</a:t>
            </a:r>
            <a:r>
              <a:rPr lang="en-US" dirty="0"/>
              <a:t>) MEETING</a:t>
            </a:r>
          </a:p>
          <a:p>
            <a:pPr algn="ctr"/>
            <a:r>
              <a:rPr lang="en-US" sz="3500" dirty="0"/>
              <a:t>(tentative) Tuesday, July 26, 2022</a:t>
            </a:r>
          </a:p>
          <a:p>
            <a:pPr algn="ctr"/>
            <a:r>
              <a:rPr lang="en-US" sz="3500" dirty="0"/>
              <a:t>5:30pm  Auditorium</a:t>
            </a:r>
          </a:p>
        </p:txBody>
      </p:sp>
      <p:sp>
        <p:nvSpPr>
          <p:cNvPr id="5" name="Title 1">
            <a:extLst>
              <a:ext uri="{FF2B5EF4-FFF2-40B4-BE49-F238E27FC236}">
                <a16:creationId xmlns:a16="http://schemas.microsoft.com/office/drawing/2014/main" id="{E31DEA25-1ECA-49CF-A0C3-0EDB7EFBA588}"/>
              </a:ext>
            </a:extLst>
          </p:cNvPr>
          <p:cNvSpPr txBox="1">
            <a:spLocks/>
          </p:cNvSpPr>
          <p:nvPr/>
        </p:nvSpPr>
        <p:spPr>
          <a:xfrm>
            <a:off x="0" y="729763"/>
            <a:ext cx="3481754" cy="53633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en-US" sz="8000" dirty="0"/>
              <a:t>2022</a:t>
            </a:r>
            <a:r>
              <a:rPr lang="en-US" sz="6000" dirty="0"/>
              <a:t> </a:t>
            </a:r>
            <a:br>
              <a:rPr lang="en-US" dirty="0"/>
            </a:br>
            <a:r>
              <a:rPr lang="en-US" sz="6000" dirty="0">
                <a:solidFill>
                  <a:srgbClr val="FFFF00"/>
                </a:solidFill>
              </a:rPr>
              <a:t>SUMMER</a:t>
            </a:r>
            <a:br>
              <a:rPr lang="en-US" sz="6000" dirty="0">
                <a:solidFill>
                  <a:srgbClr val="FFFF00"/>
                </a:solidFill>
              </a:rPr>
            </a:br>
            <a:r>
              <a:rPr lang="en-US" sz="6000" dirty="0">
                <a:solidFill>
                  <a:srgbClr val="FFFF00"/>
                </a:solidFill>
              </a:rPr>
              <a:t>EVENTS</a:t>
            </a:r>
            <a:br>
              <a:rPr lang="en-US" dirty="0"/>
            </a:br>
            <a:r>
              <a:rPr lang="en-US" sz="4000" i="1" dirty="0"/>
              <a:t>LNHSVB</a:t>
            </a:r>
            <a:endParaRPr lang="en-US" dirty="0"/>
          </a:p>
        </p:txBody>
      </p:sp>
      <p:sp>
        <p:nvSpPr>
          <p:cNvPr id="6" name="Title 1">
            <a:extLst>
              <a:ext uri="{FF2B5EF4-FFF2-40B4-BE49-F238E27FC236}">
                <a16:creationId xmlns:a16="http://schemas.microsoft.com/office/drawing/2014/main" id="{172020E1-E456-4635-96EB-DFC97E45AD54}"/>
              </a:ext>
            </a:extLst>
          </p:cNvPr>
          <p:cNvSpPr txBox="1">
            <a:spLocks/>
          </p:cNvSpPr>
          <p:nvPr/>
        </p:nvSpPr>
        <p:spPr>
          <a:xfrm>
            <a:off x="2740269" y="4879317"/>
            <a:ext cx="9601200" cy="1012371"/>
          </a:xfrm>
          <a:prstGeom prst="rect">
            <a:avLst/>
          </a:prstGeom>
        </p:spPr>
        <p:txBody>
          <a:bodyPr vert="horz" lIns="91440" tIns="45720" rIns="91440" bIns="45720" rtlCol="0" anchor="t">
            <a:normAutofit fontScale="70000" lnSpcReduction="200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n-US" dirty="0">
                <a:solidFill>
                  <a:srgbClr val="0070C0"/>
                </a:solidFill>
              </a:rPr>
              <a:t>C</a:t>
            </a:r>
            <a:r>
              <a:rPr lang="en-US" dirty="0">
                <a:solidFill>
                  <a:schemeClr val="accent5">
                    <a:lumMod val="20000"/>
                    <a:lumOff val="80000"/>
                  </a:schemeClr>
                </a:solidFill>
              </a:rPr>
              <a:t>ONCORDIA </a:t>
            </a:r>
            <a:r>
              <a:rPr lang="en-US" dirty="0">
                <a:solidFill>
                  <a:srgbClr val="0070C0"/>
                </a:solidFill>
              </a:rPr>
              <a:t>U</a:t>
            </a:r>
            <a:r>
              <a:rPr lang="en-US" dirty="0">
                <a:solidFill>
                  <a:schemeClr val="accent5">
                    <a:lumMod val="20000"/>
                    <a:lumOff val="80000"/>
                  </a:schemeClr>
                </a:solidFill>
              </a:rPr>
              <a:t>NIVERSITY </a:t>
            </a:r>
            <a:r>
              <a:rPr lang="en-US" dirty="0">
                <a:solidFill>
                  <a:srgbClr val="0070C0"/>
                </a:solidFill>
              </a:rPr>
              <a:t>T</a:t>
            </a:r>
            <a:r>
              <a:rPr lang="en-US" dirty="0">
                <a:solidFill>
                  <a:schemeClr val="accent5">
                    <a:lumMod val="20000"/>
                    <a:lumOff val="80000"/>
                  </a:schemeClr>
                </a:solidFill>
              </a:rPr>
              <a:t>EAM CAMP</a:t>
            </a:r>
          </a:p>
          <a:p>
            <a:pPr algn="ctr"/>
            <a:r>
              <a:rPr lang="en-US" sz="3500" dirty="0"/>
              <a:t>Saturday/Sunday, July 30-31, 2022</a:t>
            </a:r>
          </a:p>
          <a:p>
            <a:pPr algn="ctr"/>
            <a:r>
              <a:rPr lang="en-US" sz="3500" dirty="0"/>
              <a:t>9:30am-3:30pm</a:t>
            </a:r>
          </a:p>
        </p:txBody>
      </p:sp>
      <p:sp>
        <p:nvSpPr>
          <p:cNvPr id="7" name="Title 1">
            <a:extLst>
              <a:ext uri="{FF2B5EF4-FFF2-40B4-BE49-F238E27FC236}">
                <a16:creationId xmlns:a16="http://schemas.microsoft.com/office/drawing/2014/main" id="{DB1D5803-6FAB-4E35-86B1-12B16819E1C9}"/>
              </a:ext>
            </a:extLst>
          </p:cNvPr>
          <p:cNvSpPr txBox="1">
            <a:spLocks/>
          </p:cNvSpPr>
          <p:nvPr/>
        </p:nvSpPr>
        <p:spPr>
          <a:xfrm>
            <a:off x="2740269" y="2922815"/>
            <a:ext cx="9601200" cy="1012371"/>
          </a:xfrm>
          <a:prstGeom prst="rect">
            <a:avLst/>
          </a:prstGeom>
        </p:spPr>
        <p:txBody>
          <a:bodyPr vert="horz" lIns="91440" tIns="45720" rIns="91440" bIns="45720" rtlCol="0" anchor="t">
            <a:normAutofit fontScale="70000" lnSpcReduction="200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n-US" b="1" dirty="0">
                <a:solidFill>
                  <a:schemeClr val="accent5">
                    <a:lumMod val="50000"/>
                  </a:schemeClr>
                </a:solidFill>
              </a:rPr>
              <a:t>M</a:t>
            </a:r>
            <a:r>
              <a:rPr lang="en-US" dirty="0">
                <a:solidFill>
                  <a:schemeClr val="accent5">
                    <a:lumMod val="20000"/>
                    <a:lumOff val="80000"/>
                  </a:schemeClr>
                </a:solidFill>
              </a:rPr>
              <a:t>cCUTCHEON </a:t>
            </a:r>
            <a:r>
              <a:rPr lang="en-US" b="1" dirty="0">
                <a:solidFill>
                  <a:schemeClr val="accent5">
                    <a:lumMod val="50000"/>
                  </a:schemeClr>
                </a:solidFill>
              </a:rPr>
              <a:t>T</a:t>
            </a:r>
            <a:r>
              <a:rPr lang="en-US" dirty="0">
                <a:solidFill>
                  <a:schemeClr val="accent5">
                    <a:lumMod val="20000"/>
                    <a:lumOff val="80000"/>
                  </a:schemeClr>
                </a:solidFill>
              </a:rPr>
              <a:t>EAM CAMP</a:t>
            </a:r>
          </a:p>
          <a:p>
            <a:pPr algn="ctr"/>
            <a:r>
              <a:rPr lang="en-US" sz="3500" dirty="0"/>
              <a:t>Friday/Saturday/Sunday, July 15-17, 2022</a:t>
            </a:r>
          </a:p>
          <a:p>
            <a:pPr algn="ctr"/>
            <a:r>
              <a:rPr lang="en-US" sz="3500" dirty="0"/>
              <a:t>UMN</a:t>
            </a:r>
          </a:p>
        </p:txBody>
      </p:sp>
    </p:spTree>
    <p:extLst>
      <p:ext uri="{BB962C8B-B14F-4D97-AF65-F5344CB8AC3E}">
        <p14:creationId xmlns:p14="http://schemas.microsoft.com/office/powerpoint/2010/main" val="10210081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D06212A-5E8C-42A6-A6D6-4232B09013F4}"/>
              </a:ext>
            </a:extLst>
          </p:cNvPr>
          <p:cNvSpPr txBox="1">
            <a:spLocks/>
          </p:cNvSpPr>
          <p:nvPr/>
        </p:nvSpPr>
        <p:spPr>
          <a:xfrm>
            <a:off x="2787162" y="3483192"/>
            <a:ext cx="9601200" cy="1303961"/>
          </a:xfrm>
          <a:prstGeom prst="rect">
            <a:avLst/>
          </a:prstGeom>
        </p:spPr>
        <p:txBody>
          <a:bodyPr vert="horz" lIns="91440" tIns="45720" rIns="91440" bIns="45720" rtlCol="0" anchor="t">
            <a:normAutofit fontScale="77500" lnSpcReduction="200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n-US" dirty="0">
                <a:solidFill>
                  <a:srgbClr val="C00000"/>
                </a:solidFill>
              </a:rPr>
              <a:t>P</a:t>
            </a:r>
            <a:r>
              <a:rPr lang="en-US" dirty="0">
                <a:solidFill>
                  <a:schemeClr val="accent5">
                    <a:lumMod val="20000"/>
                    <a:lumOff val="80000"/>
                  </a:schemeClr>
                </a:solidFill>
              </a:rPr>
              <a:t>ANTHER </a:t>
            </a:r>
            <a:r>
              <a:rPr lang="en-US" dirty="0">
                <a:solidFill>
                  <a:srgbClr val="C00000"/>
                </a:solidFill>
              </a:rPr>
              <a:t>P</a:t>
            </a:r>
            <a:r>
              <a:rPr lang="en-US" dirty="0">
                <a:solidFill>
                  <a:schemeClr val="accent5">
                    <a:lumMod val="20000"/>
                    <a:lumOff val="80000"/>
                  </a:schemeClr>
                </a:solidFill>
              </a:rPr>
              <a:t>REP </a:t>
            </a:r>
            <a:r>
              <a:rPr lang="en-US" dirty="0">
                <a:solidFill>
                  <a:srgbClr val="C00000"/>
                </a:solidFill>
              </a:rPr>
              <a:t>D</a:t>
            </a:r>
            <a:r>
              <a:rPr lang="en-US" dirty="0">
                <a:solidFill>
                  <a:schemeClr val="accent5">
                    <a:lumMod val="20000"/>
                    <a:lumOff val="80000"/>
                  </a:schemeClr>
                </a:solidFill>
              </a:rPr>
              <a:t>AY</a:t>
            </a:r>
          </a:p>
          <a:p>
            <a:pPr algn="ctr"/>
            <a:r>
              <a:rPr lang="en-US" sz="3500" dirty="0"/>
              <a:t>Wednesday, August 10, 2022</a:t>
            </a:r>
          </a:p>
          <a:p>
            <a:pPr algn="ctr"/>
            <a:r>
              <a:rPr lang="en-US" sz="3500" dirty="0"/>
              <a:t>9am-1pm</a:t>
            </a:r>
          </a:p>
          <a:p>
            <a:pPr algn="ctr"/>
            <a:r>
              <a:rPr lang="en-US" sz="2900" dirty="0"/>
              <a:t>Antlers Park</a:t>
            </a:r>
          </a:p>
        </p:txBody>
      </p:sp>
      <p:sp>
        <p:nvSpPr>
          <p:cNvPr id="5" name="Title 1">
            <a:extLst>
              <a:ext uri="{FF2B5EF4-FFF2-40B4-BE49-F238E27FC236}">
                <a16:creationId xmlns:a16="http://schemas.microsoft.com/office/drawing/2014/main" id="{DCA82BFA-E718-4D32-A384-457529991DD0}"/>
              </a:ext>
            </a:extLst>
          </p:cNvPr>
          <p:cNvSpPr txBox="1">
            <a:spLocks/>
          </p:cNvSpPr>
          <p:nvPr/>
        </p:nvSpPr>
        <p:spPr>
          <a:xfrm>
            <a:off x="2787162" y="5227470"/>
            <a:ext cx="9601200" cy="1012371"/>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n-US" sz="3600" dirty="0">
                <a:solidFill>
                  <a:schemeClr val="accent5">
                    <a:lumMod val="20000"/>
                    <a:lumOff val="80000"/>
                  </a:schemeClr>
                </a:solidFill>
              </a:rPr>
              <a:t>2022 </a:t>
            </a:r>
            <a:r>
              <a:rPr lang="en-US" sz="3600" dirty="0">
                <a:solidFill>
                  <a:srgbClr val="C00000"/>
                </a:solidFill>
              </a:rPr>
              <a:t>L</a:t>
            </a:r>
            <a:r>
              <a:rPr lang="en-US" sz="3600" dirty="0">
                <a:solidFill>
                  <a:schemeClr val="accent5">
                    <a:lumMod val="20000"/>
                    <a:lumOff val="80000"/>
                  </a:schemeClr>
                </a:solidFill>
              </a:rPr>
              <a:t>NVB </a:t>
            </a:r>
            <a:r>
              <a:rPr lang="en-US" sz="3600" dirty="0">
                <a:solidFill>
                  <a:srgbClr val="C00000"/>
                </a:solidFill>
              </a:rPr>
              <a:t>T</a:t>
            </a:r>
            <a:r>
              <a:rPr lang="en-US" sz="3600" dirty="0">
                <a:solidFill>
                  <a:schemeClr val="accent5">
                    <a:lumMod val="20000"/>
                    <a:lumOff val="80000"/>
                  </a:schemeClr>
                </a:solidFill>
              </a:rPr>
              <a:t>RYOUTS </a:t>
            </a:r>
          </a:p>
          <a:p>
            <a:pPr algn="ctr"/>
            <a:r>
              <a:rPr lang="en-US" sz="2800" dirty="0"/>
              <a:t>Begin on Monday, August 15</a:t>
            </a:r>
            <a:r>
              <a:rPr lang="en-US" sz="2800" baseline="30000" dirty="0"/>
              <a:t>th</a:t>
            </a:r>
            <a:endParaRPr lang="en-US" sz="2800" dirty="0"/>
          </a:p>
        </p:txBody>
      </p:sp>
      <p:pic>
        <p:nvPicPr>
          <p:cNvPr id="6" name="Picture 5">
            <a:extLst>
              <a:ext uri="{FF2B5EF4-FFF2-40B4-BE49-F238E27FC236}">
                <a16:creationId xmlns:a16="http://schemas.microsoft.com/office/drawing/2014/main" id="{667DC22D-0084-4BB3-88C9-927A12E4DE04}"/>
              </a:ext>
            </a:extLst>
          </p:cNvPr>
          <p:cNvPicPr>
            <a:picLocks noChangeAspect="1"/>
          </p:cNvPicPr>
          <p:nvPr/>
        </p:nvPicPr>
        <p:blipFill>
          <a:blip r:embed="rId2"/>
          <a:stretch>
            <a:fillRect/>
          </a:stretch>
        </p:blipFill>
        <p:spPr>
          <a:xfrm>
            <a:off x="5579348" y="516953"/>
            <a:ext cx="4016828" cy="2351670"/>
          </a:xfrm>
          <a:prstGeom prst="rect">
            <a:avLst/>
          </a:prstGeom>
        </p:spPr>
      </p:pic>
      <p:sp>
        <p:nvSpPr>
          <p:cNvPr id="7" name="Title 1">
            <a:extLst>
              <a:ext uri="{FF2B5EF4-FFF2-40B4-BE49-F238E27FC236}">
                <a16:creationId xmlns:a16="http://schemas.microsoft.com/office/drawing/2014/main" id="{CEA31EAA-32CA-433D-A9C8-635C5E1FD58B}"/>
              </a:ext>
            </a:extLst>
          </p:cNvPr>
          <p:cNvSpPr txBox="1">
            <a:spLocks/>
          </p:cNvSpPr>
          <p:nvPr/>
        </p:nvSpPr>
        <p:spPr>
          <a:xfrm>
            <a:off x="0" y="729763"/>
            <a:ext cx="3481754" cy="53633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en-US" sz="8000" dirty="0"/>
              <a:t>2022</a:t>
            </a:r>
            <a:r>
              <a:rPr lang="en-US" sz="6000" dirty="0"/>
              <a:t> </a:t>
            </a:r>
            <a:br>
              <a:rPr lang="en-US" dirty="0"/>
            </a:br>
            <a:r>
              <a:rPr lang="en-US" sz="6000" dirty="0">
                <a:solidFill>
                  <a:srgbClr val="FFFF00"/>
                </a:solidFill>
              </a:rPr>
              <a:t>FALL</a:t>
            </a:r>
            <a:br>
              <a:rPr lang="en-US" sz="6000" dirty="0">
                <a:solidFill>
                  <a:srgbClr val="FFFF00"/>
                </a:solidFill>
              </a:rPr>
            </a:br>
            <a:r>
              <a:rPr lang="en-US" sz="6000" dirty="0">
                <a:solidFill>
                  <a:srgbClr val="FFFF00"/>
                </a:solidFill>
              </a:rPr>
              <a:t>START</a:t>
            </a:r>
          </a:p>
          <a:p>
            <a:pPr algn="ctr"/>
            <a:r>
              <a:rPr lang="en-US" sz="4000" i="1" dirty="0"/>
              <a:t>LNHSVB</a:t>
            </a:r>
            <a:endParaRPr lang="en-US" dirty="0"/>
          </a:p>
        </p:txBody>
      </p:sp>
    </p:spTree>
    <p:extLst>
      <p:ext uri="{BB962C8B-B14F-4D97-AF65-F5344CB8AC3E}">
        <p14:creationId xmlns:p14="http://schemas.microsoft.com/office/powerpoint/2010/main" val="39693959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F60AF75-33F8-438F-92EC-0D67FCB21B9D}"/>
              </a:ext>
            </a:extLst>
          </p:cNvPr>
          <p:cNvSpPr txBox="1">
            <a:spLocks/>
          </p:cNvSpPr>
          <p:nvPr/>
        </p:nvSpPr>
        <p:spPr>
          <a:xfrm>
            <a:off x="2892669" y="378068"/>
            <a:ext cx="9601200" cy="5603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en-US" sz="7200" i="1" dirty="0">
                <a:solidFill>
                  <a:schemeClr val="accent2">
                    <a:lumMod val="20000"/>
                    <a:lumOff val="80000"/>
                  </a:schemeClr>
                </a:solidFill>
              </a:rPr>
              <a:t>THANK YOU</a:t>
            </a:r>
            <a:br>
              <a:rPr lang="en-US" dirty="0"/>
            </a:br>
            <a:r>
              <a:rPr lang="en-US" sz="5400" dirty="0"/>
              <a:t>for your attendance</a:t>
            </a:r>
            <a:br>
              <a:rPr lang="en-US" sz="5400" dirty="0"/>
            </a:br>
            <a:r>
              <a:rPr lang="en-US" sz="4000" dirty="0"/>
              <a:t>and</a:t>
            </a:r>
            <a:br>
              <a:rPr lang="en-US" sz="5400" dirty="0"/>
            </a:br>
            <a:r>
              <a:rPr lang="en-US" sz="5400" dirty="0"/>
              <a:t>commitment to the 2022 </a:t>
            </a:r>
            <a:br>
              <a:rPr lang="en-US" sz="5400" dirty="0"/>
            </a:br>
            <a:r>
              <a:rPr lang="en-US" sz="5400" dirty="0"/>
              <a:t>LNHS volleyball season</a:t>
            </a:r>
            <a:endParaRPr lang="en-US" dirty="0"/>
          </a:p>
        </p:txBody>
      </p:sp>
      <p:pic>
        <p:nvPicPr>
          <p:cNvPr id="6" name="Picture 5" descr="A picture containing toy&#10;&#10;Description automatically generated">
            <a:extLst>
              <a:ext uri="{FF2B5EF4-FFF2-40B4-BE49-F238E27FC236}">
                <a16:creationId xmlns:a16="http://schemas.microsoft.com/office/drawing/2014/main" id="{B40EBCD4-D2CA-46F6-9EE0-C6676AE1A9B6}"/>
              </a:ext>
            </a:extLst>
          </p:cNvPr>
          <p:cNvPicPr>
            <a:picLocks noChangeAspect="1"/>
          </p:cNvPicPr>
          <p:nvPr/>
        </p:nvPicPr>
        <p:blipFill>
          <a:blip r:embed="rId2"/>
          <a:stretch>
            <a:fillRect/>
          </a:stretch>
        </p:blipFill>
        <p:spPr>
          <a:xfrm>
            <a:off x="224937" y="2488222"/>
            <a:ext cx="2943225" cy="2943225"/>
          </a:xfrm>
          <a:prstGeom prst="rect">
            <a:avLst/>
          </a:prstGeom>
        </p:spPr>
      </p:pic>
      <p:sp>
        <p:nvSpPr>
          <p:cNvPr id="7" name="Title 1">
            <a:extLst>
              <a:ext uri="{FF2B5EF4-FFF2-40B4-BE49-F238E27FC236}">
                <a16:creationId xmlns:a16="http://schemas.microsoft.com/office/drawing/2014/main" id="{6A807015-A534-48E6-A28F-CFEC75BB7966}"/>
              </a:ext>
            </a:extLst>
          </p:cNvPr>
          <p:cNvSpPr txBox="1">
            <a:spLocks/>
          </p:cNvSpPr>
          <p:nvPr/>
        </p:nvSpPr>
        <p:spPr>
          <a:xfrm>
            <a:off x="-356455" y="1475851"/>
            <a:ext cx="4106007" cy="1012371"/>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n-US" sz="4000" i="1" dirty="0">
                <a:solidFill>
                  <a:schemeClr val="accent5">
                    <a:lumMod val="20000"/>
                    <a:lumOff val="80000"/>
                  </a:schemeClr>
                </a:solidFill>
              </a:rPr>
              <a:t>Questions?</a:t>
            </a:r>
            <a:endParaRPr lang="en-US" sz="3500" dirty="0"/>
          </a:p>
        </p:txBody>
      </p:sp>
    </p:spTree>
    <p:extLst>
      <p:ext uri="{BB962C8B-B14F-4D97-AF65-F5344CB8AC3E}">
        <p14:creationId xmlns:p14="http://schemas.microsoft.com/office/powerpoint/2010/main" val="3954760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4BF10E-5F8F-460C-954C-DFED0985F8D1}"/>
              </a:ext>
            </a:extLst>
          </p:cNvPr>
          <p:cNvSpPr>
            <a:spLocks noGrp="1"/>
          </p:cNvSpPr>
          <p:nvPr>
            <p:ph idx="1"/>
          </p:nvPr>
        </p:nvSpPr>
        <p:spPr>
          <a:xfrm>
            <a:off x="2293503" y="490912"/>
            <a:ext cx="7315200" cy="769383"/>
          </a:xfrm>
        </p:spPr>
        <p:txBody>
          <a:bodyPr>
            <a:normAutofit/>
          </a:bodyPr>
          <a:lstStyle/>
          <a:p>
            <a:pPr marL="0" indent="0" algn="ctr">
              <a:buNone/>
            </a:pPr>
            <a:r>
              <a:rPr lang="en-US" sz="3200" b="1" dirty="0">
                <a:solidFill>
                  <a:srgbClr val="FF0000"/>
                </a:solidFill>
              </a:rPr>
              <a:t>Volunteering</a:t>
            </a:r>
          </a:p>
        </p:txBody>
      </p:sp>
      <p:pic>
        <p:nvPicPr>
          <p:cNvPr id="4" name="Picture 2" descr="Pin on Volunteers">
            <a:extLst>
              <a:ext uri="{FF2B5EF4-FFF2-40B4-BE49-F238E27FC236}">
                <a16:creationId xmlns:a16="http://schemas.microsoft.com/office/drawing/2014/main" id="{4A52707E-4D90-420E-84C2-5AE66C1D87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941" y="1260295"/>
            <a:ext cx="3011395" cy="3011395"/>
          </a:xfrm>
          <a:prstGeom prst="rect">
            <a:avLst/>
          </a:prstGeom>
          <a:noFill/>
          <a:ln w="25400">
            <a:solidFill>
              <a:schemeClr val="bg1"/>
            </a:solidFill>
          </a:ln>
        </p:spPr>
      </p:pic>
      <p:sp>
        <p:nvSpPr>
          <p:cNvPr id="5" name="TextBox 4">
            <a:extLst>
              <a:ext uri="{FF2B5EF4-FFF2-40B4-BE49-F238E27FC236}">
                <a16:creationId xmlns:a16="http://schemas.microsoft.com/office/drawing/2014/main" id="{1B4C1BD7-91B9-4AAF-A5F7-F772BD5E2007}"/>
              </a:ext>
            </a:extLst>
          </p:cNvPr>
          <p:cNvSpPr txBox="1"/>
          <p:nvPr/>
        </p:nvSpPr>
        <p:spPr>
          <a:xfrm>
            <a:off x="8380645" y="4668323"/>
            <a:ext cx="3901736" cy="861774"/>
          </a:xfrm>
          <a:prstGeom prst="rect">
            <a:avLst/>
          </a:prstGeom>
          <a:noFill/>
        </p:spPr>
        <p:txBody>
          <a:bodyPr wrap="square" rtlCol="0">
            <a:spAutoFit/>
          </a:bodyPr>
          <a:lstStyle/>
          <a:p>
            <a:pPr algn="ctr"/>
            <a:r>
              <a:rPr lang="en-US" i="1" dirty="0"/>
              <a:t>Joy multiplies</a:t>
            </a:r>
          </a:p>
          <a:p>
            <a:pPr algn="ctr"/>
            <a:r>
              <a:rPr lang="en-US" i="1" dirty="0"/>
              <a:t>when it is shared among friends.</a:t>
            </a:r>
          </a:p>
          <a:p>
            <a:pPr algn="ctr"/>
            <a:r>
              <a:rPr lang="en-US" sz="1400" dirty="0"/>
              <a:t>-R.A. Salvatore</a:t>
            </a:r>
          </a:p>
        </p:txBody>
      </p:sp>
      <p:sp>
        <p:nvSpPr>
          <p:cNvPr id="6" name="TextBox 5">
            <a:extLst>
              <a:ext uri="{FF2B5EF4-FFF2-40B4-BE49-F238E27FC236}">
                <a16:creationId xmlns:a16="http://schemas.microsoft.com/office/drawing/2014/main" id="{BBFEE015-A594-4725-A1C5-2FA78BC861A5}"/>
              </a:ext>
            </a:extLst>
          </p:cNvPr>
          <p:cNvSpPr txBox="1"/>
          <p:nvPr/>
        </p:nvSpPr>
        <p:spPr>
          <a:xfrm>
            <a:off x="-223230" y="4513353"/>
            <a:ext cx="3901736" cy="1415772"/>
          </a:xfrm>
          <a:prstGeom prst="rect">
            <a:avLst/>
          </a:prstGeom>
          <a:noFill/>
        </p:spPr>
        <p:txBody>
          <a:bodyPr wrap="square" rtlCol="0">
            <a:spAutoFit/>
          </a:bodyPr>
          <a:lstStyle/>
          <a:p>
            <a:pPr algn="ctr"/>
            <a:r>
              <a:rPr lang="en-US" i="1" dirty="0"/>
              <a:t>Do things for people </a:t>
            </a:r>
          </a:p>
          <a:p>
            <a:pPr algn="ctr"/>
            <a:r>
              <a:rPr lang="en-US" i="1" dirty="0"/>
              <a:t>not because of who they are </a:t>
            </a:r>
          </a:p>
          <a:p>
            <a:pPr algn="ctr"/>
            <a:r>
              <a:rPr lang="en-US" i="1" dirty="0"/>
              <a:t>or what they do in return,</a:t>
            </a:r>
          </a:p>
          <a:p>
            <a:pPr algn="ctr"/>
            <a:r>
              <a:rPr lang="en-US" i="1" dirty="0"/>
              <a:t>but because of who you are.</a:t>
            </a:r>
          </a:p>
          <a:p>
            <a:pPr algn="ctr"/>
            <a:r>
              <a:rPr lang="en-US" sz="1400" dirty="0"/>
              <a:t>-Harold S. Kushner</a:t>
            </a:r>
          </a:p>
        </p:txBody>
      </p:sp>
      <p:sp>
        <p:nvSpPr>
          <p:cNvPr id="7" name="TextBox 6">
            <a:extLst>
              <a:ext uri="{FF2B5EF4-FFF2-40B4-BE49-F238E27FC236}">
                <a16:creationId xmlns:a16="http://schemas.microsoft.com/office/drawing/2014/main" id="{0129FEAE-56DC-429F-B307-C97AA2ABD07C}"/>
              </a:ext>
            </a:extLst>
          </p:cNvPr>
          <p:cNvSpPr txBox="1"/>
          <p:nvPr/>
        </p:nvSpPr>
        <p:spPr>
          <a:xfrm>
            <a:off x="4000235" y="1115872"/>
            <a:ext cx="3901736" cy="1415772"/>
          </a:xfrm>
          <a:prstGeom prst="rect">
            <a:avLst/>
          </a:prstGeom>
          <a:noFill/>
        </p:spPr>
        <p:txBody>
          <a:bodyPr wrap="square" rtlCol="0">
            <a:spAutoFit/>
          </a:bodyPr>
          <a:lstStyle/>
          <a:p>
            <a:pPr algn="ctr"/>
            <a:r>
              <a:rPr lang="en-US" i="1" dirty="0"/>
              <a:t>The heart of a volunteer is never measured in size, but by the depth of the commitment to make a difference in the lives of others.</a:t>
            </a:r>
          </a:p>
          <a:p>
            <a:pPr algn="ctr"/>
            <a:r>
              <a:rPr lang="en-US" sz="1400" dirty="0"/>
              <a:t>-DeAnn Hollis</a:t>
            </a:r>
          </a:p>
        </p:txBody>
      </p:sp>
      <p:pic>
        <p:nvPicPr>
          <p:cNvPr id="1026" name="Picture 2" descr="Peanuts Thank You | USPS.com">
            <a:extLst>
              <a:ext uri="{FF2B5EF4-FFF2-40B4-BE49-F238E27FC236}">
                <a16:creationId xmlns:a16="http://schemas.microsoft.com/office/drawing/2014/main" id="{8F467F57-DA26-422C-AC1D-3CC4C99817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406" t="2559" r="15150" b="1861"/>
          <a:stretch/>
        </p:blipFill>
        <p:spPr bwMode="auto">
          <a:xfrm>
            <a:off x="9135036" y="1260295"/>
            <a:ext cx="2447364" cy="33684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F14C88D-53D4-4E13-92DC-1279C3655DD6}"/>
              </a:ext>
            </a:extLst>
          </p:cNvPr>
          <p:cNvSpPr txBox="1"/>
          <p:nvPr/>
        </p:nvSpPr>
        <p:spPr>
          <a:xfrm>
            <a:off x="3397650" y="2779819"/>
            <a:ext cx="5106906" cy="3747180"/>
          </a:xfrm>
          <a:prstGeom prst="rect">
            <a:avLst/>
          </a:prstGeom>
          <a:noFill/>
        </p:spPr>
        <p:txBody>
          <a:bodyPr wrap="square" rtlCol="0">
            <a:spAutoFit/>
          </a:bodyPr>
          <a:lstStyle/>
          <a:p>
            <a:pPr algn="ctr"/>
            <a:r>
              <a:rPr lang="en-US" sz="2000" b="1" i="1" u="sng" dirty="0"/>
              <a:t>Volunteering in the LNHSVBBC includes:</a:t>
            </a:r>
          </a:p>
          <a:p>
            <a:endParaRPr lang="en-US" sz="1050" dirty="0"/>
          </a:p>
          <a:p>
            <a:pPr marL="1200150" lvl="2" indent="-285750">
              <a:lnSpc>
                <a:spcPct val="150000"/>
              </a:lnSpc>
              <a:buFont typeface="Arial" panose="020B0604020202020204" pitchFamily="34" charset="0"/>
              <a:buChar char="•"/>
            </a:pPr>
            <a:r>
              <a:rPr lang="en-US" dirty="0"/>
              <a:t>Welcome and Acceptance,</a:t>
            </a:r>
            <a:endParaRPr lang="en-US" sz="500" dirty="0"/>
          </a:p>
          <a:p>
            <a:pPr marL="1200150" lvl="2" indent="-285750">
              <a:lnSpc>
                <a:spcPct val="150000"/>
              </a:lnSpc>
              <a:buFont typeface="Arial" panose="020B0604020202020204" pitchFamily="34" charset="0"/>
              <a:buChar char="•"/>
            </a:pPr>
            <a:r>
              <a:rPr lang="en-US" dirty="0"/>
              <a:t>Cooperation,</a:t>
            </a:r>
          </a:p>
          <a:p>
            <a:pPr marL="1200150" lvl="2" indent="-285750">
              <a:lnSpc>
                <a:spcPct val="150000"/>
              </a:lnSpc>
              <a:buFont typeface="Arial" panose="020B0604020202020204" pitchFamily="34" charset="0"/>
              <a:buChar char="•"/>
            </a:pPr>
            <a:r>
              <a:rPr lang="en-US" dirty="0"/>
              <a:t>Support </a:t>
            </a:r>
            <a:r>
              <a:rPr lang="en-US" sz="1400" dirty="0"/>
              <a:t>(peer, financial, project etc.)</a:t>
            </a:r>
            <a:r>
              <a:rPr lang="en-US" dirty="0"/>
              <a:t>,</a:t>
            </a:r>
          </a:p>
          <a:p>
            <a:pPr marL="1200150" lvl="2" indent="-285750">
              <a:lnSpc>
                <a:spcPct val="150000"/>
              </a:lnSpc>
              <a:buFont typeface="Arial" panose="020B0604020202020204" pitchFamily="34" charset="0"/>
              <a:buChar char="•"/>
            </a:pPr>
            <a:r>
              <a:rPr lang="en-US" dirty="0"/>
              <a:t>Foundation and Flexibility/Creativity,</a:t>
            </a:r>
          </a:p>
          <a:p>
            <a:pPr marL="1200150" lvl="2" indent="-285750">
              <a:lnSpc>
                <a:spcPct val="150000"/>
              </a:lnSpc>
              <a:buFont typeface="Arial" panose="020B0604020202020204" pitchFamily="34" charset="0"/>
              <a:buChar char="•"/>
            </a:pPr>
            <a:r>
              <a:rPr lang="en-US" dirty="0"/>
              <a:t>Brainstorming and Problem-Solving,</a:t>
            </a:r>
          </a:p>
          <a:p>
            <a:pPr marL="1200150" lvl="2" indent="-285750">
              <a:lnSpc>
                <a:spcPct val="150000"/>
              </a:lnSpc>
              <a:buFont typeface="Arial" panose="020B0604020202020204" pitchFamily="34" charset="0"/>
              <a:buChar char="•"/>
            </a:pPr>
            <a:r>
              <a:rPr lang="en-US" dirty="0"/>
              <a:t>Contributions to a group (vs individual),</a:t>
            </a:r>
          </a:p>
          <a:p>
            <a:pPr marL="1200150" lvl="2" indent="-285750">
              <a:lnSpc>
                <a:spcPct val="150000"/>
              </a:lnSpc>
              <a:buFont typeface="Arial" panose="020B0604020202020204" pitchFamily="34" charset="0"/>
              <a:buChar char="•"/>
            </a:pPr>
            <a:r>
              <a:rPr lang="en-US" dirty="0"/>
              <a:t>Appreciation and Accomplishment.</a:t>
            </a:r>
          </a:p>
          <a:p>
            <a:pPr marL="1200150" lvl="2" indent="-285750">
              <a:buFont typeface="Arial" panose="020B0604020202020204" pitchFamily="34" charset="0"/>
              <a:buChar char="•"/>
            </a:pPr>
            <a:endParaRPr lang="en-US" dirty="0"/>
          </a:p>
        </p:txBody>
      </p:sp>
    </p:spTree>
    <p:extLst>
      <p:ext uri="{BB962C8B-B14F-4D97-AF65-F5344CB8AC3E}">
        <p14:creationId xmlns:p14="http://schemas.microsoft.com/office/powerpoint/2010/main" val="490918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61065D9-4532-4CB1-9099-2BF7165EDCEB}"/>
              </a:ext>
            </a:extLst>
          </p:cNvPr>
          <p:cNvSpPr>
            <a:spLocks noGrp="1"/>
          </p:cNvSpPr>
          <p:nvPr>
            <p:ph type="title"/>
          </p:nvPr>
        </p:nvSpPr>
        <p:spPr>
          <a:xfrm>
            <a:off x="0" y="1124140"/>
            <a:ext cx="3446585" cy="4600575"/>
          </a:xfrm>
        </p:spPr>
        <p:txBody>
          <a:bodyPr>
            <a:normAutofit/>
          </a:bodyPr>
          <a:lstStyle/>
          <a:p>
            <a:pPr algn="ctr"/>
            <a:r>
              <a:rPr lang="en-US" sz="7200" i="1" dirty="0">
                <a:solidFill>
                  <a:schemeClr val="tx1"/>
                </a:solidFill>
              </a:rPr>
              <a:t>2021</a:t>
            </a:r>
            <a:r>
              <a:rPr lang="en-US" sz="6000" dirty="0"/>
              <a:t> </a:t>
            </a:r>
            <a:br>
              <a:rPr lang="en-US" sz="6000" dirty="0"/>
            </a:br>
            <a:r>
              <a:rPr lang="en-US" sz="5200" dirty="0"/>
              <a:t>LNHSVBBC </a:t>
            </a:r>
            <a:r>
              <a:rPr lang="en-US" sz="5200" dirty="0">
                <a:solidFill>
                  <a:srgbClr val="FFFF00"/>
                </a:solidFill>
              </a:rPr>
              <a:t>EXECUTIVE BOARD</a:t>
            </a:r>
          </a:p>
        </p:txBody>
      </p:sp>
      <p:sp>
        <p:nvSpPr>
          <p:cNvPr id="17" name="Content Placeholder 16">
            <a:extLst>
              <a:ext uri="{FF2B5EF4-FFF2-40B4-BE49-F238E27FC236}">
                <a16:creationId xmlns:a16="http://schemas.microsoft.com/office/drawing/2014/main" id="{698535DE-0D54-4E02-BAA4-74EB095F920B}"/>
              </a:ext>
            </a:extLst>
          </p:cNvPr>
          <p:cNvSpPr>
            <a:spLocks noGrp="1"/>
          </p:cNvSpPr>
          <p:nvPr>
            <p:ph idx="1"/>
          </p:nvPr>
        </p:nvSpPr>
        <p:spPr>
          <a:xfrm>
            <a:off x="3825305" y="1124140"/>
            <a:ext cx="7930009" cy="4860607"/>
          </a:xfrm>
        </p:spPr>
        <p:txBody>
          <a:bodyPr>
            <a:normAutofit/>
          </a:bodyPr>
          <a:lstStyle/>
          <a:p>
            <a:pPr marL="0" indent="0">
              <a:buNone/>
            </a:pPr>
            <a:r>
              <a:rPr lang="en-US" sz="2800" dirty="0"/>
              <a:t>President:				</a:t>
            </a:r>
            <a:r>
              <a:rPr lang="en-US" sz="2800" i="1" dirty="0">
                <a:solidFill>
                  <a:schemeClr val="tx1"/>
                </a:solidFill>
              </a:rPr>
              <a:t>Barb Timm</a:t>
            </a:r>
          </a:p>
          <a:p>
            <a:pPr marL="0" indent="0">
              <a:buNone/>
            </a:pPr>
            <a:r>
              <a:rPr lang="en-US" sz="2800" dirty="0"/>
              <a:t>Vice President:			</a:t>
            </a:r>
            <a:r>
              <a:rPr lang="en-US" sz="2800" i="1" dirty="0">
                <a:solidFill>
                  <a:schemeClr val="tx1"/>
                </a:solidFill>
              </a:rPr>
              <a:t>Linette Ramsay</a:t>
            </a:r>
          </a:p>
          <a:p>
            <a:pPr marL="0" indent="0">
              <a:buNone/>
            </a:pPr>
            <a:r>
              <a:rPr lang="en-US" sz="2800" dirty="0"/>
              <a:t>Communications/Website:	</a:t>
            </a:r>
            <a:r>
              <a:rPr lang="en-US" sz="3200" i="1" dirty="0">
                <a:solidFill>
                  <a:schemeClr val="tx1"/>
                </a:solidFill>
              </a:rPr>
              <a:t>Delana Wherland</a:t>
            </a:r>
          </a:p>
          <a:p>
            <a:pPr marL="0" indent="0">
              <a:buNone/>
            </a:pPr>
            <a:r>
              <a:rPr lang="en-US" sz="2800" dirty="0"/>
              <a:t>Finance Director(s):		</a:t>
            </a:r>
            <a:r>
              <a:rPr lang="en-US" sz="2800" i="1" dirty="0">
                <a:solidFill>
                  <a:schemeClr val="tx1"/>
                </a:solidFill>
              </a:rPr>
              <a:t>Lori/Scott Firm</a:t>
            </a:r>
          </a:p>
          <a:p>
            <a:pPr marL="0" indent="0">
              <a:buNone/>
            </a:pPr>
            <a:r>
              <a:rPr lang="en-US" sz="2800" dirty="0"/>
              <a:t>Volunteer Director:		</a:t>
            </a:r>
            <a:r>
              <a:rPr lang="en-US" sz="2800" i="1" dirty="0">
                <a:solidFill>
                  <a:schemeClr val="tx1"/>
                </a:solidFill>
              </a:rPr>
              <a:t>Pam Dahl</a:t>
            </a:r>
          </a:p>
          <a:p>
            <a:pPr marL="0" indent="0">
              <a:buNone/>
            </a:pPr>
            <a:r>
              <a:rPr lang="en-US" sz="2800" dirty="0"/>
              <a:t>Special Events Director:		</a:t>
            </a:r>
            <a:r>
              <a:rPr lang="en-US" sz="2800" i="1" dirty="0">
                <a:solidFill>
                  <a:schemeClr val="tx1"/>
                </a:solidFill>
              </a:rPr>
              <a:t>Mary Pat Blascziek</a:t>
            </a:r>
          </a:p>
          <a:p>
            <a:pPr marL="0" indent="0">
              <a:buNone/>
            </a:pPr>
            <a:r>
              <a:rPr lang="en-US" sz="2800" dirty="0"/>
              <a:t>Tournaments Director(s):	</a:t>
            </a:r>
            <a:r>
              <a:rPr lang="en-US" sz="2800" i="1" dirty="0">
                <a:solidFill>
                  <a:schemeClr val="tx1"/>
                </a:solidFill>
              </a:rPr>
              <a:t>Dawn/Jim Jandro</a:t>
            </a:r>
          </a:p>
          <a:p>
            <a:pPr marL="0" indent="0">
              <a:buNone/>
            </a:pPr>
            <a:r>
              <a:rPr lang="en-US" sz="2800" dirty="0"/>
              <a:t>Concessions Director:		</a:t>
            </a:r>
            <a:r>
              <a:rPr lang="en-US" sz="2800" i="1" dirty="0">
                <a:solidFill>
                  <a:schemeClr val="tx1"/>
                </a:solidFill>
              </a:rPr>
              <a:t>Karlene Driver</a:t>
            </a:r>
          </a:p>
          <a:p>
            <a:pPr marL="0" indent="0">
              <a:buNone/>
            </a:pPr>
            <a:r>
              <a:rPr lang="en-US" sz="2800" i="1" dirty="0"/>
              <a:t>					</a:t>
            </a:r>
            <a:endParaRPr lang="en-US" sz="2800" dirty="0"/>
          </a:p>
        </p:txBody>
      </p:sp>
    </p:spTree>
    <p:extLst>
      <p:ext uri="{BB962C8B-B14F-4D97-AF65-F5344CB8AC3E}">
        <p14:creationId xmlns:p14="http://schemas.microsoft.com/office/powerpoint/2010/main" val="4213298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BD940E4-8F7B-4B4C-B22A-CB6B84937942}"/>
              </a:ext>
            </a:extLst>
          </p:cNvPr>
          <p:cNvSpPr>
            <a:spLocks noGrp="1"/>
          </p:cNvSpPr>
          <p:nvPr>
            <p:ph type="title"/>
          </p:nvPr>
        </p:nvSpPr>
        <p:spPr>
          <a:xfrm>
            <a:off x="0" y="1124140"/>
            <a:ext cx="3446585" cy="4600575"/>
          </a:xfrm>
        </p:spPr>
        <p:txBody>
          <a:bodyPr>
            <a:noAutofit/>
          </a:bodyPr>
          <a:lstStyle/>
          <a:p>
            <a:pPr algn="ctr"/>
            <a:r>
              <a:rPr lang="en-US" dirty="0">
                <a:solidFill>
                  <a:srgbClr val="FFFF00"/>
                </a:solidFill>
              </a:rPr>
              <a:t> </a:t>
            </a:r>
            <a:r>
              <a:rPr lang="en-US" sz="5400" dirty="0">
                <a:solidFill>
                  <a:srgbClr val="FFFF00"/>
                </a:solidFill>
              </a:rPr>
              <a:t>PURPOSE </a:t>
            </a:r>
            <a:br>
              <a:rPr lang="en-US" sz="5400" dirty="0">
                <a:solidFill>
                  <a:srgbClr val="FFFF00"/>
                </a:solidFill>
              </a:rPr>
            </a:br>
            <a:r>
              <a:rPr lang="en-US" sz="5400" dirty="0">
                <a:solidFill>
                  <a:schemeClr val="tx1"/>
                </a:solidFill>
              </a:rPr>
              <a:t>and</a:t>
            </a:r>
            <a:br>
              <a:rPr lang="en-US" sz="5400" dirty="0">
                <a:solidFill>
                  <a:srgbClr val="FFFF00"/>
                </a:solidFill>
              </a:rPr>
            </a:br>
            <a:r>
              <a:rPr lang="en-US" sz="5400" dirty="0">
                <a:solidFill>
                  <a:srgbClr val="FFFF00"/>
                </a:solidFill>
              </a:rPr>
              <a:t>OBJECTIVE</a:t>
            </a:r>
            <a:br>
              <a:rPr lang="en-US" sz="5400" dirty="0">
                <a:solidFill>
                  <a:srgbClr val="FFFF00"/>
                </a:solidFill>
              </a:rPr>
            </a:br>
            <a:r>
              <a:rPr lang="en-US" sz="5400" dirty="0">
                <a:solidFill>
                  <a:schemeClr val="tx1"/>
                </a:solidFill>
              </a:rPr>
              <a:t>of the  </a:t>
            </a:r>
            <a:br>
              <a:rPr lang="en-US" sz="5400" dirty="0"/>
            </a:br>
            <a:r>
              <a:rPr lang="en-US" sz="5400" dirty="0"/>
              <a:t>LNHSVBBC</a:t>
            </a:r>
            <a:endParaRPr lang="en-US" dirty="0">
              <a:solidFill>
                <a:srgbClr val="FFFF00"/>
              </a:solidFill>
            </a:endParaRPr>
          </a:p>
        </p:txBody>
      </p:sp>
      <p:sp>
        <p:nvSpPr>
          <p:cNvPr id="5" name="Content Placeholder 2">
            <a:extLst>
              <a:ext uri="{FF2B5EF4-FFF2-40B4-BE49-F238E27FC236}">
                <a16:creationId xmlns:a16="http://schemas.microsoft.com/office/drawing/2014/main" id="{1F435C7E-6559-4575-9433-8F4E7A6990EE}"/>
              </a:ext>
            </a:extLst>
          </p:cNvPr>
          <p:cNvSpPr>
            <a:spLocks noGrp="1"/>
          </p:cNvSpPr>
          <p:nvPr>
            <p:ph idx="1"/>
          </p:nvPr>
        </p:nvSpPr>
        <p:spPr>
          <a:xfrm>
            <a:off x="3691331" y="1038933"/>
            <a:ext cx="8097715" cy="5677749"/>
          </a:xfrm>
        </p:spPr>
        <p:txBody>
          <a:bodyPr>
            <a:normAutofit/>
          </a:bodyPr>
          <a:lstStyle/>
          <a:p>
            <a:pPr marL="0" indent="0">
              <a:buNone/>
            </a:pPr>
            <a:r>
              <a:rPr lang="en-US" sz="2400" dirty="0">
                <a:solidFill>
                  <a:schemeClr val="tx1"/>
                </a:solidFill>
              </a:rPr>
              <a:t>The </a:t>
            </a:r>
            <a:r>
              <a:rPr lang="en-US" sz="2400" b="1" dirty="0">
                <a:solidFill>
                  <a:srgbClr val="FFFF00"/>
                </a:solidFill>
              </a:rPr>
              <a:t>purpose</a:t>
            </a:r>
            <a:r>
              <a:rPr lang="en-US" sz="2400" dirty="0">
                <a:solidFill>
                  <a:schemeClr val="tx1"/>
                </a:solidFill>
              </a:rPr>
              <a:t> of the LNHSVBBC is to </a:t>
            </a:r>
            <a:r>
              <a:rPr lang="en-US" sz="2400" u="sng" dirty="0">
                <a:solidFill>
                  <a:schemeClr val="tx1"/>
                </a:solidFill>
              </a:rPr>
              <a:t>promote</a:t>
            </a:r>
            <a:r>
              <a:rPr lang="en-US" sz="2400" dirty="0">
                <a:solidFill>
                  <a:schemeClr val="tx1"/>
                </a:solidFill>
              </a:rPr>
              <a:t> the sport of girls’ volleyball for the student-athletes of Lakeville North High School.</a:t>
            </a:r>
          </a:p>
          <a:p>
            <a:pPr marL="0" indent="0">
              <a:buNone/>
            </a:pPr>
            <a:r>
              <a:rPr lang="en-US" dirty="0">
                <a:solidFill>
                  <a:schemeClr val="tx1"/>
                </a:solidFill>
              </a:rPr>
              <a:t>	</a:t>
            </a:r>
            <a:r>
              <a:rPr lang="en-US" sz="1800" i="1" dirty="0">
                <a:solidFill>
                  <a:schemeClr val="tx1"/>
                </a:solidFill>
              </a:rPr>
              <a:t>Ongoing dialogue with the LNHS Athletic Director and the LNHS 	volleyball coaching staff to ensure that the booster’s participation in and 	support of the volleyball program is at all times consistent with the 	highest goals and aspirations of the athletic competition among students.</a:t>
            </a:r>
          </a:p>
          <a:p>
            <a:pPr marL="0" indent="0">
              <a:buNone/>
            </a:pPr>
            <a:endParaRPr lang="en-US" i="1" dirty="0">
              <a:solidFill>
                <a:schemeClr val="tx1"/>
              </a:solidFill>
            </a:endParaRPr>
          </a:p>
          <a:p>
            <a:pPr marL="0" indent="0">
              <a:buNone/>
            </a:pPr>
            <a:r>
              <a:rPr lang="en-US" sz="2400" dirty="0">
                <a:solidFill>
                  <a:schemeClr val="tx1"/>
                </a:solidFill>
              </a:rPr>
              <a:t>The </a:t>
            </a:r>
            <a:r>
              <a:rPr lang="en-US" sz="2400" b="1" dirty="0">
                <a:solidFill>
                  <a:srgbClr val="FFFF00"/>
                </a:solidFill>
              </a:rPr>
              <a:t>objective</a:t>
            </a:r>
            <a:r>
              <a:rPr lang="en-US" sz="2400" dirty="0">
                <a:solidFill>
                  <a:srgbClr val="FFFF00"/>
                </a:solidFill>
              </a:rPr>
              <a:t> </a:t>
            </a:r>
            <a:r>
              <a:rPr lang="en-US" sz="2400" dirty="0">
                <a:solidFill>
                  <a:schemeClr val="tx1"/>
                </a:solidFill>
              </a:rPr>
              <a:t>of the LNHSVBBC is to </a:t>
            </a:r>
            <a:r>
              <a:rPr lang="en-US" sz="2400" u="sng" dirty="0">
                <a:solidFill>
                  <a:schemeClr val="tx1"/>
                </a:solidFill>
              </a:rPr>
              <a:t>support</a:t>
            </a:r>
            <a:r>
              <a:rPr lang="en-US" sz="2400" dirty="0">
                <a:solidFill>
                  <a:schemeClr val="tx1"/>
                </a:solidFill>
              </a:rPr>
              <a:t> the long-term growth of the volleyball program and ensure that the students have the proper training, equipment and facilities in which to learn and compete.</a:t>
            </a:r>
          </a:p>
          <a:p>
            <a:pPr marL="0" indent="0">
              <a:buNone/>
            </a:pPr>
            <a:r>
              <a:rPr lang="en-US" sz="1600" dirty="0">
                <a:solidFill>
                  <a:schemeClr val="tx1"/>
                </a:solidFill>
              </a:rPr>
              <a:t>	</a:t>
            </a:r>
            <a:r>
              <a:rPr lang="en-US" sz="1800" i="1" dirty="0">
                <a:solidFill>
                  <a:schemeClr val="tx1"/>
                </a:solidFill>
              </a:rPr>
              <a:t>The goals include but are not limited to: providing financial support 	(financial and otherwise), to develop a sense of pride and tradition for the 	students, to promote and publicize the LNHS volleyball program in the 	community and to recognize the accomplishments of the team, the 	players and the coaches.</a:t>
            </a:r>
          </a:p>
          <a:p>
            <a:pPr marL="0" indent="0">
              <a:buNone/>
            </a:pPr>
            <a:endParaRPr lang="en-US" dirty="0">
              <a:solidFill>
                <a:schemeClr val="tx1"/>
              </a:solidFill>
            </a:endParaRPr>
          </a:p>
          <a:p>
            <a:pPr marL="0" indent="0">
              <a:buNone/>
            </a:pPr>
            <a:endParaRPr lang="en-US" dirty="0">
              <a:solidFill>
                <a:schemeClr val="tx1"/>
              </a:solidFill>
            </a:endParaRPr>
          </a:p>
        </p:txBody>
      </p:sp>
    </p:spTree>
    <p:extLst>
      <p:ext uri="{BB962C8B-B14F-4D97-AF65-F5344CB8AC3E}">
        <p14:creationId xmlns:p14="http://schemas.microsoft.com/office/powerpoint/2010/main" val="3310724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04E48-D539-4A02-8258-F8A49B7276B8}"/>
              </a:ext>
            </a:extLst>
          </p:cNvPr>
          <p:cNvSpPr>
            <a:spLocks noGrp="1"/>
          </p:cNvSpPr>
          <p:nvPr>
            <p:ph type="title"/>
          </p:nvPr>
        </p:nvSpPr>
        <p:spPr>
          <a:xfrm>
            <a:off x="0" y="826477"/>
            <a:ext cx="3437791" cy="5222631"/>
          </a:xfrm>
        </p:spPr>
        <p:txBody>
          <a:bodyPr>
            <a:normAutofit/>
          </a:bodyPr>
          <a:lstStyle/>
          <a:p>
            <a:pPr algn="ctr"/>
            <a:r>
              <a:rPr lang="en-US" sz="7200" dirty="0">
                <a:solidFill>
                  <a:schemeClr val="tx1"/>
                </a:solidFill>
              </a:rPr>
              <a:t>2021</a:t>
            </a:r>
            <a:br>
              <a:rPr lang="en-US" sz="5400" dirty="0"/>
            </a:br>
            <a:r>
              <a:rPr lang="en-US" sz="5400" dirty="0"/>
              <a:t>LNHSVBBC</a:t>
            </a:r>
            <a:br>
              <a:rPr lang="en-US" sz="5400" dirty="0"/>
            </a:br>
            <a:r>
              <a:rPr lang="en-US" sz="5400" dirty="0">
                <a:solidFill>
                  <a:srgbClr val="FFFF00"/>
                </a:solidFill>
              </a:rPr>
              <a:t>ORG </a:t>
            </a:r>
            <a:br>
              <a:rPr lang="en-US" sz="5400" dirty="0">
                <a:solidFill>
                  <a:srgbClr val="FFFF00"/>
                </a:solidFill>
              </a:rPr>
            </a:br>
            <a:r>
              <a:rPr lang="en-US" sz="5400" dirty="0">
                <a:solidFill>
                  <a:srgbClr val="FFFF00"/>
                </a:solidFill>
              </a:rPr>
              <a:t>CHART</a:t>
            </a:r>
          </a:p>
        </p:txBody>
      </p:sp>
      <p:pic>
        <p:nvPicPr>
          <p:cNvPr id="5" name="Picture 4" descr="A picture containing text, sign&#10;&#10;Description automatically generated">
            <a:extLst>
              <a:ext uri="{FF2B5EF4-FFF2-40B4-BE49-F238E27FC236}">
                <a16:creationId xmlns:a16="http://schemas.microsoft.com/office/drawing/2014/main" id="{6C20BAA4-0B6C-4245-9E0C-0B6D1D3C88F4}"/>
              </a:ext>
            </a:extLst>
          </p:cNvPr>
          <p:cNvPicPr>
            <a:picLocks noChangeAspect="1"/>
          </p:cNvPicPr>
          <p:nvPr/>
        </p:nvPicPr>
        <p:blipFill>
          <a:blip r:embed="rId2"/>
          <a:stretch>
            <a:fillRect/>
          </a:stretch>
        </p:blipFill>
        <p:spPr>
          <a:xfrm>
            <a:off x="3616036" y="894279"/>
            <a:ext cx="8383093" cy="5069441"/>
          </a:xfrm>
          <a:prstGeom prst="rect">
            <a:avLst/>
          </a:prstGeom>
        </p:spPr>
      </p:pic>
    </p:spTree>
    <p:extLst>
      <p:ext uri="{BB962C8B-B14F-4D97-AF65-F5344CB8AC3E}">
        <p14:creationId xmlns:p14="http://schemas.microsoft.com/office/powerpoint/2010/main" val="3781381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96127-DEA1-4239-8A03-80E938B66E10}"/>
              </a:ext>
            </a:extLst>
          </p:cNvPr>
          <p:cNvSpPr>
            <a:spLocks noGrp="1"/>
          </p:cNvSpPr>
          <p:nvPr>
            <p:ph type="title"/>
          </p:nvPr>
        </p:nvSpPr>
        <p:spPr>
          <a:xfrm>
            <a:off x="-123094" y="864107"/>
            <a:ext cx="3754315" cy="5120639"/>
          </a:xfrm>
        </p:spPr>
        <p:txBody>
          <a:bodyPr/>
          <a:lstStyle/>
          <a:p>
            <a:pPr algn="ctr"/>
            <a:r>
              <a:rPr lang="en-US" dirty="0"/>
              <a:t>LNHSVBBC</a:t>
            </a:r>
            <a:br>
              <a:rPr lang="en-US" dirty="0"/>
            </a:br>
            <a:r>
              <a:rPr lang="en-US" sz="3400" dirty="0">
                <a:solidFill>
                  <a:srgbClr val="FFFF00"/>
                </a:solidFill>
              </a:rPr>
              <a:t>ROLES</a:t>
            </a:r>
            <a:br>
              <a:rPr lang="en-US" dirty="0"/>
            </a:br>
            <a:r>
              <a:rPr lang="en-US" dirty="0"/>
              <a:t>and</a:t>
            </a:r>
            <a:br>
              <a:rPr lang="en-US" dirty="0"/>
            </a:br>
            <a:r>
              <a:rPr lang="en-US" sz="3400" dirty="0">
                <a:solidFill>
                  <a:srgbClr val="FFFF00"/>
                </a:solidFill>
              </a:rPr>
              <a:t>RESPONSIBILITIES</a:t>
            </a:r>
          </a:p>
        </p:txBody>
      </p:sp>
      <p:sp>
        <p:nvSpPr>
          <p:cNvPr id="3" name="Content Placeholder 2">
            <a:extLst>
              <a:ext uri="{FF2B5EF4-FFF2-40B4-BE49-F238E27FC236}">
                <a16:creationId xmlns:a16="http://schemas.microsoft.com/office/drawing/2014/main" id="{EA0EAE0F-5B72-4E68-89C7-17B7AD4A3075}"/>
              </a:ext>
            </a:extLst>
          </p:cNvPr>
          <p:cNvSpPr>
            <a:spLocks noGrp="1"/>
          </p:cNvSpPr>
          <p:nvPr>
            <p:ph idx="1"/>
          </p:nvPr>
        </p:nvSpPr>
        <p:spPr>
          <a:xfrm>
            <a:off x="3490544" y="1160584"/>
            <a:ext cx="8299941" cy="6049108"/>
          </a:xfrm>
        </p:spPr>
        <p:txBody>
          <a:bodyPr>
            <a:normAutofit fontScale="70000" lnSpcReduction="20000"/>
          </a:bodyPr>
          <a:lstStyle/>
          <a:p>
            <a:pPr marL="0" indent="0" fontAlgn="t">
              <a:buNone/>
            </a:pPr>
            <a:r>
              <a:rPr lang="en-US" sz="3300" b="1" i="1" dirty="0">
                <a:solidFill>
                  <a:schemeClr val="accent2">
                    <a:lumMod val="20000"/>
                    <a:lumOff val="80000"/>
                  </a:schemeClr>
                </a:solidFill>
              </a:rPr>
              <a:t>President</a:t>
            </a:r>
            <a:r>
              <a:rPr lang="en-US" sz="3300" dirty="0">
                <a:solidFill>
                  <a:schemeClr val="tx1"/>
                </a:solidFill>
              </a:rPr>
              <a:t>	</a:t>
            </a:r>
          </a:p>
          <a:p>
            <a:pPr marL="0" indent="0" fontAlgn="t">
              <a:buNone/>
            </a:pPr>
            <a:r>
              <a:rPr lang="en-US" dirty="0">
                <a:solidFill>
                  <a:schemeClr val="tx1"/>
                </a:solidFill>
              </a:rPr>
              <a:t>	Lead, guide and shape all LNHSVBBC meetings. Carry out the decisions of the general 	membership expressed by a majority vote of those present at vote.  Carry out decisions 	expressed by the majority of the Executive Board.  Vote only in the event there is a tie after a 	quorum is present.  Authorized to direct the Treasurer to issued checks consistent with the 	budget (See Article IX).  Act as the liaison between the coaching staff, school 	administration/Athletic Director, and the LNHSVBBC.  Recommended to meet with the Head 	Coach &amp; Athletic Director at the beginning of every season to discuss general business items, 	roles &amp; responsibilities, new policies, etc.</a:t>
            </a:r>
          </a:p>
          <a:p>
            <a:pPr marL="0" indent="0" fontAlgn="t">
              <a:buNone/>
            </a:pPr>
            <a:r>
              <a:rPr lang="en-US" sz="3300" b="1" i="1" dirty="0">
                <a:solidFill>
                  <a:schemeClr val="accent2">
                    <a:lumMod val="20000"/>
                    <a:lumOff val="80000"/>
                  </a:schemeClr>
                </a:solidFill>
              </a:rPr>
              <a:t>Vice President</a:t>
            </a:r>
            <a:endParaRPr lang="en-US" sz="3300" i="1" dirty="0">
              <a:solidFill>
                <a:schemeClr val="accent2">
                  <a:lumMod val="20000"/>
                  <a:lumOff val="80000"/>
                </a:schemeClr>
              </a:solidFill>
            </a:endParaRPr>
          </a:p>
          <a:p>
            <a:pPr marL="0" indent="0">
              <a:buNone/>
            </a:pPr>
            <a:r>
              <a:rPr lang="en-US" dirty="0">
                <a:solidFill>
                  <a:schemeClr val="tx1"/>
                </a:solidFill>
              </a:rPr>
              <a:t>	Act with the power and authority of the President in the absence of the President.  Directly 	oversee the Apparel, Printing and Program Design Coordinators and guide/assist the 	responsibilities of each.  The Vice President should not be a senior parent.  The VP should be 	willing to work alongside the President and run for the President position when vacated by the 	current President. The Vice President is also responsible for other duties as assigned.</a:t>
            </a:r>
          </a:p>
          <a:p>
            <a:pPr marL="0" indent="0" fontAlgn="t">
              <a:buNone/>
            </a:pPr>
            <a:r>
              <a:rPr lang="en-US" sz="3300" b="1" i="1" dirty="0">
                <a:solidFill>
                  <a:schemeClr val="accent2">
                    <a:lumMod val="20000"/>
                    <a:lumOff val="80000"/>
                  </a:schemeClr>
                </a:solidFill>
              </a:rPr>
              <a:t>Communication/Website Director</a:t>
            </a:r>
            <a:endParaRPr lang="en-US" sz="3300" i="1" dirty="0">
              <a:solidFill>
                <a:schemeClr val="accent2">
                  <a:lumMod val="20000"/>
                  <a:lumOff val="80000"/>
                </a:schemeClr>
              </a:solidFill>
            </a:endParaRPr>
          </a:p>
          <a:p>
            <a:pPr marL="0" indent="0">
              <a:buNone/>
            </a:pPr>
            <a:r>
              <a:rPr lang="en-US" dirty="0">
                <a:solidFill>
                  <a:schemeClr val="tx1"/>
                </a:solidFill>
              </a:rPr>
              <a:t>	Prepare and maintain full minutes of all booster meetings.  This position shall conduct and keep 	all correspondence of the LNHSVBBC and perform other such duties that customarily pertain 	to communications.  Keep and maintain the player/parent information including addresses, 	phone numbers and email addresses on a spreadsheet and update all Mail Chimp data as 	necessary.  Keep a current list of alumni player contact information.  Oversee aspects of 	communication from the Booster Club to the membership.  All communications sent on behalf 	of the Booster Club to the Membership are first to be cleared through the President and Head 	Coach prior to sending. The Communication/Website Director is also responsible for other 	duties as assigned.</a:t>
            </a:r>
          </a:p>
          <a:p>
            <a:pPr marL="0" indent="0" fontAlgn="t">
              <a:buNone/>
            </a:pPr>
            <a:r>
              <a:rPr lang="en-US" sz="3300" b="1" i="1" dirty="0">
                <a:solidFill>
                  <a:schemeClr val="accent2">
                    <a:lumMod val="20000"/>
                    <a:lumOff val="80000"/>
                  </a:schemeClr>
                </a:solidFill>
              </a:rPr>
              <a:t>Special Events Director</a:t>
            </a:r>
            <a:endParaRPr lang="en-US" sz="3300" i="1" dirty="0">
              <a:solidFill>
                <a:schemeClr val="accent2">
                  <a:lumMod val="20000"/>
                  <a:lumOff val="80000"/>
                </a:schemeClr>
              </a:solidFill>
            </a:endParaRPr>
          </a:p>
          <a:p>
            <a:pPr marL="0" indent="0">
              <a:buNone/>
            </a:pPr>
            <a:r>
              <a:rPr lang="en-US" dirty="0">
                <a:solidFill>
                  <a:schemeClr val="tx1"/>
                </a:solidFill>
              </a:rPr>
              <a:t>	Plan and organize all special events throughout the LNHSVB calendar year.  Support, guide and 	direct subcommittee chairpersons dedicated specifically to the LNHSVB special events such as 	the Fall Kickoff, Youth/Fan Night, Senior Night, and the Banquet.  The Special Events Director 	will assist the Captain’s Parents responsibilities as needed and other duties as assigned.</a:t>
            </a:r>
          </a:p>
          <a:p>
            <a:pPr marL="0" indent="0">
              <a:buNone/>
            </a:pPr>
            <a:endParaRPr lang="en-US" dirty="0">
              <a:solidFill>
                <a:schemeClr val="tx1"/>
              </a:solidFill>
            </a:endParaRPr>
          </a:p>
          <a:p>
            <a:pPr marL="0" indent="0">
              <a:buNone/>
            </a:pPr>
            <a:endParaRPr lang="en-US" dirty="0">
              <a:solidFill>
                <a:schemeClr val="tx1"/>
              </a:solidFill>
            </a:endParaRPr>
          </a:p>
          <a:p>
            <a:endParaRPr lang="en-US" dirty="0"/>
          </a:p>
        </p:txBody>
      </p:sp>
    </p:spTree>
    <p:extLst>
      <p:ext uri="{BB962C8B-B14F-4D97-AF65-F5344CB8AC3E}">
        <p14:creationId xmlns:p14="http://schemas.microsoft.com/office/powerpoint/2010/main" val="1127729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CCEF38-764F-4CD6-9983-DF347C441633}"/>
              </a:ext>
            </a:extLst>
          </p:cNvPr>
          <p:cNvSpPr>
            <a:spLocks noGrp="1"/>
          </p:cNvSpPr>
          <p:nvPr>
            <p:ph idx="1"/>
          </p:nvPr>
        </p:nvSpPr>
        <p:spPr>
          <a:xfrm>
            <a:off x="3516922" y="1039906"/>
            <a:ext cx="8317525" cy="6180358"/>
          </a:xfrm>
        </p:spPr>
        <p:txBody>
          <a:bodyPr>
            <a:normAutofit fontScale="70000" lnSpcReduction="20000"/>
          </a:bodyPr>
          <a:lstStyle/>
          <a:p>
            <a:pPr marL="0" indent="0" fontAlgn="t">
              <a:buNone/>
            </a:pPr>
            <a:r>
              <a:rPr lang="en-US" sz="3300" b="1" i="1" dirty="0">
                <a:solidFill>
                  <a:schemeClr val="accent2">
                    <a:lumMod val="20000"/>
                    <a:lumOff val="80000"/>
                  </a:schemeClr>
                </a:solidFill>
              </a:rPr>
              <a:t>Finance Director</a:t>
            </a:r>
            <a:endParaRPr lang="en-US" sz="3300" i="1" dirty="0">
              <a:solidFill>
                <a:schemeClr val="accent2">
                  <a:lumMod val="20000"/>
                  <a:lumOff val="80000"/>
                </a:schemeClr>
              </a:solidFill>
            </a:endParaRPr>
          </a:p>
          <a:p>
            <a:pPr marL="0" indent="0" fontAlgn="t">
              <a:buNone/>
            </a:pPr>
            <a:r>
              <a:rPr lang="en-US" dirty="0">
                <a:solidFill>
                  <a:schemeClr val="tx1"/>
                </a:solidFill>
              </a:rPr>
              <a:t>	Receive, deposit and give account of the current assets of the LNHSVBBC; have charge of all 	funds, securities and financial records of the LNHSVBBC; maintain appropriate records; make 	payments for all LNHSVBBC liabilities; submit a financial statement at each monthly Board 	meeting; submit a fiscal year-end statement and interface with the LNHS Booster Club as 	appropriate. Plan and mentor subcommittee chairpersons, organize and optimize revenue 	stream from events such as Tournament Ticket &amp; Concession Sales, oversee other fundraising 	event(s), as well as find new sources of revenue; and other duties as assigned.  The Treasurer 	must ensure all fundraising events are approved by the LNHSVB Head Coach, the LNHSVBBC 	and the LNHS Activities office. </a:t>
            </a:r>
          </a:p>
          <a:p>
            <a:pPr marL="0" indent="0" fontAlgn="t">
              <a:buNone/>
            </a:pPr>
            <a:r>
              <a:rPr lang="en-US" sz="3300" b="1" i="1" dirty="0">
                <a:solidFill>
                  <a:schemeClr val="accent2">
                    <a:lumMod val="20000"/>
                    <a:lumOff val="80000"/>
                  </a:schemeClr>
                </a:solidFill>
              </a:rPr>
              <a:t>Volunteer Director</a:t>
            </a:r>
            <a:endParaRPr lang="en-US" sz="3300" i="1" dirty="0">
              <a:solidFill>
                <a:schemeClr val="accent2">
                  <a:lumMod val="20000"/>
                  <a:lumOff val="80000"/>
                </a:schemeClr>
              </a:solidFill>
            </a:endParaRPr>
          </a:p>
          <a:p>
            <a:pPr marL="0" indent="0">
              <a:buNone/>
            </a:pPr>
            <a:r>
              <a:rPr lang="en-US" dirty="0">
                <a:solidFill>
                  <a:schemeClr val="tx1"/>
                </a:solidFill>
              </a:rPr>
              <a:t>	Responsible for all aspects of recruiting and organizing volunteers for all volunteer needs of the 	LNHSVBBC.  This includes (but not limited to): establishing volunteer needs with other 	LNHSVBBC Officers, creating a map of volunteer needs for each season, creating signup and 	reminder communications, and reporting the status and needs to the Executive Board on a 	frequent basis (as well as other duties as assigned).  </a:t>
            </a:r>
          </a:p>
          <a:p>
            <a:pPr marL="0" indent="0" fontAlgn="t">
              <a:buNone/>
            </a:pPr>
            <a:r>
              <a:rPr lang="en-US" sz="3300" b="1" i="1" dirty="0">
                <a:solidFill>
                  <a:schemeClr val="accent2">
                    <a:lumMod val="20000"/>
                    <a:lumOff val="80000"/>
                  </a:schemeClr>
                </a:solidFill>
              </a:rPr>
              <a:t>Tournament Director</a:t>
            </a:r>
            <a:endParaRPr lang="en-US" sz="3300" i="1" dirty="0">
              <a:solidFill>
                <a:schemeClr val="accent2">
                  <a:lumMod val="20000"/>
                  <a:lumOff val="80000"/>
                </a:schemeClr>
              </a:solidFill>
            </a:endParaRPr>
          </a:p>
          <a:p>
            <a:pPr marL="0" indent="0">
              <a:buNone/>
            </a:pPr>
            <a:r>
              <a:rPr lang="en-US" dirty="0">
                <a:solidFill>
                  <a:schemeClr val="tx1"/>
                </a:solidFill>
              </a:rPr>
              <a:t>	Oversee and organize all aspects of tournament operations with the guidance and cooperation 	of the on-site LNHSVB Head Coach.  Post and maintain all visible tournament brackets, 	programs, signage and operations during tournament events.  Oversee the Hospitality Room 	Coordinator (Bachman Invitational only) and the Pan-O-Prog Beach Tournament (July) 	Coordinator: distribute direction and assistance as needed. The Tournament Director is also 	responsible for other duties as assigned.</a:t>
            </a:r>
          </a:p>
          <a:p>
            <a:pPr marL="0" indent="0" fontAlgn="t">
              <a:buNone/>
            </a:pPr>
            <a:r>
              <a:rPr lang="en-US" sz="3300" b="1" i="1" dirty="0">
                <a:solidFill>
                  <a:schemeClr val="accent2">
                    <a:lumMod val="20000"/>
                    <a:lumOff val="80000"/>
                  </a:schemeClr>
                </a:solidFill>
              </a:rPr>
              <a:t>Concessions Director</a:t>
            </a:r>
            <a:endParaRPr lang="en-US" sz="3300" i="1" dirty="0">
              <a:solidFill>
                <a:schemeClr val="accent2">
                  <a:lumMod val="20000"/>
                  <a:lumOff val="80000"/>
                </a:schemeClr>
              </a:solidFill>
            </a:endParaRPr>
          </a:p>
          <a:p>
            <a:pPr marL="0" indent="0">
              <a:buNone/>
            </a:pPr>
            <a:r>
              <a:rPr lang="en-US" dirty="0">
                <a:solidFill>
                  <a:schemeClr val="tx1"/>
                </a:solidFill>
              </a:rPr>
              <a:t>	Oversee the complete operations of concessions at each tournament with the help of the on-	site Concession Coordinators. Supervise the setup and breakdown of the concession stand; the 	production of all menu items; costing; shopping and delivery of the concession items.  The 	Concession Director will pre-order all items needed the day of by local businesses (as well as 	other duties as assigned).</a:t>
            </a:r>
          </a:p>
          <a:p>
            <a:pPr marL="0" indent="0">
              <a:buNone/>
            </a:pPr>
            <a:endParaRPr lang="en-US" dirty="0">
              <a:solidFill>
                <a:schemeClr val="tx1"/>
              </a:solidFill>
            </a:endParaRPr>
          </a:p>
          <a:p>
            <a:pPr marL="0" indent="0">
              <a:buNone/>
            </a:pPr>
            <a:endParaRPr lang="en-US" dirty="0">
              <a:solidFill>
                <a:schemeClr val="tx1"/>
              </a:solidFill>
            </a:endParaRPr>
          </a:p>
          <a:p>
            <a:endParaRPr lang="en-US" dirty="0"/>
          </a:p>
        </p:txBody>
      </p:sp>
      <p:sp>
        <p:nvSpPr>
          <p:cNvPr id="4" name="Title 1">
            <a:extLst>
              <a:ext uri="{FF2B5EF4-FFF2-40B4-BE49-F238E27FC236}">
                <a16:creationId xmlns:a16="http://schemas.microsoft.com/office/drawing/2014/main" id="{98CCA844-A55E-4807-8D1E-F70BA4130C9D}"/>
              </a:ext>
            </a:extLst>
          </p:cNvPr>
          <p:cNvSpPr>
            <a:spLocks noGrp="1"/>
          </p:cNvSpPr>
          <p:nvPr>
            <p:ph type="title"/>
          </p:nvPr>
        </p:nvSpPr>
        <p:spPr>
          <a:xfrm>
            <a:off x="0" y="864108"/>
            <a:ext cx="3516922" cy="5120640"/>
          </a:xfrm>
        </p:spPr>
        <p:txBody>
          <a:bodyPr/>
          <a:lstStyle/>
          <a:p>
            <a:pPr algn="ctr"/>
            <a:r>
              <a:rPr lang="en-US" dirty="0"/>
              <a:t>LNHSVBBC</a:t>
            </a:r>
            <a:br>
              <a:rPr lang="en-US" dirty="0"/>
            </a:br>
            <a:r>
              <a:rPr lang="en-US" sz="3400" dirty="0">
                <a:solidFill>
                  <a:srgbClr val="FFFF00"/>
                </a:solidFill>
              </a:rPr>
              <a:t>ROLES</a:t>
            </a:r>
            <a:br>
              <a:rPr lang="en-US" dirty="0"/>
            </a:br>
            <a:r>
              <a:rPr lang="en-US" dirty="0"/>
              <a:t>and</a:t>
            </a:r>
            <a:br>
              <a:rPr lang="en-US" dirty="0"/>
            </a:br>
            <a:r>
              <a:rPr lang="en-US" sz="3400" dirty="0">
                <a:solidFill>
                  <a:srgbClr val="FFFF00"/>
                </a:solidFill>
              </a:rPr>
              <a:t>RESPONSIBILITIES</a:t>
            </a:r>
            <a:br>
              <a:rPr lang="en-US" sz="3400" dirty="0">
                <a:solidFill>
                  <a:srgbClr val="FFFF00"/>
                </a:solidFill>
              </a:rPr>
            </a:br>
            <a:r>
              <a:rPr lang="en-US" sz="3400" i="1" dirty="0">
                <a:solidFill>
                  <a:schemeClr val="tx1"/>
                </a:solidFill>
              </a:rPr>
              <a:t>(cont’d)</a:t>
            </a:r>
          </a:p>
        </p:txBody>
      </p:sp>
    </p:spTree>
    <p:extLst>
      <p:ext uri="{BB962C8B-B14F-4D97-AF65-F5344CB8AC3E}">
        <p14:creationId xmlns:p14="http://schemas.microsoft.com/office/powerpoint/2010/main" val="611087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9F96547-D69A-4042-AC07-B9B2999E6F6F}"/>
              </a:ext>
            </a:extLst>
          </p:cNvPr>
          <p:cNvSpPr txBox="1">
            <a:spLocks/>
          </p:cNvSpPr>
          <p:nvPr/>
        </p:nvSpPr>
        <p:spPr>
          <a:xfrm>
            <a:off x="0" y="817684"/>
            <a:ext cx="3437791" cy="5222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en-US" sz="8000" dirty="0">
                <a:solidFill>
                  <a:schemeClr val="tx1"/>
                </a:solidFill>
              </a:rPr>
              <a:t>2022</a:t>
            </a:r>
            <a:br>
              <a:rPr lang="en-US" sz="5400" dirty="0"/>
            </a:br>
            <a:r>
              <a:rPr lang="en-US" sz="4800" dirty="0">
                <a:solidFill>
                  <a:srgbClr val="FFFF00"/>
                </a:solidFill>
              </a:rPr>
              <a:t>ORG </a:t>
            </a:r>
            <a:br>
              <a:rPr lang="en-US" sz="4800" dirty="0">
                <a:solidFill>
                  <a:srgbClr val="FFFF00"/>
                </a:solidFill>
              </a:rPr>
            </a:br>
            <a:r>
              <a:rPr lang="en-US" sz="4800" dirty="0">
                <a:solidFill>
                  <a:srgbClr val="FFFF00"/>
                </a:solidFill>
              </a:rPr>
              <a:t>CHART</a:t>
            </a:r>
          </a:p>
          <a:p>
            <a:pPr algn="ctr"/>
            <a:r>
              <a:rPr lang="en-US" sz="4000" i="1" dirty="0"/>
              <a:t>LNHSVBBC</a:t>
            </a:r>
            <a:endParaRPr lang="en-US" sz="4000" i="1" dirty="0">
              <a:solidFill>
                <a:srgbClr val="FFFF00"/>
              </a:solidFill>
            </a:endParaRPr>
          </a:p>
        </p:txBody>
      </p:sp>
      <p:pic>
        <p:nvPicPr>
          <p:cNvPr id="3" name="Picture 2" descr="Diagram&#10;&#10;Description automatically generated">
            <a:extLst>
              <a:ext uri="{FF2B5EF4-FFF2-40B4-BE49-F238E27FC236}">
                <a16:creationId xmlns:a16="http://schemas.microsoft.com/office/drawing/2014/main" id="{BC597075-E475-43EE-8359-CD585DA0D9C3}"/>
              </a:ext>
            </a:extLst>
          </p:cNvPr>
          <p:cNvPicPr>
            <a:picLocks noChangeAspect="1"/>
          </p:cNvPicPr>
          <p:nvPr/>
        </p:nvPicPr>
        <p:blipFill>
          <a:blip r:embed="rId2"/>
          <a:stretch>
            <a:fillRect/>
          </a:stretch>
        </p:blipFill>
        <p:spPr>
          <a:xfrm>
            <a:off x="3575958" y="817684"/>
            <a:ext cx="8470647" cy="5248403"/>
          </a:xfrm>
          <a:prstGeom prst="rect">
            <a:avLst/>
          </a:prstGeom>
        </p:spPr>
      </p:pic>
    </p:spTree>
    <p:extLst>
      <p:ext uri="{BB962C8B-B14F-4D97-AF65-F5344CB8AC3E}">
        <p14:creationId xmlns:p14="http://schemas.microsoft.com/office/powerpoint/2010/main" val="3093854594"/>
      </p:ext>
    </p:extLst>
  </p:cSld>
  <p:clrMapOvr>
    <a:masterClrMapping/>
  </p:clrMapOvr>
</p:sld>
</file>

<file path=ppt/theme/theme1.xml><?xml version="1.0" encoding="utf-8"?>
<a:theme xmlns:a="http://schemas.openxmlformats.org/drawingml/2006/main" name="Frame">
  <a:themeElements>
    <a:clrScheme name="Frame">
      <a:dk1>
        <a:sysClr val="windowText" lastClr="000000"/>
      </a:dk1>
      <a:lt1>
        <a:sysClr val="window" lastClr="FFFFFF"/>
      </a:lt1>
      <a:dk2>
        <a:srgbClr val="4A3F38"/>
      </a:dk2>
      <a:lt2>
        <a:srgbClr val="EEEDCB"/>
      </a:lt2>
      <a:accent1>
        <a:srgbClr val="818E9F"/>
      </a:accent1>
      <a:accent2>
        <a:srgbClr val="D26400"/>
      </a:accent2>
      <a:accent3>
        <a:srgbClr val="C3BA45"/>
      </a:accent3>
      <a:accent4>
        <a:srgbClr val="8A8552"/>
      </a:accent4>
      <a:accent5>
        <a:srgbClr val="F3B843"/>
      </a:accent5>
      <a:accent6>
        <a:srgbClr val="786C71"/>
      </a:accent6>
      <a:hlink>
        <a:srgbClr val="46A7CA"/>
      </a:hlink>
      <a:folHlink>
        <a:srgbClr val="B2B2B2"/>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9935E573-C197-41A8-BCA1-5D5F62C560B7}"/>
    </a:ext>
  </a:extLst>
</a:theme>
</file>

<file path=docProps/app.xml><?xml version="1.0" encoding="utf-8"?>
<Properties xmlns="http://schemas.openxmlformats.org/officeDocument/2006/extended-properties" xmlns:vt="http://schemas.openxmlformats.org/officeDocument/2006/docPropsVTypes">
  <Template>TM03457475[[fn=Frame]]</Template>
  <TotalTime>23577</TotalTime>
  <Words>2214</Words>
  <Application>Microsoft Office PowerPoint</Application>
  <PresentationFormat>Widescreen</PresentationFormat>
  <Paragraphs>286</Paragraphs>
  <Slides>29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Corbel</vt:lpstr>
      <vt:lpstr>Wingdings 2</vt:lpstr>
      <vt:lpstr>Frame</vt:lpstr>
      <vt:lpstr>       Lakeville North High School Volleyball   BOOSTER ELECTIONS 2022</vt:lpstr>
      <vt:lpstr>PowerPoint Presentation</vt:lpstr>
      <vt:lpstr>PowerPoint Presentation</vt:lpstr>
      <vt:lpstr>2021  LNHSVBBC EXECUTIVE BOARD</vt:lpstr>
      <vt:lpstr> PURPOSE  and OBJECTIVE of the   LNHSVBBC</vt:lpstr>
      <vt:lpstr>2021 LNHSVBBC ORG  CHART</vt:lpstr>
      <vt:lpstr>LNHSVBBC ROLES and RESPONSIBILITIES</vt:lpstr>
      <vt:lpstr>LNHSVBBC ROLES and RESPONSIBILITIES (cont’d)</vt:lpstr>
      <vt:lpstr>PowerPoint Presentation</vt:lpstr>
      <vt:lpstr>2022 ORG  CHART LNHSVBBC</vt:lpstr>
      <vt:lpstr>2022 BOOSTER BOARD EXECUTIVE NOMINATIONS LNHSVB</vt:lpstr>
      <vt:lpstr>2022 BOOSTER BOARD SHADOW NOMINATIONS LNHSVB</vt:lpstr>
      <vt:lpstr>2021 EVENT COORDINATORS LNHSVBBC</vt:lpstr>
      <vt:lpstr>2022 EVENT COORDINATOR NOMINEES LNHSVBBC</vt:lpstr>
      <vt:lpstr>2022 VOTING (1.19.22)  LNHSVBBC </vt:lpstr>
      <vt:lpstr>2021 Booster  Meetings</vt:lpstr>
      <vt:lpstr>LOOKING AHEAD LNHSVB 2022</vt:lpstr>
      <vt:lpstr>LNHSVBBC   Foundation and Working Points</vt:lpstr>
      <vt:lpstr>2022  OFFSEASON EVENTS LNHSVB</vt:lpstr>
      <vt:lpstr>2022  OFFSEASON EVENTS LNHSVB</vt:lpstr>
      <vt:lpstr>2022  OFFSEASON EVENTS LNHSVB</vt:lpstr>
      <vt:lpstr>2022  OFFSEASON EVENTS LNHSVB</vt:lpstr>
      <vt:lpstr>2022  OFFSEASON EVENTS LNHSVB</vt:lpstr>
      <vt:lpstr>2022  SUMMER EVENTS LNHSVB</vt:lpstr>
      <vt:lpstr>2022 SUMMER EVENTS LNHSVB</vt:lpstr>
      <vt:lpstr>2022  SUMMER EVENTS LNHSVB</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LNHSVBBC Membership  Meeting</dc:title>
  <dc:creator>Jackie Richter</dc:creator>
  <cp:lastModifiedBy>Chad Richter</cp:lastModifiedBy>
  <cp:revision>4</cp:revision>
  <dcterms:created xsi:type="dcterms:W3CDTF">2020-01-09T01:05:57Z</dcterms:created>
  <dcterms:modified xsi:type="dcterms:W3CDTF">2022-01-19T23:50:26Z</dcterms:modified>
</cp:coreProperties>
</file>