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6" r:id="rId3"/>
    <p:sldId id="263" r:id="rId4"/>
    <p:sldId id="258" r:id="rId5"/>
    <p:sldId id="273" r:id="rId6"/>
    <p:sldId id="259" r:id="rId7"/>
    <p:sldId id="264" r:id="rId8"/>
    <p:sldId id="268" r:id="rId9"/>
    <p:sldId id="265" r:id="rId10"/>
    <p:sldId id="266" r:id="rId11"/>
    <p:sldId id="269" r:id="rId12"/>
    <p:sldId id="274" r:id="rId13"/>
    <p:sldId id="271" r:id="rId14"/>
    <p:sldId id="272" r:id="rId15"/>
    <p:sldId id="270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7C836-6C29-453B-BAA3-CDBC5F4F0E8B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2118E-E857-4614-9F09-B91DC0D83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81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6C98D-400B-4D1E-B66B-F12BE7C0B56A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3D863-1606-41EA-A0B7-AC684DAD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7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6C98D-400B-4D1E-B66B-F12BE7C0B56A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3D863-1606-41EA-A0B7-AC684DAD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59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6C98D-400B-4D1E-B66B-F12BE7C0B56A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3D863-1606-41EA-A0B7-AC684DAD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8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6C98D-400B-4D1E-B66B-F12BE7C0B56A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3D863-1606-41EA-A0B7-AC684DAD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4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6C98D-400B-4D1E-B66B-F12BE7C0B56A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3D863-1606-41EA-A0B7-AC684DAD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59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6C98D-400B-4D1E-B66B-F12BE7C0B56A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3D863-1606-41EA-A0B7-AC684DAD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17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6C98D-400B-4D1E-B66B-F12BE7C0B56A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3D863-1606-41EA-A0B7-AC684DAD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6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6C98D-400B-4D1E-B66B-F12BE7C0B56A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3D863-1606-41EA-A0B7-AC684DAD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4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6C98D-400B-4D1E-B66B-F12BE7C0B56A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3D863-1606-41EA-A0B7-AC684DAD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2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6C98D-400B-4D1E-B66B-F12BE7C0B56A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3D863-1606-41EA-A0B7-AC684DAD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50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6C98D-400B-4D1E-B66B-F12BE7C0B56A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3D863-1606-41EA-A0B7-AC684DAD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2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6C98D-400B-4D1E-B66B-F12BE7C0B56A}" type="datetimeFigureOut">
              <a:rPr lang="en-US" smtClean="0"/>
              <a:t>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3D863-1606-41EA-A0B7-AC684DADE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7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0hQU51ms58?start=107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fpThOaelVUs" TargetMode="External"/><Relationship Id="rId1" Type="http://schemas.openxmlformats.org/officeDocument/2006/relationships/video" Target="https://www.youtube.com/embed/8BIbkFkhAMA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4rdmt29ddLs" TargetMode="External"/><Relationship Id="rId1" Type="http://schemas.openxmlformats.org/officeDocument/2006/relationships/video" Target="https://www.youtube.com/embed/TwXHds3ep4Y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h0FObIgJnvM" TargetMode="Externa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0vJofafB73U" TargetMode="External"/><Relationship Id="rId2" Type="http://schemas.openxmlformats.org/officeDocument/2006/relationships/video" Target="https://www.youtube.com/embed/gYaVNpixhkE" TargetMode="External"/><Relationship Id="rId1" Type="http://schemas.openxmlformats.org/officeDocument/2006/relationships/video" Target="https://www.youtube.com/embed/5nwX4S0elds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f5JqpBLWQ-U" TargetMode="External"/><Relationship Id="rId1" Type="http://schemas.openxmlformats.org/officeDocument/2006/relationships/video" Target="https://www.youtube.com/embed/5CUjk3kdQTU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profs.com/quiz-school/story.php?title=fielding-quiz" TargetMode="External"/><Relationship Id="rId7" Type="http://schemas.openxmlformats.org/officeDocument/2006/relationships/hyperlink" Target="https://www.thinkingbaseball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helpteaching.com/questions/Baseball" TargetMode="External"/><Relationship Id="rId5" Type="http://schemas.openxmlformats.org/officeDocument/2006/relationships/hyperlink" Target="https://www.allthetests.com/quiz26/quiz/1223432051/Prove-that-you-know-baseballs-RULES-and-STRATEGIES" TargetMode="External"/><Relationship Id="rId4" Type="http://schemas.openxmlformats.org/officeDocument/2006/relationships/hyperlink" Target="https://quizlet.com/23761546/baseball-situations-flash-card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ZJnLMPmCqE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adQbNndzHQ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0ev7l-3eUE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_DbndnRWiI?start=107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RWhA3MB5h0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jYLK2BA4vU" TargetMode="Externa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Paul Highland Ball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US" sz="4000" b="1" dirty="0" smtClean="0">
                <a:solidFill>
                  <a:schemeClr val="tx2">
                    <a:lumMod val="75000"/>
                  </a:schemeClr>
                </a:solidFill>
              </a:rPr>
              <a:t>Baseball Acumen/IQ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88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6" y="820729"/>
            <a:ext cx="1413390" cy="1413390"/>
          </a:xfrm>
          <a:prstGeom prst="rect">
            <a:avLst/>
          </a:prstGeom>
        </p:spPr>
      </p:pic>
      <p:sp>
        <p:nvSpPr>
          <p:cNvPr id="11" name="Round Single Corner Rectangle 10"/>
          <p:cNvSpPr/>
          <p:nvPr/>
        </p:nvSpPr>
        <p:spPr>
          <a:xfrm>
            <a:off x="2032553" y="1527424"/>
            <a:ext cx="9601200" cy="182880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ingle Corner Rectangle 11"/>
          <p:cNvSpPr/>
          <p:nvPr/>
        </p:nvSpPr>
        <p:spPr>
          <a:xfrm>
            <a:off x="2032553" y="1381540"/>
            <a:ext cx="9601200" cy="163002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032553" y="604094"/>
            <a:ext cx="9601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err="1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Baserunning</a:t>
            </a:r>
            <a:endParaRPr lang="en-US" sz="4800" b="1" cap="none" spc="0" dirty="0">
              <a:ln/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E0hQU51ms58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74720" y="2651760"/>
            <a:ext cx="682752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0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6" y="820729"/>
            <a:ext cx="1413390" cy="1413390"/>
          </a:xfrm>
          <a:prstGeom prst="rect">
            <a:avLst/>
          </a:prstGeom>
        </p:spPr>
      </p:pic>
      <p:sp>
        <p:nvSpPr>
          <p:cNvPr id="11" name="Round Single Corner Rectangle 10"/>
          <p:cNvSpPr/>
          <p:nvPr/>
        </p:nvSpPr>
        <p:spPr>
          <a:xfrm>
            <a:off x="2032553" y="1527424"/>
            <a:ext cx="9601200" cy="182880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ingle Corner Rectangle 11"/>
          <p:cNvSpPr/>
          <p:nvPr/>
        </p:nvSpPr>
        <p:spPr>
          <a:xfrm>
            <a:off x="2032553" y="1381540"/>
            <a:ext cx="9601200" cy="163002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032553" y="604094"/>
            <a:ext cx="9601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Sliding</a:t>
            </a:r>
            <a:endParaRPr lang="en-US" sz="4800" b="1" cap="none" spc="0" dirty="0">
              <a:ln/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8BIbkFkhAMA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93036" y="2651760"/>
            <a:ext cx="5201920" cy="2926080"/>
          </a:xfrm>
          <a:prstGeom prst="rect">
            <a:avLst/>
          </a:prstGeom>
        </p:spPr>
      </p:pic>
      <p:pic>
        <p:nvPicPr>
          <p:cNvPr id="3" name="fpThOaelVUs"/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412394" y="2651760"/>
            <a:ext cx="520192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8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6" y="820729"/>
            <a:ext cx="1413390" cy="1413390"/>
          </a:xfrm>
          <a:prstGeom prst="rect">
            <a:avLst/>
          </a:prstGeom>
        </p:spPr>
      </p:pic>
      <p:sp>
        <p:nvSpPr>
          <p:cNvPr id="11" name="Round Single Corner Rectangle 10"/>
          <p:cNvSpPr/>
          <p:nvPr/>
        </p:nvSpPr>
        <p:spPr>
          <a:xfrm>
            <a:off x="2032553" y="1527424"/>
            <a:ext cx="9601200" cy="182880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ingle Corner Rectangle 11"/>
          <p:cNvSpPr/>
          <p:nvPr/>
        </p:nvSpPr>
        <p:spPr>
          <a:xfrm>
            <a:off x="2032553" y="1381540"/>
            <a:ext cx="9601200" cy="163002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032553" y="604094"/>
            <a:ext cx="9601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Diving</a:t>
            </a:r>
            <a:endParaRPr lang="en-US" sz="4800" b="1" cap="none" spc="0" dirty="0">
              <a:ln/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wXHds3ep4Y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78125" y="2651760"/>
            <a:ext cx="5201920" cy="2926080"/>
          </a:xfrm>
          <a:prstGeom prst="rect">
            <a:avLst/>
          </a:prstGeom>
        </p:spPr>
      </p:pic>
      <p:pic>
        <p:nvPicPr>
          <p:cNvPr id="3" name="4rdmt29ddLs"/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431833" y="2651760"/>
            <a:ext cx="520192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8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6" y="820729"/>
            <a:ext cx="1413390" cy="1413390"/>
          </a:xfrm>
          <a:prstGeom prst="rect">
            <a:avLst/>
          </a:prstGeom>
        </p:spPr>
      </p:pic>
      <p:sp>
        <p:nvSpPr>
          <p:cNvPr id="11" name="Round Single Corner Rectangle 10"/>
          <p:cNvSpPr/>
          <p:nvPr/>
        </p:nvSpPr>
        <p:spPr>
          <a:xfrm>
            <a:off x="2032553" y="1527424"/>
            <a:ext cx="9601200" cy="182880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ingle Corner Rectangle 11"/>
          <p:cNvSpPr/>
          <p:nvPr/>
        </p:nvSpPr>
        <p:spPr>
          <a:xfrm>
            <a:off x="2032553" y="1381540"/>
            <a:ext cx="9601200" cy="163002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032553" y="604094"/>
            <a:ext cx="9601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Tracking the Baseball</a:t>
            </a:r>
            <a:endParaRPr lang="en-US" sz="4800" b="1" cap="none" spc="0" dirty="0">
              <a:ln/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0FObIgJnvM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74720" y="2651760"/>
            <a:ext cx="682752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6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6" y="820729"/>
            <a:ext cx="1413390" cy="1413390"/>
          </a:xfrm>
          <a:prstGeom prst="rect">
            <a:avLst/>
          </a:prstGeom>
        </p:spPr>
      </p:pic>
      <p:sp>
        <p:nvSpPr>
          <p:cNvPr id="11" name="Round Single Corner Rectangle 10"/>
          <p:cNvSpPr/>
          <p:nvPr/>
        </p:nvSpPr>
        <p:spPr>
          <a:xfrm>
            <a:off x="2032553" y="1527424"/>
            <a:ext cx="9601200" cy="182880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ingle Corner Rectangle 11"/>
          <p:cNvSpPr/>
          <p:nvPr/>
        </p:nvSpPr>
        <p:spPr>
          <a:xfrm>
            <a:off x="2032553" y="1381540"/>
            <a:ext cx="9601200" cy="163002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032553" y="604094"/>
            <a:ext cx="9601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Timing</a:t>
            </a:r>
            <a:endParaRPr lang="en-US" sz="4800" b="1" cap="none" spc="0" dirty="0">
              <a:ln/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5nwX4S0elds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214686" y="2651760"/>
            <a:ext cx="3576320" cy="2011680"/>
          </a:xfrm>
          <a:prstGeom prst="rect">
            <a:avLst/>
          </a:prstGeom>
        </p:spPr>
      </p:pic>
      <p:pic>
        <p:nvPicPr>
          <p:cNvPr id="3" name="gYaVNpixhkE"/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320207" y="2651760"/>
            <a:ext cx="3576320" cy="2011680"/>
          </a:xfrm>
          <a:prstGeom prst="rect">
            <a:avLst/>
          </a:prstGeom>
        </p:spPr>
      </p:pic>
      <p:pic>
        <p:nvPicPr>
          <p:cNvPr id="5" name="0vJofafB73U"/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425728" y="2651760"/>
            <a:ext cx="357632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8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6" y="820729"/>
            <a:ext cx="1413390" cy="1413390"/>
          </a:xfrm>
          <a:prstGeom prst="rect">
            <a:avLst/>
          </a:prstGeom>
        </p:spPr>
      </p:pic>
      <p:sp>
        <p:nvSpPr>
          <p:cNvPr id="11" name="Round Single Corner Rectangle 10"/>
          <p:cNvSpPr/>
          <p:nvPr/>
        </p:nvSpPr>
        <p:spPr>
          <a:xfrm>
            <a:off x="2032553" y="1527424"/>
            <a:ext cx="9601200" cy="182880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ingle Corner Rectangle 11"/>
          <p:cNvSpPr/>
          <p:nvPr/>
        </p:nvSpPr>
        <p:spPr>
          <a:xfrm>
            <a:off x="2032553" y="1381540"/>
            <a:ext cx="9601200" cy="163002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032553" y="604094"/>
            <a:ext cx="9601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Conquer Fear of the Baseball</a:t>
            </a:r>
            <a:endParaRPr lang="en-US" sz="4800" b="1" cap="none" spc="0" dirty="0">
              <a:ln/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5CUjk3kdQTU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32841" y="2652235"/>
            <a:ext cx="5201920" cy="2926080"/>
          </a:xfrm>
          <a:prstGeom prst="rect">
            <a:avLst/>
          </a:prstGeom>
        </p:spPr>
      </p:pic>
      <p:pic>
        <p:nvPicPr>
          <p:cNvPr id="3" name="f5JqpBLWQ-U"/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431833" y="2652235"/>
            <a:ext cx="520192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8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6" y="820729"/>
            <a:ext cx="1413390" cy="1413390"/>
          </a:xfrm>
          <a:prstGeom prst="rect">
            <a:avLst/>
          </a:prstGeom>
        </p:spPr>
      </p:pic>
      <p:sp>
        <p:nvSpPr>
          <p:cNvPr id="11" name="Round Single Corner Rectangle 10"/>
          <p:cNvSpPr/>
          <p:nvPr/>
        </p:nvSpPr>
        <p:spPr>
          <a:xfrm>
            <a:off x="2032553" y="1527424"/>
            <a:ext cx="9601200" cy="182880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ingle Corner Rectangle 11"/>
          <p:cNvSpPr/>
          <p:nvPr/>
        </p:nvSpPr>
        <p:spPr>
          <a:xfrm>
            <a:off x="2032553" y="1381540"/>
            <a:ext cx="9601200" cy="163002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011680" y="1828800"/>
            <a:ext cx="96012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Links:</a:t>
            </a:r>
          </a:p>
          <a:p>
            <a:endParaRPr lang="en-US" sz="32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www.proprofs.com/quiz-school/story.php?title=fielding-quiz</a:t>
            </a:r>
            <a:endParaRPr lang="en-US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https://quizlet.com/23761546/baseball-situations-flash-cards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endParaRPr lang="en-US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www.allthetests.com/quiz26/quiz/1223432051/Prove-that-you-know-baseballs-RULES-and-STRATEGIES</a:t>
            </a:r>
            <a:endParaRPr lang="en-US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www.helpteaching.com/questions/Baseball</a:t>
            </a:r>
            <a:endParaRPr lang="en-US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 App to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Reasearch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https://www.thinkingbaseball.com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/</a:t>
            </a:r>
            <a:endParaRPr lang="en-US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32553" y="604094"/>
            <a:ext cx="9601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Baseball Situational Quizzes</a:t>
            </a:r>
            <a:endParaRPr lang="en-US" sz="4800" b="1" cap="none" spc="0" dirty="0">
              <a:ln/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0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6" y="820729"/>
            <a:ext cx="1413390" cy="1413390"/>
          </a:xfrm>
          <a:prstGeom prst="rect">
            <a:avLst/>
          </a:prstGeom>
        </p:spPr>
      </p:pic>
      <p:sp>
        <p:nvSpPr>
          <p:cNvPr id="11" name="Round Single Corner Rectangle 10"/>
          <p:cNvSpPr/>
          <p:nvPr/>
        </p:nvSpPr>
        <p:spPr>
          <a:xfrm>
            <a:off x="2032553" y="1527424"/>
            <a:ext cx="9601200" cy="182880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ingle Corner Rectangle 11"/>
          <p:cNvSpPr/>
          <p:nvPr/>
        </p:nvSpPr>
        <p:spPr>
          <a:xfrm>
            <a:off x="2032553" y="1381540"/>
            <a:ext cx="9601200" cy="163002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011680" y="1828800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Drill #1 – Ready Position - Infielder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32553" y="604094"/>
            <a:ext cx="9601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Defense – Pre-Pitch Preparation</a:t>
            </a:r>
            <a:endParaRPr lang="en-US" sz="4800" b="1" cap="none" spc="0" dirty="0">
              <a:ln/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EZJnLMPmCqE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74720" y="2651760"/>
            <a:ext cx="682752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4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6" y="820729"/>
            <a:ext cx="1413390" cy="1413390"/>
          </a:xfrm>
          <a:prstGeom prst="rect">
            <a:avLst/>
          </a:prstGeom>
        </p:spPr>
      </p:pic>
      <p:sp>
        <p:nvSpPr>
          <p:cNvPr id="11" name="Round Single Corner Rectangle 10"/>
          <p:cNvSpPr/>
          <p:nvPr/>
        </p:nvSpPr>
        <p:spPr>
          <a:xfrm>
            <a:off x="2032553" y="1527424"/>
            <a:ext cx="9601200" cy="182880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ingle Corner Rectangle 11"/>
          <p:cNvSpPr/>
          <p:nvPr/>
        </p:nvSpPr>
        <p:spPr>
          <a:xfrm>
            <a:off x="2032553" y="1381540"/>
            <a:ext cx="9601200" cy="163002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011680" y="1828800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Drill #2 – Ready Position - Outfielder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32553" y="604094"/>
            <a:ext cx="9601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Defense – Pre-Pitch Preparation</a:t>
            </a:r>
            <a:endParaRPr lang="en-US" sz="4800" b="1" cap="none" spc="0" dirty="0">
              <a:ln/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adQbNndzHQ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74720" y="2651760"/>
            <a:ext cx="682752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5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6" y="820729"/>
            <a:ext cx="1413390" cy="1413390"/>
          </a:xfrm>
          <a:prstGeom prst="rect">
            <a:avLst/>
          </a:prstGeom>
        </p:spPr>
      </p:pic>
      <p:sp>
        <p:nvSpPr>
          <p:cNvPr id="11" name="Round Single Corner Rectangle 10"/>
          <p:cNvSpPr/>
          <p:nvPr/>
        </p:nvSpPr>
        <p:spPr>
          <a:xfrm>
            <a:off x="2032553" y="1527424"/>
            <a:ext cx="9601200" cy="182880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ingle Corner Rectangle 11"/>
          <p:cNvSpPr/>
          <p:nvPr/>
        </p:nvSpPr>
        <p:spPr>
          <a:xfrm>
            <a:off x="2032553" y="1381540"/>
            <a:ext cx="9601200" cy="163002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011680" y="1828800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On Pitched or Batted Ball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32553" y="604094"/>
            <a:ext cx="9601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Post-Pitch Movement</a:t>
            </a:r>
            <a:endParaRPr lang="en-US" sz="4800" b="1" cap="none" spc="0" dirty="0">
              <a:ln/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42493" y="3165613"/>
            <a:ext cx="9899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xxx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672" y="2573042"/>
            <a:ext cx="11379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9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6" y="820729"/>
            <a:ext cx="1413390" cy="1413390"/>
          </a:xfrm>
          <a:prstGeom prst="rect">
            <a:avLst/>
          </a:prstGeom>
        </p:spPr>
      </p:pic>
      <p:sp>
        <p:nvSpPr>
          <p:cNvPr id="11" name="Round Single Corner Rectangle 10"/>
          <p:cNvSpPr/>
          <p:nvPr/>
        </p:nvSpPr>
        <p:spPr>
          <a:xfrm>
            <a:off x="2032553" y="1527424"/>
            <a:ext cx="9601200" cy="182880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ingle Corner Rectangle 11"/>
          <p:cNvSpPr/>
          <p:nvPr/>
        </p:nvSpPr>
        <p:spPr>
          <a:xfrm>
            <a:off x="2032553" y="1381540"/>
            <a:ext cx="9601200" cy="163002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011680" y="1828800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The Horn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32553" y="604094"/>
            <a:ext cx="9601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Baseball Acumen Drill</a:t>
            </a:r>
            <a:endParaRPr lang="en-US" sz="4800" b="1" cap="none" spc="0" dirty="0">
              <a:ln/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42493" y="3165613"/>
            <a:ext cx="9899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M0ev7l-3eUE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74720" y="2651760"/>
            <a:ext cx="682752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6" y="820729"/>
            <a:ext cx="1413390" cy="1413390"/>
          </a:xfrm>
          <a:prstGeom prst="rect">
            <a:avLst/>
          </a:prstGeom>
        </p:spPr>
      </p:pic>
      <p:sp>
        <p:nvSpPr>
          <p:cNvPr id="11" name="Round Single Corner Rectangle 10"/>
          <p:cNvSpPr/>
          <p:nvPr/>
        </p:nvSpPr>
        <p:spPr>
          <a:xfrm>
            <a:off x="2032553" y="1527424"/>
            <a:ext cx="9601200" cy="182880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ingle Corner Rectangle 11"/>
          <p:cNvSpPr/>
          <p:nvPr/>
        </p:nvSpPr>
        <p:spPr>
          <a:xfrm>
            <a:off x="2032553" y="1381540"/>
            <a:ext cx="9601200" cy="163002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011680" y="1828800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Infielder Angles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32553" y="604094"/>
            <a:ext cx="9601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Defensive Angles</a:t>
            </a:r>
            <a:endParaRPr lang="en-US" sz="4800" b="1" cap="none" spc="0" dirty="0">
              <a:ln/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L_DbndnRWiI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74720" y="2651760"/>
            <a:ext cx="682752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1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6" y="820729"/>
            <a:ext cx="1413390" cy="1413390"/>
          </a:xfrm>
          <a:prstGeom prst="rect">
            <a:avLst/>
          </a:prstGeom>
        </p:spPr>
      </p:pic>
      <p:sp>
        <p:nvSpPr>
          <p:cNvPr id="11" name="Round Single Corner Rectangle 10"/>
          <p:cNvSpPr/>
          <p:nvPr/>
        </p:nvSpPr>
        <p:spPr>
          <a:xfrm>
            <a:off x="2032553" y="1527424"/>
            <a:ext cx="9601200" cy="182880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ingle Corner Rectangle 11"/>
          <p:cNvSpPr/>
          <p:nvPr/>
        </p:nvSpPr>
        <p:spPr>
          <a:xfrm>
            <a:off x="2032553" y="1381540"/>
            <a:ext cx="9601200" cy="163002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011680" y="1828800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Outfielder Angles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32553" y="604094"/>
            <a:ext cx="9601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Defensive Angles</a:t>
            </a:r>
            <a:endParaRPr lang="en-US" sz="4800" b="1" cap="none" spc="0" dirty="0">
              <a:ln/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wRWhA3MB5h0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74720" y="2651760"/>
            <a:ext cx="682752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4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6" y="820729"/>
            <a:ext cx="1413390" cy="1413390"/>
          </a:xfrm>
          <a:prstGeom prst="rect">
            <a:avLst/>
          </a:prstGeom>
        </p:spPr>
      </p:pic>
      <p:sp>
        <p:nvSpPr>
          <p:cNvPr id="11" name="Round Single Corner Rectangle 10"/>
          <p:cNvSpPr/>
          <p:nvPr/>
        </p:nvSpPr>
        <p:spPr>
          <a:xfrm>
            <a:off x="2032553" y="1527424"/>
            <a:ext cx="9601200" cy="182880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ingle Corner Rectangle 11"/>
          <p:cNvSpPr/>
          <p:nvPr/>
        </p:nvSpPr>
        <p:spPr>
          <a:xfrm>
            <a:off x="2032553" y="1381540"/>
            <a:ext cx="9601200" cy="163002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032553" y="604094"/>
            <a:ext cx="9601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Cutoffs and Relays</a:t>
            </a:r>
            <a:endParaRPr lang="en-US" sz="4800" b="1" cap="none" spc="0" dirty="0">
              <a:ln/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jYLK2BA4v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74720" y="2651760"/>
            <a:ext cx="682752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5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6" y="820729"/>
            <a:ext cx="1413390" cy="1413390"/>
          </a:xfrm>
          <a:prstGeom prst="rect">
            <a:avLst/>
          </a:prstGeom>
        </p:spPr>
      </p:pic>
      <p:sp>
        <p:nvSpPr>
          <p:cNvPr id="11" name="Round Single Corner Rectangle 10"/>
          <p:cNvSpPr/>
          <p:nvPr/>
        </p:nvSpPr>
        <p:spPr>
          <a:xfrm>
            <a:off x="2032553" y="1527424"/>
            <a:ext cx="9601200" cy="182880"/>
          </a:xfrm>
          <a:prstGeom prst="round1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 Single Corner Rectangle 11"/>
          <p:cNvSpPr/>
          <p:nvPr/>
        </p:nvSpPr>
        <p:spPr>
          <a:xfrm>
            <a:off x="2032553" y="1381540"/>
            <a:ext cx="9601200" cy="163002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011680" y="1828800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Nine Legged Monster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32553" y="604094"/>
            <a:ext cx="96012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Defensive Cheat Sheet</a:t>
            </a:r>
            <a:endParaRPr lang="en-US" sz="4800" b="1" cap="none" spc="0" dirty="0">
              <a:ln/>
              <a:solidFill>
                <a:schemeClr val="accent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1490382"/>
              </p:ext>
            </p:extLst>
          </p:nvPr>
        </p:nvGraphicFramePr>
        <p:xfrm>
          <a:off x="2835064" y="3490177"/>
          <a:ext cx="6898516" cy="1836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Packager Shell Object" showAsIcon="1" r:id="rId4" imgW="1681200" imgH="448200" progId="Package">
                  <p:embed/>
                </p:oleObj>
              </mc:Choice>
              <mc:Fallback>
                <p:oleObj name="Packager Shell Object" showAsIcon="1" r:id="rId4" imgW="1681200" imgH="4482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35064" y="3490177"/>
                        <a:ext cx="6898516" cy="1836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236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101</Words>
  <Application>Microsoft Office PowerPoint</Application>
  <PresentationFormat>Widescreen</PresentationFormat>
  <Paragraphs>36</Paragraphs>
  <Slides>16</Slides>
  <Notes>0</Notes>
  <HiddenSlides>0</HiddenSlides>
  <MMClips>18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Packager Shell Object</vt:lpstr>
      <vt:lpstr>St. Paul Highland Ball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Minnesota Twins Baseball Club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Harlin, Sean</dc:creator>
  <cp:lastModifiedBy>Harlin, Sean</cp:lastModifiedBy>
  <cp:revision>49</cp:revision>
  <dcterms:created xsi:type="dcterms:W3CDTF">2019-01-07T14:52:27Z</dcterms:created>
  <dcterms:modified xsi:type="dcterms:W3CDTF">2019-01-28T01:48:22Z</dcterms:modified>
</cp:coreProperties>
</file>