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66142-E210-48F4-880F-F2E4084A53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FF94C4-AC8D-49AA-B9FB-1263386F4A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1A0103-4884-448E-9E46-8B3C12A7B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1708-6D3F-4F96-8650-45E5F8A9CC1E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1180C-8D3D-4FBE-8C66-3BD13B9C6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2CA1E4-70F8-4BBA-8642-08563E3FB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E0F3-BFB2-41BE-A783-71C4F6373F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914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21620-3743-49D3-B124-40AEB4587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F5BDEB-6F26-49C2-A19F-81624B2A44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D04320-C0DA-474C-B825-5F4D26F4F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1708-6D3F-4F96-8650-45E5F8A9CC1E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488D7-DD3E-4999-97AA-43CEE9B4C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94618-79BD-42BC-A485-4AEEBE598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E0F3-BFB2-41BE-A783-71C4F6373F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505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34AD6F-CFF2-47BD-9591-83BC73EEC9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3733EC-C75E-42F7-99BE-9F016F4B0C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5D1EF-0AB1-4E74-8F6B-C8D2EB243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1708-6D3F-4F96-8650-45E5F8A9CC1E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89135C-6B38-4A81-BB84-EDBC4ADA2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C7258E-B807-40C9-B256-21142E4DF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E0F3-BFB2-41BE-A783-71C4F6373F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634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F2F6D-8FAA-4893-B18F-6864E6AB7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394FF-ED5E-4445-A87C-6B2DE1EC2F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07FF8-D77A-42C9-B458-79B9EDA50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1708-6D3F-4F96-8650-45E5F8A9CC1E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2B86F0-2814-4135-80E8-3E5ED8FAF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C58E66-4BCE-45F5-9CF5-7B4F2D4B6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E0F3-BFB2-41BE-A783-71C4F6373F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343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A26BB-4F45-44D5-98CF-6DAE2178F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BBDC1C-46A1-4984-BAA6-52A4A4272B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25C4B6-D729-4B76-8C3D-809F3C5DB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1708-6D3F-4F96-8650-45E5F8A9CC1E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33CF0C-764F-4986-BAF2-49C8BC2C4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53828-6DDD-4BE8-9163-FF55A23EE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E0F3-BFB2-41BE-A783-71C4F6373F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82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BB2F4-67F8-4150-B1F8-2D36C87BD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6FBC76-3E48-4DBD-BA1F-D0234FA9A4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B1CEE8-6E9A-46EA-B4C1-EE8903D78E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0C57A0-09B4-4A55-9778-BC728B3A6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1708-6D3F-4F96-8650-45E5F8A9CC1E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95E409-451B-4C9E-8F87-3841ED9A4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0C5FC7-17E4-4112-9D7F-714187255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E0F3-BFB2-41BE-A783-71C4F6373F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32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1647F-F028-47A6-A859-B00A1194B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A1BA80-EB28-4D6F-BD86-57D6D3CC94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143D03-43C4-49A4-9A90-41C1AC9738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627309-D53B-4A6C-B07F-92CB1C183E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FA30C1-4A4D-490E-91B3-070B376C5E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B10540-9A5B-43B9-B47E-03A6CAE7C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1708-6D3F-4F96-8650-45E5F8A9CC1E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EC6902-DE47-4406-A2DB-C7F267D11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266A3F-1F4F-4B7B-975D-90713101A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E0F3-BFB2-41BE-A783-71C4F6373F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589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12B0C-300E-423B-9759-DBF83E314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0788EC-F111-40AC-9865-F885C2C51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1708-6D3F-4F96-8650-45E5F8A9CC1E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C573B1-6105-4D64-A602-3AEADF39B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31E57B-480C-4169-ACDD-75FAB3F3B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E0F3-BFB2-41BE-A783-71C4F6373F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14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5CCD25-56B4-4C2F-9F9B-C4D125AEA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1708-6D3F-4F96-8650-45E5F8A9CC1E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142856-6FD3-4340-A3BE-E8C6B59F8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E7E4F2-29A2-4E8E-974C-16D0379D7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E0F3-BFB2-41BE-A783-71C4F6373F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699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9359A-2A48-4380-8C00-B4068F884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84F62D-6B94-43DF-9AE3-B539AA833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7BD076-757F-4B09-8178-3D7366F77B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9C877B-A72D-4AD2-BFE9-9D6BCCF45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1708-6D3F-4F96-8650-45E5F8A9CC1E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6B0BDD-EC53-4A7E-A2A0-AEF449F22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3770F3-2B30-437B-96BA-F3A42ECBB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E0F3-BFB2-41BE-A783-71C4F6373F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393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E1140-5569-41D9-92DE-7B7118682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98EAC7-B411-479D-9FDA-0C1ED780E7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B210EA-2716-4369-A6B3-BC67316112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1ADB55-BE36-4BB1-92C3-9F2C0F684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1708-6D3F-4F96-8650-45E5F8A9CC1E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CFE9D7-CC7E-4094-95A3-E9D6D4B7B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5396E-2035-4374-A807-58F052F06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E0F3-BFB2-41BE-A783-71C4F6373F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525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663AE3-5090-4D49-A935-7742627F1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3AA0BE-AD44-45EA-925A-D41646EAA3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347AC0-1E82-4D2D-85AC-B490AC8E4E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A1708-6D3F-4F96-8650-45E5F8A9CC1E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B831E8-4E7A-4628-9377-E55BD06042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3E61F7-D0BE-48D7-8848-B879E87610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BE0F3-BFB2-41BE-A783-71C4F6373F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814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6B15069-752D-4836-A30B-A0F668AAC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Arlington Youth Sports Deposit Checks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F4C2A6-3DC3-4BB4-9276-52F1BD1681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442906"/>
            <a:ext cx="5157787" cy="1062169"/>
          </a:xfrm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1800" b="0" dirty="0"/>
              <a:t>Individual sports </a:t>
            </a:r>
            <a:r>
              <a:rPr lang="en-US" sz="1800" dirty="0"/>
              <a:t>CAN</a:t>
            </a:r>
            <a:r>
              <a:rPr lang="en-US" sz="1800" b="0" dirty="0"/>
              <a:t> require deposits for that specific sport’s activities and/or equipment. </a:t>
            </a:r>
            <a:r>
              <a:rPr lang="en-US" sz="1800" dirty="0"/>
              <a:t>Amounts are up to individual sports boards.                     </a:t>
            </a:r>
            <a:r>
              <a:rPr lang="en-US" sz="1800" b="0" dirty="0"/>
              <a:t>Examples of volunteer deposits may include: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78ACF3-05A8-4763-8BC7-27C02F80C7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C00000"/>
            </a:solidFill>
          </a:ln>
        </p:spPr>
        <p:txBody>
          <a:bodyPr/>
          <a:lstStyle/>
          <a:p>
            <a:r>
              <a:rPr lang="en-US" sz="2000" dirty="0"/>
              <a:t>Volleyball (tournament)</a:t>
            </a:r>
          </a:p>
          <a:p>
            <a:r>
              <a:rPr lang="en-US" sz="2000" dirty="0"/>
              <a:t>Football (concessions)</a:t>
            </a:r>
          </a:p>
          <a:p>
            <a:r>
              <a:rPr lang="en-US" sz="2000" dirty="0"/>
              <a:t>Baseball (concessions)</a:t>
            </a:r>
          </a:p>
          <a:p>
            <a:r>
              <a:rPr lang="en-US" sz="2000" dirty="0"/>
              <a:t>Softball (concessions/tournament)</a:t>
            </a:r>
          </a:p>
          <a:p>
            <a:r>
              <a:rPr lang="en-US" sz="2000" dirty="0"/>
              <a:t>Basketball (tournament)</a:t>
            </a:r>
          </a:p>
          <a:p>
            <a:r>
              <a:rPr lang="en-US" sz="2000" dirty="0"/>
              <a:t>Wrestling (tournament)</a:t>
            </a:r>
          </a:p>
          <a:p>
            <a:r>
              <a:rPr lang="en-US" sz="2000" dirty="0"/>
              <a:t>T-Ball  (none at this time)</a:t>
            </a:r>
          </a:p>
          <a:p>
            <a:r>
              <a:rPr lang="en-US" sz="2000" dirty="0"/>
              <a:t>Coach Pitch (none at this time)</a:t>
            </a:r>
          </a:p>
          <a:p>
            <a:r>
              <a:rPr lang="en-US" sz="2000" dirty="0"/>
              <a:t>Soccer (none at this time)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C591CFA-E531-48EB-A5B3-FBEFC37B84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442906"/>
            <a:ext cx="5183188" cy="1062169"/>
          </a:xfrm>
          <a:ln>
            <a:solidFill>
              <a:srgbClr val="C00000"/>
            </a:solidFill>
          </a:ln>
        </p:spPr>
        <p:txBody>
          <a:bodyPr>
            <a:normAutofit fontScale="62500" lnSpcReduction="20000"/>
          </a:bodyPr>
          <a:lstStyle/>
          <a:p>
            <a:r>
              <a:rPr lang="en-US" dirty="0"/>
              <a:t>AYS FUNDRAISING DEPOSITS</a:t>
            </a:r>
            <a:r>
              <a:rPr lang="en-US" b="0" dirty="0"/>
              <a:t>: a </a:t>
            </a:r>
            <a:r>
              <a:rPr lang="en-US" dirty="0"/>
              <a:t>$200 </a:t>
            </a:r>
            <a:r>
              <a:rPr lang="en-US" b="0" dirty="0"/>
              <a:t>deposit required for each athlete for the time period of 8/1 through 7/31 of the following year. This is collected </a:t>
            </a:r>
            <a:r>
              <a:rPr lang="en-US" dirty="0"/>
              <a:t>ONCE PER ATHELTE </a:t>
            </a:r>
            <a:r>
              <a:rPr lang="en-US" b="0" dirty="0"/>
              <a:t>in this time period and is fulfilled by volunteering for </a:t>
            </a:r>
            <a:r>
              <a:rPr lang="en-US" dirty="0"/>
              <a:t>ONE SLOT PER ATHLETE. AYS FUNDRAISING EVENTS MAY INCLUDE: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CB0D0D2-9AFA-4009-8BD9-D4F5C1F588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ln>
            <a:solidFill>
              <a:srgbClr val="C00000"/>
            </a:solidFill>
          </a:ln>
        </p:spPr>
        <p:txBody>
          <a:bodyPr/>
          <a:lstStyle/>
          <a:p>
            <a:r>
              <a:rPr lang="en-US" dirty="0"/>
              <a:t>Poker Run</a:t>
            </a:r>
          </a:p>
          <a:p>
            <a:r>
              <a:rPr lang="en-US" dirty="0"/>
              <a:t>Fall Bingo</a:t>
            </a:r>
          </a:p>
          <a:p>
            <a:r>
              <a:rPr lang="en-US" dirty="0"/>
              <a:t>Spring Bingo</a:t>
            </a:r>
          </a:p>
          <a:p>
            <a:r>
              <a:rPr lang="en-US" dirty="0"/>
              <a:t>Tractor Pull</a:t>
            </a:r>
          </a:p>
          <a:p>
            <a:r>
              <a:rPr lang="en-US" dirty="0"/>
              <a:t>Hit-A-Thon</a:t>
            </a:r>
          </a:p>
          <a:p>
            <a:r>
              <a:rPr lang="en-US" dirty="0"/>
              <a:t>Fireworks Trailer</a:t>
            </a:r>
          </a:p>
        </p:txBody>
      </p:sp>
    </p:spTree>
    <p:extLst>
      <p:ext uri="{BB962C8B-B14F-4D97-AF65-F5344CB8AC3E}">
        <p14:creationId xmlns:p14="http://schemas.microsoft.com/office/powerpoint/2010/main" val="3106302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146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Arlington Youth Sports Deposit Checks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Arlington Youth Sports Deposit Checks</dc:title>
  <dc:creator>Staats, Shelly</dc:creator>
  <cp:lastModifiedBy>Staats, Shelly</cp:lastModifiedBy>
  <cp:revision>3</cp:revision>
  <dcterms:created xsi:type="dcterms:W3CDTF">2021-11-22T20:28:08Z</dcterms:created>
  <dcterms:modified xsi:type="dcterms:W3CDTF">2021-11-22T20:49:46Z</dcterms:modified>
</cp:coreProperties>
</file>