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8" r:id="rId2"/>
    <p:sldId id="287" r:id="rId3"/>
    <p:sldId id="288" r:id="rId4"/>
    <p:sldId id="267" r:id="rId5"/>
    <p:sldId id="291" r:id="rId6"/>
    <p:sldId id="279" r:id="rId7"/>
    <p:sldId id="281" r:id="rId8"/>
    <p:sldId id="264" r:id="rId9"/>
    <p:sldId id="26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59072-27A9-4FB0-A283-A05A5B930474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972F0-4FC0-43E8-8DDF-38585FE633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80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42CD-89F9-47AF-A4D6-276225DC855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0342CD-89F9-47AF-A4D6-276225DC855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746B2-73E8-48B7-8B82-E537CB17BCF3}" type="datetimeFigureOut">
              <a:rPr lang="en-US" smtClean="0"/>
              <a:pPr/>
              <a:t>2/26/2026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D8D05-D8D2-4C2F-8428-EC0432B95A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nrisesoftball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sz="3500" b="1" dirty="0"/>
              <a:t>Experience Scorekeeper Training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>
              <a:buNone/>
            </a:pPr>
            <a:r>
              <a:rPr lang="en-US" sz="2000" dirty="0"/>
              <a:t>					</a:t>
            </a:r>
            <a:r>
              <a:rPr lang="en-US" sz="2400" dirty="0"/>
              <a:t>	Michael Hawkins</a:t>
            </a:r>
          </a:p>
          <a:p>
            <a:pPr>
              <a:buNone/>
            </a:pPr>
            <a:r>
              <a:rPr lang="en-US" sz="2400" dirty="0"/>
              <a:t>						 Assistant Program Director</a:t>
            </a:r>
          </a:p>
          <a:p>
            <a:pPr>
              <a:buNone/>
            </a:pPr>
            <a:r>
              <a:rPr lang="en-US" sz="2400" dirty="0"/>
              <a:t>						Field Supervisor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3ECA0-B60C-3E8F-BDDA-272A2558D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use Sunrise scorebook, it is the Official Scorebook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will be a metal case at fields 3 thru 5 when you arrive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will have everything you need to score the game.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front of the case will be some basic information to include time and innings per age group and my cell number</a:t>
            </a:r>
          </a:p>
          <a:p>
            <a:pPr lvl="1"/>
            <a:endParaRPr lang="en-US" dirty="0"/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are scoring a game on field 1 or 2, I will come find you with the Scorebook or Scoreboard Controller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are any disruptions of the games or you while scorekeeping, call me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are any questions, while you are scorekeeping, call 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753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/>
              <a:t>Scorekeeper Will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0" y="4114800"/>
            <a:ext cx="533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04800" y="880646"/>
            <a:ext cx="79248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Properly complete scorebook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atters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ase runners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R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uns</a:t>
            </a:r>
            <a:r>
              <a:rPr kumimoji="0" lang="en-US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scored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How outs occurred</a:t>
            </a:r>
            <a:endParaRPr kumimoji="0" lang="en-US" sz="22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Provide updates to the umpire on runs, outs, etc.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22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Have umpire sign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scorebook after the game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22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Leave scorebook in metal case at the end of the game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romanLcPeriod"/>
              <a:tabLst/>
            </a:pP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28600" y="652060"/>
            <a:ext cx="8610600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Other Scorebook Entries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The scorekeeper will note the time remaining at any suspension of play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- This time will be used determine game time remaining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complete innings will be considered a complete game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- If more than 3 innings have been completed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--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Final score will be the score at the end of the last complete inning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Scorekeepers are required to note all ejections in the scorebook, with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names of people involved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• Protest must be noted on the official score sheet at the time of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protest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signed by the protester and umpire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534400" cy="6705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Prior to Start of Game</a:t>
            </a:r>
          </a:p>
          <a:p>
            <a:pPr algn="ctr">
              <a:buNone/>
            </a:pP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Coaches should provide lineup cards 15 mins before game time</a:t>
            </a:r>
          </a:p>
          <a:p>
            <a:pPr lvl="1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Yellow copy</a:t>
            </a:r>
          </a:p>
          <a:p>
            <a:pPr lvl="1">
              <a:buNone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Ensure it is completed correctly: </a:t>
            </a:r>
          </a:p>
          <a:p>
            <a:pPr lvl="2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Team Name</a:t>
            </a:r>
          </a:p>
          <a:p>
            <a:pPr lvl="2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Players Full Name</a:t>
            </a:r>
          </a:p>
          <a:p>
            <a:pPr lvl="2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Jersey Number</a:t>
            </a:r>
          </a:p>
          <a:p>
            <a:pPr lvl="2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Position </a:t>
            </a:r>
          </a:p>
          <a:p>
            <a:pPr lvl="2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Coaches Names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7F9AE8DE-14E0-F99B-9F92-9B0854BB75FD}"/>
              </a:ext>
            </a:extLst>
          </p:cNvPr>
          <p:cNvSpPr/>
          <p:nvPr/>
        </p:nvSpPr>
        <p:spPr>
          <a:xfrm flipH="1">
            <a:off x="5715000" y="1981200"/>
            <a:ext cx="457200" cy="4572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839200" cy="6705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Prior to Start of Game</a:t>
            </a:r>
          </a:p>
          <a:p>
            <a:pPr>
              <a:buNone/>
            </a:pPr>
            <a:endParaRPr lang="en-US" sz="31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Enter into Scorebook:</a:t>
            </a: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One Team Name at top of each page </a:t>
            </a:r>
          </a:p>
          <a:p>
            <a:pPr lvl="1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Identify who is Home and who is Visitor         H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Player’s name, number and position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Enter jersey # to left of Name in margin </a:t>
            </a:r>
          </a:p>
          <a:p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Enter game start time at bottom of page </a:t>
            </a:r>
          </a:p>
          <a:p>
            <a:pPr lvl="1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When umpire/coach plate meeting is completed or when you see umpire   start his clock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/>
              <a:t>What Do You Notify Umpire About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If the wrong batter comes up to bat</a:t>
            </a:r>
          </a:p>
          <a:p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Do not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notify umpire</a:t>
            </a:r>
          </a:p>
          <a:p>
            <a:pPr lvl="1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opposing coach has to question the batting order</a:t>
            </a:r>
          </a:p>
          <a:p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Do not notify the Umpire of rules violations</a:t>
            </a:r>
          </a:p>
          <a:p>
            <a:pPr lvl="1"/>
            <a:endParaRPr lang="en-US" sz="1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Things To Notify Umpire Of:</a:t>
            </a:r>
          </a:p>
          <a:p>
            <a:pPr lvl="1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200" baseline="30000" dirty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out</a:t>
            </a:r>
          </a:p>
          <a:p>
            <a:pPr lvl="1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(8u) 5 runs scored in an inning </a:t>
            </a:r>
          </a:p>
          <a:p>
            <a:pPr lvl="1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(6u) 4 runs scored in an inning </a:t>
            </a:r>
          </a:p>
          <a:p>
            <a:pPr lvl="1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Anything they ask you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752600"/>
            <a:ext cx="9144000" cy="4800599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 the stop time at the bottom of the page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Identify the winner and enter the final score somewhere on the scorebook page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Make sure the lineup card is stapled to the left page of the scorebook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Print your name at the bottom of the scorebook page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Have scorebook signed by the Umpire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Leave scorebook in the metal case 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me the score 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Fld 3  Heat - 3, Angels - 2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52400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Game is Over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algn="ctr"/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review 2026 Sunrise League Rules – Rev 1.23.2026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Starting at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Article VII Playing Rules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Especially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Article X, Specific Wee Ball/6/8 and Under Rules</a:t>
            </a:r>
          </a:p>
          <a:p>
            <a:pPr marL="457200" lvl="1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https://www.sunrisesoftball.net/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“Documents”</a:t>
            </a:r>
          </a:p>
          <a:p>
            <a:pPr marL="0" indent="0" algn="ctr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League rules are per USA Softball, unless otherwise changed by Sunrise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7400</TotalTime>
  <Words>610</Words>
  <Application>Microsoft Office PowerPoint</Application>
  <PresentationFormat>On-screen Show (4:3)</PresentationFormat>
  <Paragraphs>112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Scorekeeper Will</vt:lpstr>
      <vt:lpstr>PowerPoint Presentation</vt:lpstr>
      <vt:lpstr>PowerPoint Presentation</vt:lpstr>
      <vt:lpstr>PowerPoint Presentation</vt:lpstr>
      <vt:lpstr>What Do You Notify Umpire About</vt:lpstr>
      <vt:lpstr>Enter the stop time at the bottom of the page   • Identify the winner and enter the final score somewhere on the scorebook page   • Make sure the lineup card is stapled to the left page of the scorebook   • Print your name at the bottom of the scorebook page   • Have scorebook signed by the Umpire  Leave scorebook in the metal case    Text me the score   Example: Fld 3  Heat - 3, Angels - 2 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19408679850</dc:creator>
  <cp:lastModifiedBy>MICHAEL HAWKINS</cp:lastModifiedBy>
  <cp:revision>18</cp:revision>
  <dcterms:created xsi:type="dcterms:W3CDTF">2024-02-11T18:03:46Z</dcterms:created>
  <dcterms:modified xsi:type="dcterms:W3CDTF">2026-02-26T21:58:23Z</dcterms:modified>
</cp:coreProperties>
</file>