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10400" cy="9296400"/>
  <p:embeddedFontLst>
    <p:embeddedFont>
      <p:font typeface="Merriweather" panose="00000500000000000000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6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c7c8aa5c9f_0_66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g2c7c8aa5c9f_0_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c7c8aa5c9f_0_669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2c7c8aa5c9f_0_6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c7c8aa5c9f_0_68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g2c7c8aa5c9f_0_6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c7c8aa5c9f_0_60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2c7c8aa5c9f_0_6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c7c8aa5c9f_0_613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g2c7c8aa5c9f_0_6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c7c8aa5c9f_0_62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2c7c8aa5c9f_0_6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c7c8aa5c9f_0_629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2c7c8aa5c9f_0_6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c7c8aa5c9f_0_637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2c7c8aa5c9f_0_6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c7c8aa5c9f_0_64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2c7c8aa5c9f_0_6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c7c8aa5c9f_0_70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g2c7c8aa5c9f_0_7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7c8aa5c9f_0_653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g2c7c8aa5c9f_0_6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2"/>
            <a:ext cx="5851526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2"/>
            <a:ext cx="5851526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685802" y="213042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None/>
              <a:defRPr sz="41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–"/>
              <a:defRPr sz="23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–"/>
              <a:defRPr sz="23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rmAutofit/>
          </a:bodyPr>
          <a:lstStyle>
            <a:lvl1pPr marL="457200" lvl="0" indent="-22860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57200" y="2174874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45026" y="1535114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rmAutofit/>
          </a:bodyPr>
          <a:lstStyle>
            <a:lvl1pPr marL="457200" lvl="0" indent="-22860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45026" y="2174874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2" y="273051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1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2" y="1435102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4650" algn="l" rtl="0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1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463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628650" y="413715"/>
            <a:ext cx="7886700" cy="132556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31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Team Name</a:t>
            </a:r>
            <a:endParaRPr sz="31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88" name="Google Shape;88;p13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830325" y="3259850"/>
            <a:ext cx="4843500" cy="22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2024</a:t>
            </a:r>
            <a:endParaRPr sz="4400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Team Meeting</a:t>
            </a:r>
            <a:endParaRPr sz="4400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2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2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2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75" name="Google Shape;175;p22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30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LEAGUE GAMES AND TOURNAMENTS</a:t>
            </a:r>
            <a:endParaRPr sz="30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76" name="Google Shape;176;p22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22"/>
          <p:cNvSpPr txBox="1"/>
          <p:nvPr/>
        </p:nvSpPr>
        <p:spPr>
          <a:xfrm>
            <a:off x="437525" y="2121975"/>
            <a:ext cx="56055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406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800"/>
              <a:buFont typeface="Merriweather"/>
              <a:buChar char="●"/>
            </a:pPr>
            <a:r>
              <a:rPr lang="en-US" sz="28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Scheduled</a:t>
            </a:r>
            <a:endParaRPr sz="28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406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800"/>
              <a:buFont typeface="Merriweather"/>
              <a:buChar char="●"/>
            </a:pPr>
            <a:r>
              <a:rPr lang="en-US" sz="28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Add Ins</a:t>
            </a:r>
            <a:endParaRPr sz="28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3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3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3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85" name="Google Shape;185;p23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31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 FEES</a:t>
            </a:r>
            <a:endParaRPr sz="31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86" name="Google Shape;186;p23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3"/>
          <p:cNvSpPr txBox="1"/>
          <p:nvPr/>
        </p:nvSpPr>
        <p:spPr>
          <a:xfrm>
            <a:off x="107625" y="2444900"/>
            <a:ext cx="6021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000"/>
              <a:buFont typeface="Calibri"/>
              <a:buChar char="●"/>
            </a:pPr>
            <a:r>
              <a:rPr lang="en-US" sz="30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Amount, Purpose And Who Will Manage</a:t>
            </a:r>
            <a:endParaRPr sz="30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4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24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4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95" name="Google Shape;195;p24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35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OTHER LOGISTICS</a:t>
            </a:r>
            <a:endParaRPr sz="44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96" name="Google Shape;196;p24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24"/>
          <p:cNvSpPr txBox="1"/>
          <p:nvPr/>
        </p:nvSpPr>
        <p:spPr>
          <a:xfrm>
            <a:off x="35875" y="2844675"/>
            <a:ext cx="6653100" cy="3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Merriweather"/>
              <a:buChar char="●"/>
            </a:pPr>
            <a:r>
              <a:rPr lang="en-US" sz="24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Traveling Fee</a:t>
            </a:r>
            <a:endParaRPr sz="24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Merriweather"/>
              <a:buChar char="●"/>
            </a:pPr>
            <a:r>
              <a:rPr lang="en-US" sz="24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Birth Certificates</a:t>
            </a:r>
            <a:endParaRPr sz="24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Merriweather"/>
              <a:buChar char="●"/>
            </a:pPr>
            <a:r>
              <a:rPr lang="en-US" sz="24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Rules Policies, Development Resources</a:t>
            </a:r>
            <a:endParaRPr sz="24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Merriweather"/>
              <a:buChar char="○"/>
            </a:pPr>
            <a:r>
              <a:rPr lang="en-US" sz="24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PWYBA Website</a:t>
            </a:r>
            <a:endParaRPr sz="24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Merriweather"/>
              <a:buChar char="○"/>
            </a:pPr>
            <a:r>
              <a:rPr lang="en-US" sz="24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MYAS-League Rules / Bat Standards</a:t>
            </a:r>
            <a:endParaRPr sz="24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Merriweather"/>
              <a:buChar char="○"/>
            </a:pPr>
            <a:r>
              <a:rPr lang="en-US" sz="24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MBT</a:t>
            </a:r>
            <a:endParaRPr sz="24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42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AGENDA</a:t>
            </a:r>
            <a:endParaRPr sz="42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98" name="Google Shape;98;p14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4"/>
          <p:cNvSpPr txBox="1"/>
          <p:nvPr/>
        </p:nvSpPr>
        <p:spPr>
          <a:xfrm>
            <a:off x="0" y="1860575"/>
            <a:ext cx="6658200" cy="42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600"/>
              <a:buFont typeface="Calibri"/>
              <a:buChar char="●"/>
            </a:pPr>
            <a:r>
              <a:rPr lang="en-US" sz="26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Introductions</a:t>
            </a:r>
            <a:endParaRPr sz="26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600"/>
              <a:buFont typeface="Calibri"/>
              <a:buChar char="●"/>
            </a:pPr>
            <a:r>
              <a:rPr lang="en-US" sz="26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Goals for the Season</a:t>
            </a:r>
            <a:endParaRPr sz="26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600"/>
              <a:buFont typeface="Calibri"/>
              <a:buChar char="●"/>
            </a:pPr>
            <a:r>
              <a:rPr lang="en-US" sz="26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Roles and Expectations</a:t>
            </a:r>
            <a:endParaRPr sz="26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600"/>
              <a:buFont typeface="Calibri"/>
              <a:buChar char="●"/>
            </a:pPr>
            <a:r>
              <a:rPr lang="en-US" sz="26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Handling of Concerns, Problems and Informational Inquiries</a:t>
            </a:r>
            <a:endParaRPr sz="26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600"/>
              <a:buFont typeface="Calibri"/>
              <a:buChar char="●"/>
            </a:pPr>
            <a:r>
              <a:rPr lang="en-US" sz="26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 sz="26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600"/>
              <a:buFont typeface="Calibri"/>
              <a:buChar char="●"/>
            </a:pPr>
            <a:r>
              <a:rPr lang="en-US" sz="26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League Games and Tournaments</a:t>
            </a:r>
            <a:endParaRPr sz="26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600"/>
              <a:buFont typeface="Calibri"/>
              <a:buChar char="●"/>
            </a:pPr>
            <a:r>
              <a:rPr lang="en-US" sz="26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Team Fees</a:t>
            </a:r>
            <a:endParaRPr sz="26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600"/>
              <a:buFont typeface="Calibri"/>
              <a:buChar char="●"/>
            </a:pPr>
            <a:r>
              <a:rPr lang="en-US" sz="26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Other</a:t>
            </a:r>
            <a:endParaRPr sz="26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5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07" name="Google Shape;107;p15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31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GOALS FOR THE SEASON</a:t>
            </a:r>
            <a:endParaRPr sz="31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08" name="Google Shape;108;p15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6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16" name="Google Shape;116;p16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31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ROLES AND EXPECTATIONS</a:t>
            </a:r>
            <a:endParaRPr sz="31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17" name="Google Shape;117;p16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6"/>
          <p:cNvSpPr txBox="1"/>
          <p:nvPr/>
        </p:nvSpPr>
        <p:spPr>
          <a:xfrm>
            <a:off x="391300" y="2798550"/>
            <a:ext cx="56055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431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Calibri"/>
              <a:buChar char="●"/>
            </a:pPr>
            <a:r>
              <a:rPr lang="en-US" sz="32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COACHES</a:t>
            </a:r>
            <a:endParaRPr sz="32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31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Calibri"/>
              <a:buChar char="●"/>
            </a:pPr>
            <a:r>
              <a:rPr lang="en-US" sz="32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PLAYERS</a:t>
            </a:r>
            <a:endParaRPr sz="32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31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Calibri"/>
              <a:buChar char="●"/>
            </a:pPr>
            <a:r>
              <a:rPr lang="en-US" sz="32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PARENTS</a:t>
            </a:r>
            <a:endParaRPr sz="32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7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7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7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26" name="Google Shape;126;p17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29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ROLES AND EXPECTATIONS - COACHES</a:t>
            </a:r>
            <a:endParaRPr sz="29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27" name="Google Shape;127;p17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8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8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35" name="Google Shape;135;p18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29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ROLES AND EXPECTATIONS - PLAYERS</a:t>
            </a:r>
            <a:endParaRPr sz="29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36" name="Google Shape;136;p18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9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9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44" name="Google Shape;144;p19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29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ROLES AND EXPECTATIONS - PARENTS</a:t>
            </a:r>
            <a:endParaRPr sz="29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45" name="Google Shape;145;p19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9"/>
          <p:cNvSpPr txBox="1"/>
          <p:nvPr/>
        </p:nvSpPr>
        <p:spPr>
          <a:xfrm>
            <a:off x="2906200" y="3275225"/>
            <a:ext cx="62736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9"/>
          <p:cNvSpPr txBox="1"/>
          <p:nvPr/>
        </p:nvSpPr>
        <p:spPr>
          <a:xfrm>
            <a:off x="92250" y="1968875"/>
            <a:ext cx="5966100" cy="40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Calibri"/>
              <a:buChar char="●"/>
            </a:pPr>
            <a:r>
              <a:rPr lang="en-US" sz="24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Role of the Parent</a:t>
            </a:r>
            <a:endParaRPr sz="24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Calibri"/>
              <a:buChar char="○"/>
            </a:pPr>
            <a:r>
              <a:rPr lang="en-US" sz="24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Support the Coach</a:t>
            </a:r>
            <a:endParaRPr sz="24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683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libri"/>
              <a:buChar char="■"/>
            </a:pPr>
            <a:r>
              <a:rPr lang="en-US" sz="22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Supporting Role not a leadership role</a:t>
            </a:r>
            <a:endParaRPr sz="22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683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libri"/>
              <a:buChar char="■"/>
            </a:pPr>
            <a:r>
              <a:rPr lang="en-US" sz="22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Formally handing off the role of leader (trust the coaches)</a:t>
            </a:r>
            <a:endParaRPr sz="22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683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libri"/>
              <a:buChar char="■"/>
            </a:pPr>
            <a:r>
              <a:rPr lang="en-US" sz="22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Advocate the coaches priorities and goals</a:t>
            </a:r>
            <a:endParaRPr sz="22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Calibri"/>
              <a:buChar char="○"/>
            </a:pPr>
            <a:r>
              <a:rPr lang="en-US" sz="24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Create and Contribute to a Positive Environment</a:t>
            </a:r>
            <a:endParaRPr sz="24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Calibri"/>
              <a:buChar char="●"/>
            </a:pPr>
            <a:r>
              <a:rPr lang="en-US" sz="2400" b="1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Expectations</a:t>
            </a:r>
            <a:endParaRPr sz="24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Calibri"/>
              <a:buChar char="○"/>
            </a:pPr>
            <a:endParaRPr sz="2400" b="1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0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0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55" name="Google Shape;155;p20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26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HANDLING OF CONCERNS, PROBLEMS AND INFORMATIONAL INQUIRIES</a:t>
            </a:r>
            <a:endParaRPr sz="26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56" name="Google Shape;156;p20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980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0"/>
          <p:cNvSpPr txBox="1"/>
          <p:nvPr/>
        </p:nvSpPr>
        <p:spPr>
          <a:xfrm>
            <a:off x="123025" y="1983600"/>
            <a:ext cx="6006300" cy="4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Merriweather"/>
              <a:buChar char="●"/>
            </a:pPr>
            <a:r>
              <a:rPr lang="en-US" sz="22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What to do if you have a concern, problem or you are curious about something.</a:t>
            </a:r>
            <a:endParaRPr sz="22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800"/>
              <a:buFont typeface="Merriweather"/>
              <a:buChar char="○"/>
            </a:pPr>
            <a:r>
              <a:rPr lang="en-US" sz="18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Don’t wait until the end of the season</a:t>
            </a:r>
            <a:endParaRPr sz="18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Merriweather"/>
              <a:buChar char="●"/>
            </a:pPr>
            <a:r>
              <a:rPr lang="en-US" sz="22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What the coaches will do if they have and issue with a player.</a:t>
            </a:r>
            <a:endParaRPr sz="22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Merriweather"/>
              <a:buChar char="●"/>
            </a:pPr>
            <a:r>
              <a:rPr lang="en-US" sz="22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What the coaches will do if they have an issue with a parent</a:t>
            </a:r>
            <a:endParaRPr sz="22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Merriweather"/>
              <a:buChar char="●"/>
            </a:pPr>
            <a:r>
              <a:rPr lang="en-US" sz="22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24 hour rule</a:t>
            </a:r>
            <a:endParaRPr sz="22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1"/>
          <p:cNvSpPr/>
          <p:nvPr/>
        </p:nvSpPr>
        <p:spPr>
          <a:xfrm>
            <a:off x="7189435" y="0"/>
            <a:ext cx="1954500" cy="6858000"/>
          </a:xfrm>
          <a:prstGeom prst="rect">
            <a:avLst/>
          </a:prstGeom>
          <a:solidFill>
            <a:srgbClr val="2A3E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21"/>
          <p:cNvSpPr/>
          <p:nvPr/>
        </p:nvSpPr>
        <p:spPr>
          <a:xfrm>
            <a:off x="6129567" y="2369132"/>
            <a:ext cx="2119800" cy="2119800"/>
          </a:xfrm>
          <a:prstGeom prst="ellipse">
            <a:avLst/>
          </a:prstGeom>
          <a:solidFill>
            <a:srgbClr val="FFFFFF"/>
          </a:solidFill>
          <a:ln w="22225" cap="flat" cmpd="sng">
            <a:solidFill>
              <a:srgbClr val="F0BB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1"/>
          <p:cNvSpPr txBox="1">
            <a:spLocks noGrp="1"/>
          </p:cNvSpPr>
          <p:nvPr>
            <p:ph type="title"/>
          </p:nvPr>
        </p:nvSpPr>
        <p:spPr>
          <a:xfrm>
            <a:off x="523875" y="762000"/>
            <a:ext cx="56055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2024 Coach DeWitt Series</a:t>
            </a:r>
            <a:endParaRPr/>
          </a:p>
        </p:txBody>
      </p:sp>
      <p:sp>
        <p:nvSpPr>
          <p:cNvPr id="165" name="Google Shape;165;p21"/>
          <p:cNvSpPr txBox="1"/>
          <p:nvPr/>
        </p:nvSpPr>
        <p:spPr>
          <a:xfrm>
            <a:off x="628650" y="413715"/>
            <a:ext cx="7886700" cy="1325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00" tIns="45700" rIns="91400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en-US" sz="33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COMMUNICATION</a:t>
            </a:r>
            <a:endParaRPr sz="34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66" name="Google Shape;166;p21" descr="A blue and yellow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4705" y="2604499"/>
            <a:ext cx="1649002" cy="1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1"/>
          <p:cNvSpPr txBox="1"/>
          <p:nvPr/>
        </p:nvSpPr>
        <p:spPr>
          <a:xfrm>
            <a:off x="35750" y="2506400"/>
            <a:ext cx="6093600" cy="27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Font typeface="Merriweather"/>
              <a:buChar char="●"/>
            </a:pPr>
            <a:r>
              <a:rPr lang="en-US" sz="25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PWYBA Website</a:t>
            </a:r>
            <a:endParaRPr sz="25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Font typeface="Merriweather"/>
              <a:buChar char="○"/>
            </a:pPr>
            <a:r>
              <a:rPr lang="en-US" sz="25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Subscribe to Calendar</a:t>
            </a:r>
            <a:endParaRPr sz="25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Font typeface="Merriweather"/>
              <a:buChar char="●"/>
            </a:pPr>
            <a:r>
              <a:rPr lang="en-US" sz="25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Email Contact List</a:t>
            </a:r>
            <a:endParaRPr sz="25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Font typeface="Merriweather"/>
              <a:buChar char="●"/>
            </a:pPr>
            <a:r>
              <a:rPr lang="en-US" sz="25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Mobile Phone -Text</a:t>
            </a:r>
            <a:endParaRPr sz="25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Font typeface="Merriweather"/>
              <a:buChar char="●"/>
            </a:pPr>
            <a:r>
              <a:rPr lang="en-US" sz="25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Social Media</a:t>
            </a:r>
            <a:endParaRPr sz="25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Font typeface="Merriweather"/>
              <a:buChar char="●"/>
            </a:pPr>
            <a:r>
              <a:rPr lang="en-US" sz="2500" b="1">
                <a:solidFill>
                  <a:srgbClr val="1C4587"/>
                </a:solidFill>
                <a:latin typeface="Merriweather"/>
                <a:ea typeface="Merriweather"/>
                <a:cs typeface="Merriweather"/>
                <a:sym typeface="Merriweather"/>
              </a:rPr>
              <a:t>Other</a:t>
            </a:r>
            <a:endParaRPr sz="2500" b="1">
              <a:solidFill>
                <a:srgbClr val="1C458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On-screen Show (4:3)</PresentationFormat>
  <Paragraphs>64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Merriweather</vt:lpstr>
      <vt:lpstr>Arial</vt:lpstr>
      <vt:lpstr>Calibri</vt:lpstr>
      <vt:lpstr>Office Theme</vt:lpstr>
      <vt:lpstr>2024 Coach DeWitt Series</vt:lpstr>
      <vt:lpstr>2024 Coach DeWitt Series</vt:lpstr>
      <vt:lpstr>2024 Coach DeWitt Series</vt:lpstr>
      <vt:lpstr>2024 Coach DeWitt Series</vt:lpstr>
      <vt:lpstr>2024 Coach DeWitt Series</vt:lpstr>
      <vt:lpstr>2024 Coach DeWitt Series</vt:lpstr>
      <vt:lpstr>2024 Coach DeWitt Series</vt:lpstr>
      <vt:lpstr>2024 Coach DeWitt Series</vt:lpstr>
      <vt:lpstr>2024 Coach DeWitt Series</vt:lpstr>
      <vt:lpstr>2024 Coach DeWitt Series</vt:lpstr>
      <vt:lpstr>2024 Coach DeWitt Series</vt:lpstr>
      <vt:lpstr>2024 Coach DeWitt Series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Coach DeWitt Series</dc:title>
  <dc:creator>Keith Pelatowski</dc:creator>
  <cp:lastModifiedBy>Keith Pelatowski</cp:lastModifiedBy>
  <cp:revision>1</cp:revision>
  <dcterms:modified xsi:type="dcterms:W3CDTF">2024-03-30T23:57:40Z</dcterms:modified>
</cp:coreProperties>
</file>