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82" r:id="rId9"/>
    <p:sldId id="263" r:id="rId10"/>
    <p:sldId id="264" r:id="rId11"/>
    <p:sldId id="266" r:id="rId12"/>
    <p:sldId id="267" r:id="rId13"/>
    <p:sldId id="281" r:id="rId14"/>
    <p:sldId id="283" r:id="rId15"/>
    <p:sldId id="284" r:id="rId16"/>
    <p:sldId id="27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D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2D794D-26BD-42D3-B1D1-BAB5D086A0C7}" v="21" dt="2025-11-06T23:39:40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awcett" userId="bfba90ef-9d28-47f3-9a0d-927d0dfa5e1e" providerId="ADAL" clId="{C68BD181-0439-44A2-A96D-FFA12CDEE53C}"/>
    <pc:docChg chg="custSel addSld delSld modSld sldOrd">
      <pc:chgData name="Jim Fawcett" userId="bfba90ef-9d28-47f3-9a0d-927d0dfa5e1e" providerId="ADAL" clId="{C68BD181-0439-44A2-A96D-FFA12CDEE53C}" dt="2025-11-10T21:56:27.922" v="2959" actId="20577"/>
      <pc:docMkLst>
        <pc:docMk/>
      </pc:docMkLst>
      <pc:sldChg chg="modSp mod">
        <pc:chgData name="Jim Fawcett" userId="bfba90ef-9d28-47f3-9a0d-927d0dfa5e1e" providerId="ADAL" clId="{C68BD181-0439-44A2-A96D-FFA12CDEE53C}" dt="2025-11-06T22:59:58.345" v="107" actId="1076"/>
        <pc:sldMkLst>
          <pc:docMk/>
          <pc:sldMk cId="133122906" sldId="256"/>
        </pc:sldMkLst>
        <pc:spChg chg="mod">
          <ac:chgData name="Jim Fawcett" userId="bfba90ef-9d28-47f3-9a0d-927d0dfa5e1e" providerId="ADAL" clId="{C68BD181-0439-44A2-A96D-FFA12CDEE53C}" dt="2025-11-06T22:59:58.345" v="107" actId="1076"/>
          <ac:spMkLst>
            <pc:docMk/>
            <pc:sldMk cId="133122906" sldId="256"/>
            <ac:spMk id="3" creationId="{080B99B8-234D-52ED-338B-F9328EBD9943}"/>
          </ac:spMkLst>
        </pc:spChg>
        <pc:picChg chg="mod">
          <ac:chgData name="Jim Fawcett" userId="bfba90ef-9d28-47f3-9a0d-927d0dfa5e1e" providerId="ADAL" clId="{C68BD181-0439-44A2-A96D-FFA12CDEE53C}" dt="2025-11-06T22:35:45.368" v="46" actId="1076"/>
          <ac:picMkLst>
            <pc:docMk/>
            <pc:sldMk cId="133122906" sldId="256"/>
            <ac:picMk id="5" creationId="{FC72ED17-693C-8010-9BC3-796995C8AC4F}"/>
          </ac:picMkLst>
        </pc:picChg>
      </pc:sldChg>
      <pc:sldChg chg="delSp modSp mod delDesignElem">
        <pc:chgData name="Jim Fawcett" userId="bfba90ef-9d28-47f3-9a0d-927d0dfa5e1e" providerId="ADAL" clId="{C68BD181-0439-44A2-A96D-FFA12CDEE53C}" dt="2025-11-06T23:00:20.587" v="117" actId="1076"/>
        <pc:sldMkLst>
          <pc:docMk/>
          <pc:sldMk cId="207466299" sldId="257"/>
        </pc:sldMkLst>
        <pc:spChg chg="mod">
          <ac:chgData name="Jim Fawcett" userId="bfba90ef-9d28-47f3-9a0d-927d0dfa5e1e" providerId="ADAL" clId="{C68BD181-0439-44A2-A96D-FFA12CDEE53C}" dt="2025-11-06T23:00:07.680" v="110" actId="1076"/>
          <ac:spMkLst>
            <pc:docMk/>
            <pc:sldMk cId="207466299" sldId="257"/>
            <ac:spMk id="2" creationId="{176C9EE2-F2A5-8F03-5531-081DBCC7A7F3}"/>
          </ac:spMkLst>
        </pc:spChg>
        <pc:spChg chg="mod">
          <ac:chgData name="Jim Fawcett" userId="bfba90ef-9d28-47f3-9a0d-927d0dfa5e1e" providerId="ADAL" clId="{C68BD181-0439-44A2-A96D-FFA12CDEE53C}" dt="2025-11-06T22:36:15.437" v="51" actId="1076"/>
          <ac:spMkLst>
            <pc:docMk/>
            <pc:sldMk cId="207466299" sldId="257"/>
            <ac:spMk id="3" creationId="{31EF520C-615E-BDAC-6D59-00BC8B41FF43}"/>
          </ac:spMkLst>
        </pc:spChg>
        <pc:spChg chg="mod">
          <ac:chgData name="Jim Fawcett" userId="bfba90ef-9d28-47f3-9a0d-927d0dfa5e1e" providerId="ADAL" clId="{C68BD181-0439-44A2-A96D-FFA12CDEE53C}" dt="2025-11-06T23:00:19.531" v="116" actId="1076"/>
          <ac:spMkLst>
            <pc:docMk/>
            <pc:sldMk cId="207466299" sldId="257"/>
            <ac:spMk id="4" creationId="{F8EA56C4-1148-C11F-518B-64970AEC105F}"/>
          </ac:spMkLst>
        </pc:spChg>
        <pc:picChg chg="mod">
          <ac:chgData name="Jim Fawcett" userId="bfba90ef-9d28-47f3-9a0d-927d0dfa5e1e" providerId="ADAL" clId="{C68BD181-0439-44A2-A96D-FFA12CDEE53C}" dt="2025-11-06T23:00:20.587" v="117" actId="1076"/>
          <ac:picMkLst>
            <pc:docMk/>
            <pc:sldMk cId="207466299" sldId="257"/>
            <ac:picMk id="5" creationId="{CC8BE123-A2D2-8133-449D-9508681B87CD}"/>
          </ac:picMkLst>
        </pc:picChg>
      </pc:sldChg>
      <pc:sldChg chg="modSp mod">
        <pc:chgData name="Jim Fawcett" userId="bfba90ef-9d28-47f3-9a0d-927d0dfa5e1e" providerId="ADAL" clId="{C68BD181-0439-44A2-A96D-FFA12CDEE53C}" dt="2025-11-06T23:02:10.157" v="219" actId="1076"/>
        <pc:sldMkLst>
          <pc:docMk/>
          <pc:sldMk cId="1114438332" sldId="258"/>
        </pc:sldMkLst>
        <pc:spChg chg="mod">
          <ac:chgData name="Jim Fawcett" userId="bfba90ef-9d28-47f3-9a0d-927d0dfa5e1e" providerId="ADAL" clId="{C68BD181-0439-44A2-A96D-FFA12CDEE53C}" dt="2025-11-06T23:02:10.157" v="219" actId="1076"/>
          <ac:spMkLst>
            <pc:docMk/>
            <pc:sldMk cId="1114438332" sldId="258"/>
            <ac:spMk id="3" creationId="{3E014C38-C706-D43E-5033-0391C31132FF}"/>
          </ac:spMkLst>
        </pc:spChg>
        <pc:spChg chg="mod">
          <ac:chgData name="Jim Fawcett" userId="bfba90ef-9d28-47f3-9a0d-927d0dfa5e1e" providerId="ADAL" clId="{C68BD181-0439-44A2-A96D-FFA12CDEE53C}" dt="2025-11-06T23:00:42.810" v="121" actId="207"/>
          <ac:spMkLst>
            <pc:docMk/>
            <pc:sldMk cId="1114438332" sldId="258"/>
            <ac:spMk id="6" creationId="{B45F04B3-297E-87B8-9266-67AE858CC154}"/>
          </ac:spMkLst>
        </pc:spChg>
      </pc:sldChg>
      <pc:sldChg chg="addSp delSp modSp mod">
        <pc:chgData name="Jim Fawcett" userId="bfba90ef-9d28-47f3-9a0d-927d0dfa5e1e" providerId="ADAL" clId="{C68BD181-0439-44A2-A96D-FFA12CDEE53C}" dt="2025-11-06T23:11:56.776" v="839" actId="404"/>
        <pc:sldMkLst>
          <pc:docMk/>
          <pc:sldMk cId="2423635678" sldId="259"/>
        </pc:sldMkLst>
        <pc:spChg chg="mod">
          <ac:chgData name="Jim Fawcett" userId="bfba90ef-9d28-47f3-9a0d-927d0dfa5e1e" providerId="ADAL" clId="{C68BD181-0439-44A2-A96D-FFA12CDEE53C}" dt="2025-11-06T23:00:50.890" v="124" actId="6549"/>
          <ac:spMkLst>
            <pc:docMk/>
            <pc:sldMk cId="2423635678" sldId="259"/>
            <ac:spMk id="2" creationId="{250DF5DC-4AAC-C0E4-6037-BCA8FC4F3D73}"/>
          </ac:spMkLst>
        </pc:spChg>
        <pc:spChg chg="mod">
          <ac:chgData name="Jim Fawcett" userId="bfba90ef-9d28-47f3-9a0d-927d0dfa5e1e" providerId="ADAL" clId="{C68BD181-0439-44A2-A96D-FFA12CDEE53C}" dt="2025-11-06T23:02:05.348" v="218" actId="1076"/>
          <ac:spMkLst>
            <pc:docMk/>
            <pc:sldMk cId="2423635678" sldId="259"/>
            <ac:spMk id="3" creationId="{FE292853-E456-A353-7DB7-8BA11913BDFC}"/>
          </ac:spMkLst>
        </pc:spChg>
        <pc:spChg chg="mod">
          <ac:chgData name="Jim Fawcett" userId="bfba90ef-9d28-47f3-9a0d-927d0dfa5e1e" providerId="ADAL" clId="{C68BD181-0439-44A2-A96D-FFA12CDEE53C}" dt="2025-11-06T23:11:56.776" v="839" actId="404"/>
          <ac:spMkLst>
            <pc:docMk/>
            <pc:sldMk cId="2423635678" sldId="259"/>
            <ac:spMk id="5" creationId="{782CCEA8-D5DC-5503-40EC-625D3131C2F2}"/>
          </ac:spMkLst>
        </pc:spChg>
        <pc:spChg chg="mod">
          <ac:chgData name="Jim Fawcett" userId="bfba90ef-9d28-47f3-9a0d-927d0dfa5e1e" providerId="ADAL" clId="{C68BD181-0439-44A2-A96D-FFA12CDEE53C}" dt="2025-11-06T23:01:56.929" v="217" actId="20577"/>
          <ac:spMkLst>
            <pc:docMk/>
            <pc:sldMk cId="2423635678" sldId="259"/>
            <ac:spMk id="6" creationId="{4051C037-50D1-F639-8563-8209859E8F4F}"/>
          </ac:spMkLst>
        </pc:spChg>
        <pc:picChg chg="add mod">
          <ac:chgData name="Jim Fawcett" userId="bfba90ef-9d28-47f3-9a0d-927d0dfa5e1e" providerId="ADAL" clId="{C68BD181-0439-44A2-A96D-FFA12CDEE53C}" dt="2025-10-13T23:06:01.498" v="23" actId="1076"/>
          <ac:picMkLst>
            <pc:docMk/>
            <pc:sldMk cId="2423635678" sldId="259"/>
            <ac:picMk id="7" creationId="{BEF067E8-1BDC-5763-8F41-E60E04F92D3C}"/>
          </ac:picMkLst>
        </pc:picChg>
        <pc:picChg chg="add mod">
          <ac:chgData name="Jim Fawcett" userId="bfba90ef-9d28-47f3-9a0d-927d0dfa5e1e" providerId="ADAL" clId="{C68BD181-0439-44A2-A96D-FFA12CDEE53C}" dt="2025-10-13T23:06:34.787" v="27" actId="1076"/>
          <ac:picMkLst>
            <pc:docMk/>
            <pc:sldMk cId="2423635678" sldId="259"/>
            <ac:picMk id="11" creationId="{0C41BE42-24F7-A2E0-C55F-7DF92F14101A}"/>
          </ac:picMkLst>
        </pc:picChg>
      </pc:sldChg>
      <pc:sldChg chg="modSp mod">
        <pc:chgData name="Jim Fawcett" userId="bfba90ef-9d28-47f3-9a0d-927d0dfa5e1e" providerId="ADAL" clId="{C68BD181-0439-44A2-A96D-FFA12CDEE53C}" dt="2025-11-06T23:04:49.377" v="452" actId="1076"/>
        <pc:sldMkLst>
          <pc:docMk/>
          <pc:sldMk cId="515013836" sldId="260"/>
        </pc:sldMkLst>
        <pc:spChg chg="mod">
          <ac:chgData name="Jim Fawcett" userId="bfba90ef-9d28-47f3-9a0d-927d0dfa5e1e" providerId="ADAL" clId="{C68BD181-0439-44A2-A96D-FFA12CDEE53C}" dt="2025-11-06T22:35:30.699" v="40"/>
          <ac:spMkLst>
            <pc:docMk/>
            <pc:sldMk cId="515013836" sldId="260"/>
            <ac:spMk id="2" creationId="{D9BCA668-F114-4636-E467-806D14491AA9}"/>
          </ac:spMkLst>
        </pc:spChg>
        <pc:spChg chg="mod">
          <ac:chgData name="Jim Fawcett" userId="bfba90ef-9d28-47f3-9a0d-927d0dfa5e1e" providerId="ADAL" clId="{C68BD181-0439-44A2-A96D-FFA12CDEE53C}" dt="2025-11-06T23:04:44.061" v="451" actId="14100"/>
          <ac:spMkLst>
            <pc:docMk/>
            <pc:sldMk cId="515013836" sldId="260"/>
            <ac:spMk id="3" creationId="{1357BFE5-4FE5-3237-F2C9-AE3550212048}"/>
          </ac:spMkLst>
        </pc:spChg>
        <pc:spChg chg="mod">
          <ac:chgData name="Jim Fawcett" userId="bfba90ef-9d28-47f3-9a0d-927d0dfa5e1e" providerId="ADAL" clId="{C68BD181-0439-44A2-A96D-FFA12CDEE53C}" dt="2025-11-06T23:04:49.377" v="452" actId="1076"/>
          <ac:spMkLst>
            <pc:docMk/>
            <pc:sldMk cId="515013836" sldId="260"/>
            <ac:spMk id="7" creationId="{D16B6DF5-616B-9543-44D8-F6A1B3586C5A}"/>
          </ac:spMkLst>
        </pc:spChg>
      </pc:sldChg>
      <pc:sldChg chg="modSp mod">
        <pc:chgData name="Jim Fawcett" userId="bfba90ef-9d28-47f3-9a0d-927d0dfa5e1e" providerId="ADAL" clId="{C68BD181-0439-44A2-A96D-FFA12CDEE53C}" dt="2025-11-06T23:04:56.315" v="453" actId="1076"/>
        <pc:sldMkLst>
          <pc:docMk/>
          <pc:sldMk cId="3717309624" sldId="261"/>
        </pc:sldMkLst>
        <pc:spChg chg="mod">
          <ac:chgData name="Jim Fawcett" userId="bfba90ef-9d28-47f3-9a0d-927d0dfa5e1e" providerId="ADAL" clId="{C68BD181-0439-44A2-A96D-FFA12CDEE53C}" dt="2025-11-06T22:35:30.810" v="41" actId="27636"/>
          <ac:spMkLst>
            <pc:docMk/>
            <pc:sldMk cId="3717309624" sldId="261"/>
            <ac:spMk id="2" creationId="{C3F8A9E2-BD78-D3FC-B8DC-147F18D532A3}"/>
          </ac:spMkLst>
        </pc:spChg>
        <pc:spChg chg="mod">
          <ac:chgData name="Jim Fawcett" userId="bfba90ef-9d28-47f3-9a0d-927d0dfa5e1e" providerId="ADAL" clId="{C68BD181-0439-44A2-A96D-FFA12CDEE53C}" dt="2025-11-06T23:03:45.512" v="438" actId="20577"/>
          <ac:spMkLst>
            <pc:docMk/>
            <pc:sldMk cId="3717309624" sldId="261"/>
            <ac:spMk id="3" creationId="{3D5F1EEE-02C5-4174-E1DD-1E6635EFEF52}"/>
          </ac:spMkLst>
        </pc:spChg>
        <pc:spChg chg="mod">
          <ac:chgData name="Jim Fawcett" userId="bfba90ef-9d28-47f3-9a0d-927d0dfa5e1e" providerId="ADAL" clId="{C68BD181-0439-44A2-A96D-FFA12CDEE53C}" dt="2025-11-06T23:04:56.315" v="453" actId="1076"/>
          <ac:spMkLst>
            <pc:docMk/>
            <pc:sldMk cId="3717309624" sldId="261"/>
            <ac:spMk id="7" creationId="{FBA8DA79-3D6F-55F2-6CFF-A28A48A19276}"/>
          </ac:spMkLst>
        </pc:spChg>
      </pc:sldChg>
      <pc:sldChg chg="modSp mod">
        <pc:chgData name="Jim Fawcett" userId="bfba90ef-9d28-47f3-9a0d-927d0dfa5e1e" providerId="ADAL" clId="{C68BD181-0439-44A2-A96D-FFA12CDEE53C}" dt="2025-11-06T23:06:46.050" v="476"/>
        <pc:sldMkLst>
          <pc:docMk/>
          <pc:sldMk cId="1222595542" sldId="262"/>
        </pc:sldMkLst>
        <pc:spChg chg="mod">
          <ac:chgData name="Jim Fawcett" userId="bfba90ef-9d28-47f3-9a0d-927d0dfa5e1e" providerId="ADAL" clId="{C68BD181-0439-44A2-A96D-FFA12CDEE53C}" dt="2025-11-06T22:35:30.699" v="40"/>
          <ac:spMkLst>
            <pc:docMk/>
            <pc:sldMk cId="1222595542" sldId="262"/>
            <ac:spMk id="2" creationId="{250DF5DC-4AAC-C0E4-6037-BCA8FC4F3D73}"/>
          </ac:spMkLst>
        </pc:spChg>
        <pc:spChg chg="mod">
          <ac:chgData name="Jim Fawcett" userId="bfba90ef-9d28-47f3-9a0d-927d0dfa5e1e" providerId="ADAL" clId="{C68BD181-0439-44A2-A96D-FFA12CDEE53C}" dt="2025-11-06T23:06:46.050" v="476"/>
          <ac:spMkLst>
            <pc:docMk/>
            <pc:sldMk cId="1222595542" sldId="262"/>
            <ac:spMk id="3" creationId="{032EAE11-AEB7-0992-F72E-7D929F86C88F}"/>
          </ac:spMkLst>
        </pc:spChg>
        <pc:spChg chg="mod">
          <ac:chgData name="Jim Fawcett" userId="bfba90ef-9d28-47f3-9a0d-927d0dfa5e1e" providerId="ADAL" clId="{C68BD181-0439-44A2-A96D-FFA12CDEE53C}" dt="2025-11-06T23:06:03.052" v="454" actId="1076"/>
          <ac:spMkLst>
            <pc:docMk/>
            <pc:sldMk cId="1222595542" sldId="262"/>
            <ac:spMk id="5" creationId="{34693A61-AA66-2800-C54B-CA743145A0B5}"/>
          </ac:spMkLst>
        </pc:spChg>
      </pc:sldChg>
      <pc:sldChg chg="modSp mod">
        <pc:chgData name="Jim Fawcett" userId="bfba90ef-9d28-47f3-9a0d-927d0dfa5e1e" providerId="ADAL" clId="{C68BD181-0439-44A2-A96D-FFA12CDEE53C}" dt="2025-11-06T23:26:24.400" v="1527" actId="1076"/>
        <pc:sldMkLst>
          <pc:docMk/>
          <pc:sldMk cId="4013068761" sldId="263"/>
        </pc:sldMkLst>
        <pc:spChg chg="mod">
          <ac:chgData name="Jim Fawcett" userId="bfba90ef-9d28-47f3-9a0d-927d0dfa5e1e" providerId="ADAL" clId="{C68BD181-0439-44A2-A96D-FFA12CDEE53C}" dt="2025-11-06T22:35:30.699" v="40"/>
          <ac:spMkLst>
            <pc:docMk/>
            <pc:sldMk cId="4013068761" sldId="263"/>
            <ac:spMk id="2" creationId="{D9BCA668-F114-4636-E467-806D14491AA9}"/>
          </ac:spMkLst>
        </pc:spChg>
        <pc:spChg chg="mod">
          <ac:chgData name="Jim Fawcett" userId="bfba90ef-9d28-47f3-9a0d-927d0dfa5e1e" providerId="ADAL" clId="{C68BD181-0439-44A2-A96D-FFA12CDEE53C}" dt="2025-11-06T23:12:43.234" v="845" actId="108"/>
          <ac:spMkLst>
            <pc:docMk/>
            <pc:sldMk cId="4013068761" sldId="263"/>
            <ac:spMk id="3" creationId="{1357BFE5-4FE5-3237-F2C9-AE3550212048}"/>
          </ac:spMkLst>
        </pc:spChg>
        <pc:spChg chg="mod">
          <ac:chgData name="Jim Fawcett" userId="bfba90ef-9d28-47f3-9a0d-927d0dfa5e1e" providerId="ADAL" clId="{C68BD181-0439-44A2-A96D-FFA12CDEE53C}" dt="2025-11-06T23:26:24.400" v="1527" actId="1076"/>
          <ac:spMkLst>
            <pc:docMk/>
            <pc:sldMk cId="4013068761" sldId="263"/>
            <ac:spMk id="5" creationId="{F3A9C342-BCBD-F11F-3C18-F0016B0B218B}"/>
          </ac:spMkLst>
        </pc:spChg>
      </pc:sldChg>
      <pc:sldChg chg="addSp delSp modSp mod">
        <pc:chgData name="Jim Fawcett" userId="bfba90ef-9d28-47f3-9a0d-927d0dfa5e1e" providerId="ADAL" clId="{C68BD181-0439-44A2-A96D-FFA12CDEE53C}" dt="2025-11-06T23:27:35.724" v="1559" actId="113"/>
        <pc:sldMkLst>
          <pc:docMk/>
          <pc:sldMk cId="2004177410" sldId="264"/>
        </pc:sldMkLst>
        <pc:spChg chg="mod">
          <ac:chgData name="Jim Fawcett" userId="bfba90ef-9d28-47f3-9a0d-927d0dfa5e1e" providerId="ADAL" clId="{C68BD181-0439-44A2-A96D-FFA12CDEE53C}" dt="2025-11-06T23:15:35.134" v="913" actId="20577"/>
          <ac:spMkLst>
            <pc:docMk/>
            <pc:sldMk cId="2004177410" sldId="264"/>
            <ac:spMk id="2" creationId="{C3F8A9E2-BD78-D3FC-B8DC-147F18D532A3}"/>
          </ac:spMkLst>
        </pc:spChg>
        <pc:spChg chg="mod">
          <ac:chgData name="Jim Fawcett" userId="bfba90ef-9d28-47f3-9a0d-927d0dfa5e1e" providerId="ADAL" clId="{C68BD181-0439-44A2-A96D-FFA12CDEE53C}" dt="2025-11-06T23:27:15.030" v="1554" actId="20577"/>
          <ac:spMkLst>
            <pc:docMk/>
            <pc:sldMk cId="2004177410" sldId="264"/>
            <ac:spMk id="3" creationId="{3D5F1EEE-02C5-4174-E1DD-1E6635EFEF52}"/>
          </ac:spMkLst>
        </pc:spChg>
        <pc:spChg chg="mod">
          <ac:chgData name="Jim Fawcett" userId="bfba90ef-9d28-47f3-9a0d-927d0dfa5e1e" providerId="ADAL" clId="{C68BD181-0439-44A2-A96D-FFA12CDEE53C}" dt="2025-11-06T23:26:14.742" v="1525" actId="1076"/>
          <ac:spMkLst>
            <pc:docMk/>
            <pc:sldMk cId="2004177410" sldId="264"/>
            <ac:spMk id="5" creationId="{BBD8B2AC-D023-5AF1-0E11-C122F0464545}"/>
          </ac:spMkLst>
        </pc:spChg>
        <pc:spChg chg="add mod">
          <ac:chgData name="Jim Fawcett" userId="bfba90ef-9d28-47f3-9a0d-927d0dfa5e1e" providerId="ADAL" clId="{C68BD181-0439-44A2-A96D-FFA12CDEE53C}" dt="2025-11-06T23:26:55.821" v="1543" actId="1076"/>
          <ac:spMkLst>
            <pc:docMk/>
            <pc:sldMk cId="2004177410" sldId="264"/>
            <ac:spMk id="8" creationId="{A5944505-C032-DD44-A194-0DC8EDDCE868}"/>
          </ac:spMkLst>
        </pc:spChg>
        <pc:graphicFrameChg chg="add mod modGraphic">
          <ac:chgData name="Jim Fawcett" userId="bfba90ef-9d28-47f3-9a0d-927d0dfa5e1e" providerId="ADAL" clId="{C68BD181-0439-44A2-A96D-FFA12CDEE53C}" dt="2025-11-06T23:27:35.724" v="1559" actId="113"/>
          <ac:graphicFrameMkLst>
            <pc:docMk/>
            <pc:sldMk cId="2004177410" sldId="264"/>
            <ac:graphicFrameMk id="4" creationId="{82DCFD29-9801-18FB-9D4B-0201D139717B}"/>
          </ac:graphicFrameMkLst>
        </pc:graphicFrameChg>
        <pc:cxnChg chg="add mod">
          <ac:chgData name="Jim Fawcett" userId="bfba90ef-9d28-47f3-9a0d-927d0dfa5e1e" providerId="ADAL" clId="{C68BD181-0439-44A2-A96D-FFA12CDEE53C}" dt="2025-11-06T23:26:58.489" v="1544" actId="1076"/>
          <ac:cxnSpMkLst>
            <pc:docMk/>
            <pc:sldMk cId="2004177410" sldId="264"/>
            <ac:cxnSpMk id="10" creationId="{32B3F46D-9875-6637-5B88-E2929A4290EF}"/>
          </ac:cxnSpMkLst>
        </pc:cxnChg>
      </pc:sldChg>
      <pc:sldChg chg="modSp mod">
        <pc:chgData name="Jim Fawcett" userId="bfba90ef-9d28-47f3-9a0d-927d0dfa5e1e" providerId="ADAL" clId="{C68BD181-0439-44A2-A96D-FFA12CDEE53C}" dt="2025-11-06T23:29:14.695" v="1599" actId="20577"/>
        <pc:sldMkLst>
          <pc:docMk/>
          <pc:sldMk cId="2530104655" sldId="266"/>
        </pc:sldMkLst>
        <pc:spChg chg="mod">
          <ac:chgData name="Jim Fawcett" userId="bfba90ef-9d28-47f3-9a0d-927d0dfa5e1e" providerId="ADAL" clId="{C68BD181-0439-44A2-A96D-FFA12CDEE53C}" dt="2025-11-06T23:29:14.695" v="1599" actId="20577"/>
          <ac:spMkLst>
            <pc:docMk/>
            <pc:sldMk cId="2530104655" sldId="266"/>
            <ac:spMk id="2" creationId="{9A12A6C4-5F8D-49C0-D841-B42CEF2B7279}"/>
          </ac:spMkLst>
        </pc:spChg>
        <pc:spChg chg="mod">
          <ac:chgData name="Jim Fawcett" userId="bfba90ef-9d28-47f3-9a0d-927d0dfa5e1e" providerId="ADAL" clId="{C68BD181-0439-44A2-A96D-FFA12CDEE53C}" dt="2025-11-06T23:29:10.447" v="1598" actId="20577"/>
          <ac:spMkLst>
            <pc:docMk/>
            <pc:sldMk cId="2530104655" sldId="266"/>
            <ac:spMk id="3" creationId="{C01C2449-96FD-E015-A24F-0ECAC02CF325}"/>
          </ac:spMkLst>
        </pc:spChg>
        <pc:spChg chg="mod">
          <ac:chgData name="Jim Fawcett" userId="bfba90ef-9d28-47f3-9a0d-927d0dfa5e1e" providerId="ADAL" clId="{C68BD181-0439-44A2-A96D-FFA12CDEE53C}" dt="2025-11-06T23:26:18.596" v="1526" actId="1076"/>
          <ac:spMkLst>
            <pc:docMk/>
            <pc:sldMk cId="2530104655" sldId="266"/>
            <ac:spMk id="4" creationId="{EC4DFC31-ACBF-9181-942E-B3D614F00D4D}"/>
          </ac:spMkLst>
        </pc:spChg>
      </pc:sldChg>
      <pc:sldChg chg="modSp mod">
        <pc:chgData name="Jim Fawcett" userId="bfba90ef-9d28-47f3-9a0d-927d0dfa5e1e" providerId="ADAL" clId="{C68BD181-0439-44A2-A96D-FFA12CDEE53C}" dt="2025-11-06T23:28:33.981" v="1564" actId="1076"/>
        <pc:sldMkLst>
          <pc:docMk/>
          <pc:sldMk cId="1974695260" sldId="267"/>
        </pc:sldMkLst>
        <pc:spChg chg="mod">
          <ac:chgData name="Jim Fawcett" userId="bfba90ef-9d28-47f3-9a0d-927d0dfa5e1e" providerId="ADAL" clId="{C68BD181-0439-44A2-A96D-FFA12CDEE53C}" dt="2025-11-06T22:35:31.536" v="43" actId="27636"/>
          <ac:spMkLst>
            <pc:docMk/>
            <pc:sldMk cId="1974695260" sldId="267"/>
            <ac:spMk id="2" creationId="{E5CBABDD-548D-A031-0A79-F2013A4CB718}"/>
          </ac:spMkLst>
        </pc:spChg>
        <pc:spChg chg="mod">
          <ac:chgData name="Jim Fawcett" userId="bfba90ef-9d28-47f3-9a0d-927d0dfa5e1e" providerId="ADAL" clId="{C68BD181-0439-44A2-A96D-FFA12CDEE53C}" dt="2025-11-06T23:28:30.983" v="1563" actId="14100"/>
          <ac:spMkLst>
            <pc:docMk/>
            <pc:sldMk cId="1974695260" sldId="267"/>
            <ac:spMk id="3" creationId="{532EF75F-0FA8-A6C0-979C-4F8638FE791D}"/>
          </ac:spMkLst>
        </pc:spChg>
        <pc:spChg chg="mod">
          <ac:chgData name="Jim Fawcett" userId="bfba90ef-9d28-47f3-9a0d-927d0dfa5e1e" providerId="ADAL" clId="{C68BD181-0439-44A2-A96D-FFA12CDEE53C}" dt="2025-11-06T23:28:33.981" v="1564" actId="1076"/>
          <ac:spMkLst>
            <pc:docMk/>
            <pc:sldMk cId="1974695260" sldId="267"/>
            <ac:spMk id="4" creationId="{B54A1066-D57D-715B-8322-740F6BAB5AD5}"/>
          </ac:spMkLst>
        </pc:spChg>
      </pc:sldChg>
      <pc:sldChg chg="addSp delSp modSp mod">
        <pc:chgData name="Jim Fawcett" userId="bfba90ef-9d28-47f3-9a0d-927d0dfa5e1e" providerId="ADAL" clId="{C68BD181-0439-44A2-A96D-FFA12CDEE53C}" dt="2025-11-10T21:56:15.331" v="2943" actId="20577"/>
        <pc:sldMkLst>
          <pc:docMk/>
          <pc:sldMk cId="1697497613" sldId="277"/>
        </pc:sldMkLst>
        <pc:spChg chg="mod">
          <ac:chgData name="Jim Fawcett" userId="bfba90ef-9d28-47f3-9a0d-927d0dfa5e1e" providerId="ADAL" clId="{C68BD181-0439-44A2-A96D-FFA12CDEE53C}" dt="2025-11-06T23:37:24.166" v="2689" actId="313"/>
          <ac:spMkLst>
            <pc:docMk/>
            <pc:sldMk cId="1697497613" sldId="277"/>
            <ac:spMk id="2" creationId="{0499D29C-30A2-919C-B861-4F44D1178428}"/>
          </ac:spMkLst>
        </pc:spChg>
        <pc:spChg chg="mod">
          <ac:chgData name="Jim Fawcett" userId="bfba90ef-9d28-47f3-9a0d-927d0dfa5e1e" providerId="ADAL" clId="{C68BD181-0439-44A2-A96D-FFA12CDEE53C}" dt="2025-11-06T23:40:35.286" v="2903" actId="20577"/>
          <ac:spMkLst>
            <pc:docMk/>
            <pc:sldMk cId="1697497613" sldId="277"/>
            <ac:spMk id="3" creationId="{D86DBCA5-698D-8C67-CD18-7F2847671432}"/>
          </ac:spMkLst>
        </pc:spChg>
        <pc:spChg chg="add mod">
          <ac:chgData name="Jim Fawcett" userId="bfba90ef-9d28-47f3-9a0d-927d0dfa5e1e" providerId="ADAL" clId="{C68BD181-0439-44A2-A96D-FFA12CDEE53C}" dt="2025-11-10T21:56:15.331" v="2943" actId="20577"/>
          <ac:spMkLst>
            <pc:docMk/>
            <pc:sldMk cId="1697497613" sldId="277"/>
            <ac:spMk id="7" creationId="{1C4E0207-F31B-1737-CA27-8DF8A7E8E615}"/>
          </ac:spMkLst>
        </pc:spChg>
        <pc:picChg chg="add mod ord">
          <ac:chgData name="Jim Fawcett" userId="bfba90ef-9d28-47f3-9a0d-927d0dfa5e1e" providerId="ADAL" clId="{C68BD181-0439-44A2-A96D-FFA12CDEE53C}" dt="2025-11-06T23:40:42.861" v="2905" actId="1076"/>
          <ac:picMkLst>
            <pc:docMk/>
            <pc:sldMk cId="1697497613" sldId="277"/>
            <ac:picMk id="5" creationId="{E27D88C6-8602-32CB-0C6B-00C8431DDDDD}"/>
          </ac:picMkLst>
        </pc:picChg>
      </pc:sldChg>
      <pc:sldChg chg="modSp mod ord">
        <pc:chgData name="Jim Fawcett" userId="bfba90ef-9d28-47f3-9a0d-927d0dfa5e1e" providerId="ADAL" clId="{C68BD181-0439-44A2-A96D-FFA12CDEE53C}" dt="2025-11-06T23:31:02.532" v="1617"/>
        <pc:sldMkLst>
          <pc:docMk/>
          <pc:sldMk cId="1921191932" sldId="281"/>
        </pc:sldMkLst>
        <pc:spChg chg="mod">
          <ac:chgData name="Jim Fawcett" userId="bfba90ef-9d28-47f3-9a0d-927d0dfa5e1e" providerId="ADAL" clId="{C68BD181-0439-44A2-A96D-FFA12CDEE53C}" dt="2025-11-06T23:29:22.560" v="1600" actId="1076"/>
          <ac:spMkLst>
            <pc:docMk/>
            <pc:sldMk cId="1921191932" sldId="281"/>
            <ac:spMk id="2" creationId="{E5CBABDD-548D-A031-0A79-F2013A4CB718}"/>
          </ac:spMkLst>
        </pc:spChg>
        <pc:spChg chg="mod">
          <ac:chgData name="Jim Fawcett" userId="bfba90ef-9d28-47f3-9a0d-927d0dfa5e1e" providerId="ADAL" clId="{C68BD181-0439-44A2-A96D-FFA12CDEE53C}" dt="2025-11-06T23:29:41.202" v="1601" actId="14100"/>
          <ac:spMkLst>
            <pc:docMk/>
            <pc:sldMk cId="1921191932" sldId="281"/>
            <ac:spMk id="3" creationId="{532EF75F-0FA8-A6C0-979C-4F8638FE791D}"/>
          </ac:spMkLst>
        </pc:spChg>
      </pc:sldChg>
      <pc:sldChg chg="modSp add mod setBg">
        <pc:chgData name="Jim Fawcett" userId="bfba90ef-9d28-47f3-9a0d-927d0dfa5e1e" providerId="ADAL" clId="{C68BD181-0439-44A2-A96D-FFA12CDEE53C}" dt="2025-11-06T23:10:53.205" v="817" actId="20577"/>
        <pc:sldMkLst>
          <pc:docMk/>
          <pc:sldMk cId="3384380449" sldId="282"/>
        </pc:sldMkLst>
        <pc:spChg chg="mod">
          <ac:chgData name="Jim Fawcett" userId="bfba90ef-9d28-47f3-9a0d-927d0dfa5e1e" providerId="ADAL" clId="{C68BD181-0439-44A2-A96D-FFA12CDEE53C}" dt="2025-11-06T23:06:52.526" v="485" actId="20577"/>
          <ac:spMkLst>
            <pc:docMk/>
            <pc:sldMk cId="3384380449" sldId="282"/>
            <ac:spMk id="2" creationId="{124635B8-2330-BECC-D13F-5B8D34AB8F48}"/>
          </ac:spMkLst>
        </pc:spChg>
        <pc:spChg chg="mod">
          <ac:chgData name="Jim Fawcett" userId="bfba90ef-9d28-47f3-9a0d-927d0dfa5e1e" providerId="ADAL" clId="{C68BD181-0439-44A2-A96D-FFA12CDEE53C}" dt="2025-11-06T23:10:53.205" v="817" actId="20577"/>
          <ac:spMkLst>
            <pc:docMk/>
            <pc:sldMk cId="3384380449" sldId="282"/>
            <ac:spMk id="3" creationId="{2FE4D0F3-E5F2-9C74-14C0-A7F2E2D5600F}"/>
          </ac:spMkLst>
        </pc:spChg>
      </pc:sldChg>
      <pc:sldChg chg="modSp add mod setBg">
        <pc:chgData name="Jim Fawcett" userId="bfba90ef-9d28-47f3-9a0d-927d0dfa5e1e" providerId="ADAL" clId="{C68BD181-0439-44A2-A96D-FFA12CDEE53C}" dt="2025-11-06T23:33:59.425" v="2221" actId="313"/>
        <pc:sldMkLst>
          <pc:docMk/>
          <pc:sldMk cId="3522495189" sldId="283"/>
        </pc:sldMkLst>
        <pc:spChg chg="mod">
          <ac:chgData name="Jim Fawcett" userId="bfba90ef-9d28-47f3-9a0d-927d0dfa5e1e" providerId="ADAL" clId="{C68BD181-0439-44A2-A96D-FFA12CDEE53C}" dt="2025-11-06T23:30:59.232" v="1615" actId="20577"/>
          <ac:spMkLst>
            <pc:docMk/>
            <pc:sldMk cId="3522495189" sldId="283"/>
            <ac:spMk id="2" creationId="{E5E6F6D6-A889-77D5-6F76-D027B156E739}"/>
          </ac:spMkLst>
        </pc:spChg>
        <pc:spChg chg="mod">
          <ac:chgData name="Jim Fawcett" userId="bfba90ef-9d28-47f3-9a0d-927d0dfa5e1e" providerId="ADAL" clId="{C68BD181-0439-44A2-A96D-FFA12CDEE53C}" dt="2025-11-06T23:33:59.425" v="2221" actId="313"/>
          <ac:spMkLst>
            <pc:docMk/>
            <pc:sldMk cId="3522495189" sldId="283"/>
            <ac:spMk id="3" creationId="{DB84CCF7-7E14-96B2-A52A-BAD51DAF382C}"/>
          </ac:spMkLst>
        </pc:spChg>
      </pc:sldChg>
      <pc:sldChg chg="modSp add mod">
        <pc:chgData name="Jim Fawcett" userId="bfba90ef-9d28-47f3-9a0d-927d0dfa5e1e" providerId="ADAL" clId="{C68BD181-0439-44A2-A96D-FFA12CDEE53C}" dt="2025-11-10T21:56:27.922" v="2959" actId="20577"/>
        <pc:sldMkLst>
          <pc:docMk/>
          <pc:sldMk cId="1656768689" sldId="284"/>
        </pc:sldMkLst>
        <pc:spChg chg="mod">
          <ac:chgData name="Jim Fawcett" userId="bfba90ef-9d28-47f3-9a0d-927d0dfa5e1e" providerId="ADAL" clId="{C68BD181-0439-44A2-A96D-FFA12CDEE53C}" dt="2025-11-06T23:34:18.049" v="2251" actId="20577"/>
          <ac:spMkLst>
            <pc:docMk/>
            <pc:sldMk cId="1656768689" sldId="284"/>
            <ac:spMk id="2" creationId="{36303AF0-D2F1-2D81-9D3F-59676B83BAEC}"/>
          </ac:spMkLst>
        </pc:spChg>
        <pc:spChg chg="mod">
          <ac:chgData name="Jim Fawcett" userId="bfba90ef-9d28-47f3-9a0d-927d0dfa5e1e" providerId="ADAL" clId="{C68BD181-0439-44A2-A96D-FFA12CDEE53C}" dt="2025-11-10T21:56:27.922" v="2959" actId="20577"/>
          <ac:spMkLst>
            <pc:docMk/>
            <pc:sldMk cId="1656768689" sldId="284"/>
            <ac:spMk id="3" creationId="{F6F2088A-0DB7-32BD-D35E-1882E4C239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November 10,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3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612A-4CB0-4F57-9A87-F049CECB184D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9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7F40-C8F7-4897-A6B8-241042F913A9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6C2ED-54A4-480D-B5C8-65C0D62359B9}" type="datetime2">
              <a:rPr lang="en-US" smtClean="0"/>
              <a:pPr/>
              <a:t>Monday, November 10,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pc="200"/>
              <a:t>Sample Footer Text</a:t>
            </a:r>
            <a:endParaRPr lang="en-US" spc="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0EDCA73-0A86-4195-A787-75037827079D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75374-B296-498E-A935-80631EA9020D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8B728-214A-4ABC-8432-5B3A5A66A987}" type="datetime2">
              <a:rPr lang="en-US" smtClean="0"/>
              <a:t>Monday, November 10, 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6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02D0-6806-43AF-9888-2359BF40C204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14D2D-B1AF-4197-82D6-FC1F8BD05681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5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CEB-9838-4245-91B8-EFBAFE2D8B44}" type="datetime2">
              <a:rPr lang="en-US" smtClean="0"/>
              <a:t>Monday, November 10,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F6BF-A585-41F8-88DF-7E5D069F892A}" type="datetime2">
              <a:rPr lang="en-US" smtClean="0"/>
              <a:t>Monday, November 10, 2025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60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Monday, November 10,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spc="200"/>
              <a:t>Sample Footer Text</a:t>
            </a:r>
            <a:endParaRPr lang="en-US" spc="2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D309695-DEC3-40DA-9DF5-330280C9D0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7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rywrestling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ywrestling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85085-0B1C-FCC3-0A5B-8F5C49B05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4856" y="1261331"/>
            <a:ext cx="3179146" cy="27864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1" dirty="0"/>
              <a:t>Pine Richland Youth Wrestling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B99B8-234D-52ED-338B-F9328EBD9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7892" y="4428882"/>
            <a:ext cx="3179628" cy="1548909"/>
          </a:xfrm>
        </p:spPr>
        <p:txBody>
          <a:bodyPr>
            <a:normAutofit/>
          </a:bodyPr>
          <a:lstStyle/>
          <a:p>
            <a:r>
              <a:rPr lang="en-US" b="1" dirty="0"/>
              <a:t>2025-2026 Season</a:t>
            </a:r>
          </a:p>
          <a:p>
            <a:r>
              <a:rPr lang="en-US" b="1" dirty="0"/>
              <a:t>Parent Meeting</a:t>
            </a:r>
          </a:p>
          <a:p>
            <a:endParaRPr lang="en-US" dirty="0"/>
          </a:p>
        </p:txBody>
      </p:sp>
      <p:pic>
        <p:nvPicPr>
          <p:cNvPr id="5" name="Picture 2" descr="A logo for a wrestling team&#10;&#10;Description automatically generated">
            <a:extLst>
              <a:ext uri="{FF2B5EF4-FFF2-40B4-BE49-F238E27FC236}">
                <a16:creationId xmlns:a16="http://schemas.microsoft.com/office/drawing/2014/main" id="{FC72ED17-693C-8010-9BC3-796995C8AC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8" r="1" b="8299"/>
          <a:stretch/>
        </p:blipFill>
        <p:spPr bwMode="auto">
          <a:xfrm>
            <a:off x="629811" y="571217"/>
            <a:ext cx="4973212" cy="433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7C9C21D-2DBD-B976-1717-3819C7E0274D}"/>
              </a:ext>
            </a:extLst>
          </p:cNvPr>
          <p:cNvSpPr txBox="1">
            <a:spLocks/>
          </p:cNvSpPr>
          <p:nvPr/>
        </p:nvSpPr>
        <p:spPr>
          <a:xfrm>
            <a:off x="2905125" y="5079811"/>
            <a:ext cx="4520691" cy="8960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b="1" dirty="0"/>
          </a:p>
          <a:p>
            <a:r>
              <a:rPr lang="en-US" sz="2800" b="1" dirty="0">
                <a:hlinkClick r:id="rId4"/>
              </a:rPr>
              <a:t>www.prywrestling.org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CC0AF-A62B-A9A5-D9F1-CA435953C6A8}"/>
              </a:ext>
            </a:extLst>
          </p:cNvPr>
          <p:cNvSpPr txBox="1"/>
          <p:nvPr/>
        </p:nvSpPr>
        <p:spPr>
          <a:xfrm>
            <a:off x="11315700" y="630555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2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A9E2-BD78-D3FC-B8DC-147F18D53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2025/2026 Event Schedule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1EEE-02C5-4174-E1DD-1E6635E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995" y="1597795"/>
            <a:ext cx="9114133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WAWA conducts an end of the year tournament (Feb 14/15) for all teams to participate in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To participate your wrestler must receive five  WAWA “points.” Of the Five, three must be earned from matches, one can be from a WAWA tournament. </a:t>
            </a:r>
          </a:p>
          <a:p>
            <a:r>
              <a:rPr lang="en-US" sz="1600" dirty="0"/>
              <a:t>*Tournament, requires registration through website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8B2AC-D023-5AF1-0E11-C122F0464545}"/>
              </a:ext>
            </a:extLst>
          </p:cNvPr>
          <p:cNvSpPr txBox="1"/>
          <p:nvPr/>
        </p:nvSpPr>
        <p:spPr>
          <a:xfrm>
            <a:off x="11419216" y="626241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DCFD29-9801-18FB-9D4B-0201D1397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15428"/>
              </p:ext>
            </p:extLst>
          </p:nvPr>
        </p:nvGraphicFramePr>
        <p:xfrm>
          <a:off x="975392" y="1496042"/>
          <a:ext cx="812799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87268859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6571207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08743970"/>
                    </a:ext>
                  </a:extLst>
                </a:gridCol>
              </a:tblGrid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WAWA Point?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206625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12/6/25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Cannon Mac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233304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12/14/25*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Hampton Tournament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73967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12/21/25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Chartiers Houston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491093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1/4/26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WAWA Duals (West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ALL GET A POINT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31473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1/10/26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Pine-Richland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568204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1/17/26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Seneca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768601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1/25/26*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South Fayette Tournament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43726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1/31/26*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RAM SLAM (PR)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838601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2/7/26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Butler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138816"/>
                  </a:ext>
                </a:extLst>
              </a:tr>
              <a:tr h="29923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2/14 (Girls / Open) &amp;</a:t>
                      </a:r>
                    </a:p>
                    <a:p>
                      <a:pPr algn="ctr"/>
                      <a:r>
                        <a:rPr lang="en-US" sz="1400" dirty="0"/>
                        <a:t> 2/15 (Novice)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WAWA EOY (Cannon Mac)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Need 5 Points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0024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5944505-C032-DD44-A194-0DC8EDDCE868}"/>
              </a:ext>
            </a:extLst>
          </p:cNvPr>
          <p:cNvSpPr txBox="1"/>
          <p:nvPr/>
        </p:nvSpPr>
        <p:spPr>
          <a:xfrm>
            <a:off x="9472584" y="1496042"/>
            <a:ext cx="18978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WAWA Duals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One wrestler will qualify per weight class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There will be wrestle offs (tryouts) held a few weeks prior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ALL PR wrestlers get a WAWA point regardless if they make the team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2B3F46D-9875-6637-5B88-E2929A4290EF}"/>
              </a:ext>
            </a:extLst>
          </p:cNvPr>
          <p:cNvCxnSpPr/>
          <p:nvPr/>
        </p:nvCxnSpPr>
        <p:spPr>
          <a:xfrm>
            <a:off x="8654817" y="2838090"/>
            <a:ext cx="8971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177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A6C4-5F8D-49C0-D841-B42CEF2B7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IN-SEASON EXPECTATIONS: </a:t>
            </a:r>
            <a:br>
              <a:rPr lang="en-US" b="1" dirty="0"/>
            </a:br>
            <a:r>
              <a:rPr lang="en-US" b="1" dirty="0"/>
              <a:t>WAWA MATCHES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2449-96FD-E015-A24F-0ECAC02C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89" y="2192886"/>
            <a:ext cx="10872528" cy="42973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You will be instructed to RSVP for the upcoming match about two weeks in advance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All wrestlers are guaranteed two matches, though often we’ll be able to give more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Your wrestler will be paired with like size / age / experience wrestler based on 11/10 weigh-in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Only approved coaches with clearances can coach mat side. Parents are to view from the stands or off the mats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Matches will be broken up by ages (alternating time slots per match)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Time slot example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8U 9AM -12PM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9-12 1PM - 4PM</a:t>
            </a:r>
          </a:p>
          <a:p>
            <a:r>
              <a:rPr lang="en-US" sz="1600" dirty="0"/>
              <a:t>Failure to report after RSVPing without advance notice could result in suspension from further PRYW sponsored events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4DFC31-ACBF-9181-942E-B3D614F00D4D}"/>
              </a:ext>
            </a:extLst>
          </p:cNvPr>
          <p:cNvSpPr txBox="1"/>
          <p:nvPr/>
        </p:nvSpPr>
        <p:spPr>
          <a:xfrm>
            <a:off x="11419217" y="630555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04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ABDD-548D-A031-0A79-F2013A4C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4" y="550878"/>
            <a:ext cx="9339121" cy="1320800"/>
          </a:xfrm>
        </p:spPr>
        <p:txBody>
          <a:bodyPr anchor="t">
            <a:normAutofit fontScale="90000"/>
          </a:bodyPr>
          <a:lstStyle/>
          <a:p>
            <a:r>
              <a:rPr lang="en-US" b="1" dirty="0"/>
              <a:t>IN-SEASON EXPECTATIONS: TOURNAMENTS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F75F-0FA8-A6C0-979C-4F8638FE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2160589"/>
            <a:ext cx="1134623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All tournaments will require a registration directly through the school’s webpage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hlinkClick r:id="rId2"/>
              </a:rPr>
              <a:t>www.pywrestling.org</a:t>
            </a:r>
            <a:r>
              <a:rPr lang="en-US" sz="1600" dirty="0"/>
              <a:t> publishes all tournaments by date and will provide a link to register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You are responsible for paying the registration fee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Pay attention to the weigh-in times / locations. YOU MUST MAKE WEIGHT at the weight you are registering 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E.g, Jimmy weighs 82lbs, Jimmy would register for 85lbs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All tournaments are at a minimum double elimination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600" dirty="0"/>
              <a:t>Trophies and other rewards are common for the top places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Prepare siblings for a long day (bring phone chargers!)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A1066-D57D-715B-8322-740F6BAB5AD5}"/>
              </a:ext>
            </a:extLst>
          </p:cNvPr>
          <p:cNvSpPr txBox="1"/>
          <p:nvPr/>
        </p:nvSpPr>
        <p:spPr>
          <a:xfrm>
            <a:off x="11393338" y="624516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95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ABDD-548D-A031-0A79-F2013A4C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758" y="231701"/>
            <a:ext cx="9339121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IN-SEASON: MATCHES 101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EF75F-0FA8-A6C0-979C-4F8638FE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084422"/>
            <a:ext cx="11854312" cy="57735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Match Numbers: The first number is the Mat #, the second number is the match # (starting at zero)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Example: 413, Mat 4 – Match 13 or 200, Mat 2 – Match 0 (First up!)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Red Vs. Green: Each wrestler will receive either a red or green ankle bracelet to be identified by the referee and score table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3 periods, each period is 1 minute 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Overtime = 1 minute sudden victory followed a ride out session should no one score in SV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Four ways to win: 1) By points, 2) Pin (both shoulder blades touching mat for a 1-3 count), 3) Technical Fall (15 point margin), or 4) DQ (injury/behavior)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Three Situations: 1) Neutral 2) Top 3) Bottom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Every match starts in neutral; 2</a:t>
            </a:r>
            <a:r>
              <a:rPr lang="en-US" sz="1400" baseline="30000" dirty="0"/>
              <a:t>nd</a:t>
            </a:r>
            <a:r>
              <a:rPr lang="en-US" sz="1400" dirty="0"/>
              <a:t>  period: Coin flip winner will have choice of N/T/B or may defer to the third period; 3</a:t>
            </a:r>
            <a:r>
              <a:rPr lang="en-US" sz="1400" baseline="30000" dirty="0"/>
              <a:t>rd</a:t>
            </a:r>
            <a:r>
              <a:rPr lang="en-US" sz="1400" dirty="0"/>
              <a:t> period: The other team has choice (but cannot defer)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PRYW will mostly choose bottom as an escape is the easiest way to score</a:t>
            </a: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Ways to score: Takedown (3 points), Back points (2 or 3 or 4 points), Reversal (2 points), or Escape (1 point)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Each match starts with a handshake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Each match ends with a handshake, then the wrestler is instructed to shake the hand of the opposing coach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Each wrestler should expect a brief coaching session from a coach who observed the match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Often after a loss, immediately after is not the best time to provide feedback. Have them cool down, wait five minutes and find the coach for the session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Coaches are instructed to praise “the good” focusing on only one two items to keep the wrestler engaged</a:t>
            </a:r>
          </a:p>
          <a:p>
            <a:pPr lvl="1">
              <a:lnSpc>
                <a:spcPct val="90000"/>
              </a:lnSpc>
            </a:pPr>
            <a:r>
              <a:rPr lang="en-US" sz="1200" dirty="0"/>
              <a:t>Feel free to film the match to help the coach remember!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A1066-D57D-715B-8322-740F6BAB5AD5}"/>
              </a:ext>
            </a:extLst>
          </p:cNvPr>
          <p:cNvSpPr txBox="1"/>
          <p:nvPr/>
        </p:nvSpPr>
        <p:spPr>
          <a:xfrm>
            <a:off x="11315700" y="630555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91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FD1DC-70CE-2590-98C6-67C0C1F85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6F6D6-A889-77D5-6F76-D027B156E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4" y="550878"/>
            <a:ext cx="9339121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Volunteering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CCF7-7E14-96B2-A52A-BAD51DAF3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2160589"/>
            <a:ext cx="1134623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1/10 Home WAWA Match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1/31 RAM SLAM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There will be between 1,500-2,000 attendees at each event.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We DON’T need money, we need labor!!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Rachel Glass will run point with time slots, donations and other volunteer coordination.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This takes an Army, but is the core fundraising event(s) for our program. 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 last two RAM SLAMS enabled us to purchase $30,000 worth of wrestling mats for the entire program to use</a:t>
            </a:r>
          </a:p>
          <a:p>
            <a:pPr lvl="1"/>
            <a:r>
              <a:rPr lang="en-US" sz="1400" dirty="0"/>
              <a:t>Jr. Rams, Youth, JR High, Girls, Boys Varsity have all benefited – because of our volunteers!!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DC053F-EF46-D24D-4D5C-D537EBF6D632}"/>
              </a:ext>
            </a:extLst>
          </p:cNvPr>
          <p:cNvSpPr txBox="1"/>
          <p:nvPr/>
        </p:nvSpPr>
        <p:spPr>
          <a:xfrm>
            <a:off x="11393338" y="624516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9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058EE-74EA-68FC-20A7-D65875F2C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03AF0-D2F1-2D81-9D3F-59676B83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4" y="550878"/>
            <a:ext cx="9339121" cy="1320800"/>
          </a:xfrm>
        </p:spPr>
        <p:txBody>
          <a:bodyPr anchor="t">
            <a:normAutofit/>
          </a:bodyPr>
          <a:lstStyle/>
          <a:p>
            <a:r>
              <a:rPr lang="en-US" b="1" dirty="0"/>
              <a:t>Parent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2088A-0DB7-32BD-D35E-1882E4C2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920" y="2160589"/>
            <a:ext cx="11346235" cy="388077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1600" dirty="0"/>
              <a:t>Arrive on time!</a:t>
            </a:r>
          </a:p>
          <a:p>
            <a:pPr lvl="0"/>
            <a:r>
              <a:rPr lang="en-US" sz="1600" dirty="0"/>
              <a:t>We ask that you cheer on your wrestler (and their teammates)</a:t>
            </a:r>
          </a:p>
          <a:p>
            <a:pPr lvl="0"/>
            <a:r>
              <a:rPr lang="en-US" sz="1600" dirty="0"/>
              <a:t>We ask that you let the coaches coach, the refs ref, and the wrestlers wrestle</a:t>
            </a:r>
          </a:p>
          <a:p>
            <a:pPr lvl="0"/>
            <a:r>
              <a:rPr lang="en-US" sz="1600" dirty="0"/>
              <a:t>All referee calls are final and are unable to be contested</a:t>
            </a:r>
          </a:p>
          <a:p>
            <a:pPr lvl="0"/>
            <a:r>
              <a:rPr lang="en-US" sz="1600" dirty="0"/>
              <a:t>All coach decisions are final and are unable to be contested</a:t>
            </a:r>
          </a:p>
          <a:p>
            <a:pPr lvl="0"/>
            <a:r>
              <a:rPr lang="en-US" sz="1600" dirty="0"/>
              <a:t>If your wrestler is in OPEN: We encourage you to record your wrestler’s matches and ask a coach to review (outside of the match time) for instructional coaching</a:t>
            </a:r>
          </a:p>
          <a:p>
            <a:pPr lvl="0"/>
            <a:r>
              <a:rPr lang="en-US" sz="1600" dirty="0"/>
              <a:t>EVERY WRESTLER WILL LOSE, EVERY WRESTLER WILL CRY</a:t>
            </a:r>
          </a:p>
          <a:p>
            <a:pPr lvl="0"/>
            <a:r>
              <a:rPr lang="en-US" sz="1600" dirty="0"/>
              <a:t>3 core tips for wrestling parents</a:t>
            </a:r>
          </a:p>
          <a:p>
            <a:pPr lvl="1"/>
            <a:r>
              <a:rPr lang="en-US" sz="1400" dirty="0"/>
              <a:t>Yell as loud as you can (but realize, they can’t hear you)</a:t>
            </a:r>
          </a:p>
          <a:p>
            <a:pPr lvl="1"/>
            <a:r>
              <a:rPr lang="en-US" sz="1400" dirty="0"/>
              <a:t>Record on your phone horizontal (think about your flat screen at home)</a:t>
            </a:r>
          </a:p>
          <a:p>
            <a:pPr lvl="1"/>
            <a:r>
              <a:rPr lang="en-US" sz="1400" dirty="0"/>
              <a:t>If you have to coach at a tournament, always choose bottom (easiest way to score)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1DFE5-B798-F44F-B9C6-27157E7961F2}"/>
              </a:ext>
            </a:extLst>
          </p:cNvPr>
          <p:cNvSpPr txBox="1"/>
          <p:nvPr/>
        </p:nvSpPr>
        <p:spPr>
          <a:xfrm>
            <a:off x="11393338" y="6245166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68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D88C6-8602-32CB-0C6B-00C8431DD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9" y="3533689"/>
            <a:ext cx="12088402" cy="3324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99D29C-30A2-919C-B861-4F44D1178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08870" cy="802692"/>
          </a:xfrm>
        </p:spPr>
        <p:txBody>
          <a:bodyPr anchor="ctr">
            <a:normAutofit fontScale="90000"/>
          </a:bodyPr>
          <a:lstStyle/>
          <a:p>
            <a:r>
              <a:rPr lang="en-US" b="1" cap="all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DBCA5-698D-8C67-CD18-7F2847671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1502807"/>
            <a:ext cx="11612772" cy="5172075"/>
          </a:xfrm>
        </p:spPr>
        <p:txBody>
          <a:bodyPr>
            <a:noAutofit/>
          </a:bodyPr>
          <a:lstStyle/>
          <a:p>
            <a:r>
              <a:rPr lang="en-US" sz="1600" cap="small" dirty="0"/>
              <a:t>download sports engine app</a:t>
            </a:r>
          </a:p>
          <a:p>
            <a:r>
              <a:rPr lang="en-US" sz="1600" u="sng" cap="small" dirty="0"/>
              <a:t>Weekly Communication</a:t>
            </a:r>
          </a:p>
          <a:p>
            <a:pPr lvl="1"/>
            <a:r>
              <a:rPr lang="en-US" sz="1600" cap="small" dirty="0"/>
              <a:t>recap of prior week</a:t>
            </a:r>
          </a:p>
          <a:p>
            <a:pPr lvl="1"/>
            <a:r>
              <a:rPr lang="en-US" sz="1600" cap="small" dirty="0"/>
              <a:t>schedule for the week</a:t>
            </a:r>
          </a:p>
          <a:p>
            <a:pPr lvl="1"/>
            <a:r>
              <a:rPr lang="en-US" sz="1600" cap="small" dirty="0"/>
              <a:t>inspirational message from Coach Himes</a:t>
            </a:r>
          </a:p>
          <a:p>
            <a:pPr lvl="1"/>
            <a:r>
              <a:rPr lang="en-US" sz="1600" cap="small" dirty="0"/>
              <a:t>volunteer opportunities </a:t>
            </a:r>
          </a:p>
          <a:p>
            <a:endParaRPr lang="en-US" sz="800" cap="small" dirty="0"/>
          </a:p>
          <a:p>
            <a:endParaRPr lang="en-US" sz="800" cap="smal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3E70B-6FAC-A9DB-9CBE-2F5E0C1D4F7B}"/>
              </a:ext>
            </a:extLst>
          </p:cNvPr>
          <p:cNvSpPr txBox="1"/>
          <p:nvPr/>
        </p:nvSpPr>
        <p:spPr>
          <a:xfrm>
            <a:off x="11315700" y="630555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E0207-F31B-1737-CA27-8DF8A7E8E615}"/>
              </a:ext>
            </a:extLst>
          </p:cNvPr>
          <p:cNvSpPr txBox="1"/>
          <p:nvPr/>
        </p:nvSpPr>
        <p:spPr>
          <a:xfrm>
            <a:off x="5531769" y="619433"/>
            <a:ext cx="6094562" cy="294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cap="small" dirty="0"/>
              <a:t>Post Season</a:t>
            </a:r>
          </a:p>
          <a:p>
            <a:pPr lvl="1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cap="small" dirty="0"/>
              <a:t>After the WAWA EOY tournament, several of the wrestlers will participate in the regional and state tournaments</a:t>
            </a:r>
          </a:p>
          <a:p>
            <a:pPr lvl="1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cap="small" dirty="0"/>
              <a:t>If you think your wrestler can compete or simply wants to compete, we strongly encourage him/her to participate!</a:t>
            </a:r>
          </a:p>
          <a:p>
            <a:r>
              <a:rPr lang="en-US" sz="1400" dirty="0"/>
              <a:t>End of Year Banquet SAVE THE DATE 3/19 | Double Tree Cranberry</a:t>
            </a:r>
          </a:p>
          <a:p>
            <a:pPr lvl="1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cap="small" dirty="0"/>
              <a:t>Awards</a:t>
            </a:r>
          </a:p>
          <a:p>
            <a:pPr lvl="1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600" cap="small" dirty="0"/>
              <a:t>More Swag encourage them to come participate in the post-season!</a:t>
            </a:r>
          </a:p>
          <a:p>
            <a:pPr lvl="1"/>
            <a:endParaRPr lang="en-US" sz="1200" dirty="0">
              <a:solidFill>
                <a:srgbClr val="FFFFFF"/>
              </a:solidFill>
            </a:endParaRPr>
          </a:p>
          <a:p>
            <a:endParaRPr lang="en-US" sz="800" cap="small" dirty="0"/>
          </a:p>
        </p:txBody>
      </p:sp>
    </p:spTree>
    <p:extLst>
      <p:ext uri="{BB962C8B-B14F-4D97-AF65-F5344CB8AC3E}">
        <p14:creationId xmlns:p14="http://schemas.microsoft.com/office/powerpoint/2010/main" val="169749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9EE2-F2A5-8F03-5531-081DBCC7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8637" y="-9091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WELCOME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EA56C4-1148-C11F-518B-64970AEC1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854" y="1438081"/>
            <a:ext cx="7851146" cy="3496229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Board Members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Jim Fawcett – President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Jill </a:t>
            </a:r>
            <a:r>
              <a:rPr lang="en-US" sz="2800" dirty="0" err="1"/>
              <a:t>Priscott</a:t>
            </a:r>
            <a:r>
              <a:rPr lang="en-US" sz="2800" dirty="0"/>
              <a:t>– Vice President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Kelly </a:t>
            </a:r>
            <a:r>
              <a:rPr lang="en-US" sz="2800" dirty="0" err="1"/>
              <a:t>Sulkosky</a:t>
            </a:r>
            <a:r>
              <a:rPr lang="en-US" sz="2800" dirty="0"/>
              <a:t>– Secretary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Bridget Escobar– Treasurer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Sean McMurray– Fund Raising Coordinator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Greg Sikora- Bout Coordinator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Rachel Glass– Events Coordinator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Mark Himes– Head Coach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C8BE123-A2D2-8133-449D-9508681B8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7" r="1" b="1"/>
          <a:stretch/>
        </p:blipFill>
        <p:spPr bwMode="auto">
          <a:xfrm>
            <a:off x="369062" y="1637472"/>
            <a:ext cx="3856774" cy="358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F520C-615E-BDAC-6D59-00BC8B41FF43}"/>
              </a:ext>
            </a:extLst>
          </p:cNvPr>
          <p:cNvSpPr txBox="1"/>
          <p:nvPr/>
        </p:nvSpPr>
        <p:spPr>
          <a:xfrm>
            <a:off x="11453723" y="6248400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6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09150-057C-0645-AD83-04806AE5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31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b="1" cap="all" dirty="0"/>
              <a:t>Additional Roles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5F04B3-297E-87B8-9266-67AE858CC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7647" y="1438275"/>
            <a:ext cx="7640022" cy="4391025"/>
          </a:xfrm>
        </p:spPr>
        <p:txBody>
          <a:bodyPr>
            <a:noAutofit/>
          </a:bodyPr>
          <a:lstStyle/>
          <a:p>
            <a:r>
              <a:rPr lang="en-US" sz="2800" dirty="0"/>
              <a:t>Coaches:</a:t>
            </a:r>
          </a:p>
          <a:p>
            <a:pPr lvl="1"/>
            <a:r>
              <a:rPr lang="en-US" sz="2800" dirty="0"/>
              <a:t>Head &amp; Open : Mark Himes</a:t>
            </a:r>
          </a:p>
          <a:p>
            <a:pPr lvl="1"/>
            <a:r>
              <a:rPr lang="en-US" sz="2800" dirty="0"/>
              <a:t>Novice Team Leader: Jesse </a:t>
            </a:r>
            <a:r>
              <a:rPr lang="en-US" sz="2800" dirty="0" err="1"/>
              <a:t>Kohser</a:t>
            </a:r>
            <a:r>
              <a:rPr lang="en-US" sz="2800" dirty="0"/>
              <a:t>, Anton Sulkosky, Adam Glass</a:t>
            </a:r>
          </a:p>
          <a:p>
            <a:r>
              <a:rPr lang="en-US" sz="2800" dirty="0"/>
              <a:t>Bout Coordinator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dirty="0"/>
              <a:t>RSVPS: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Greg Sikora</a:t>
            </a:r>
          </a:p>
          <a:p>
            <a:r>
              <a:rPr lang="en-US" sz="2800" dirty="0"/>
              <a:t>Fund Raising: Sean McMurray</a:t>
            </a:r>
          </a:p>
          <a:p>
            <a:r>
              <a:rPr lang="en-US" sz="2800" dirty="0"/>
              <a:t>Apparel / Uniforms: Jill </a:t>
            </a:r>
            <a:r>
              <a:rPr lang="en-US" sz="2800" dirty="0" err="1"/>
              <a:t>Priscott</a:t>
            </a:r>
            <a:endParaRPr lang="en-US" sz="2800" dirty="0"/>
          </a:p>
          <a:p>
            <a:r>
              <a:rPr lang="en-US" sz="2800" dirty="0"/>
              <a:t>Volunteer Commitments: Rachel Glass</a:t>
            </a:r>
          </a:p>
          <a:p>
            <a:r>
              <a:rPr lang="en-US" sz="2800" dirty="0"/>
              <a:t>Social Media: Kelly </a:t>
            </a:r>
            <a:r>
              <a:rPr lang="en-US" sz="2800" dirty="0" err="1"/>
              <a:t>Sulkosky</a:t>
            </a:r>
            <a:endParaRPr lang="en-US" sz="2800" dirty="0"/>
          </a:p>
          <a:p>
            <a:pPr lvl="1"/>
            <a:endParaRPr lang="en-US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64B0D73-128A-042C-3BEC-F766772FFE93}"/>
              </a:ext>
            </a:extLst>
          </p:cNvPr>
          <p:cNvSpPr txBox="1">
            <a:spLocks/>
          </p:cNvSpPr>
          <p:nvPr/>
        </p:nvSpPr>
        <p:spPr>
          <a:xfrm>
            <a:off x="7376934" y="3126080"/>
            <a:ext cx="3788129" cy="2813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F2679C-BC53-570D-6DA4-E91076265764}"/>
              </a:ext>
            </a:extLst>
          </p:cNvPr>
          <p:cNvSpPr txBox="1">
            <a:spLocks/>
          </p:cNvSpPr>
          <p:nvPr/>
        </p:nvSpPr>
        <p:spPr>
          <a:xfrm>
            <a:off x="426681" y="1876298"/>
            <a:ext cx="3126144" cy="56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014C38-C706-D43E-5033-0391C31132FF}"/>
              </a:ext>
            </a:extLst>
          </p:cNvPr>
          <p:cNvSpPr txBox="1"/>
          <p:nvPr/>
        </p:nvSpPr>
        <p:spPr>
          <a:xfrm>
            <a:off x="11517669" y="6288643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AAC5C98E-F312-F18A-9F69-3513E7F2C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97" r="1" b="1"/>
          <a:stretch/>
        </p:blipFill>
        <p:spPr bwMode="auto">
          <a:xfrm>
            <a:off x="817474" y="2159331"/>
            <a:ext cx="2915973" cy="270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43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F5DC-4AAC-C0E4-6037-BCA8FC4F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cap="all" dirty="0"/>
              <a:t>Equipment Issued / Non-Issued</a:t>
            </a:r>
            <a:endParaRPr lang="en-US" cap="al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2CCEA8-D5DC-5503-40EC-625D3131C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454" y="1530440"/>
            <a:ext cx="7109940" cy="27682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Customized Sweat Suit </a:t>
            </a:r>
          </a:p>
          <a:p>
            <a:pPr>
              <a:lnSpc>
                <a:spcPct val="90000"/>
              </a:lnSpc>
            </a:pPr>
            <a:r>
              <a:rPr lang="en-US" dirty="0"/>
              <a:t>Sponsor PRYW T-Shirt</a:t>
            </a:r>
          </a:p>
          <a:p>
            <a:pPr>
              <a:lnSpc>
                <a:spcPct val="90000"/>
              </a:lnSpc>
            </a:pPr>
            <a:r>
              <a:rPr lang="en-US" dirty="0"/>
              <a:t>End of year swag</a:t>
            </a:r>
          </a:p>
          <a:p>
            <a:pPr>
              <a:lnSpc>
                <a:spcPct val="90000"/>
              </a:lnSpc>
            </a:pPr>
            <a:r>
              <a:rPr lang="en-US" dirty="0"/>
              <a:t>PRYW Wrestling Novice Bags &amp; Open Rudis bags</a:t>
            </a:r>
          </a:p>
          <a:p>
            <a:pPr>
              <a:lnSpc>
                <a:spcPct val="90000"/>
              </a:lnSpc>
            </a:pPr>
            <a:r>
              <a:rPr lang="en-US" dirty="0"/>
              <a:t>PRYW Wrestling bag for new wrestlers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last year’s bag if able </a:t>
            </a:r>
          </a:p>
          <a:p>
            <a:pPr>
              <a:lnSpc>
                <a:spcPct val="90000"/>
              </a:lnSpc>
            </a:pPr>
            <a:r>
              <a:rPr lang="en-US" dirty="0"/>
              <a:t>PRYW Singlet- this is included in your registration fee (uniform required to wrestle a match)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$50 deposit required!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51C037-50D1-F639-8563-8209859E8F4F}"/>
              </a:ext>
            </a:extLst>
          </p:cNvPr>
          <p:cNvSpPr txBox="1">
            <a:spLocks/>
          </p:cNvSpPr>
          <p:nvPr/>
        </p:nvSpPr>
        <p:spPr>
          <a:xfrm>
            <a:off x="977060" y="5159706"/>
            <a:ext cx="7385890" cy="1698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000" b="1" u="sng" cap="small" dirty="0"/>
              <a:t>You will need to provide: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Shoes, head gear, mouthpiece (mandatory w/ braces)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We have several donated shoes, first come, first served. We ask that you simply donate back at end of season.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92853-E456-A353-7DB7-8BA11913BDFC}"/>
              </a:ext>
            </a:extLst>
          </p:cNvPr>
          <p:cNvSpPr txBox="1"/>
          <p:nvPr/>
        </p:nvSpPr>
        <p:spPr>
          <a:xfrm>
            <a:off x="11448269" y="6279671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067E8-1BDC-5763-8F41-E60E04F92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789232"/>
            <a:ext cx="2063856" cy="26353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41BE42-24F7-A2E0-C55F-7DF92F141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190" y="1814633"/>
            <a:ext cx="2216264" cy="26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3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A9E2-BD78-D3FC-B8DC-147F18D53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370" y="712101"/>
            <a:ext cx="8596668" cy="1320800"/>
          </a:xfrm>
        </p:spPr>
        <p:txBody>
          <a:bodyPr anchor="t">
            <a:normAutofit fontScale="90000"/>
          </a:bodyPr>
          <a:lstStyle/>
          <a:p>
            <a:r>
              <a:rPr lang="en-US" b="1" cap="all" dirty="0"/>
              <a:t>Definitions: Novice &amp; Open</a:t>
            </a:r>
            <a:endParaRPr lang="en-US" cap="al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F1EEE-02C5-4174-E1DD-1E6635EF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445" y="1607743"/>
            <a:ext cx="11457380" cy="493304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u="sng" dirty="0"/>
              <a:t>NOVICE</a:t>
            </a:r>
            <a:r>
              <a:rPr lang="en-US" dirty="0"/>
              <a:t>: A wrestler with &lt;2 years of officiated experience – “First year wrestlers or second year wrestlers”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Any “redshirt” wrestlers (wrestlers who only practiced in the prior year and did not compete) will not have that year of eligibility counted against their novice status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If you wrestled in even one competitive match, that full year counts towards eligibility purposes</a:t>
            </a:r>
          </a:p>
          <a:p>
            <a:pPr>
              <a:lnSpc>
                <a:spcPct val="90000"/>
              </a:lnSpc>
            </a:pPr>
            <a:endParaRPr lang="en-US" b="1" u="sng" dirty="0"/>
          </a:p>
          <a:p>
            <a:pPr>
              <a:lnSpc>
                <a:spcPct val="90000"/>
              </a:lnSpc>
            </a:pPr>
            <a:r>
              <a:rPr lang="en-US" b="1" u="sng" dirty="0"/>
              <a:t>OPEN</a:t>
            </a:r>
            <a:r>
              <a:rPr lang="en-US" dirty="0"/>
              <a:t>: A wrestler with &gt;2 years of officiated experience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Doesn’t matter how old or size, if they’ve competed for &gt;2 years they are considered open and will practice with the open wrestlers</a:t>
            </a:r>
          </a:p>
          <a:p>
            <a:endParaRPr lang="en-US" b="1" u="sng" dirty="0"/>
          </a:p>
          <a:p>
            <a:r>
              <a:rPr lang="en-US" b="1" u="sng" dirty="0"/>
              <a:t>Intermediate Practice Group</a:t>
            </a:r>
          </a:p>
          <a:p>
            <a:pPr lvl="1"/>
            <a:r>
              <a:rPr lang="en-US" dirty="0"/>
              <a:t>January we will be creating a third group which will be a mixture of Open and Novice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8E7FE01-895F-77C6-22C6-0132E164DB9B}"/>
              </a:ext>
            </a:extLst>
          </p:cNvPr>
          <p:cNvSpPr txBox="1">
            <a:spLocks/>
          </p:cNvSpPr>
          <p:nvPr/>
        </p:nvSpPr>
        <p:spPr>
          <a:xfrm>
            <a:off x="257175" y="5354082"/>
            <a:ext cx="7852303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6CA03A-C8AA-CD35-BD46-4B9D0B27D891}"/>
              </a:ext>
            </a:extLst>
          </p:cNvPr>
          <p:cNvSpPr txBox="1">
            <a:spLocks/>
          </p:cNvSpPr>
          <p:nvPr/>
        </p:nvSpPr>
        <p:spPr>
          <a:xfrm>
            <a:off x="3905296" y="3312715"/>
            <a:ext cx="5873704" cy="2709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8DA79-3D6F-55F2-6CFF-A28A48A19276}"/>
              </a:ext>
            </a:extLst>
          </p:cNvPr>
          <p:cNvSpPr txBox="1"/>
          <p:nvPr/>
        </p:nvSpPr>
        <p:spPr>
          <a:xfrm>
            <a:off x="11470975" y="6303587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0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A668-F114-4636-E467-806D144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PRACTICE SCHEDULE &amp; ATTIRE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BFE5-4FE5-3237-F2C9-AE355021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787" y="1377892"/>
            <a:ext cx="11480037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NOVICE</a:t>
            </a:r>
            <a:r>
              <a:rPr lang="en-US" sz="1600" dirty="0"/>
              <a:t>: 6:30-8pm </a:t>
            </a:r>
            <a:r>
              <a:rPr lang="en-US" sz="1600" b="1" u="sng" dirty="0"/>
              <a:t>ONLY</a:t>
            </a:r>
            <a:r>
              <a:rPr lang="en-US" sz="1600" b="1" dirty="0"/>
              <a:t> M / T / W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Wrestlers are encouraged to attend at least 2 practices a week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OPEN</a:t>
            </a:r>
            <a:r>
              <a:rPr lang="en-US" sz="1600" dirty="0"/>
              <a:t>: 6:30-8pm M / T / W / Th</a:t>
            </a:r>
          </a:p>
          <a:p>
            <a:pPr lvl="1">
              <a:lnSpc>
                <a:spcPct val="90000"/>
              </a:lnSpc>
            </a:pPr>
            <a:r>
              <a:rPr lang="en-US" u="sng" dirty="0"/>
              <a:t>Novice are not permitted to Thursday’s practice </a:t>
            </a:r>
            <a:r>
              <a:rPr lang="en-US" dirty="0"/>
              <a:t>as we cannot account for a practice partner or coaching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not planning on attending all days, we strongly encourage open wrestlers pick Thursdays as one of the days as practice will be held in the Aux Gym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We ask that wrestlers arrive at 6:15 and are ready for practice at 6:25 (shoes tied)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Changing area is the hallway &amp; no spectator access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late, please assist your wrestler with shoes and have them join when ready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Please have your wrestler go to the restroom prior to arriving to the gym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Coaches will supervise bathroom visits during practice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FULL SCHEDULE AVAILABLE IN SPORTSENGINE</a:t>
            </a:r>
          </a:p>
          <a:p>
            <a:pPr>
              <a:lnSpc>
                <a:spcPct val="90000"/>
              </a:lnSpc>
            </a:pPr>
            <a:r>
              <a:rPr lang="en-US" b="1" u="sng" cap="small" dirty="0"/>
              <a:t>Practice attire: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Wrestling Shoes | Head gear | Standard fitted t-shirt / fitted long sleeved shirt  | Gym shorts OR sweatpants</a:t>
            </a:r>
          </a:p>
          <a:p>
            <a:pPr lvl="1">
              <a:lnSpc>
                <a:spcPct val="90000"/>
              </a:lnSpc>
            </a:pPr>
            <a:endParaRPr lang="en-US" b="1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E9FF07-A309-4E61-82C8-6F9FEBF65C9A}"/>
              </a:ext>
            </a:extLst>
          </p:cNvPr>
          <p:cNvSpPr txBox="1">
            <a:spLocks/>
          </p:cNvSpPr>
          <p:nvPr/>
        </p:nvSpPr>
        <p:spPr>
          <a:xfrm>
            <a:off x="8120158" y="2801203"/>
            <a:ext cx="3876483" cy="1255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44F0E3-7E15-ABF3-739D-D39FD4AC3693}"/>
              </a:ext>
            </a:extLst>
          </p:cNvPr>
          <p:cNvSpPr txBox="1">
            <a:spLocks/>
          </p:cNvSpPr>
          <p:nvPr/>
        </p:nvSpPr>
        <p:spPr>
          <a:xfrm>
            <a:off x="2975374" y="5683160"/>
            <a:ext cx="7083026" cy="160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6B6DF5-616B-9543-44D8-F6A1B3586C5A}"/>
              </a:ext>
            </a:extLst>
          </p:cNvPr>
          <p:cNvSpPr txBox="1"/>
          <p:nvPr/>
        </p:nvSpPr>
        <p:spPr>
          <a:xfrm>
            <a:off x="11505481" y="630155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01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F5DC-4AAC-C0E4-6037-BCA8FC4F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PRACTICE EXPECTATIONS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EAE11-AEB7-0992-F72E-7D929F86C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3" y="1573456"/>
            <a:ext cx="11029314" cy="3880773"/>
          </a:xfrm>
        </p:spPr>
        <p:txBody>
          <a:bodyPr>
            <a:no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Warm up – 10 minutes (break a sweat)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Light drilling with partners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Instructional periods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Live situations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Occasional games to end practice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Coaches are instructed to work in designated areas providing coaching support and monitoring safety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Parents may stay and watch outside the room, though we ask not to interfere with instruction, or we’ll ask you to be a coach!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We ask parents to first be a parent and care for your wrestler, but also to understand this is a physical sport and your wrestler will be uncomfortable from time to time.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MAT MOMS</a:t>
            </a:r>
          </a:p>
          <a:p>
            <a:pPr lvl="1"/>
            <a:r>
              <a:rPr lang="en-US" sz="1400" dirty="0"/>
              <a:t>Jen</a:t>
            </a:r>
          </a:p>
          <a:p>
            <a:pPr lvl="1"/>
            <a:r>
              <a:rPr lang="en-US" sz="1400" dirty="0"/>
              <a:t>https://www.linkedin.com/in/margaretannebrenner/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693A61-AA66-2800-C54B-CA743145A0B5}"/>
              </a:ext>
            </a:extLst>
          </p:cNvPr>
          <p:cNvSpPr txBox="1"/>
          <p:nvPr/>
        </p:nvSpPr>
        <p:spPr>
          <a:xfrm>
            <a:off x="11470976" y="626241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95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60BC9-77D6-8F2C-5B69-EFCF141B5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35B8-2330-BECC-D13F-5B8D34AB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Mat Moms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4D0F3-E5F2-9C74-14C0-A7F2E2D56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203" y="1573456"/>
            <a:ext cx="11029314" cy="3880773"/>
          </a:xfrm>
        </p:spPr>
        <p:txBody>
          <a:bodyPr>
            <a:noAutofit/>
          </a:bodyPr>
          <a:lstStyle/>
          <a:p>
            <a:r>
              <a:rPr lang="en-US" dirty="0"/>
              <a:t>Jena Piscitelli</a:t>
            </a:r>
          </a:p>
          <a:p>
            <a:r>
              <a:rPr lang="en-US" dirty="0"/>
              <a:t>Heather Bartley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The Mat Mom role is to help facilitate the “blind spots”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Injury documenting (“level 2 injuries”)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Behavior documenting (Zero tolerance for bullying)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Hall monitor bathroom breaks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Swag distributions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Match check ins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185AD-720A-6ECC-BF0D-065AA7C26A81}"/>
              </a:ext>
            </a:extLst>
          </p:cNvPr>
          <p:cNvSpPr txBox="1"/>
          <p:nvPr/>
        </p:nvSpPr>
        <p:spPr>
          <a:xfrm>
            <a:off x="11470976" y="6262418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80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CA668-F114-4636-E467-806D14491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b="1" dirty="0"/>
              <a:t>IN-SEASON: WAWA LEAGUE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BFE5-4FE5-3237-F2C9-AE3550212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40" y="1711856"/>
            <a:ext cx="11269162" cy="388077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PRYW is a part of the Western Area Wrestling Association (WAWA)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There are 30+ teams in the league across Western PA and Eastern Ohio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WAWA’s overall goal is to provide competitive matches for all size, age and skill levels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In preparation for the match day, each wrestler is manually paired with a like size and ability opponent, promoting a quality match outcome</a:t>
            </a:r>
          </a:p>
          <a:p>
            <a:pPr>
              <a:lnSpc>
                <a:spcPct val="90000"/>
              </a:lnSpc>
            </a:pPr>
            <a:r>
              <a:rPr lang="en-US" sz="1600" b="1" dirty="0"/>
              <a:t>RSVPing in Sports Engine is </a:t>
            </a:r>
            <a:r>
              <a:rPr lang="en-US" sz="1600" b="1" u="sng" dirty="0"/>
              <a:t>mandatory</a:t>
            </a:r>
            <a:r>
              <a:rPr lang="en-US" sz="1600" b="1" dirty="0"/>
              <a:t> for these pairing meetings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You will be required to RSVP by a certain date, usually two weeks from the match date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Failure to report after RSVPing without advance notice could result in suspension from further PRYW sponsored events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A9C342-BCBD-F11F-3C18-F0016B0B218B}"/>
              </a:ext>
            </a:extLst>
          </p:cNvPr>
          <p:cNvSpPr txBox="1"/>
          <p:nvPr/>
        </p:nvSpPr>
        <p:spPr>
          <a:xfrm>
            <a:off x="11427843" y="6279671"/>
            <a:ext cx="61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BAF2C417-3BDA-48E5-8D2D-99DFC93174E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87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Metadata/LabelInfo.xml><?xml version="1.0" encoding="utf-8"?>
<clbl:labelList xmlns:clbl="http://schemas.microsoft.com/office/2020/mipLabelMetadata">
  <clbl:label id="{25cead95-3ea6-4065-9d7f-4faa3996764d}" enabled="0" method="" siteId="{25cead95-3ea6-4065-9d7f-4faa3996764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1259</TotalTime>
  <Words>1858</Words>
  <Application>Microsoft Office PowerPoint</Application>
  <PresentationFormat>Widescreen</PresentationFormat>
  <Paragraphs>248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Rockwell</vt:lpstr>
      <vt:lpstr>Rockwell Condensed</vt:lpstr>
      <vt:lpstr>Wingdings</vt:lpstr>
      <vt:lpstr>Wood Type</vt:lpstr>
      <vt:lpstr>Pine Richland Youth Wrestling</vt:lpstr>
      <vt:lpstr>WELCOME</vt:lpstr>
      <vt:lpstr>Additional Roles</vt:lpstr>
      <vt:lpstr>Equipment Issued / Non-Issued</vt:lpstr>
      <vt:lpstr>Definitions: Novice &amp; Open</vt:lpstr>
      <vt:lpstr>PRACTICE SCHEDULE &amp; ATTIRE</vt:lpstr>
      <vt:lpstr>PRACTICE EXPECTATIONS</vt:lpstr>
      <vt:lpstr>Mat Moms</vt:lpstr>
      <vt:lpstr>IN-SEASON: WAWA LEAGUE</vt:lpstr>
      <vt:lpstr>2025/2026 Event Schedule</vt:lpstr>
      <vt:lpstr>IN-SEASON EXPECTATIONS:  WAWA MATCHES</vt:lpstr>
      <vt:lpstr>IN-SEASON EXPECTATIONS: TOURNAMENTS</vt:lpstr>
      <vt:lpstr>IN-SEASON: MATCHES 101</vt:lpstr>
      <vt:lpstr>Volunteering</vt:lpstr>
      <vt:lpstr>Parent Expectations</vt:lpstr>
      <vt:lpstr>Miscellaneous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Pine Richland Youth Wrestling</dc:title>
  <dc:creator>Christy Fawcett</dc:creator>
  <cp:lastModifiedBy>Jim Fawcett</cp:lastModifiedBy>
  <cp:revision>20</cp:revision>
  <dcterms:created xsi:type="dcterms:W3CDTF">2023-10-25T16:32:38Z</dcterms:created>
  <dcterms:modified xsi:type="dcterms:W3CDTF">2025-11-10T21:56:34Z</dcterms:modified>
</cp:coreProperties>
</file>