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7620000" cx="10160000"/>
  <p:notesSz cx="7620000" cy="10160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i0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" name="Google Shape;21;i0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4e3bc4c21a_0_22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4e3bc4c21a_0_22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e3bc4c21a_0_29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e3bc4c21a_0_29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c36e546844_0_2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c36e546844_0_2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c36e546844_0_22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c36e546844_0_22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c36e546844_0_6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c36e546844_0_6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c36e546844_0_10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c36e546844_0_10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c36e546844_0_14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c36e546844_0_14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c36e546844_0_18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c36e546844_0_18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59486813d_0_1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" name="Google Shape;30;g359486813d_0_1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4e37986761_0_0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g4e37986761_0_0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4e3bc4c21a_0_1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4e3bc4c21a_0_1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4e37986761_0_5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4e37986761_0_5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e3bc4c21a_0_8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e3bc4c21a_0_8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e37986761_0_10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e37986761_0_10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4e3bc4c21a_0_14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4e3bc4c21a_0_14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e37986761_0_15:notes"/>
          <p:cNvSpPr/>
          <p:nvPr>
            <p:ph idx="2" type="sldImg"/>
          </p:nvPr>
        </p:nvSpPr>
        <p:spPr>
          <a:xfrm>
            <a:off x="1270250" y="762000"/>
            <a:ext cx="508020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e37986761_0_15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3"/>
          <p:cNvSpPr txBox="1"/>
          <p:nvPr>
            <p:ph type="ctrTitle"/>
          </p:nvPr>
        </p:nvSpPr>
        <p:spPr>
          <a:xfrm>
            <a:off x="914400" y="3048000"/>
            <a:ext cx="8331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800"/>
              <a:buFont typeface="Trebuchet MS"/>
              <a:buChar char="●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800"/>
              <a:buFont typeface="Trebuchet MS"/>
              <a:buChar char="○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800"/>
              <a:buFont typeface="Trebuchet MS"/>
              <a:buChar char="■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800"/>
              <a:buFont typeface="Trebuchet MS"/>
              <a:buChar char="●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800"/>
              <a:buFont typeface="Trebuchet MS"/>
              <a:buChar char="○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800"/>
              <a:buFont typeface="Trebuchet MS"/>
              <a:buChar char="■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800"/>
              <a:buFont typeface="Trebuchet MS"/>
              <a:buChar char="●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800"/>
              <a:buFont typeface="Trebuchet MS"/>
              <a:buChar char="○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800"/>
              <a:buFont typeface="Trebuchet MS"/>
              <a:buChar char="■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" type="subTitle"/>
          </p:nvPr>
        </p:nvSpPr>
        <p:spPr>
          <a:xfrm>
            <a:off x="1828800" y="4572000"/>
            <a:ext cx="650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Font typeface="Trebuchet MS"/>
              <a:buChar char="●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Font typeface="Trebuchet MS"/>
              <a:buChar char="○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Font typeface="Trebuchet MS"/>
              <a:buChar char="■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Font typeface="Trebuchet MS"/>
              <a:buChar char="●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Font typeface="Trebuchet MS"/>
              <a:buChar char="○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Font typeface="Trebuchet MS"/>
              <a:buChar char="■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Font typeface="Trebuchet MS"/>
              <a:buChar char="●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Font typeface="Trebuchet MS"/>
              <a:buChar char="○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Font typeface="Trebuchet MS"/>
              <a:buChar char="■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4"/>
          <p:cNvSpPr txBox="1"/>
          <p:nvPr>
            <p:ph type="title"/>
          </p:nvPr>
        </p:nvSpPr>
        <p:spPr>
          <a:xfrm>
            <a:off x="304800" y="6096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●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○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■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●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○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■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●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○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■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" type="body"/>
          </p:nvPr>
        </p:nvSpPr>
        <p:spPr>
          <a:xfrm>
            <a:off x="508000" y="1828800"/>
            <a:ext cx="91440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7933" lvl="0" marL="4572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1pPr>
            <a:lvl2pPr indent="-397933" lvl="1" marL="9144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2pPr>
            <a:lvl3pPr indent="-397933" lvl="2" marL="13716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3pPr>
            <a:lvl4pPr indent="-397933" lvl="3" marL="18288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4pPr>
            <a:lvl5pPr indent="-397933" lvl="4" marL="22860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5pPr>
            <a:lvl6pPr indent="-397933" lvl="5" marL="27432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6pPr>
            <a:lvl7pPr indent="-397933" lvl="6" marL="32004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7pPr>
            <a:lvl8pPr indent="-397933" lvl="7" marL="36576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8pPr>
            <a:lvl9pPr indent="-397933" lvl="8" marL="41148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304800" y="6096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●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○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■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●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○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■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●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○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6A9121"/>
              </a:buClr>
              <a:buSzPts val="4267"/>
              <a:buFont typeface="Trebuchet MS"/>
              <a:buChar char="■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" name="Google Shape;15;p5"/>
          <p:cNvSpPr txBox="1"/>
          <p:nvPr>
            <p:ph idx="1" type="body"/>
          </p:nvPr>
        </p:nvSpPr>
        <p:spPr>
          <a:xfrm>
            <a:off x="508000" y="1828800"/>
            <a:ext cx="42672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7933" lvl="0" marL="4572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1pPr>
            <a:lvl2pPr indent="-397933" lvl="1" marL="9144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2pPr>
            <a:lvl3pPr indent="-397933" lvl="2" marL="13716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3pPr>
            <a:lvl4pPr indent="-397933" lvl="3" marL="18288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4pPr>
            <a:lvl5pPr indent="-397933" lvl="4" marL="22860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5pPr>
            <a:lvl6pPr indent="-397933" lvl="5" marL="27432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6pPr>
            <a:lvl7pPr indent="-397933" lvl="6" marL="32004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7pPr>
            <a:lvl8pPr indent="-397933" lvl="7" marL="36576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8pPr>
            <a:lvl9pPr indent="-397933" lvl="8" marL="41148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9pPr>
          </a:lstStyle>
          <a:p/>
        </p:txBody>
      </p:sp>
      <p:sp>
        <p:nvSpPr>
          <p:cNvPr id="16" name="Google Shape;16;p5"/>
          <p:cNvSpPr txBox="1"/>
          <p:nvPr>
            <p:ph idx="2" type="body"/>
          </p:nvPr>
        </p:nvSpPr>
        <p:spPr>
          <a:xfrm>
            <a:off x="5384800" y="1828800"/>
            <a:ext cx="42672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7933" lvl="0" marL="4572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1pPr>
            <a:lvl2pPr indent="-397933" lvl="1" marL="9144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2pPr>
            <a:lvl3pPr indent="-397933" lvl="2" marL="13716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3pPr>
            <a:lvl4pPr indent="-397933" lvl="3" marL="18288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4pPr>
            <a:lvl5pPr indent="-397933" lvl="4" marL="22860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5pPr>
            <a:lvl6pPr indent="-397933" lvl="5" marL="27432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6pPr>
            <a:lvl7pPr indent="-397933" lvl="6" marL="32004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7pPr>
            <a:lvl8pPr indent="-397933" lvl="7" marL="36576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8pPr>
            <a:lvl9pPr indent="-397933" lvl="8" marL="41148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idx="1" type="body"/>
          </p:nvPr>
        </p:nvSpPr>
        <p:spPr>
          <a:xfrm>
            <a:off x="304800" y="6705600"/>
            <a:ext cx="9550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Char char="●"/>
              <a:defRPr sz="3200">
                <a:solidFill>
                  <a:srgbClr val="C4DA39"/>
                </a:solidFill>
              </a:defRPr>
            </a:lvl1pPr>
            <a:lvl2pPr indent="-431800" lvl="1" marL="91440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Char char="○"/>
              <a:defRPr sz="3200">
                <a:solidFill>
                  <a:srgbClr val="C4DA39"/>
                </a:solidFill>
              </a:defRPr>
            </a:lvl2pPr>
            <a:lvl3pPr indent="-431800" lvl="2" marL="137160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Char char="■"/>
              <a:defRPr sz="3200">
                <a:solidFill>
                  <a:srgbClr val="C4DA39"/>
                </a:solidFill>
              </a:defRPr>
            </a:lvl3pPr>
            <a:lvl4pPr indent="-431800" lvl="3" marL="182880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Char char="●"/>
              <a:defRPr sz="3200">
                <a:solidFill>
                  <a:srgbClr val="C4DA39"/>
                </a:solidFill>
              </a:defRPr>
            </a:lvl4pPr>
            <a:lvl5pPr indent="-431800" lvl="4" marL="228600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Char char="○"/>
              <a:defRPr sz="3200">
                <a:solidFill>
                  <a:srgbClr val="C4DA39"/>
                </a:solidFill>
              </a:defRPr>
            </a:lvl5pPr>
            <a:lvl6pPr indent="-431800" lvl="5" marL="274320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Char char="■"/>
              <a:defRPr sz="3200">
                <a:solidFill>
                  <a:srgbClr val="C4DA39"/>
                </a:solidFill>
              </a:defRPr>
            </a:lvl6pPr>
            <a:lvl7pPr indent="-431800" lvl="6" marL="320040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Char char="●"/>
              <a:defRPr sz="3200">
                <a:solidFill>
                  <a:srgbClr val="C4DA39"/>
                </a:solidFill>
              </a:defRPr>
            </a:lvl7pPr>
            <a:lvl8pPr indent="-431800" lvl="7" marL="365760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Char char="○"/>
              <a:defRPr sz="3200">
                <a:solidFill>
                  <a:srgbClr val="C4DA39"/>
                </a:solidFill>
              </a:defRPr>
            </a:lvl8pPr>
            <a:lvl9pPr indent="-431800" lvl="8" marL="4114800" algn="ctr">
              <a:spcBef>
                <a:spcPts val="0"/>
              </a:spcBef>
              <a:spcAft>
                <a:spcPts val="0"/>
              </a:spcAft>
              <a:buClr>
                <a:srgbClr val="C4DA39"/>
              </a:buClr>
              <a:buSzPts val="3200"/>
              <a:buChar char="■"/>
              <a:defRPr sz="3200">
                <a:solidFill>
                  <a:srgbClr val="C4DA39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0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youtube.com/watch?v=1D24x59HaUg" TargetMode="External"/><Relationship Id="rId4" Type="http://schemas.openxmlformats.org/officeDocument/2006/relationships/image" Target="../media/image1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youtube.com/watch?v=haHSVNXYeMc" TargetMode="External"/><Relationship Id="rId4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ww.youtube.com/watch?v=qLuvd4WUIOo" TargetMode="External"/><Relationship Id="rId4" Type="http://schemas.openxmlformats.org/officeDocument/2006/relationships/image" Target="../media/image8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www.youtube.com/watch?v=SIBnStnCMjs" TargetMode="External"/><Relationship Id="rId4" Type="http://schemas.openxmlformats.org/officeDocument/2006/relationships/image" Target="../media/image14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www.youtube.com/watch?v=JH9XUmk4ELU" TargetMode="External"/><Relationship Id="rId4" Type="http://schemas.openxmlformats.org/officeDocument/2006/relationships/image" Target="../media/image7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www.youtube.com/watch?v=JH9XUmk4ELU" TargetMode="External"/><Relationship Id="rId4" Type="http://schemas.openxmlformats.org/officeDocument/2006/relationships/image" Target="../media/image6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://www.youtube.com/watch?v=1VWP7UiZ-FY" TargetMode="External"/><Relationship Id="rId4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tCpS9s3Cozw" TargetMode="External"/><Relationship Id="rId4" Type="http://schemas.openxmlformats.org/officeDocument/2006/relationships/image" Target="../media/image1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youtube.com/watch?v=feEF2_RmS5c" TargetMode="External"/><Relationship Id="rId4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Dh1fYc8ElX8" TargetMode="External"/><Relationship Id="rId4" Type="http://schemas.openxmlformats.org/officeDocument/2006/relationships/image" Target="../media/image9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youtube.com/watch?v=Tuhu0JEQbg4" TargetMode="External"/><Relationship Id="rId4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youtube.com/watch?v=98UQd2Xsx9k" TargetMode="External"/><Relationship Id="rId4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idx="1" type="subTitle"/>
          </p:nvPr>
        </p:nvSpPr>
        <p:spPr>
          <a:xfrm>
            <a:off x="1699550" y="4205300"/>
            <a:ext cx="6578700" cy="99060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00"/>
                </a:solidFill>
              </a:rPr>
              <a:t>Infield  progression</a:t>
            </a:r>
            <a:endParaRPr b="1">
              <a:solidFill>
                <a:srgbClr val="FFFF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00"/>
                </a:solidFill>
              </a:rPr>
              <a:t>Done with a partner</a:t>
            </a:r>
            <a:endParaRPr b="1">
              <a:solidFill>
                <a:srgbClr val="FFFF00"/>
              </a:solidFill>
            </a:endParaRPr>
          </a:p>
        </p:txBody>
      </p:sp>
      <p:pic>
        <p:nvPicPr>
          <p:cNvPr id="24" name="Google Shape;24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9325" y="798675"/>
            <a:ext cx="1581150" cy="1581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33200" y="798675"/>
            <a:ext cx="2507478" cy="158115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7"/>
          <p:cNvSpPr txBox="1"/>
          <p:nvPr/>
        </p:nvSpPr>
        <p:spPr>
          <a:xfrm>
            <a:off x="3663575" y="5387475"/>
            <a:ext cx="3796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   Tony Tichy</a:t>
            </a:r>
            <a:endParaRPr sz="3200"/>
          </a:p>
        </p:txBody>
      </p:sp>
      <p:sp>
        <p:nvSpPr>
          <p:cNvPr id="27" name="Google Shape;27;p7"/>
          <p:cNvSpPr txBox="1"/>
          <p:nvPr/>
        </p:nvSpPr>
        <p:spPr>
          <a:xfrm>
            <a:off x="789350" y="2701200"/>
            <a:ext cx="8399100" cy="15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Schaumburg Athletic Association - Baseball</a:t>
            </a:r>
            <a:endParaRPr sz="4800">
              <a:solidFill>
                <a:srgbClr val="FF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304800" y="6705600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rgbClr val="FFFF00"/>
                </a:solidFill>
              </a:rPr>
              <a:t>Stand up with glove short hop</a:t>
            </a:r>
            <a:endParaRPr sz="4500">
              <a:solidFill>
                <a:srgbClr val="FFFF00"/>
              </a:solidFill>
            </a:endParaRPr>
          </a:p>
        </p:txBody>
      </p:sp>
      <p:pic>
        <p:nvPicPr>
          <p:cNvPr id="87" name="Google Shape;87;p16" title="Stand up with glove short hop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13688" y="771675"/>
            <a:ext cx="7732625" cy="579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304800" y="6705600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FFFF00"/>
                </a:solidFill>
              </a:rPr>
              <a:t>Stand up with glove short hop forehand</a:t>
            </a:r>
            <a:endParaRPr sz="4000">
              <a:solidFill>
                <a:srgbClr val="FFFF00"/>
              </a:solidFill>
            </a:endParaRPr>
          </a:p>
        </p:txBody>
      </p:sp>
      <p:pic>
        <p:nvPicPr>
          <p:cNvPr id="93" name="Google Shape;93;p17" title="Standup with glove forehand short hop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75238" y="771700"/>
            <a:ext cx="7409525" cy="5557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304800" y="6705600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FFFF00"/>
                </a:solidFill>
              </a:rPr>
              <a:t>Stand up with glove short hop backhand</a:t>
            </a:r>
            <a:endParaRPr sz="4000">
              <a:solidFill>
                <a:srgbClr val="FFFF00"/>
              </a:solidFill>
            </a:endParaRPr>
          </a:p>
        </p:txBody>
      </p:sp>
      <p:pic>
        <p:nvPicPr>
          <p:cNvPr id="99" name="Google Shape;99;p18" title="Standup backhands short hop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81475" y="755200"/>
            <a:ext cx="7503275" cy="5627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609500" y="943475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>
                <a:solidFill>
                  <a:srgbClr val="000000"/>
                </a:solidFill>
              </a:rPr>
              <a:t>Points of interest on slow rollers progression</a:t>
            </a:r>
            <a:endParaRPr b="1" sz="3500">
              <a:solidFill>
                <a:srgbClr val="000000"/>
              </a:solidFill>
            </a:endParaRPr>
          </a:p>
        </p:txBody>
      </p:sp>
      <p:sp>
        <p:nvSpPr>
          <p:cNvPr id="105" name="Google Shape;105;p19"/>
          <p:cNvSpPr txBox="1"/>
          <p:nvPr/>
        </p:nvSpPr>
        <p:spPr>
          <a:xfrm>
            <a:off x="3093600" y="2410300"/>
            <a:ext cx="44697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/>
              <a:t>Work to get to the right of the ball to read it better</a:t>
            </a:r>
            <a:endParaRPr sz="3200"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/>
              <a:t>Then slide back under and behind ball</a:t>
            </a:r>
            <a:endParaRPr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304800" y="6705600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rgbClr val="FFFF00"/>
                </a:solidFill>
              </a:rPr>
              <a:t>Slow roller ground balls</a:t>
            </a:r>
            <a:endParaRPr sz="4500">
              <a:solidFill>
                <a:srgbClr val="FFFF00"/>
              </a:solidFill>
            </a:endParaRPr>
          </a:p>
        </p:txBody>
      </p:sp>
      <p:pic>
        <p:nvPicPr>
          <p:cNvPr id="111" name="Google Shape;111;p20" title="Slow roller ground ball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03438" y="771700"/>
            <a:ext cx="7553125" cy="566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304800" y="6705600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rgbClr val="FFFF00"/>
                </a:solidFill>
              </a:rPr>
              <a:t>Slow rollers forehand</a:t>
            </a:r>
            <a:endParaRPr sz="4500">
              <a:solidFill>
                <a:srgbClr val="FFFF00"/>
              </a:solidFill>
            </a:endParaRPr>
          </a:p>
        </p:txBody>
      </p:sp>
      <p:pic>
        <p:nvPicPr>
          <p:cNvPr id="117" name="Google Shape;117;p21" title="Standup rollers forehand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8625" y="721788"/>
            <a:ext cx="8235226" cy="6176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304800" y="6705600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rgbClr val="FFFF00"/>
                </a:solidFill>
              </a:rPr>
              <a:t>Slow rollers backhand</a:t>
            </a:r>
            <a:endParaRPr sz="4500">
              <a:solidFill>
                <a:srgbClr val="FFFF00"/>
              </a:solidFill>
            </a:endParaRPr>
          </a:p>
        </p:txBody>
      </p:sp>
      <p:pic>
        <p:nvPicPr>
          <p:cNvPr id="123" name="Google Shape;123;p22" title="Standup rollers forehand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94800" y="690925"/>
            <a:ext cx="7624925" cy="571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idx="1" type="body"/>
          </p:nvPr>
        </p:nvSpPr>
        <p:spPr>
          <a:xfrm>
            <a:off x="304800" y="6705600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rgbClr val="FFFF00"/>
                </a:solidFill>
              </a:rPr>
              <a:t>Crawlers</a:t>
            </a:r>
            <a:endParaRPr sz="4500">
              <a:solidFill>
                <a:srgbClr val="FFFF00"/>
              </a:solidFill>
            </a:endParaRPr>
          </a:p>
        </p:txBody>
      </p:sp>
      <p:pic>
        <p:nvPicPr>
          <p:cNvPr id="129" name="Google Shape;129;p23" title="Crawler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39338" y="771700"/>
            <a:ext cx="7481326" cy="561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title"/>
          </p:nvPr>
        </p:nvSpPr>
        <p:spPr>
          <a:xfrm>
            <a:off x="304800" y="609600"/>
            <a:ext cx="95505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0000"/>
                </a:solidFill>
              </a:rPr>
              <a:t> Infield progression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3" name="Google Shape;33;p8"/>
          <p:cNvSpPr txBox="1"/>
          <p:nvPr>
            <p:ph idx="1" type="body"/>
          </p:nvPr>
        </p:nvSpPr>
        <p:spPr>
          <a:xfrm>
            <a:off x="508000" y="1828800"/>
            <a:ext cx="4267200" cy="54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Two knee rollers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Two knee one hops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Two knee forehand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Two knee backhand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Two knee combo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Stand up with glove short hop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 </a:t>
            </a:r>
            <a:endParaRPr sz="2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8"/>
          <p:cNvSpPr txBox="1"/>
          <p:nvPr>
            <p:ph idx="2" type="body"/>
          </p:nvPr>
        </p:nvSpPr>
        <p:spPr>
          <a:xfrm>
            <a:off x="5384800" y="1828800"/>
            <a:ext cx="4267200" cy="54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-US" sz="2200">
                <a:solidFill>
                  <a:schemeClr val="dk1"/>
                </a:solidFill>
              </a:rPr>
              <a:t>Stand up with glove short hop-forehand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-US" sz="2200">
                <a:solidFill>
                  <a:schemeClr val="dk1"/>
                </a:solidFill>
              </a:rPr>
              <a:t>Stand up with glove short hop-backhand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Slow roller ground balls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Slow roller forehands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Slow roller backhands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Crawlers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idx="1" type="body"/>
          </p:nvPr>
        </p:nvSpPr>
        <p:spPr>
          <a:xfrm>
            <a:off x="508000" y="1828800"/>
            <a:ext cx="4267200" cy="54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3126500" y="2074550"/>
            <a:ext cx="4267200" cy="430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7933" lvl="0" marL="457200" rtl="0" algn="l">
              <a:spcBef>
                <a:spcPts val="0"/>
              </a:spcBef>
              <a:spcAft>
                <a:spcPts val="0"/>
              </a:spcAft>
              <a:buSzPts val="2667"/>
              <a:buChar char="●"/>
            </a:pPr>
            <a:r>
              <a:rPr lang="en-US"/>
              <a:t>on rollers work in</a:t>
            </a:r>
            <a:endParaRPr/>
          </a:p>
          <a:p>
            <a:pPr indent="-397933" lvl="0" marL="457200" rtl="0" algn="l">
              <a:spcBef>
                <a:spcPts val="0"/>
              </a:spcBef>
              <a:spcAft>
                <a:spcPts val="0"/>
              </a:spcAft>
              <a:buSzPts val="2667"/>
              <a:buChar char="●"/>
            </a:pPr>
            <a:r>
              <a:rPr lang="en-US"/>
              <a:t>on one hops work out</a:t>
            </a:r>
            <a:endParaRPr/>
          </a:p>
          <a:p>
            <a:pPr indent="-397933" lvl="0" marL="457200" rtl="0" algn="l">
              <a:spcBef>
                <a:spcPts val="0"/>
              </a:spcBef>
              <a:spcAft>
                <a:spcPts val="0"/>
              </a:spcAft>
              <a:buSzPts val="2667"/>
              <a:buChar char="●"/>
            </a:pPr>
            <a:r>
              <a:rPr lang="en-US"/>
              <a:t>keep head down-beanie beanie</a:t>
            </a:r>
            <a:endParaRPr/>
          </a:p>
          <a:p>
            <a:pPr indent="-397933" lvl="0" marL="457200" rtl="0" algn="l">
              <a:spcBef>
                <a:spcPts val="0"/>
              </a:spcBef>
              <a:spcAft>
                <a:spcPts val="0"/>
              </a:spcAft>
              <a:buSzPts val="2667"/>
              <a:buChar char="●"/>
            </a:pPr>
            <a:r>
              <a:rPr lang="en-US"/>
              <a:t>Chin to chest</a:t>
            </a:r>
            <a:endParaRPr/>
          </a:p>
        </p:txBody>
      </p:sp>
      <p:sp>
        <p:nvSpPr>
          <p:cNvPr id="41" name="Google Shape;41;p9"/>
          <p:cNvSpPr txBox="1"/>
          <p:nvPr/>
        </p:nvSpPr>
        <p:spPr>
          <a:xfrm>
            <a:off x="3043175" y="943675"/>
            <a:ext cx="44697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/>
              <a:t>Points of emphasis when working two knee progression</a:t>
            </a:r>
            <a:endParaRPr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04750" y="6659775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250">
                <a:solidFill>
                  <a:srgbClr val="FFFF00"/>
                </a:solidFill>
              </a:rPr>
              <a:t>Two knee rollers</a:t>
            </a:r>
            <a:endParaRPr b="1" sz="4250">
              <a:solidFill>
                <a:srgbClr val="FFFF00"/>
              </a:solidFill>
            </a:endParaRPr>
          </a:p>
        </p:txBody>
      </p:sp>
      <p:pic>
        <p:nvPicPr>
          <p:cNvPr id="47" name="Google Shape;47;p10" title="Two knee roller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79400" y="583225"/>
            <a:ext cx="7948025" cy="596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type="title"/>
          </p:nvPr>
        </p:nvSpPr>
        <p:spPr>
          <a:xfrm>
            <a:off x="708675" y="6813500"/>
            <a:ext cx="92274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00"/>
                </a:solidFill>
              </a:rPr>
              <a:t>Two knee one hops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53" name="Google Shape;53;p11"/>
          <p:cNvSpPr txBox="1"/>
          <p:nvPr>
            <p:ph idx="1" type="body"/>
          </p:nvPr>
        </p:nvSpPr>
        <p:spPr>
          <a:xfrm>
            <a:off x="508000" y="1828800"/>
            <a:ext cx="4267200" cy="54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idx="2" type="body"/>
          </p:nvPr>
        </p:nvSpPr>
        <p:spPr>
          <a:xfrm>
            <a:off x="3058025" y="1524000"/>
            <a:ext cx="4267200" cy="54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1" title="Two knees one hop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39150" y="771700"/>
            <a:ext cx="7718350" cy="578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304800" y="6705600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50">
                <a:solidFill>
                  <a:srgbClr val="FFFF00"/>
                </a:solidFill>
              </a:rPr>
              <a:t>Two knee forehand</a:t>
            </a:r>
            <a:endParaRPr sz="4250">
              <a:solidFill>
                <a:srgbClr val="FFFF00"/>
              </a:solidFill>
            </a:endParaRPr>
          </a:p>
        </p:txBody>
      </p:sp>
      <p:pic>
        <p:nvPicPr>
          <p:cNvPr id="61" name="Google Shape;61;p12" title="Two knee forehand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1200" y="493675"/>
            <a:ext cx="8282575" cy="621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304750" y="6587125"/>
            <a:ext cx="95505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00"/>
                </a:solidFill>
              </a:rPr>
              <a:t>Two knee backhand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508000" y="1828800"/>
            <a:ext cx="4267200" cy="54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3" title="Two knee backhands one hop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23938" y="653025"/>
            <a:ext cx="7912124" cy="593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04800" y="6705600"/>
            <a:ext cx="9550500" cy="6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50">
                <a:solidFill>
                  <a:srgbClr val="FFFF00"/>
                </a:solidFill>
              </a:rPr>
              <a:t>Two knee short hop combo</a:t>
            </a:r>
            <a:endParaRPr sz="4250">
              <a:solidFill>
                <a:srgbClr val="FFFF00"/>
              </a:solidFill>
            </a:endParaRPr>
          </a:p>
        </p:txBody>
      </p:sp>
      <p:pic>
        <p:nvPicPr>
          <p:cNvPr id="74" name="Google Shape;74;p14" title="Two knee short hop combo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0950" y="717825"/>
            <a:ext cx="7804426" cy="585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2046925" y="609600"/>
            <a:ext cx="60582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766">
                <a:solidFill>
                  <a:srgbClr val="000000"/>
                </a:solidFill>
              </a:rPr>
              <a:t>Points of emphasis on stand up progression</a:t>
            </a:r>
            <a:endParaRPr b="1" sz="3766">
              <a:solidFill>
                <a:srgbClr val="000000"/>
              </a:solidFill>
            </a:endParaRPr>
          </a:p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>
            <a:off x="508000" y="1828800"/>
            <a:ext cx="4267200" cy="54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 txBox="1"/>
          <p:nvPr>
            <p:ph idx="2" type="body"/>
          </p:nvPr>
        </p:nvSpPr>
        <p:spPr>
          <a:xfrm>
            <a:off x="2890975" y="1953500"/>
            <a:ext cx="4267200" cy="548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7933" lvl="0" marL="457200" rtl="0" algn="l">
              <a:spcBef>
                <a:spcPts val="0"/>
              </a:spcBef>
              <a:spcAft>
                <a:spcPts val="0"/>
              </a:spcAft>
              <a:buSzPts val="2667"/>
              <a:buChar char="●"/>
            </a:pPr>
            <a:r>
              <a:rPr lang="en-US"/>
              <a:t>All previous points rollover to these drills</a:t>
            </a:r>
            <a:endParaRPr/>
          </a:p>
          <a:p>
            <a:pPr indent="-397933" lvl="0" marL="457200" rtl="0" algn="l">
              <a:spcBef>
                <a:spcPts val="0"/>
              </a:spcBef>
              <a:spcAft>
                <a:spcPts val="0"/>
              </a:spcAft>
              <a:buSzPts val="2667"/>
              <a:buChar char="●"/>
            </a:pPr>
            <a:r>
              <a:rPr lang="en-US"/>
              <a:t>Glove should be on a 45 degree angle to the ground</a:t>
            </a:r>
            <a:endParaRPr/>
          </a:p>
          <a:p>
            <a:pPr indent="-397933" lvl="0" marL="457200" rtl="0" algn="l">
              <a:spcBef>
                <a:spcPts val="0"/>
              </a:spcBef>
              <a:spcAft>
                <a:spcPts val="0"/>
              </a:spcAft>
              <a:buSzPts val="2667"/>
              <a:buChar char="●"/>
            </a:pPr>
            <a:r>
              <a:rPr lang="en-US"/>
              <a:t>Field ball out in front of body-create fielding triangle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">
  <a:themeElements>
    <a:clrScheme name="grass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