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8" r:id="rId2"/>
    <p:sldId id="259" r:id="rId3"/>
    <p:sldId id="257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6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820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783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CCCBC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14400" y="3671767"/>
            <a:ext cx="7562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BE2E1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5898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BE2E1A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"/>
          <p:cNvSpPr txBox="1">
            <a:spLocks noGrp="1"/>
          </p:cNvSpPr>
          <p:nvPr>
            <p:ph type="ctrTitle"/>
          </p:nvPr>
        </p:nvSpPr>
        <p:spPr>
          <a:xfrm>
            <a:off x="914400" y="3228733"/>
            <a:ext cx="6766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914400" y="4599539"/>
            <a:ext cx="67660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4745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717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662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5/31/2022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960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5/31/2022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50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5/31/2022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34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69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5/31/2022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74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5/31/2022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2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98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1200AF-4ABD-4065-92D0-530A1AE0D4FD}"/>
              </a:ext>
            </a:extLst>
          </p:cNvPr>
          <p:cNvSpPr txBox="1">
            <a:spLocks/>
          </p:cNvSpPr>
          <p:nvPr/>
        </p:nvSpPr>
        <p:spPr>
          <a:xfrm>
            <a:off x="6556100" y="1360493"/>
            <a:ext cx="4972511" cy="31067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6100" b="1" cap="all"/>
              <a:t>USA Hockey Rule Changes</a:t>
            </a:r>
            <a:br>
              <a:rPr lang="en-US" sz="6100" b="1" cap="all"/>
            </a:br>
            <a:r>
              <a:rPr lang="en-US" sz="6100" b="1" cap="all"/>
              <a:t>2021-2025 Seasons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A1598B-1957-47CF-AAF4-F7A36DA0E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CEE31-345E-4138-ADEB-BE281F31D0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8" y="2406153"/>
            <a:ext cx="3972222" cy="20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34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A313B03-D361-4EC9-AF52-0B3C1C92C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E79CB85-A08A-4579-86F6-A8AA9755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6C61C9C-364D-4CB6-B9D1-1A6F50F6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84" y="2005"/>
            <a:ext cx="10908632" cy="6853991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4" name="2021-25 Major Rule Changes">
            <a:hlinkClick r:id="" action="ppaction://media"/>
            <a:extLst>
              <a:ext uri="{FF2B5EF4-FFF2-40B4-BE49-F238E27FC236}">
                <a16:creationId xmlns:a16="http://schemas.microsoft.com/office/drawing/2014/main" id="{661C6EB9-BF01-474D-97A6-2A5548A011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6333" y="113989"/>
            <a:ext cx="8763856" cy="65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12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F3BDB2-0586-430E-811A-74BAFDEE6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E305B-0351-4E03-8C1B-F23D3A346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152" y="928117"/>
            <a:ext cx="6629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848660-F9C2-4F86-A218-6AE0FB4CC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1336" y="1110053"/>
            <a:ext cx="6630506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3485C-12E0-4F28-8E46-692E776962AF}"/>
              </a:ext>
            </a:extLst>
          </p:cNvPr>
          <p:cNvSpPr txBox="1"/>
          <p:nvPr/>
        </p:nvSpPr>
        <p:spPr>
          <a:xfrm>
            <a:off x="4961376" y="1432223"/>
            <a:ext cx="6057144" cy="3357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cap="all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ABD882-B7CE-4433-B509-99205DB70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152" y="5780565"/>
            <a:ext cx="6629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F6A645-6137-4F43-8E88-D91CC337D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A2C783A-4EEE-481B-815A-A1BB14F4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0186437-0053-4886-B612-804E4DC90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8C15FDA-0763-3644-BB57-FF97250BF5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15" y="2514876"/>
            <a:ext cx="3416725" cy="175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773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30</TotalTime>
  <Words>9</Words>
  <Application>Microsoft Office PowerPoint</Application>
  <PresentationFormat>Widescreen</PresentationFormat>
  <Paragraphs>2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Calibri</vt:lpstr>
      <vt:lpstr>Rockwell</vt:lpstr>
      <vt:lpstr>Rockwell Condensed</vt:lpstr>
      <vt:lpstr>Rockwell Extra Bold</vt:lpstr>
      <vt:lpstr>Wingdings</vt:lpstr>
      <vt:lpstr>Wood Type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USA Hockey Rule Changes 2021-2025 Seasons</dc:title>
  <dc:creator>Mark Verplaetse</dc:creator>
  <cp:lastModifiedBy>Chris Rousseau</cp:lastModifiedBy>
  <cp:revision>4</cp:revision>
  <dcterms:created xsi:type="dcterms:W3CDTF">2021-05-06T15:53:51Z</dcterms:created>
  <dcterms:modified xsi:type="dcterms:W3CDTF">2022-05-31T18:29:35Z</dcterms:modified>
</cp:coreProperties>
</file>