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39"/>
  </p:handoutMasterIdLst>
  <p:sldIdLst>
    <p:sldId id="256" r:id="rId2"/>
    <p:sldId id="257" r:id="rId3"/>
    <p:sldId id="291" r:id="rId4"/>
    <p:sldId id="281" r:id="rId5"/>
    <p:sldId id="280" r:id="rId6"/>
    <p:sldId id="295" r:id="rId7"/>
    <p:sldId id="296" r:id="rId8"/>
    <p:sldId id="258" r:id="rId9"/>
    <p:sldId id="294" r:id="rId10"/>
    <p:sldId id="265" r:id="rId11"/>
    <p:sldId id="262" r:id="rId12"/>
    <p:sldId id="267" r:id="rId13"/>
    <p:sldId id="263" r:id="rId14"/>
    <p:sldId id="297" r:id="rId15"/>
    <p:sldId id="298" r:id="rId16"/>
    <p:sldId id="275" r:id="rId17"/>
    <p:sldId id="276" r:id="rId18"/>
    <p:sldId id="283" r:id="rId19"/>
    <p:sldId id="277" r:id="rId20"/>
    <p:sldId id="278" r:id="rId21"/>
    <p:sldId id="279" r:id="rId22"/>
    <p:sldId id="284" r:id="rId23"/>
    <p:sldId id="274" r:id="rId24"/>
    <p:sldId id="282" r:id="rId25"/>
    <p:sldId id="272" r:id="rId26"/>
    <p:sldId id="285" r:id="rId27"/>
    <p:sldId id="270" r:id="rId28"/>
    <p:sldId id="271" r:id="rId29"/>
    <p:sldId id="290" r:id="rId30"/>
    <p:sldId id="269" r:id="rId31"/>
    <p:sldId id="268" r:id="rId32"/>
    <p:sldId id="264" r:id="rId33"/>
    <p:sldId id="292" r:id="rId34"/>
    <p:sldId id="286" r:id="rId35"/>
    <p:sldId id="287" r:id="rId36"/>
    <p:sldId id="288" r:id="rId37"/>
    <p:sldId id="289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B0C4A9-4771-46A9-97CC-A5A1DF5F8A35}" v="150" dt="2019-04-17T20:36:39.0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04" autoAdjust="0"/>
    <p:restoredTop sz="94660"/>
  </p:normalViewPr>
  <p:slideViewPr>
    <p:cSldViewPr snapToGrid="0">
      <p:cViewPr varScale="1">
        <p:scale>
          <a:sx n="88" d="100"/>
          <a:sy n="88" d="100"/>
        </p:scale>
        <p:origin x="25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kie Richter" userId="982b984821bbbd62" providerId="LiveId" clId="{CFB0C4A9-4771-46A9-97CC-A5A1DF5F8A35}"/>
    <pc:docChg chg="undo custSel addSld delSld modSld sldOrd">
      <pc:chgData name="Jackie Richter" userId="982b984821bbbd62" providerId="LiveId" clId="{CFB0C4A9-4771-46A9-97CC-A5A1DF5F8A35}" dt="2019-04-17T20:38:41.153" v="4361" actId="1076"/>
      <pc:docMkLst>
        <pc:docMk/>
      </pc:docMkLst>
      <pc:sldChg chg="modSp">
        <pc:chgData name="Jackie Richter" userId="982b984821bbbd62" providerId="LiveId" clId="{CFB0C4A9-4771-46A9-97CC-A5A1DF5F8A35}" dt="2019-04-16T02:17:23.165" v="28" actId="20577"/>
        <pc:sldMkLst>
          <pc:docMk/>
          <pc:sldMk cId="3678137784" sldId="256"/>
        </pc:sldMkLst>
        <pc:spChg chg="mod">
          <ac:chgData name="Jackie Richter" userId="982b984821bbbd62" providerId="LiveId" clId="{CFB0C4A9-4771-46A9-97CC-A5A1DF5F8A35}" dt="2019-04-16T02:17:18.811" v="26" actId="20577"/>
          <ac:spMkLst>
            <pc:docMk/>
            <pc:sldMk cId="3678137784" sldId="256"/>
            <ac:spMk id="4" creationId="{00000000-0000-0000-0000-000000000000}"/>
          </ac:spMkLst>
        </pc:spChg>
        <pc:graphicFrameChg chg="mod">
          <ac:chgData name="Jackie Richter" userId="982b984821bbbd62" providerId="LiveId" clId="{CFB0C4A9-4771-46A9-97CC-A5A1DF5F8A35}" dt="2019-04-16T02:17:23.165" v="28" actId="20577"/>
          <ac:graphicFrameMkLst>
            <pc:docMk/>
            <pc:sldMk cId="3678137784" sldId="256"/>
            <ac:graphicFrameMk id="5" creationId="{00000000-0000-0000-0000-000000000000}"/>
          </ac:graphicFrameMkLst>
        </pc:graphicFrameChg>
      </pc:sldChg>
      <pc:sldChg chg="addSp delSp modSp">
        <pc:chgData name="Jackie Richter" userId="982b984821bbbd62" providerId="LiveId" clId="{CFB0C4A9-4771-46A9-97CC-A5A1DF5F8A35}" dt="2019-04-16T18:48:34.525" v="1162" actId="1076"/>
        <pc:sldMkLst>
          <pc:docMk/>
          <pc:sldMk cId="4014538786" sldId="257"/>
        </pc:sldMkLst>
        <pc:spChg chg="mod">
          <ac:chgData name="Jackie Richter" userId="982b984821bbbd62" providerId="LiveId" clId="{CFB0C4A9-4771-46A9-97CC-A5A1DF5F8A35}" dt="2019-04-16T18:48:30.526" v="1161" actId="1076"/>
          <ac:spMkLst>
            <pc:docMk/>
            <pc:sldMk cId="4014538786" sldId="257"/>
            <ac:spMk id="17" creationId="{00000000-0000-0000-0000-000000000000}"/>
          </ac:spMkLst>
        </pc:spChg>
        <pc:spChg chg="mod">
          <ac:chgData name="Jackie Richter" userId="982b984821bbbd62" providerId="LiveId" clId="{CFB0C4A9-4771-46A9-97CC-A5A1DF5F8A35}" dt="2019-04-16T18:48:34.525" v="1162" actId="1076"/>
          <ac:spMkLst>
            <pc:docMk/>
            <pc:sldMk cId="4014538786" sldId="257"/>
            <ac:spMk id="18" creationId="{00000000-0000-0000-0000-000000000000}"/>
          </ac:spMkLst>
        </pc:spChg>
        <pc:picChg chg="del">
          <ac:chgData name="Jackie Richter" userId="982b984821bbbd62" providerId="LiveId" clId="{CFB0C4A9-4771-46A9-97CC-A5A1DF5F8A35}" dt="2019-04-16T02:22:14.380" v="29" actId="478"/>
          <ac:picMkLst>
            <pc:docMk/>
            <pc:sldMk cId="4014538786" sldId="257"/>
            <ac:picMk id="3" creationId="{F0E22AAB-5A27-42F3-B373-35F23B80B762}"/>
          </ac:picMkLst>
        </pc:picChg>
        <pc:picChg chg="add mod">
          <ac:chgData name="Jackie Richter" userId="982b984821bbbd62" providerId="LiveId" clId="{CFB0C4A9-4771-46A9-97CC-A5A1DF5F8A35}" dt="2019-04-16T18:48:22.838" v="1159" actId="1076"/>
          <ac:picMkLst>
            <pc:docMk/>
            <pc:sldMk cId="4014538786" sldId="257"/>
            <ac:picMk id="5" creationId="{33552D3B-B744-4CB3-9CAE-CA6B92462585}"/>
          </ac:picMkLst>
        </pc:picChg>
        <pc:picChg chg="del">
          <ac:chgData name="Jackie Richter" userId="982b984821bbbd62" providerId="LiveId" clId="{CFB0C4A9-4771-46A9-97CC-A5A1DF5F8A35}" dt="2019-04-16T02:23:26.575" v="37" actId="478"/>
          <ac:picMkLst>
            <pc:docMk/>
            <pc:sldMk cId="4014538786" sldId="257"/>
            <ac:picMk id="7" creationId="{1820D707-F602-4DBB-81F6-4BC36B53939E}"/>
          </ac:picMkLst>
        </pc:picChg>
        <pc:picChg chg="mod">
          <ac:chgData name="Jackie Richter" userId="982b984821bbbd62" providerId="LiveId" clId="{CFB0C4A9-4771-46A9-97CC-A5A1DF5F8A35}" dt="2019-04-16T18:48:26.986" v="1160" actId="1076"/>
          <ac:picMkLst>
            <pc:docMk/>
            <pc:sldMk cId="4014538786" sldId="257"/>
            <ac:picMk id="8" creationId="{00000000-0000-0000-0000-000000000000}"/>
          </ac:picMkLst>
        </pc:picChg>
        <pc:picChg chg="add del mod">
          <ac:chgData name="Jackie Richter" userId="982b984821bbbd62" providerId="LiveId" clId="{CFB0C4A9-4771-46A9-97CC-A5A1DF5F8A35}" dt="2019-04-16T18:47:03.223" v="1151" actId="478"/>
          <ac:picMkLst>
            <pc:docMk/>
            <pc:sldMk cId="4014538786" sldId="257"/>
            <ac:picMk id="10" creationId="{78451BBD-70BF-46C2-B488-502E5A2B4A58}"/>
          </ac:picMkLst>
        </pc:picChg>
        <pc:picChg chg="add mod">
          <ac:chgData name="Jackie Richter" userId="982b984821bbbd62" providerId="LiveId" clId="{CFB0C4A9-4771-46A9-97CC-A5A1DF5F8A35}" dt="2019-04-16T18:48:17.518" v="1158" actId="1076"/>
          <ac:picMkLst>
            <pc:docMk/>
            <pc:sldMk cId="4014538786" sldId="257"/>
            <ac:picMk id="12" creationId="{4A721352-5951-4CB3-8395-F3A01D195515}"/>
          </ac:picMkLst>
        </pc:picChg>
      </pc:sldChg>
      <pc:sldChg chg="addSp delSp modSp">
        <pc:chgData name="Jackie Richter" userId="982b984821bbbd62" providerId="LiveId" clId="{CFB0C4A9-4771-46A9-97CC-A5A1DF5F8A35}" dt="2019-04-17T20:18:37.894" v="4230" actId="207"/>
        <pc:sldMkLst>
          <pc:docMk/>
          <pc:sldMk cId="984435371" sldId="258"/>
        </pc:sldMkLst>
        <pc:spChg chg="add mod">
          <ac:chgData name="Jackie Richter" userId="982b984821bbbd62" providerId="LiveId" clId="{CFB0C4A9-4771-46A9-97CC-A5A1DF5F8A35}" dt="2019-04-17T20:18:37.894" v="4230" actId="207"/>
          <ac:spMkLst>
            <pc:docMk/>
            <pc:sldMk cId="984435371" sldId="258"/>
            <ac:spMk id="2" creationId="{6255FDD6-5283-4DF5-90CA-35FBE5E9CB91}"/>
          </ac:spMkLst>
        </pc:spChg>
        <pc:spChg chg="mod">
          <ac:chgData name="Jackie Richter" userId="982b984821bbbd62" providerId="LiveId" clId="{CFB0C4A9-4771-46A9-97CC-A5A1DF5F8A35}" dt="2019-04-16T19:28:21.727" v="1780" actId="20577"/>
          <ac:spMkLst>
            <pc:docMk/>
            <pc:sldMk cId="984435371" sldId="258"/>
            <ac:spMk id="4" creationId="{00000000-0000-0000-0000-000000000000}"/>
          </ac:spMkLst>
        </pc:spChg>
        <pc:spChg chg="mod topLvl">
          <ac:chgData name="Jackie Richter" userId="982b984821bbbd62" providerId="LiveId" clId="{CFB0C4A9-4771-46A9-97CC-A5A1DF5F8A35}" dt="2019-04-16T19:24:23.310" v="1749" actId="1076"/>
          <ac:spMkLst>
            <pc:docMk/>
            <pc:sldMk cId="984435371" sldId="258"/>
            <ac:spMk id="6" creationId="{00000000-0000-0000-0000-000000000000}"/>
          </ac:spMkLst>
        </pc:spChg>
        <pc:spChg chg="del mod topLvl">
          <ac:chgData name="Jackie Richter" userId="982b984821bbbd62" providerId="LiveId" clId="{CFB0C4A9-4771-46A9-97CC-A5A1DF5F8A35}" dt="2019-04-16T19:09:27.436" v="1453" actId="478"/>
          <ac:spMkLst>
            <pc:docMk/>
            <pc:sldMk cId="984435371" sldId="258"/>
            <ac:spMk id="7" creationId="{00000000-0000-0000-0000-000000000000}"/>
          </ac:spMkLst>
        </pc:spChg>
        <pc:spChg chg="del">
          <ac:chgData name="Jackie Richter" userId="982b984821bbbd62" providerId="LiveId" clId="{CFB0C4A9-4771-46A9-97CC-A5A1DF5F8A35}" dt="2019-04-16T19:18:41.382" v="1594" actId="478"/>
          <ac:spMkLst>
            <pc:docMk/>
            <pc:sldMk cId="984435371" sldId="258"/>
            <ac:spMk id="17" creationId="{00000000-0000-0000-0000-000000000000}"/>
          </ac:spMkLst>
        </pc:spChg>
        <pc:spChg chg="del">
          <ac:chgData name="Jackie Richter" userId="982b984821bbbd62" providerId="LiveId" clId="{CFB0C4A9-4771-46A9-97CC-A5A1DF5F8A35}" dt="2019-04-16T19:10:56.733" v="1502" actId="478"/>
          <ac:spMkLst>
            <pc:docMk/>
            <pc:sldMk cId="984435371" sldId="258"/>
            <ac:spMk id="18" creationId="{00000000-0000-0000-0000-000000000000}"/>
          </ac:spMkLst>
        </pc:spChg>
        <pc:spChg chg="del">
          <ac:chgData name="Jackie Richter" userId="982b984821bbbd62" providerId="LiveId" clId="{CFB0C4A9-4771-46A9-97CC-A5A1DF5F8A35}" dt="2019-04-16T19:13:36.172" v="1535"/>
          <ac:spMkLst>
            <pc:docMk/>
            <pc:sldMk cId="984435371" sldId="258"/>
            <ac:spMk id="19" creationId="{00000000-0000-0000-0000-000000000000}"/>
          </ac:spMkLst>
        </pc:spChg>
        <pc:spChg chg="del mod">
          <ac:chgData name="Jackie Richter" userId="982b984821bbbd62" providerId="LiveId" clId="{CFB0C4A9-4771-46A9-97CC-A5A1DF5F8A35}" dt="2019-04-16T19:12:23.661" v="1521"/>
          <ac:spMkLst>
            <pc:docMk/>
            <pc:sldMk cId="984435371" sldId="258"/>
            <ac:spMk id="20" creationId="{00000000-0000-0000-0000-000000000000}"/>
          </ac:spMkLst>
        </pc:spChg>
        <pc:spChg chg="add mod">
          <ac:chgData name="Jackie Richter" userId="982b984821bbbd62" providerId="LiveId" clId="{CFB0C4A9-4771-46A9-97CC-A5A1DF5F8A35}" dt="2019-04-16T19:24:28.067" v="1750" actId="1076"/>
          <ac:spMkLst>
            <pc:docMk/>
            <pc:sldMk cId="984435371" sldId="258"/>
            <ac:spMk id="21" creationId="{46CB4F0E-177A-4D20-99AD-0087F6C8D920}"/>
          </ac:spMkLst>
        </pc:spChg>
        <pc:spChg chg="add mod">
          <ac:chgData name="Jackie Richter" userId="982b984821bbbd62" providerId="LiveId" clId="{CFB0C4A9-4771-46A9-97CC-A5A1DF5F8A35}" dt="2019-04-17T20:18:29.527" v="4228" actId="207"/>
          <ac:spMkLst>
            <pc:docMk/>
            <pc:sldMk cId="984435371" sldId="258"/>
            <ac:spMk id="24" creationId="{5D6F6AD3-5BA8-4815-A40B-5C7A8BA517EC}"/>
          </ac:spMkLst>
        </pc:spChg>
        <pc:spChg chg="add mod">
          <ac:chgData name="Jackie Richter" userId="982b984821bbbd62" providerId="LiveId" clId="{CFB0C4A9-4771-46A9-97CC-A5A1DF5F8A35}" dt="2019-04-17T20:18:33.613" v="4229" actId="207"/>
          <ac:spMkLst>
            <pc:docMk/>
            <pc:sldMk cId="984435371" sldId="258"/>
            <ac:spMk id="26" creationId="{073DADD5-47D3-4366-A982-C931E1514097}"/>
          </ac:spMkLst>
        </pc:spChg>
        <pc:grpChg chg="del mod">
          <ac:chgData name="Jackie Richter" userId="982b984821bbbd62" providerId="LiveId" clId="{CFB0C4A9-4771-46A9-97CC-A5A1DF5F8A35}" dt="2019-04-16T19:09:27.436" v="1453" actId="478"/>
          <ac:grpSpMkLst>
            <pc:docMk/>
            <pc:sldMk cId="984435371" sldId="258"/>
            <ac:grpSpMk id="5" creationId="{00000000-0000-0000-0000-000000000000}"/>
          </ac:grpSpMkLst>
        </pc:grpChg>
        <pc:grpChg chg="del">
          <ac:chgData name="Jackie Richter" userId="982b984821bbbd62" providerId="LiveId" clId="{CFB0C4A9-4771-46A9-97CC-A5A1DF5F8A35}" dt="2019-04-16T19:11:23.569" v="1508"/>
          <ac:grpSpMkLst>
            <pc:docMk/>
            <pc:sldMk cId="984435371" sldId="258"/>
            <ac:grpSpMk id="8" creationId="{00000000-0000-0000-0000-000000000000}"/>
          </ac:grpSpMkLst>
        </pc:grpChg>
        <pc:grpChg chg="del mod">
          <ac:chgData name="Jackie Richter" userId="982b984821bbbd62" providerId="LiveId" clId="{CFB0C4A9-4771-46A9-97CC-A5A1DF5F8A35}" dt="2019-04-16T19:10:39.294" v="1498"/>
          <ac:grpSpMkLst>
            <pc:docMk/>
            <pc:sldMk cId="984435371" sldId="258"/>
            <ac:grpSpMk id="11" creationId="{00000000-0000-0000-0000-000000000000}"/>
          </ac:grpSpMkLst>
        </pc:grpChg>
        <pc:grpChg chg="del">
          <ac:chgData name="Jackie Richter" userId="982b984821bbbd62" providerId="LiveId" clId="{CFB0C4A9-4771-46A9-97CC-A5A1DF5F8A35}" dt="2019-04-16T19:12:13.094" v="1518"/>
          <ac:grpSpMkLst>
            <pc:docMk/>
            <pc:sldMk cId="984435371" sldId="258"/>
            <ac:grpSpMk id="14" creationId="{00000000-0000-0000-0000-000000000000}"/>
          </ac:grpSpMkLst>
        </pc:grpChg>
        <pc:picChg chg="add mod">
          <ac:chgData name="Jackie Richter" userId="982b984821bbbd62" providerId="LiveId" clId="{CFB0C4A9-4771-46A9-97CC-A5A1DF5F8A35}" dt="2019-04-16T19:24:33.637" v="1752" actId="14100"/>
          <ac:picMkLst>
            <pc:docMk/>
            <pc:sldMk cId="984435371" sldId="258"/>
            <ac:picMk id="22" creationId="{E6F0AF1B-47B9-4AF7-B8E7-2BA9DF0873FD}"/>
          </ac:picMkLst>
        </pc:picChg>
        <pc:picChg chg="add mod">
          <ac:chgData name="Jackie Richter" userId="982b984821bbbd62" providerId="LiveId" clId="{CFB0C4A9-4771-46A9-97CC-A5A1DF5F8A35}" dt="2019-04-16T19:25:04.538" v="1758" actId="14100"/>
          <ac:picMkLst>
            <pc:docMk/>
            <pc:sldMk cId="984435371" sldId="258"/>
            <ac:picMk id="23" creationId="{00816808-1EA0-4618-A652-4F03379B53D5}"/>
          </ac:picMkLst>
        </pc:picChg>
        <pc:picChg chg="add mod">
          <ac:chgData name="Jackie Richter" userId="982b984821bbbd62" providerId="LiveId" clId="{CFB0C4A9-4771-46A9-97CC-A5A1DF5F8A35}" dt="2019-04-16T19:24:42.724" v="1755" actId="14100"/>
          <ac:picMkLst>
            <pc:docMk/>
            <pc:sldMk cId="984435371" sldId="258"/>
            <ac:picMk id="25" creationId="{A3E27B56-3D30-4B1B-9388-A0ADD00B57AD}"/>
          </ac:picMkLst>
        </pc:picChg>
      </pc:sldChg>
      <pc:sldChg chg="addSp delSp modSp del">
        <pc:chgData name="Jackie Richter" userId="982b984821bbbd62" providerId="LiveId" clId="{CFB0C4A9-4771-46A9-97CC-A5A1DF5F8A35}" dt="2019-04-16T19:31:28.428" v="1815" actId="2696"/>
        <pc:sldMkLst>
          <pc:docMk/>
          <pc:sldMk cId="708740601" sldId="259"/>
        </pc:sldMkLst>
        <pc:spChg chg="mod">
          <ac:chgData name="Jackie Richter" userId="982b984821bbbd62" providerId="LiveId" clId="{CFB0C4A9-4771-46A9-97CC-A5A1DF5F8A35}" dt="2019-04-16T02:50:26.050" v="270" actId="1076"/>
          <ac:spMkLst>
            <pc:docMk/>
            <pc:sldMk cId="708740601" sldId="259"/>
            <ac:spMk id="4" creationId="{00000000-0000-0000-0000-000000000000}"/>
          </ac:spMkLst>
        </pc:spChg>
        <pc:spChg chg="del">
          <ac:chgData name="Jackie Richter" userId="982b984821bbbd62" providerId="LiveId" clId="{CFB0C4A9-4771-46A9-97CC-A5A1DF5F8A35}" dt="2019-04-16T02:49:40.575" v="264" actId="478"/>
          <ac:spMkLst>
            <pc:docMk/>
            <pc:sldMk cId="708740601" sldId="259"/>
            <ac:spMk id="5" creationId="{00000000-0000-0000-0000-000000000000}"/>
          </ac:spMkLst>
        </pc:spChg>
        <pc:picChg chg="add del mod">
          <ac:chgData name="Jackie Richter" userId="982b984821bbbd62" providerId="LiveId" clId="{CFB0C4A9-4771-46A9-97CC-A5A1DF5F8A35}" dt="2019-04-16T19:30:54.146" v="1811"/>
          <ac:picMkLst>
            <pc:docMk/>
            <pc:sldMk cId="708740601" sldId="259"/>
            <ac:picMk id="3" creationId="{2CB56922-1A4B-4DC2-B87E-80B322AF4DAE}"/>
          </ac:picMkLst>
        </pc:picChg>
        <pc:picChg chg="del">
          <ac:chgData name="Jackie Richter" userId="982b984821bbbd62" providerId="LiveId" clId="{CFB0C4A9-4771-46A9-97CC-A5A1DF5F8A35}" dt="2019-04-16T02:49:04.363" v="263" actId="478"/>
          <ac:picMkLst>
            <pc:docMk/>
            <pc:sldMk cId="708740601" sldId="259"/>
            <ac:picMk id="6" creationId="{00000000-0000-0000-0000-000000000000}"/>
          </ac:picMkLst>
        </pc:picChg>
      </pc:sldChg>
      <pc:sldChg chg="modSp del">
        <pc:chgData name="Jackie Richter" userId="982b984821bbbd62" providerId="LiveId" clId="{CFB0C4A9-4771-46A9-97CC-A5A1DF5F8A35}" dt="2019-04-17T20:29:39.589" v="4293" actId="2696"/>
        <pc:sldMkLst>
          <pc:docMk/>
          <pc:sldMk cId="3391019724" sldId="260"/>
        </pc:sldMkLst>
        <pc:spChg chg="mod">
          <ac:chgData name="Jackie Richter" userId="982b984821bbbd62" providerId="LiveId" clId="{CFB0C4A9-4771-46A9-97CC-A5A1DF5F8A35}" dt="2019-04-17T20:28:35.944" v="4278"/>
          <ac:spMkLst>
            <pc:docMk/>
            <pc:sldMk cId="3391019724" sldId="260"/>
            <ac:spMk id="6" creationId="{00000000-0000-0000-0000-000000000000}"/>
          </ac:spMkLst>
        </pc:spChg>
      </pc:sldChg>
      <pc:sldChg chg="del">
        <pc:chgData name="Jackie Richter" userId="982b984821bbbd62" providerId="LiveId" clId="{CFB0C4A9-4771-46A9-97CC-A5A1DF5F8A35}" dt="2019-04-16T02:51:09.315" v="273" actId="2696"/>
        <pc:sldMkLst>
          <pc:docMk/>
          <pc:sldMk cId="3325844333" sldId="261"/>
        </pc:sldMkLst>
      </pc:sldChg>
      <pc:sldChg chg="modSp">
        <pc:chgData name="Jackie Richter" userId="982b984821bbbd62" providerId="LiveId" clId="{CFB0C4A9-4771-46A9-97CC-A5A1DF5F8A35}" dt="2019-04-17T20:27:29.843" v="4272" actId="14100"/>
        <pc:sldMkLst>
          <pc:docMk/>
          <pc:sldMk cId="1357979792" sldId="262"/>
        </pc:sldMkLst>
        <pc:spChg chg="mod">
          <ac:chgData name="Jackie Richter" userId="982b984821bbbd62" providerId="LiveId" clId="{CFB0C4A9-4771-46A9-97CC-A5A1DF5F8A35}" dt="2019-04-16T19:13:58.557" v="1540" actId="20577"/>
          <ac:spMkLst>
            <pc:docMk/>
            <pc:sldMk cId="1357979792" sldId="262"/>
            <ac:spMk id="11" creationId="{00000000-0000-0000-0000-000000000000}"/>
          </ac:spMkLst>
        </pc:spChg>
        <pc:spChg chg="mod">
          <ac:chgData name="Jackie Richter" userId="982b984821bbbd62" providerId="LiveId" clId="{CFB0C4A9-4771-46A9-97CC-A5A1DF5F8A35}" dt="2019-04-17T20:27:20.131" v="4270" actId="14100"/>
          <ac:spMkLst>
            <pc:docMk/>
            <pc:sldMk cId="1357979792" sldId="262"/>
            <ac:spMk id="20" creationId="{00000000-0000-0000-0000-000000000000}"/>
          </ac:spMkLst>
        </pc:spChg>
        <pc:spChg chg="mod">
          <ac:chgData name="Jackie Richter" userId="982b984821bbbd62" providerId="LiveId" clId="{CFB0C4A9-4771-46A9-97CC-A5A1DF5F8A35}" dt="2019-04-17T20:27:23.967" v="4271" actId="14100"/>
          <ac:spMkLst>
            <pc:docMk/>
            <pc:sldMk cId="1357979792" sldId="262"/>
            <ac:spMk id="23" creationId="{00000000-0000-0000-0000-000000000000}"/>
          </ac:spMkLst>
        </pc:spChg>
        <pc:spChg chg="mod">
          <ac:chgData name="Jackie Richter" userId="982b984821bbbd62" providerId="LiveId" clId="{CFB0C4A9-4771-46A9-97CC-A5A1DF5F8A35}" dt="2019-04-17T20:27:10.758" v="4267" actId="14100"/>
          <ac:spMkLst>
            <pc:docMk/>
            <pc:sldMk cId="1357979792" sldId="262"/>
            <ac:spMk id="29" creationId="{00000000-0000-0000-0000-000000000000}"/>
          </ac:spMkLst>
        </pc:spChg>
        <pc:spChg chg="mod">
          <ac:chgData name="Jackie Richter" userId="982b984821bbbd62" providerId="LiveId" clId="{CFB0C4A9-4771-46A9-97CC-A5A1DF5F8A35}" dt="2019-04-17T20:27:29.843" v="4272" actId="14100"/>
          <ac:spMkLst>
            <pc:docMk/>
            <pc:sldMk cId="1357979792" sldId="262"/>
            <ac:spMk id="35" creationId="{00000000-0000-0000-0000-000000000000}"/>
          </ac:spMkLst>
        </pc:spChg>
        <pc:grpChg chg="mod">
          <ac:chgData name="Jackie Richter" userId="982b984821bbbd62" providerId="LiveId" clId="{CFB0C4A9-4771-46A9-97CC-A5A1DF5F8A35}" dt="2019-04-17T20:27:16.870" v="4269" actId="14100"/>
          <ac:grpSpMkLst>
            <pc:docMk/>
            <pc:sldMk cId="1357979792" sldId="262"/>
            <ac:grpSpMk id="18" creationId="{00000000-0000-0000-0000-000000000000}"/>
          </ac:grpSpMkLst>
        </pc:grpChg>
      </pc:sldChg>
      <pc:sldChg chg="addSp delSp modSp">
        <pc:chgData name="Jackie Richter" userId="982b984821bbbd62" providerId="LiveId" clId="{CFB0C4A9-4771-46A9-97CC-A5A1DF5F8A35}" dt="2019-04-17T01:53:35.441" v="2169" actId="403"/>
        <pc:sldMkLst>
          <pc:docMk/>
          <pc:sldMk cId="1153037934" sldId="263"/>
        </pc:sldMkLst>
        <pc:spChg chg="mod">
          <ac:chgData name="Jackie Richter" userId="982b984821bbbd62" providerId="LiveId" clId="{CFB0C4A9-4771-46A9-97CC-A5A1DF5F8A35}" dt="2019-04-16T19:59:30.576" v="1968" actId="1076"/>
          <ac:spMkLst>
            <pc:docMk/>
            <pc:sldMk cId="1153037934" sldId="263"/>
            <ac:spMk id="4" creationId="{00000000-0000-0000-0000-000000000000}"/>
          </ac:spMkLst>
        </pc:spChg>
        <pc:spChg chg="del">
          <ac:chgData name="Jackie Richter" userId="982b984821bbbd62" providerId="LiveId" clId="{CFB0C4A9-4771-46A9-97CC-A5A1DF5F8A35}" dt="2019-04-16T02:52:12.050" v="304" actId="478"/>
          <ac:spMkLst>
            <pc:docMk/>
            <pc:sldMk cId="1153037934" sldId="263"/>
            <ac:spMk id="5" creationId="{00000000-0000-0000-0000-000000000000}"/>
          </ac:spMkLst>
        </pc:spChg>
        <pc:spChg chg="add mod">
          <ac:chgData name="Jackie Richter" userId="982b984821bbbd62" providerId="LiveId" clId="{CFB0C4A9-4771-46A9-97CC-A5A1DF5F8A35}" dt="2019-04-17T01:53:35.441" v="2169" actId="403"/>
          <ac:spMkLst>
            <pc:docMk/>
            <pc:sldMk cId="1153037934" sldId="263"/>
            <ac:spMk id="7" creationId="{8AA39009-419F-4293-A203-D337E11D0F1A}"/>
          </ac:spMkLst>
        </pc:spChg>
        <pc:picChg chg="add mod">
          <ac:chgData name="Jackie Richter" userId="982b984821bbbd62" providerId="LiveId" clId="{CFB0C4A9-4771-46A9-97CC-A5A1DF5F8A35}" dt="2019-04-17T01:50:20.439" v="2057" actId="1076"/>
          <ac:picMkLst>
            <pc:docMk/>
            <pc:sldMk cId="1153037934" sldId="263"/>
            <ac:picMk id="3" creationId="{57B6E221-D432-40B9-8567-F04873494B54}"/>
          </ac:picMkLst>
        </pc:picChg>
        <pc:picChg chg="del">
          <ac:chgData name="Jackie Richter" userId="982b984821bbbd62" providerId="LiveId" clId="{CFB0C4A9-4771-46A9-97CC-A5A1DF5F8A35}" dt="2019-04-16T19:58:50.867" v="1965" actId="478"/>
          <ac:picMkLst>
            <pc:docMk/>
            <pc:sldMk cId="1153037934" sldId="263"/>
            <ac:picMk id="6" creationId="{00000000-0000-0000-0000-000000000000}"/>
          </ac:picMkLst>
        </pc:picChg>
      </pc:sldChg>
      <pc:sldChg chg="modSp">
        <pc:chgData name="Jackie Richter" userId="982b984821bbbd62" providerId="LiveId" clId="{CFB0C4A9-4771-46A9-97CC-A5A1DF5F8A35}" dt="2019-04-17T03:04:27.040" v="2893" actId="20577"/>
        <pc:sldMkLst>
          <pc:docMk/>
          <pc:sldMk cId="3434561354" sldId="264"/>
        </pc:sldMkLst>
        <pc:spChg chg="mod">
          <ac:chgData name="Jackie Richter" userId="982b984821bbbd62" providerId="LiveId" clId="{CFB0C4A9-4771-46A9-97CC-A5A1DF5F8A35}" dt="2019-04-17T03:04:27.040" v="2893" actId="20577"/>
          <ac:spMkLst>
            <pc:docMk/>
            <pc:sldMk cId="3434561354" sldId="264"/>
            <ac:spMk id="2" creationId="{00000000-0000-0000-0000-000000000000}"/>
          </ac:spMkLst>
        </pc:spChg>
      </pc:sldChg>
      <pc:sldChg chg="addSp delSp modSp delAnim modAnim">
        <pc:chgData name="Jackie Richter" userId="982b984821bbbd62" providerId="LiveId" clId="{CFB0C4A9-4771-46A9-97CC-A5A1DF5F8A35}" dt="2019-04-17T04:10:56.337" v="4163" actId="1076"/>
        <pc:sldMkLst>
          <pc:docMk/>
          <pc:sldMk cId="2341673194" sldId="265"/>
        </pc:sldMkLst>
        <pc:picChg chg="add mod">
          <ac:chgData name="Jackie Richter" userId="982b984821bbbd62" providerId="LiveId" clId="{CFB0C4A9-4771-46A9-97CC-A5A1DF5F8A35}" dt="2019-04-17T04:10:56.337" v="4163" actId="1076"/>
          <ac:picMkLst>
            <pc:docMk/>
            <pc:sldMk cId="2341673194" sldId="265"/>
            <ac:picMk id="2" creationId="{CBC66CFE-CCAD-443E-BE17-16BC3A9AFDB2}"/>
          </ac:picMkLst>
        </pc:picChg>
        <pc:picChg chg="del mod">
          <ac:chgData name="Jackie Richter" userId="982b984821bbbd62" providerId="LiveId" clId="{CFB0C4A9-4771-46A9-97CC-A5A1DF5F8A35}" dt="2019-04-17T04:09:09.313" v="4158" actId="478"/>
          <ac:picMkLst>
            <pc:docMk/>
            <pc:sldMk cId="2341673194" sldId="265"/>
            <ac:picMk id="5" creationId="{00000000-0000-0000-0000-000000000000}"/>
          </ac:picMkLst>
        </pc:picChg>
      </pc:sldChg>
      <pc:sldChg chg="modSp del">
        <pc:chgData name="Jackie Richter" userId="982b984821bbbd62" providerId="LiveId" clId="{CFB0C4A9-4771-46A9-97CC-A5A1DF5F8A35}" dt="2019-04-16T19:11:43.853" v="1512" actId="2696"/>
        <pc:sldMkLst>
          <pc:docMk/>
          <pc:sldMk cId="1934117970" sldId="266"/>
        </pc:sldMkLst>
        <pc:spChg chg="mod">
          <ac:chgData name="Jackie Richter" userId="982b984821bbbd62" providerId="LiveId" clId="{CFB0C4A9-4771-46A9-97CC-A5A1DF5F8A35}" dt="2019-04-16T02:48:11.543" v="262" actId="20577"/>
          <ac:spMkLst>
            <pc:docMk/>
            <pc:sldMk cId="1934117970" sldId="266"/>
            <ac:spMk id="4" creationId="{00000000-0000-0000-0000-000000000000}"/>
          </ac:spMkLst>
        </pc:spChg>
      </pc:sldChg>
      <pc:sldChg chg="addSp delSp modSp">
        <pc:chgData name="Jackie Richter" userId="982b984821bbbd62" providerId="LiveId" clId="{CFB0C4A9-4771-46A9-97CC-A5A1DF5F8A35}" dt="2019-04-17T20:30:13.026" v="4294" actId="207"/>
        <pc:sldMkLst>
          <pc:docMk/>
          <pc:sldMk cId="987908793" sldId="267"/>
        </pc:sldMkLst>
        <pc:spChg chg="add mod">
          <ac:chgData name="Jackie Richter" userId="982b984821bbbd62" providerId="LiveId" clId="{CFB0C4A9-4771-46A9-97CC-A5A1DF5F8A35}" dt="2019-04-17T20:30:13.026" v="4294" actId="207"/>
          <ac:spMkLst>
            <pc:docMk/>
            <pc:sldMk cId="987908793" sldId="267"/>
            <ac:spMk id="2" creationId="{5FC2DB06-4893-407A-85DF-DB39AF736744}"/>
          </ac:spMkLst>
        </pc:spChg>
        <pc:spChg chg="mod">
          <ac:chgData name="Jackie Richter" userId="982b984821bbbd62" providerId="LiveId" clId="{CFB0C4A9-4771-46A9-97CC-A5A1DF5F8A35}" dt="2019-04-16T19:40:58.546" v="1889" actId="1076"/>
          <ac:spMkLst>
            <pc:docMk/>
            <pc:sldMk cId="987908793" sldId="267"/>
            <ac:spMk id="5" creationId="{00000000-0000-0000-0000-000000000000}"/>
          </ac:spMkLst>
        </pc:spChg>
        <pc:spChg chg="del">
          <ac:chgData name="Jackie Richter" userId="982b984821bbbd62" providerId="LiveId" clId="{CFB0C4A9-4771-46A9-97CC-A5A1DF5F8A35}" dt="2019-04-16T02:51:30.257" v="274" actId="478"/>
          <ac:spMkLst>
            <pc:docMk/>
            <pc:sldMk cId="987908793" sldId="267"/>
            <ac:spMk id="6" creationId="{00000000-0000-0000-0000-000000000000}"/>
          </ac:spMkLst>
        </pc:spChg>
        <pc:spChg chg="del">
          <ac:chgData name="Jackie Richter" userId="982b984821bbbd62" providerId="LiveId" clId="{CFB0C4A9-4771-46A9-97CC-A5A1DF5F8A35}" dt="2019-04-16T02:51:51.620" v="298" actId="478"/>
          <ac:spMkLst>
            <pc:docMk/>
            <pc:sldMk cId="987908793" sldId="267"/>
            <ac:spMk id="7" creationId="{00000000-0000-0000-0000-000000000000}"/>
          </ac:spMkLst>
        </pc:spChg>
        <pc:spChg chg="del">
          <ac:chgData name="Jackie Richter" userId="982b984821bbbd62" providerId="LiveId" clId="{CFB0C4A9-4771-46A9-97CC-A5A1DF5F8A35}" dt="2019-04-16T02:51:31.948" v="275" actId="478"/>
          <ac:spMkLst>
            <pc:docMk/>
            <pc:sldMk cId="987908793" sldId="267"/>
            <ac:spMk id="8" creationId="{00000000-0000-0000-0000-000000000000}"/>
          </ac:spMkLst>
        </pc:spChg>
        <pc:spChg chg="add mod">
          <ac:chgData name="Jackie Richter" userId="982b984821bbbd62" providerId="LiveId" clId="{CFB0C4A9-4771-46A9-97CC-A5A1DF5F8A35}" dt="2019-04-16T19:41:10.561" v="1892" actId="1076"/>
          <ac:spMkLst>
            <pc:docMk/>
            <pc:sldMk cId="987908793" sldId="267"/>
            <ac:spMk id="10" creationId="{099412BA-9864-4516-808F-E093D1F65237}"/>
          </ac:spMkLst>
        </pc:spChg>
        <pc:picChg chg="add mod">
          <ac:chgData name="Jackie Richter" userId="982b984821bbbd62" providerId="LiveId" clId="{CFB0C4A9-4771-46A9-97CC-A5A1DF5F8A35}" dt="2019-04-16T19:41:06.622" v="1891" actId="1076"/>
          <ac:picMkLst>
            <pc:docMk/>
            <pc:sldMk cId="987908793" sldId="267"/>
            <ac:picMk id="9" creationId="{3FC751C5-D621-40C0-8013-C1E742E2E289}"/>
          </ac:picMkLst>
        </pc:picChg>
      </pc:sldChg>
      <pc:sldChg chg="addSp delSp modSp">
        <pc:chgData name="Jackie Richter" userId="982b984821bbbd62" providerId="LiveId" clId="{CFB0C4A9-4771-46A9-97CC-A5A1DF5F8A35}" dt="2019-04-17T03:03:34.342" v="2854" actId="1076"/>
        <pc:sldMkLst>
          <pc:docMk/>
          <pc:sldMk cId="177681983" sldId="269"/>
        </pc:sldMkLst>
        <pc:spChg chg="mod">
          <ac:chgData name="Jackie Richter" userId="982b984821bbbd62" providerId="LiveId" clId="{CFB0C4A9-4771-46A9-97CC-A5A1DF5F8A35}" dt="2019-04-16T03:29:33.091" v="1097" actId="20577"/>
          <ac:spMkLst>
            <pc:docMk/>
            <pc:sldMk cId="177681983" sldId="269"/>
            <ac:spMk id="3" creationId="{00000000-0000-0000-0000-000000000000}"/>
          </ac:spMkLst>
        </pc:spChg>
        <pc:spChg chg="mod">
          <ac:chgData name="Jackie Richter" userId="982b984821bbbd62" providerId="LiveId" clId="{CFB0C4A9-4771-46A9-97CC-A5A1DF5F8A35}" dt="2019-04-16T03:28:47.085" v="1075" actId="20577"/>
          <ac:spMkLst>
            <pc:docMk/>
            <pc:sldMk cId="177681983" sldId="269"/>
            <ac:spMk id="4" creationId="{00000000-0000-0000-0000-000000000000}"/>
          </ac:spMkLst>
        </pc:spChg>
        <pc:picChg chg="add del mod">
          <ac:chgData name="Jackie Richter" userId="982b984821bbbd62" providerId="LiveId" clId="{CFB0C4A9-4771-46A9-97CC-A5A1DF5F8A35}" dt="2019-04-17T03:02:06.353" v="2842" actId="478"/>
          <ac:picMkLst>
            <pc:docMk/>
            <pc:sldMk cId="177681983" sldId="269"/>
            <ac:picMk id="5" creationId="{5FAB6ED2-15DA-4FC4-B43A-1848545AF098}"/>
          </ac:picMkLst>
        </pc:picChg>
        <pc:picChg chg="del">
          <ac:chgData name="Jackie Richter" userId="982b984821bbbd62" providerId="LiveId" clId="{CFB0C4A9-4771-46A9-97CC-A5A1DF5F8A35}" dt="2019-04-17T03:01:04.602" v="2838" actId="478"/>
          <ac:picMkLst>
            <pc:docMk/>
            <pc:sldMk cId="177681983" sldId="269"/>
            <ac:picMk id="6" creationId="{00000000-0000-0000-0000-000000000000}"/>
          </ac:picMkLst>
        </pc:picChg>
        <pc:picChg chg="add del mod">
          <ac:chgData name="Jackie Richter" userId="982b984821bbbd62" providerId="LiveId" clId="{CFB0C4A9-4771-46A9-97CC-A5A1DF5F8A35}" dt="2019-04-17T03:02:46.114" v="2850" actId="478"/>
          <ac:picMkLst>
            <pc:docMk/>
            <pc:sldMk cId="177681983" sldId="269"/>
            <ac:picMk id="8" creationId="{50E08751-D6B5-4C64-98F9-0E912684CFFA}"/>
          </ac:picMkLst>
        </pc:picChg>
        <pc:picChg chg="add mod">
          <ac:chgData name="Jackie Richter" userId="982b984821bbbd62" providerId="LiveId" clId="{CFB0C4A9-4771-46A9-97CC-A5A1DF5F8A35}" dt="2019-04-17T03:03:34.342" v="2854" actId="1076"/>
          <ac:picMkLst>
            <pc:docMk/>
            <pc:sldMk cId="177681983" sldId="269"/>
            <ac:picMk id="11" creationId="{E4FB8E82-ADD9-4FC5-A4FC-6375CEAC3CD8}"/>
          </ac:picMkLst>
        </pc:picChg>
      </pc:sldChg>
      <pc:sldChg chg="addSp delSp modSp ord delAnim modAnim">
        <pc:chgData name="Jackie Richter" userId="982b984821bbbd62" providerId="LiveId" clId="{CFB0C4A9-4771-46A9-97CC-A5A1DF5F8A35}" dt="2019-04-17T20:36:19.347" v="4311"/>
        <pc:sldMkLst>
          <pc:docMk/>
          <pc:sldMk cId="2075897939" sldId="272"/>
        </pc:sldMkLst>
        <pc:spChg chg="add del mod">
          <ac:chgData name="Jackie Richter" userId="982b984821bbbd62" providerId="LiveId" clId="{CFB0C4A9-4771-46A9-97CC-A5A1DF5F8A35}" dt="2019-04-17T02:58:50.533" v="2833" actId="478"/>
          <ac:spMkLst>
            <pc:docMk/>
            <pc:sldMk cId="2075897939" sldId="272"/>
            <ac:spMk id="2" creationId="{888E6701-720A-4D6E-856C-27D6ED7F5851}"/>
          </ac:spMkLst>
        </pc:spChg>
        <pc:spChg chg="add del mod">
          <ac:chgData name="Jackie Richter" userId="982b984821bbbd62" providerId="LiveId" clId="{CFB0C4A9-4771-46A9-97CC-A5A1DF5F8A35}" dt="2019-04-17T04:17:04.898" v="4164" actId="478"/>
          <ac:spMkLst>
            <pc:docMk/>
            <pc:sldMk cId="2075897939" sldId="272"/>
            <ac:spMk id="3" creationId="{B8E93C32-79EC-40BF-BDB2-619FF816F865}"/>
          </ac:spMkLst>
        </pc:spChg>
        <pc:picChg chg="add mod">
          <ac:chgData name="Jackie Richter" userId="982b984821bbbd62" providerId="LiveId" clId="{CFB0C4A9-4771-46A9-97CC-A5A1DF5F8A35}" dt="2019-04-17T04:17:39.759" v="4168" actId="14100"/>
          <ac:picMkLst>
            <pc:docMk/>
            <pc:sldMk cId="2075897939" sldId="272"/>
            <ac:picMk id="4" creationId="{932D76CF-3347-47EF-ADDD-C4FA557538A1}"/>
          </ac:picMkLst>
        </pc:picChg>
        <pc:picChg chg="del">
          <ac:chgData name="Jackie Richter" userId="982b984821bbbd62" providerId="LiveId" clId="{CFB0C4A9-4771-46A9-97CC-A5A1DF5F8A35}" dt="2019-04-17T02:21:00.428" v="2826" actId="478"/>
          <ac:picMkLst>
            <pc:docMk/>
            <pc:sldMk cId="2075897939" sldId="272"/>
            <ac:picMk id="5" creationId="{00000000-0000-0000-0000-000000000000}"/>
          </ac:picMkLst>
        </pc:picChg>
      </pc:sldChg>
      <pc:sldChg chg="addSp delSp modSp">
        <pc:chgData name="Jackie Richter" userId="982b984821bbbd62" providerId="LiveId" clId="{CFB0C4A9-4771-46A9-97CC-A5A1DF5F8A35}" dt="2019-04-17T02:12:21.825" v="2717"/>
        <pc:sldMkLst>
          <pc:docMk/>
          <pc:sldMk cId="778963892" sldId="274"/>
        </pc:sldMkLst>
        <pc:graphicFrameChg chg="mod modGraphic">
          <ac:chgData name="Jackie Richter" userId="982b984821bbbd62" providerId="LiveId" clId="{CFB0C4A9-4771-46A9-97CC-A5A1DF5F8A35}" dt="2019-04-17T02:12:21.825" v="2717"/>
          <ac:graphicFrameMkLst>
            <pc:docMk/>
            <pc:sldMk cId="778963892" sldId="274"/>
            <ac:graphicFrameMk id="5" creationId="{00000000-0000-0000-0000-000000000000}"/>
          </ac:graphicFrameMkLst>
        </pc:graphicFrameChg>
        <pc:picChg chg="del mod">
          <ac:chgData name="Jackie Richter" userId="982b984821bbbd62" providerId="LiveId" clId="{CFB0C4A9-4771-46A9-97CC-A5A1DF5F8A35}" dt="2019-04-16T03:21:20.698" v="1028" actId="478"/>
          <ac:picMkLst>
            <pc:docMk/>
            <pc:sldMk cId="778963892" sldId="274"/>
            <ac:picMk id="3" creationId="{00000000-0000-0000-0000-000000000000}"/>
          </ac:picMkLst>
        </pc:picChg>
        <pc:picChg chg="add del mod">
          <ac:chgData name="Jackie Richter" userId="982b984821bbbd62" providerId="LiveId" clId="{CFB0C4A9-4771-46A9-97CC-A5A1DF5F8A35}" dt="2019-04-16T03:14:14.581" v="980" actId="478"/>
          <ac:picMkLst>
            <pc:docMk/>
            <pc:sldMk cId="778963892" sldId="274"/>
            <ac:picMk id="6" creationId="{82BE013F-22E9-42BA-8EA4-C1B122196B8B}"/>
          </ac:picMkLst>
        </pc:picChg>
        <pc:picChg chg="add del mod">
          <ac:chgData name="Jackie Richter" userId="982b984821bbbd62" providerId="LiveId" clId="{CFB0C4A9-4771-46A9-97CC-A5A1DF5F8A35}" dt="2019-04-16T03:16:58.075" v="985" actId="478"/>
          <ac:picMkLst>
            <pc:docMk/>
            <pc:sldMk cId="778963892" sldId="274"/>
            <ac:picMk id="8" creationId="{AA1D9ABE-6C44-4A0E-A0E5-B3349E67CE65}"/>
          </ac:picMkLst>
        </pc:picChg>
        <pc:picChg chg="add mod">
          <ac:chgData name="Jackie Richter" userId="982b984821bbbd62" providerId="LiveId" clId="{CFB0C4A9-4771-46A9-97CC-A5A1DF5F8A35}" dt="2019-04-16T03:26:36.775" v="1052" actId="1076"/>
          <ac:picMkLst>
            <pc:docMk/>
            <pc:sldMk cId="778963892" sldId="274"/>
            <ac:picMk id="10" creationId="{26CE226C-1DA5-497E-B968-4C25ECC897B0}"/>
          </ac:picMkLst>
        </pc:picChg>
        <pc:picChg chg="del">
          <ac:chgData name="Jackie Richter" userId="982b984821bbbd62" providerId="LiveId" clId="{CFB0C4A9-4771-46A9-97CC-A5A1DF5F8A35}" dt="2019-04-16T03:13:29.706" v="970" actId="478"/>
          <ac:picMkLst>
            <pc:docMk/>
            <pc:sldMk cId="778963892" sldId="274"/>
            <ac:picMk id="11" creationId="{00000000-0000-0000-0000-000000000000}"/>
          </ac:picMkLst>
        </pc:picChg>
        <pc:picChg chg="del">
          <ac:chgData name="Jackie Richter" userId="982b984821bbbd62" providerId="LiveId" clId="{CFB0C4A9-4771-46A9-97CC-A5A1DF5F8A35}" dt="2019-04-16T03:13:30.550" v="971" actId="478"/>
          <ac:picMkLst>
            <pc:docMk/>
            <pc:sldMk cId="778963892" sldId="274"/>
            <ac:picMk id="13" creationId="{00000000-0000-0000-0000-000000000000}"/>
          </ac:picMkLst>
        </pc:picChg>
        <pc:picChg chg="add mod">
          <ac:chgData name="Jackie Richter" userId="982b984821bbbd62" providerId="LiveId" clId="{CFB0C4A9-4771-46A9-97CC-A5A1DF5F8A35}" dt="2019-04-16T03:26:18.366" v="1050" actId="1076"/>
          <ac:picMkLst>
            <pc:docMk/>
            <pc:sldMk cId="778963892" sldId="274"/>
            <ac:picMk id="14" creationId="{1B0034C8-46B4-425B-930D-87543CEDF2AB}"/>
          </ac:picMkLst>
        </pc:picChg>
        <pc:picChg chg="del">
          <ac:chgData name="Jackie Richter" userId="982b984821bbbd62" providerId="LiveId" clId="{CFB0C4A9-4771-46A9-97CC-A5A1DF5F8A35}" dt="2019-04-16T03:13:31.632" v="972" actId="478"/>
          <ac:picMkLst>
            <pc:docMk/>
            <pc:sldMk cId="778963892" sldId="274"/>
            <ac:picMk id="15" creationId="{00000000-0000-0000-0000-000000000000}"/>
          </ac:picMkLst>
        </pc:picChg>
        <pc:picChg chg="add mod">
          <ac:chgData name="Jackie Richter" userId="982b984821bbbd62" providerId="LiveId" clId="{CFB0C4A9-4771-46A9-97CC-A5A1DF5F8A35}" dt="2019-04-16T03:19:28.807" v="1013" actId="1076"/>
          <ac:picMkLst>
            <pc:docMk/>
            <pc:sldMk cId="778963892" sldId="274"/>
            <ac:picMk id="17" creationId="{BF611E01-530F-4E53-89FD-2D6CF94232C1}"/>
          </ac:picMkLst>
        </pc:picChg>
        <pc:picChg chg="del mod">
          <ac:chgData name="Jackie Richter" userId="982b984821bbbd62" providerId="LiveId" clId="{CFB0C4A9-4771-46A9-97CC-A5A1DF5F8A35}" dt="2019-04-16T03:20:42.037" v="1018" actId="478"/>
          <ac:picMkLst>
            <pc:docMk/>
            <pc:sldMk cId="778963892" sldId="274"/>
            <ac:picMk id="19" creationId="{00000000-0000-0000-0000-000000000000}"/>
          </ac:picMkLst>
        </pc:picChg>
        <pc:picChg chg="add mod">
          <ac:chgData name="Jackie Richter" userId="982b984821bbbd62" providerId="LiveId" clId="{CFB0C4A9-4771-46A9-97CC-A5A1DF5F8A35}" dt="2019-04-16T03:26:42.398" v="1053" actId="1076"/>
          <ac:picMkLst>
            <pc:docMk/>
            <pc:sldMk cId="778963892" sldId="274"/>
            <ac:picMk id="20" creationId="{B9C8160F-3691-42E5-A334-D05E004B5E9A}"/>
          </ac:picMkLst>
        </pc:picChg>
        <pc:picChg chg="del">
          <ac:chgData name="Jackie Richter" userId="982b984821bbbd62" providerId="LiveId" clId="{CFB0C4A9-4771-46A9-97CC-A5A1DF5F8A35}" dt="2019-04-16T03:18:50.657" v="1006" actId="478"/>
          <ac:picMkLst>
            <pc:docMk/>
            <pc:sldMk cId="778963892" sldId="274"/>
            <ac:picMk id="21" creationId="{00000000-0000-0000-0000-000000000000}"/>
          </ac:picMkLst>
        </pc:picChg>
        <pc:picChg chg="add mod">
          <ac:chgData name="Jackie Richter" userId="982b984821bbbd62" providerId="LiveId" clId="{CFB0C4A9-4771-46A9-97CC-A5A1DF5F8A35}" dt="2019-04-16T03:26:25.946" v="1051" actId="1076"/>
          <ac:picMkLst>
            <pc:docMk/>
            <pc:sldMk cId="778963892" sldId="274"/>
            <ac:picMk id="23" creationId="{EE920B57-E7C9-4261-BC52-9A76E9D8E1C9}"/>
          </ac:picMkLst>
        </pc:picChg>
        <pc:picChg chg="add mod">
          <ac:chgData name="Jackie Richter" userId="982b984821bbbd62" providerId="LiveId" clId="{CFB0C4A9-4771-46A9-97CC-A5A1DF5F8A35}" dt="2019-04-16T03:26:14.267" v="1049" actId="1076"/>
          <ac:picMkLst>
            <pc:docMk/>
            <pc:sldMk cId="778963892" sldId="274"/>
            <ac:picMk id="25" creationId="{57EC66BD-38BA-47D9-AD87-32C9ACC80AA9}"/>
          </ac:picMkLst>
        </pc:picChg>
        <pc:picChg chg="add del mod modCrop">
          <ac:chgData name="Jackie Richter" userId="982b984821bbbd62" providerId="LiveId" clId="{CFB0C4A9-4771-46A9-97CC-A5A1DF5F8A35}" dt="2019-04-16T03:26:00.945" v="1047" actId="478"/>
          <ac:picMkLst>
            <pc:docMk/>
            <pc:sldMk cId="778963892" sldId="274"/>
            <ac:picMk id="27" creationId="{54AF7284-80B8-4489-A7AB-D0FA42DDA058}"/>
          </ac:picMkLst>
        </pc:picChg>
      </pc:sldChg>
      <pc:sldChg chg="addSp delSp modSp setBg">
        <pc:chgData name="Jackie Richter" userId="982b984821bbbd62" providerId="LiveId" clId="{CFB0C4A9-4771-46A9-97CC-A5A1DF5F8A35}" dt="2019-04-16T20:04:00.262" v="2056" actId="1076"/>
        <pc:sldMkLst>
          <pc:docMk/>
          <pc:sldMk cId="3763214352" sldId="275"/>
        </pc:sldMkLst>
        <pc:spChg chg="mod">
          <ac:chgData name="Jackie Richter" userId="982b984821bbbd62" providerId="LiveId" clId="{CFB0C4A9-4771-46A9-97CC-A5A1DF5F8A35}" dt="2019-04-16T20:02:40.093" v="2027" actId="20577"/>
          <ac:spMkLst>
            <pc:docMk/>
            <pc:sldMk cId="3763214352" sldId="275"/>
            <ac:spMk id="6" creationId="{00000000-0000-0000-0000-000000000000}"/>
          </ac:spMkLst>
        </pc:spChg>
        <pc:spChg chg="mod">
          <ac:chgData name="Jackie Richter" userId="982b984821bbbd62" providerId="LiveId" clId="{CFB0C4A9-4771-46A9-97CC-A5A1DF5F8A35}" dt="2019-04-16T20:02:54.016" v="2045" actId="5793"/>
          <ac:spMkLst>
            <pc:docMk/>
            <pc:sldMk cId="3763214352" sldId="275"/>
            <ac:spMk id="7" creationId="{00000000-0000-0000-0000-000000000000}"/>
          </ac:spMkLst>
        </pc:spChg>
        <pc:picChg chg="del mod">
          <ac:chgData name="Jackie Richter" userId="982b984821bbbd62" providerId="LiveId" clId="{CFB0C4A9-4771-46A9-97CC-A5A1DF5F8A35}" dt="2019-04-16T02:55:17.634" v="377" actId="478"/>
          <ac:picMkLst>
            <pc:docMk/>
            <pc:sldMk cId="3763214352" sldId="275"/>
            <ac:picMk id="3" creationId="{00000000-0000-0000-0000-000000000000}"/>
          </ac:picMkLst>
        </pc:picChg>
        <pc:picChg chg="add mod">
          <ac:chgData name="Jackie Richter" userId="982b984821bbbd62" providerId="LiveId" clId="{CFB0C4A9-4771-46A9-97CC-A5A1DF5F8A35}" dt="2019-04-16T20:03:56.403" v="2054" actId="1076"/>
          <ac:picMkLst>
            <pc:docMk/>
            <pc:sldMk cId="3763214352" sldId="275"/>
            <ac:picMk id="5" creationId="{74FAA18D-4681-486B-B037-F86871BB6A30}"/>
          </ac:picMkLst>
        </pc:picChg>
        <pc:picChg chg="del">
          <ac:chgData name="Jackie Richter" userId="982b984821bbbd62" providerId="LiveId" clId="{CFB0C4A9-4771-46A9-97CC-A5A1DF5F8A35}" dt="2019-04-16T20:03:04.509" v="2046" actId="478"/>
          <ac:picMkLst>
            <pc:docMk/>
            <pc:sldMk cId="3763214352" sldId="275"/>
            <ac:picMk id="8" creationId="{00000000-0000-0000-0000-000000000000}"/>
          </ac:picMkLst>
        </pc:picChg>
        <pc:picChg chg="add mod">
          <ac:chgData name="Jackie Richter" userId="982b984821bbbd62" providerId="LiveId" clId="{CFB0C4A9-4771-46A9-97CC-A5A1DF5F8A35}" dt="2019-04-16T20:03:51.370" v="2053" actId="1076"/>
          <ac:picMkLst>
            <pc:docMk/>
            <pc:sldMk cId="3763214352" sldId="275"/>
            <ac:picMk id="10" creationId="{C38E7086-A7D6-4277-AF76-0DB71F1F4A8B}"/>
          </ac:picMkLst>
        </pc:picChg>
        <pc:picChg chg="del">
          <ac:chgData name="Jackie Richter" userId="982b984821bbbd62" providerId="LiveId" clId="{CFB0C4A9-4771-46A9-97CC-A5A1DF5F8A35}" dt="2019-04-16T02:54:27.891" v="367" actId="478"/>
          <ac:picMkLst>
            <pc:docMk/>
            <pc:sldMk cId="3763214352" sldId="275"/>
            <ac:picMk id="12" creationId="{00000000-0000-0000-0000-000000000000}"/>
          </ac:picMkLst>
        </pc:picChg>
        <pc:picChg chg="add del">
          <ac:chgData name="Jackie Richter" userId="982b984821bbbd62" providerId="LiveId" clId="{CFB0C4A9-4771-46A9-97CC-A5A1DF5F8A35}" dt="2019-04-16T02:54:32.184" v="369"/>
          <ac:picMkLst>
            <pc:docMk/>
            <pc:sldMk cId="3763214352" sldId="275"/>
            <ac:picMk id="1027" creationId="{E1C451BB-E58E-4FEA-88F7-74BE1C7ABC7A}"/>
          </ac:picMkLst>
        </pc:picChg>
        <pc:picChg chg="add mod">
          <ac:chgData name="Jackie Richter" userId="982b984821bbbd62" providerId="LiveId" clId="{CFB0C4A9-4771-46A9-97CC-A5A1DF5F8A35}" dt="2019-04-16T20:04:00.262" v="2056" actId="1076"/>
          <ac:picMkLst>
            <pc:docMk/>
            <pc:sldMk cId="3763214352" sldId="275"/>
            <ac:picMk id="1029" creationId="{1E8253CC-D015-44EB-AE28-55DC8DB1B775}"/>
          </ac:picMkLst>
        </pc:picChg>
      </pc:sldChg>
      <pc:sldChg chg="addSp delSp modSp">
        <pc:chgData name="Jackie Richter" userId="982b984821bbbd62" providerId="LiveId" clId="{CFB0C4A9-4771-46A9-97CC-A5A1DF5F8A35}" dt="2019-04-16T02:57:58.779" v="390" actId="1076"/>
        <pc:sldMkLst>
          <pc:docMk/>
          <pc:sldMk cId="1727169553" sldId="276"/>
        </pc:sldMkLst>
        <pc:spChg chg="mod">
          <ac:chgData name="Jackie Richter" userId="982b984821bbbd62" providerId="LiveId" clId="{CFB0C4A9-4771-46A9-97CC-A5A1DF5F8A35}" dt="2019-04-16T02:56:43.435" v="383" actId="20577"/>
          <ac:spMkLst>
            <pc:docMk/>
            <pc:sldMk cId="1727169553" sldId="276"/>
            <ac:spMk id="9" creationId="{00000000-0000-0000-0000-000000000000}"/>
          </ac:spMkLst>
        </pc:spChg>
        <pc:picChg chg="add mod">
          <ac:chgData name="Jackie Richter" userId="982b984821bbbd62" providerId="LiveId" clId="{CFB0C4A9-4771-46A9-97CC-A5A1DF5F8A35}" dt="2019-04-16T02:57:58.779" v="390" actId="1076"/>
          <ac:picMkLst>
            <pc:docMk/>
            <pc:sldMk cId="1727169553" sldId="276"/>
            <ac:picMk id="3" creationId="{DC1B5373-1FB0-4791-9747-82ABA93F6B8B}"/>
          </ac:picMkLst>
        </pc:picChg>
        <pc:picChg chg="del">
          <ac:chgData name="Jackie Richter" userId="982b984821bbbd62" providerId="LiveId" clId="{CFB0C4A9-4771-46A9-97CC-A5A1DF5F8A35}" dt="2019-04-16T02:57:27.686" v="384" actId="478"/>
          <ac:picMkLst>
            <pc:docMk/>
            <pc:sldMk cId="1727169553" sldId="276"/>
            <ac:picMk id="12" creationId="{00000000-0000-0000-0000-000000000000}"/>
          </ac:picMkLst>
        </pc:picChg>
      </pc:sldChg>
      <pc:sldChg chg="modSp">
        <pc:chgData name="Jackie Richter" userId="982b984821bbbd62" providerId="LiveId" clId="{CFB0C4A9-4771-46A9-97CC-A5A1DF5F8A35}" dt="2019-04-17T20:32:44.072" v="4309" actId="20577"/>
        <pc:sldMkLst>
          <pc:docMk/>
          <pc:sldMk cId="3709455584" sldId="277"/>
        </pc:sldMkLst>
        <pc:spChg chg="mod">
          <ac:chgData name="Jackie Richter" userId="982b984821bbbd62" providerId="LiveId" clId="{CFB0C4A9-4771-46A9-97CC-A5A1DF5F8A35}" dt="2019-04-17T20:32:44.072" v="4309" actId="20577"/>
          <ac:spMkLst>
            <pc:docMk/>
            <pc:sldMk cId="3709455584" sldId="277"/>
            <ac:spMk id="5" creationId="{00000000-0000-0000-0000-000000000000}"/>
          </ac:spMkLst>
        </pc:spChg>
      </pc:sldChg>
      <pc:sldChg chg="addSp delSp modSp">
        <pc:chgData name="Jackie Richter" userId="982b984821bbbd62" providerId="LiveId" clId="{CFB0C4A9-4771-46A9-97CC-A5A1DF5F8A35}" dt="2019-04-17T20:33:06.676" v="4310" actId="207"/>
        <pc:sldMkLst>
          <pc:docMk/>
          <pc:sldMk cId="312573417" sldId="278"/>
        </pc:sldMkLst>
        <pc:spChg chg="mod">
          <ac:chgData name="Jackie Richter" userId="982b984821bbbd62" providerId="LiveId" clId="{CFB0C4A9-4771-46A9-97CC-A5A1DF5F8A35}" dt="2019-04-17T20:33:06.676" v="4310" actId="207"/>
          <ac:spMkLst>
            <pc:docMk/>
            <pc:sldMk cId="312573417" sldId="278"/>
            <ac:spMk id="6" creationId="{00000000-0000-0000-0000-000000000000}"/>
          </ac:spMkLst>
        </pc:spChg>
        <pc:picChg chg="add mod">
          <ac:chgData name="Jackie Richter" userId="982b984821bbbd62" providerId="LiveId" clId="{CFB0C4A9-4771-46A9-97CC-A5A1DF5F8A35}" dt="2019-04-16T03:00:56.236" v="413" actId="1076"/>
          <ac:picMkLst>
            <pc:docMk/>
            <pc:sldMk cId="312573417" sldId="278"/>
            <ac:picMk id="3" creationId="{CB24518F-F1BB-467E-A915-B3BA6BAEB461}"/>
          </ac:picMkLst>
        </pc:picChg>
        <pc:picChg chg="del">
          <ac:chgData name="Jackie Richter" userId="982b984821bbbd62" providerId="LiveId" clId="{CFB0C4A9-4771-46A9-97CC-A5A1DF5F8A35}" dt="2019-04-16T03:00:03.769" v="409" actId="478"/>
          <ac:picMkLst>
            <pc:docMk/>
            <pc:sldMk cId="312573417" sldId="278"/>
            <ac:picMk id="8" creationId="{00000000-0000-0000-0000-000000000000}"/>
          </ac:picMkLst>
        </pc:picChg>
      </pc:sldChg>
      <pc:sldChg chg="modSp">
        <pc:chgData name="Jackie Richter" userId="982b984821bbbd62" providerId="LiveId" clId="{CFB0C4A9-4771-46A9-97CC-A5A1DF5F8A35}" dt="2019-04-16T03:05:27.991" v="666" actId="20577"/>
        <pc:sldMkLst>
          <pc:docMk/>
          <pc:sldMk cId="1333902385" sldId="279"/>
        </pc:sldMkLst>
        <pc:spChg chg="mod">
          <ac:chgData name="Jackie Richter" userId="982b984821bbbd62" providerId="LiveId" clId="{CFB0C4A9-4771-46A9-97CC-A5A1DF5F8A35}" dt="2019-04-16T03:04:58.007" v="596" actId="20577"/>
          <ac:spMkLst>
            <pc:docMk/>
            <pc:sldMk cId="1333902385" sldId="279"/>
            <ac:spMk id="6" creationId="{00000000-0000-0000-0000-000000000000}"/>
          </ac:spMkLst>
        </pc:spChg>
        <pc:graphicFrameChg chg="modGraphic">
          <ac:chgData name="Jackie Richter" userId="982b984821bbbd62" providerId="LiveId" clId="{CFB0C4A9-4771-46A9-97CC-A5A1DF5F8A35}" dt="2019-04-16T03:05:27.991" v="666" actId="20577"/>
          <ac:graphicFrameMkLst>
            <pc:docMk/>
            <pc:sldMk cId="1333902385" sldId="279"/>
            <ac:graphicFrameMk id="5" creationId="{00000000-0000-0000-0000-000000000000}"/>
          </ac:graphicFrameMkLst>
        </pc:graphicFrameChg>
      </pc:sldChg>
      <pc:sldChg chg="addSp delSp modSp">
        <pc:chgData name="Jackie Richter" userId="982b984821bbbd62" providerId="LiveId" clId="{CFB0C4A9-4771-46A9-97CC-A5A1DF5F8A35}" dt="2019-04-17T20:24:51.617" v="4265" actId="20577"/>
        <pc:sldMkLst>
          <pc:docMk/>
          <pc:sldMk cId="1208482785" sldId="280"/>
        </pc:sldMkLst>
        <pc:spChg chg="mod">
          <ac:chgData name="Jackie Richter" userId="982b984821bbbd62" providerId="LiveId" clId="{CFB0C4A9-4771-46A9-97CC-A5A1DF5F8A35}" dt="2019-04-16T02:46:19.843" v="251" actId="122"/>
          <ac:spMkLst>
            <pc:docMk/>
            <pc:sldMk cId="1208482785" sldId="280"/>
            <ac:spMk id="4" creationId="{00000000-0000-0000-0000-000000000000}"/>
          </ac:spMkLst>
        </pc:spChg>
        <pc:spChg chg="mod">
          <ac:chgData name="Jackie Richter" userId="982b984821bbbd62" providerId="LiveId" clId="{CFB0C4A9-4771-46A9-97CC-A5A1DF5F8A35}" dt="2019-04-17T03:16:53.504" v="3301" actId="27636"/>
          <ac:spMkLst>
            <pc:docMk/>
            <pc:sldMk cId="1208482785" sldId="280"/>
            <ac:spMk id="16" creationId="{00000000-0000-0000-0000-000000000000}"/>
          </ac:spMkLst>
        </pc:spChg>
        <pc:graphicFrameChg chg="mod modGraphic">
          <ac:chgData name="Jackie Richter" userId="982b984821bbbd62" providerId="LiveId" clId="{CFB0C4A9-4771-46A9-97CC-A5A1DF5F8A35}" dt="2019-04-17T20:24:51.617" v="4265" actId="20577"/>
          <ac:graphicFrameMkLst>
            <pc:docMk/>
            <pc:sldMk cId="1208482785" sldId="280"/>
            <ac:graphicFrameMk id="5" creationId="{00000000-0000-0000-0000-000000000000}"/>
          </ac:graphicFrameMkLst>
        </pc:graphicFrameChg>
        <pc:picChg chg="del">
          <ac:chgData name="Jackie Richter" userId="982b984821bbbd62" providerId="LiveId" clId="{CFB0C4A9-4771-46A9-97CC-A5A1DF5F8A35}" dt="2019-04-16T18:55:33.631" v="1209" actId="478"/>
          <ac:picMkLst>
            <pc:docMk/>
            <pc:sldMk cId="1208482785" sldId="280"/>
            <ac:picMk id="3" creationId="{00000000-0000-0000-0000-000000000000}"/>
          </ac:picMkLst>
        </pc:picChg>
        <pc:picChg chg="add mod">
          <ac:chgData name="Jackie Richter" userId="982b984821bbbd62" providerId="LiveId" clId="{CFB0C4A9-4771-46A9-97CC-A5A1DF5F8A35}" dt="2019-04-17T20:23:48.425" v="4255" actId="1076"/>
          <ac:picMkLst>
            <pc:docMk/>
            <pc:sldMk cId="1208482785" sldId="280"/>
            <ac:picMk id="6" creationId="{BB0FA204-DCF9-4752-8EBA-9E099FC95D1A}"/>
          </ac:picMkLst>
        </pc:picChg>
        <pc:picChg chg="del">
          <ac:chgData name="Jackie Richter" userId="982b984821bbbd62" providerId="LiveId" clId="{CFB0C4A9-4771-46A9-97CC-A5A1DF5F8A35}" dt="2019-04-16T02:42:16.817" v="57" actId="478"/>
          <ac:picMkLst>
            <pc:docMk/>
            <pc:sldMk cId="1208482785" sldId="280"/>
            <ac:picMk id="7" creationId="{00000000-0000-0000-0000-000000000000}"/>
          </ac:picMkLst>
        </pc:picChg>
        <pc:picChg chg="del">
          <ac:chgData name="Jackie Richter" userId="982b984821bbbd62" providerId="LiveId" clId="{CFB0C4A9-4771-46A9-97CC-A5A1DF5F8A35}" dt="2019-04-16T18:59:00.635" v="1336" actId="478"/>
          <ac:picMkLst>
            <pc:docMk/>
            <pc:sldMk cId="1208482785" sldId="280"/>
            <ac:picMk id="8" creationId="{00000000-0000-0000-0000-000000000000}"/>
          </ac:picMkLst>
        </pc:picChg>
        <pc:picChg chg="del">
          <ac:chgData name="Jackie Richter" userId="982b984821bbbd62" providerId="LiveId" clId="{CFB0C4A9-4771-46A9-97CC-A5A1DF5F8A35}" dt="2019-04-16T18:57:04.207" v="1232" actId="478"/>
          <ac:picMkLst>
            <pc:docMk/>
            <pc:sldMk cId="1208482785" sldId="280"/>
            <ac:picMk id="9" creationId="{00000000-0000-0000-0000-000000000000}"/>
          </ac:picMkLst>
        </pc:picChg>
        <pc:picChg chg="del">
          <ac:chgData name="Jackie Richter" userId="982b984821bbbd62" providerId="LiveId" clId="{CFB0C4A9-4771-46A9-97CC-A5A1DF5F8A35}" dt="2019-04-16T18:57:03.606" v="1231" actId="478"/>
          <ac:picMkLst>
            <pc:docMk/>
            <pc:sldMk cId="1208482785" sldId="280"/>
            <ac:picMk id="11" creationId="{00000000-0000-0000-0000-000000000000}"/>
          </ac:picMkLst>
        </pc:picChg>
        <pc:picChg chg="del">
          <ac:chgData name="Jackie Richter" userId="982b984821bbbd62" providerId="LiveId" clId="{CFB0C4A9-4771-46A9-97CC-A5A1DF5F8A35}" dt="2019-04-16T19:00:09.968" v="1349" actId="478"/>
          <ac:picMkLst>
            <pc:docMk/>
            <pc:sldMk cId="1208482785" sldId="280"/>
            <ac:picMk id="12" creationId="{00000000-0000-0000-0000-000000000000}"/>
          </ac:picMkLst>
        </pc:picChg>
        <pc:picChg chg="add mod">
          <ac:chgData name="Jackie Richter" userId="982b984821bbbd62" providerId="LiveId" clId="{CFB0C4A9-4771-46A9-97CC-A5A1DF5F8A35}" dt="2019-04-17T20:23:43.683" v="4254" actId="1076"/>
          <ac:picMkLst>
            <pc:docMk/>
            <pc:sldMk cId="1208482785" sldId="280"/>
            <ac:picMk id="13" creationId="{F0B579D4-C2A8-430F-862F-5239CC753498}"/>
          </ac:picMkLst>
        </pc:picChg>
        <pc:picChg chg="del">
          <ac:chgData name="Jackie Richter" userId="982b984821bbbd62" providerId="LiveId" clId="{CFB0C4A9-4771-46A9-97CC-A5A1DF5F8A35}" dt="2019-04-16T19:00:54.464" v="1360" actId="478"/>
          <ac:picMkLst>
            <pc:docMk/>
            <pc:sldMk cId="1208482785" sldId="280"/>
            <ac:picMk id="14" creationId="{00000000-0000-0000-0000-000000000000}"/>
          </ac:picMkLst>
        </pc:picChg>
        <pc:picChg chg="del">
          <ac:chgData name="Jackie Richter" userId="982b984821bbbd62" providerId="LiveId" clId="{CFB0C4A9-4771-46A9-97CC-A5A1DF5F8A35}" dt="2019-04-16T18:57:02.938" v="1230" actId="478"/>
          <ac:picMkLst>
            <pc:docMk/>
            <pc:sldMk cId="1208482785" sldId="280"/>
            <ac:picMk id="15" creationId="{00000000-0000-0000-0000-000000000000}"/>
          </ac:picMkLst>
        </pc:picChg>
        <pc:picChg chg="del">
          <ac:chgData name="Jackie Richter" userId="982b984821bbbd62" providerId="LiveId" clId="{CFB0C4A9-4771-46A9-97CC-A5A1DF5F8A35}" dt="2019-04-16T18:57:02.364" v="1229" actId="478"/>
          <ac:picMkLst>
            <pc:docMk/>
            <pc:sldMk cId="1208482785" sldId="280"/>
            <ac:picMk id="17" creationId="{00000000-0000-0000-0000-000000000000}"/>
          </ac:picMkLst>
        </pc:picChg>
        <pc:picChg chg="del mod">
          <ac:chgData name="Jackie Richter" userId="982b984821bbbd62" providerId="LiveId" clId="{CFB0C4A9-4771-46A9-97CC-A5A1DF5F8A35}" dt="2019-04-16T18:56:45.992" v="1225" actId="478"/>
          <ac:picMkLst>
            <pc:docMk/>
            <pc:sldMk cId="1208482785" sldId="280"/>
            <ac:picMk id="19" creationId="{00000000-0000-0000-0000-000000000000}"/>
          </ac:picMkLst>
        </pc:picChg>
        <pc:picChg chg="add mod">
          <ac:chgData name="Jackie Richter" userId="982b984821bbbd62" providerId="LiveId" clId="{CFB0C4A9-4771-46A9-97CC-A5A1DF5F8A35}" dt="2019-04-17T20:23:39.957" v="4253" actId="1076"/>
          <ac:picMkLst>
            <pc:docMk/>
            <pc:sldMk cId="1208482785" sldId="280"/>
            <ac:picMk id="21" creationId="{AAC8FAB7-2817-4D0D-978A-DF86C7B15613}"/>
          </ac:picMkLst>
        </pc:picChg>
        <pc:picChg chg="add mod">
          <ac:chgData name="Jackie Richter" userId="982b984821bbbd62" providerId="LiveId" clId="{CFB0C4A9-4771-46A9-97CC-A5A1DF5F8A35}" dt="2019-04-17T20:23:34.997" v="4252" actId="1076"/>
          <ac:picMkLst>
            <pc:docMk/>
            <pc:sldMk cId="1208482785" sldId="280"/>
            <ac:picMk id="23" creationId="{49C131F6-DED4-41A6-804A-59ED9184E612}"/>
          </ac:picMkLst>
        </pc:picChg>
        <pc:picChg chg="add mod">
          <ac:chgData name="Jackie Richter" userId="982b984821bbbd62" providerId="LiveId" clId="{CFB0C4A9-4771-46A9-97CC-A5A1DF5F8A35}" dt="2019-04-17T20:23:32.232" v="4251" actId="1076"/>
          <ac:picMkLst>
            <pc:docMk/>
            <pc:sldMk cId="1208482785" sldId="280"/>
            <ac:picMk id="25" creationId="{EAD1A51E-6100-41FC-88C2-99035B802BA3}"/>
          </ac:picMkLst>
        </pc:picChg>
        <pc:picChg chg="del">
          <ac:chgData name="Jackie Richter" userId="982b984821bbbd62" providerId="LiveId" clId="{CFB0C4A9-4771-46A9-97CC-A5A1DF5F8A35}" dt="2019-04-16T19:01:33.983" v="1368" actId="478"/>
          <ac:picMkLst>
            <pc:docMk/>
            <pc:sldMk cId="1208482785" sldId="280"/>
            <ac:picMk id="27" creationId="{00000000-0000-0000-0000-000000000000}"/>
          </ac:picMkLst>
        </pc:picChg>
      </pc:sldChg>
      <pc:sldChg chg="addSp delSp modSp ord delAnim modAnim">
        <pc:chgData name="Jackie Richter" userId="982b984821bbbd62" providerId="LiveId" clId="{CFB0C4A9-4771-46A9-97CC-A5A1DF5F8A35}" dt="2019-04-16T02:44:17.575" v="135"/>
        <pc:sldMkLst>
          <pc:docMk/>
          <pc:sldMk cId="1469721267" sldId="281"/>
        </pc:sldMkLst>
        <pc:picChg chg="add mod">
          <ac:chgData name="Jackie Richter" userId="982b984821bbbd62" providerId="LiveId" clId="{CFB0C4A9-4771-46A9-97CC-A5A1DF5F8A35}" dt="2019-04-16T02:42:01.263" v="52" actId="14100"/>
          <ac:picMkLst>
            <pc:docMk/>
            <pc:sldMk cId="1469721267" sldId="281"/>
            <ac:picMk id="2" creationId="{163DC364-F2D9-47FC-975A-27407712E4F2}"/>
          </ac:picMkLst>
        </pc:picChg>
        <pc:picChg chg="del">
          <ac:chgData name="Jackie Richter" userId="982b984821bbbd62" providerId="LiveId" clId="{CFB0C4A9-4771-46A9-97CC-A5A1DF5F8A35}" dt="2019-04-16T02:24:44.552" v="48" actId="478"/>
          <ac:picMkLst>
            <pc:docMk/>
            <pc:sldMk cId="1469721267" sldId="281"/>
            <ac:picMk id="4" creationId="{00000000-0000-0000-0000-000000000000}"/>
          </ac:picMkLst>
        </pc:picChg>
      </pc:sldChg>
      <pc:sldChg chg="modSp">
        <pc:chgData name="Jackie Richter" userId="982b984821bbbd62" providerId="LiveId" clId="{CFB0C4A9-4771-46A9-97CC-A5A1DF5F8A35}" dt="2019-04-17T02:17:53.960" v="2742" actId="20577"/>
        <pc:sldMkLst>
          <pc:docMk/>
          <pc:sldMk cId="2979170757" sldId="282"/>
        </pc:sldMkLst>
        <pc:spChg chg="mod">
          <ac:chgData name="Jackie Richter" userId="982b984821bbbd62" providerId="LiveId" clId="{CFB0C4A9-4771-46A9-97CC-A5A1DF5F8A35}" dt="2019-04-17T02:13:48.481" v="2738" actId="20577"/>
          <ac:spMkLst>
            <pc:docMk/>
            <pc:sldMk cId="2979170757" sldId="282"/>
            <ac:spMk id="4" creationId="{00000000-0000-0000-0000-000000000000}"/>
          </ac:spMkLst>
        </pc:spChg>
        <pc:graphicFrameChg chg="modGraphic">
          <ac:chgData name="Jackie Richter" userId="982b984821bbbd62" providerId="LiveId" clId="{CFB0C4A9-4771-46A9-97CC-A5A1DF5F8A35}" dt="2019-04-17T02:17:53.960" v="2742" actId="20577"/>
          <ac:graphicFrameMkLst>
            <pc:docMk/>
            <pc:sldMk cId="2979170757" sldId="282"/>
            <ac:graphicFrameMk id="7" creationId="{00000000-0000-0000-0000-000000000000}"/>
          </ac:graphicFrameMkLst>
        </pc:graphicFrameChg>
      </pc:sldChg>
      <pc:sldChg chg="modSp">
        <pc:chgData name="Jackie Richter" userId="982b984821bbbd62" providerId="LiveId" clId="{CFB0C4A9-4771-46A9-97CC-A5A1DF5F8A35}" dt="2019-04-17T20:32:20.311" v="4302" actId="207"/>
        <pc:sldMkLst>
          <pc:docMk/>
          <pc:sldMk cId="3740952015" sldId="283"/>
        </pc:sldMkLst>
        <pc:spChg chg="mod">
          <ac:chgData name="Jackie Richter" userId="982b984821bbbd62" providerId="LiveId" clId="{CFB0C4A9-4771-46A9-97CC-A5A1DF5F8A35}" dt="2019-04-17T20:32:20.311" v="4302" actId="207"/>
          <ac:spMkLst>
            <pc:docMk/>
            <pc:sldMk cId="3740952015" sldId="283"/>
            <ac:spMk id="6" creationId="{00000000-0000-0000-0000-000000000000}"/>
          </ac:spMkLst>
        </pc:spChg>
        <pc:spChg chg="mod">
          <ac:chgData name="Jackie Richter" userId="982b984821bbbd62" providerId="LiveId" clId="{CFB0C4A9-4771-46A9-97CC-A5A1DF5F8A35}" dt="2019-04-17T20:32:04.721" v="4301" actId="20577"/>
          <ac:spMkLst>
            <pc:docMk/>
            <pc:sldMk cId="3740952015" sldId="283"/>
            <ac:spMk id="8" creationId="{00000000-0000-0000-0000-000000000000}"/>
          </ac:spMkLst>
        </pc:spChg>
      </pc:sldChg>
      <pc:sldChg chg="addSp delSp modSp">
        <pc:chgData name="Jackie Richter" userId="982b984821bbbd62" providerId="LiveId" clId="{CFB0C4A9-4771-46A9-97CC-A5A1DF5F8A35}" dt="2019-04-17T02:09:53.702" v="2710" actId="207"/>
        <pc:sldMkLst>
          <pc:docMk/>
          <pc:sldMk cId="400798898" sldId="284"/>
        </pc:sldMkLst>
        <pc:spChg chg="add mod">
          <ac:chgData name="Jackie Richter" userId="982b984821bbbd62" providerId="LiveId" clId="{CFB0C4A9-4771-46A9-97CC-A5A1DF5F8A35}" dt="2019-04-17T02:09:53.702" v="2710" actId="207"/>
          <ac:spMkLst>
            <pc:docMk/>
            <pc:sldMk cId="400798898" sldId="284"/>
            <ac:spMk id="6" creationId="{8AF59E6C-5534-4DB8-8ABF-49440D34F80F}"/>
          </ac:spMkLst>
        </pc:spChg>
        <pc:graphicFrameChg chg="modGraphic">
          <ac:chgData name="Jackie Richter" userId="982b984821bbbd62" providerId="LiveId" clId="{CFB0C4A9-4771-46A9-97CC-A5A1DF5F8A35}" dt="2019-04-17T02:08:41.375" v="2705" actId="20577"/>
          <ac:graphicFrameMkLst>
            <pc:docMk/>
            <pc:sldMk cId="400798898" sldId="284"/>
            <ac:graphicFrameMk id="3" creationId="{00000000-0000-0000-0000-000000000000}"/>
          </ac:graphicFrameMkLst>
        </pc:graphicFrameChg>
        <pc:picChg chg="add mod">
          <ac:chgData name="Jackie Richter" userId="982b984821bbbd62" providerId="LiveId" clId="{CFB0C4A9-4771-46A9-97CC-A5A1DF5F8A35}" dt="2019-04-16T03:06:07.560" v="671" actId="1076"/>
          <ac:picMkLst>
            <pc:docMk/>
            <pc:sldMk cId="400798898" sldId="284"/>
            <ac:picMk id="5" creationId="{B6E071E3-F16B-4232-B5B4-45BB0687F17F}"/>
          </ac:picMkLst>
        </pc:picChg>
        <pc:picChg chg="del">
          <ac:chgData name="Jackie Richter" userId="982b984821bbbd62" providerId="LiveId" clId="{CFB0C4A9-4771-46A9-97CC-A5A1DF5F8A35}" dt="2019-04-16T03:05:45.086" v="667" actId="478"/>
          <ac:picMkLst>
            <pc:docMk/>
            <pc:sldMk cId="400798898" sldId="284"/>
            <ac:picMk id="7" creationId="{00000000-0000-0000-0000-000000000000}"/>
          </ac:picMkLst>
        </pc:picChg>
        <pc:picChg chg="mod">
          <ac:chgData name="Jackie Richter" userId="982b984821bbbd62" providerId="LiveId" clId="{CFB0C4A9-4771-46A9-97CC-A5A1DF5F8A35}" dt="2019-04-17T02:06:01.874" v="2560" actId="1076"/>
          <ac:picMkLst>
            <pc:docMk/>
            <pc:sldMk cId="400798898" sldId="284"/>
            <ac:picMk id="14" creationId="{00000000-0000-0000-0000-000000000000}"/>
          </ac:picMkLst>
        </pc:picChg>
      </pc:sldChg>
      <pc:sldChg chg="delSp modSp">
        <pc:chgData name="Jackie Richter" userId="982b984821bbbd62" providerId="LiveId" clId="{CFB0C4A9-4771-46A9-97CC-A5A1DF5F8A35}" dt="2019-04-17T02:20:08.406" v="2823" actId="1076"/>
        <pc:sldMkLst>
          <pc:docMk/>
          <pc:sldMk cId="2909949891" sldId="285"/>
        </pc:sldMkLst>
        <pc:spChg chg="mod">
          <ac:chgData name="Jackie Richter" userId="982b984821bbbd62" providerId="LiveId" clId="{CFB0C4A9-4771-46A9-97CC-A5A1DF5F8A35}" dt="2019-04-17T02:20:08.406" v="2823" actId="1076"/>
          <ac:spMkLst>
            <pc:docMk/>
            <pc:sldMk cId="2909949891" sldId="285"/>
            <ac:spMk id="6" creationId="{00000000-0000-0000-0000-000000000000}"/>
          </ac:spMkLst>
        </pc:spChg>
        <pc:picChg chg="del mod">
          <ac:chgData name="Jackie Richter" userId="982b984821bbbd62" providerId="LiveId" clId="{CFB0C4A9-4771-46A9-97CC-A5A1DF5F8A35}" dt="2019-04-17T02:19:35.846" v="2810" actId="478"/>
          <ac:picMkLst>
            <pc:docMk/>
            <pc:sldMk cId="2909949891" sldId="285"/>
            <ac:picMk id="3" creationId="{00000000-0000-0000-0000-000000000000}"/>
          </ac:picMkLst>
        </pc:picChg>
      </pc:sldChg>
      <pc:sldChg chg="modSp ord">
        <pc:chgData name="Jackie Richter" userId="982b984821bbbd62" providerId="LiveId" clId="{CFB0C4A9-4771-46A9-97CC-A5A1DF5F8A35}" dt="2019-04-17T20:36:39.095" v="4312"/>
        <pc:sldMkLst>
          <pc:docMk/>
          <pc:sldMk cId="2802785224" sldId="290"/>
        </pc:sldMkLst>
        <pc:picChg chg="mod">
          <ac:chgData name="Jackie Richter" userId="982b984821bbbd62" providerId="LiveId" clId="{CFB0C4A9-4771-46A9-97CC-A5A1DF5F8A35}" dt="2019-04-17T02:20:35.379" v="2825" actId="1076"/>
          <ac:picMkLst>
            <pc:docMk/>
            <pc:sldMk cId="2802785224" sldId="290"/>
            <ac:picMk id="7" creationId="{00000000-0000-0000-0000-000000000000}"/>
          </ac:picMkLst>
        </pc:picChg>
      </pc:sldChg>
      <pc:sldChg chg="delSp modSp add">
        <pc:chgData name="Jackie Richter" userId="982b984821bbbd62" providerId="LiveId" clId="{CFB0C4A9-4771-46A9-97CC-A5A1DF5F8A35}" dt="2019-04-16T02:45:47.411" v="214" actId="27636"/>
        <pc:sldMkLst>
          <pc:docMk/>
          <pc:sldMk cId="2920031629" sldId="291"/>
        </pc:sldMkLst>
        <pc:spChg chg="mod">
          <ac:chgData name="Jackie Richter" userId="982b984821bbbd62" providerId="LiveId" clId="{CFB0C4A9-4771-46A9-97CC-A5A1DF5F8A35}" dt="2019-04-16T02:45:47.411" v="214" actId="27636"/>
          <ac:spMkLst>
            <pc:docMk/>
            <pc:sldMk cId="2920031629" sldId="291"/>
            <ac:spMk id="2" creationId="{2F5CC0E7-79BD-4113-BA9B-BF25B23FA3DB}"/>
          </ac:spMkLst>
        </pc:spChg>
        <pc:spChg chg="del mod">
          <ac:chgData name="Jackie Richter" userId="982b984821bbbd62" providerId="LiveId" clId="{CFB0C4A9-4771-46A9-97CC-A5A1DF5F8A35}" dt="2019-04-16T02:44:29.866" v="138" actId="478"/>
          <ac:spMkLst>
            <pc:docMk/>
            <pc:sldMk cId="2920031629" sldId="291"/>
            <ac:spMk id="3" creationId="{6680BF02-67D8-4046-B620-86804389558B}"/>
          </ac:spMkLst>
        </pc:spChg>
      </pc:sldChg>
      <pc:sldChg chg="addSp delSp modSp add">
        <pc:chgData name="Jackie Richter" userId="982b984821bbbd62" providerId="LiveId" clId="{CFB0C4A9-4771-46A9-97CC-A5A1DF5F8A35}" dt="2019-04-17T20:38:41.153" v="4361" actId="1076"/>
        <pc:sldMkLst>
          <pc:docMk/>
          <pc:sldMk cId="2072803939" sldId="292"/>
        </pc:sldMkLst>
        <pc:spChg chg="del">
          <ac:chgData name="Jackie Richter" userId="982b984821bbbd62" providerId="LiveId" clId="{CFB0C4A9-4771-46A9-97CC-A5A1DF5F8A35}" dt="2019-04-16T03:45:51.437" v="1099" actId="478"/>
          <ac:spMkLst>
            <pc:docMk/>
            <pc:sldMk cId="2072803939" sldId="292"/>
            <ac:spMk id="2" creationId="{B45B2103-3CC1-4A7F-8FD7-7682AC5C682E}"/>
          </ac:spMkLst>
        </pc:spChg>
        <pc:spChg chg="mod">
          <ac:chgData name="Jackie Richter" userId="982b984821bbbd62" providerId="LiveId" clId="{CFB0C4A9-4771-46A9-97CC-A5A1DF5F8A35}" dt="2019-04-17T20:38:35.484" v="4359" actId="404"/>
          <ac:spMkLst>
            <pc:docMk/>
            <pc:sldMk cId="2072803939" sldId="292"/>
            <ac:spMk id="3" creationId="{7BB44A3E-AECA-4A71-BDCE-C55AE3A8128C}"/>
          </ac:spMkLst>
        </pc:spChg>
        <pc:picChg chg="add mod modCrop">
          <ac:chgData name="Jackie Richter" userId="982b984821bbbd62" providerId="LiveId" clId="{CFB0C4A9-4771-46A9-97CC-A5A1DF5F8A35}" dt="2019-04-17T20:38:41.153" v="4361" actId="1076"/>
          <ac:picMkLst>
            <pc:docMk/>
            <pc:sldMk cId="2072803939" sldId="292"/>
            <ac:picMk id="5" creationId="{A2133781-6B0D-43C2-8441-4529F0E663F3}"/>
          </ac:picMkLst>
        </pc:picChg>
      </pc:sldChg>
      <pc:sldChg chg="addSp delSp modSp add del">
        <pc:chgData name="Jackie Richter" userId="982b984821bbbd62" providerId="LiveId" clId="{CFB0C4A9-4771-46A9-97CC-A5A1DF5F8A35}" dt="2019-04-16T19:28:06.563" v="1774" actId="2696"/>
        <pc:sldMkLst>
          <pc:docMk/>
          <pc:sldMk cId="1188742641" sldId="293"/>
        </pc:sldMkLst>
        <pc:spChg chg="mod">
          <ac:chgData name="Jackie Richter" userId="982b984821bbbd62" providerId="LiveId" clId="{CFB0C4A9-4771-46A9-97CC-A5A1DF5F8A35}" dt="2019-04-16T19:10:25.070" v="1496" actId="20577"/>
          <ac:spMkLst>
            <pc:docMk/>
            <pc:sldMk cId="1188742641" sldId="293"/>
            <ac:spMk id="2" creationId="{277E59F0-771B-4482-AAA6-8D75DE12233B}"/>
          </ac:spMkLst>
        </pc:spChg>
        <pc:spChg chg="del">
          <ac:chgData name="Jackie Richter" userId="982b984821bbbd62" providerId="LiveId" clId="{CFB0C4A9-4771-46A9-97CC-A5A1DF5F8A35}" dt="2019-04-16T19:10:44.461" v="1499" actId="478"/>
          <ac:spMkLst>
            <pc:docMk/>
            <pc:sldMk cId="1188742641" sldId="293"/>
            <ac:spMk id="3" creationId="{228B3236-C488-4C70-8CA0-79BA81A88FBF}"/>
          </ac:spMkLst>
        </pc:spChg>
        <pc:spChg chg="mod">
          <ac:chgData name="Jackie Richter" userId="982b984821bbbd62" providerId="LiveId" clId="{CFB0C4A9-4771-46A9-97CC-A5A1DF5F8A35}" dt="2019-04-16T19:25:28.764" v="1762" actId="1076"/>
          <ac:spMkLst>
            <pc:docMk/>
            <pc:sldMk cId="1188742641" sldId="293"/>
            <ac:spMk id="5" creationId="{18396B58-746E-48EF-AAF1-CFA95F95049B}"/>
          </ac:spMkLst>
        </pc:spChg>
        <pc:spChg chg="mod">
          <ac:chgData name="Jackie Richter" userId="982b984821bbbd62" providerId="LiveId" clId="{CFB0C4A9-4771-46A9-97CC-A5A1DF5F8A35}" dt="2019-04-16T19:25:29.466" v="1763" actId="1076"/>
          <ac:spMkLst>
            <pc:docMk/>
            <pc:sldMk cId="1188742641" sldId="293"/>
            <ac:spMk id="6" creationId="{A3E591E3-9F71-4E0C-A38B-58AC1C38E93A}"/>
          </ac:spMkLst>
        </pc:spChg>
        <pc:grpChg chg="add mod">
          <ac:chgData name="Jackie Richter" userId="982b984821bbbd62" providerId="LiveId" clId="{CFB0C4A9-4771-46A9-97CC-A5A1DF5F8A35}" dt="2019-04-16T19:25:34.710" v="1764" actId="1076"/>
          <ac:grpSpMkLst>
            <pc:docMk/>
            <pc:sldMk cId="1188742641" sldId="293"/>
            <ac:grpSpMk id="4" creationId="{90D8BA74-F7D9-4103-AC40-531904D890D7}"/>
          </ac:grpSpMkLst>
        </pc:grpChg>
      </pc:sldChg>
      <pc:sldChg chg="addSp delSp modSp add">
        <pc:chgData name="Jackie Richter" userId="982b984821bbbd62" providerId="LiveId" clId="{CFB0C4A9-4771-46A9-97CC-A5A1DF5F8A35}" dt="2019-04-17T20:26:02.335" v="4266" actId="1076"/>
        <pc:sldMkLst>
          <pc:docMk/>
          <pc:sldMk cId="2734636371" sldId="294"/>
        </pc:sldMkLst>
        <pc:spChg chg="mod">
          <ac:chgData name="Jackie Richter" userId="982b984821bbbd62" providerId="LiveId" clId="{CFB0C4A9-4771-46A9-97CC-A5A1DF5F8A35}" dt="2019-04-16T19:28:16.280" v="1778" actId="20577"/>
          <ac:spMkLst>
            <pc:docMk/>
            <pc:sldMk cId="2734636371" sldId="294"/>
            <ac:spMk id="2" creationId="{F759B578-B766-4D96-A024-99CB98888141}"/>
          </ac:spMkLst>
        </pc:spChg>
        <pc:spChg chg="del">
          <ac:chgData name="Jackie Richter" userId="982b984821bbbd62" providerId="LiveId" clId="{CFB0C4A9-4771-46A9-97CC-A5A1DF5F8A35}" dt="2019-04-16T19:11:27.140" v="1509" actId="478"/>
          <ac:spMkLst>
            <pc:docMk/>
            <pc:sldMk cId="2734636371" sldId="294"/>
            <ac:spMk id="3" creationId="{D49F4CC6-C3E8-41D4-B0F1-BC53FEADAF2C}"/>
          </ac:spMkLst>
        </pc:spChg>
        <pc:spChg chg="add mod">
          <ac:chgData name="Jackie Richter" userId="982b984821bbbd62" providerId="LiveId" clId="{CFB0C4A9-4771-46A9-97CC-A5A1DF5F8A35}" dt="2019-04-17T04:02:10.818" v="4155" actId="1076"/>
          <ac:spMkLst>
            <pc:docMk/>
            <pc:sldMk cId="2734636371" sldId="294"/>
            <ac:spMk id="7" creationId="{3CE49667-368A-4836-BB2A-19636201665A}"/>
          </ac:spMkLst>
        </pc:spChg>
        <pc:spChg chg="add mod">
          <ac:chgData name="Jackie Richter" userId="982b984821bbbd62" providerId="LiveId" clId="{CFB0C4A9-4771-46A9-97CC-A5A1DF5F8A35}" dt="2019-04-17T04:02:02.078" v="4154" actId="403"/>
          <ac:spMkLst>
            <pc:docMk/>
            <pc:sldMk cId="2734636371" sldId="294"/>
            <ac:spMk id="10" creationId="{B33161EE-E7C6-473A-9BE1-1A5D3B4F7EF5}"/>
          </ac:spMkLst>
        </pc:spChg>
        <pc:grpChg chg="add mod">
          <ac:chgData name="Jackie Richter" userId="982b984821bbbd62" providerId="LiveId" clId="{CFB0C4A9-4771-46A9-97CC-A5A1DF5F8A35}" dt="2019-04-16T19:25:44.998" v="1765" actId="1076"/>
          <ac:grpSpMkLst>
            <pc:docMk/>
            <pc:sldMk cId="2734636371" sldId="294"/>
            <ac:grpSpMk id="4" creationId="{CE2A534E-F2DF-4AB1-9383-828375015FB8}"/>
          </ac:grpSpMkLst>
        </pc:grpChg>
        <pc:picChg chg="add mod">
          <ac:chgData name="Jackie Richter" userId="982b984821bbbd62" providerId="LiveId" clId="{CFB0C4A9-4771-46A9-97CC-A5A1DF5F8A35}" dt="2019-04-17T20:26:02.335" v="4266" actId="1076"/>
          <ac:picMkLst>
            <pc:docMk/>
            <pc:sldMk cId="2734636371" sldId="294"/>
            <ac:picMk id="9" creationId="{213755C4-71B5-4987-86BD-3206FBD59F25}"/>
          </ac:picMkLst>
        </pc:picChg>
      </pc:sldChg>
      <pc:sldChg chg="addSp delSp modSp add">
        <pc:chgData name="Jackie Richter" userId="982b984821bbbd62" providerId="LiveId" clId="{CFB0C4A9-4771-46A9-97CC-A5A1DF5F8A35}" dt="2019-04-16T19:27:33.215" v="1773" actId="1076"/>
        <pc:sldMkLst>
          <pc:docMk/>
          <pc:sldMk cId="93483850" sldId="295"/>
        </pc:sldMkLst>
        <pc:spChg chg="del">
          <ac:chgData name="Jackie Richter" userId="982b984821bbbd62" providerId="LiveId" clId="{CFB0C4A9-4771-46A9-97CC-A5A1DF5F8A35}" dt="2019-04-16T19:26:33.907" v="1769" actId="478"/>
          <ac:spMkLst>
            <pc:docMk/>
            <pc:sldMk cId="93483850" sldId="295"/>
            <ac:spMk id="2" creationId="{EA4DEF6C-55E0-473F-B3C4-68786D01050E}"/>
          </ac:spMkLst>
        </pc:spChg>
        <pc:spChg chg="del">
          <ac:chgData name="Jackie Richter" userId="982b984821bbbd62" providerId="LiveId" clId="{CFB0C4A9-4771-46A9-97CC-A5A1DF5F8A35}" dt="2019-04-16T19:26:35.511" v="1770" actId="478"/>
          <ac:spMkLst>
            <pc:docMk/>
            <pc:sldMk cId="93483850" sldId="295"/>
            <ac:spMk id="3" creationId="{70144F4A-DC8A-4F6A-B213-BE3D19DA8B1A}"/>
          </ac:spMkLst>
        </pc:spChg>
        <pc:picChg chg="add mod">
          <ac:chgData name="Jackie Richter" userId="982b984821bbbd62" providerId="LiveId" clId="{CFB0C4A9-4771-46A9-97CC-A5A1DF5F8A35}" dt="2019-04-16T19:27:33.215" v="1773" actId="1076"/>
          <ac:picMkLst>
            <pc:docMk/>
            <pc:sldMk cId="93483850" sldId="295"/>
            <ac:picMk id="4" creationId="{DF21ECC1-182F-4C21-BBA3-13CD39C714B6}"/>
          </ac:picMkLst>
        </pc:picChg>
      </pc:sldChg>
      <pc:sldChg chg="addSp delSp modSp add del">
        <pc:chgData name="Jackie Richter" userId="982b984821bbbd62" providerId="LiveId" clId="{CFB0C4A9-4771-46A9-97CC-A5A1DF5F8A35}" dt="2019-04-16T19:13:50.648" v="1538" actId="2696"/>
        <pc:sldMkLst>
          <pc:docMk/>
          <pc:sldMk cId="931825780" sldId="295"/>
        </pc:sldMkLst>
        <pc:spChg chg="del">
          <ac:chgData name="Jackie Richter" userId="982b984821bbbd62" providerId="LiveId" clId="{CFB0C4A9-4771-46A9-97CC-A5A1DF5F8A35}" dt="2019-04-16T19:11:54.613" v="1514"/>
          <ac:spMkLst>
            <pc:docMk/>
            <pc:sldMk cId="931825780" sldId="295"/>
            <ac:spMk id="2" creationId="{D6DFAB78-C8AA-4BF0-B109-B22B02675459}"/>
          </ac:spMkLst>
        </pc:spChg>
        <pc:spChg chg="del">
          <ac:chgData name="Jackie Richter" userId="982b984821bbbd62" providerId="LiveId" clId="{CFB0C4A9-4771-46A9-97CC-A5A1DF5F8A35}" dt="2019-04-16T19:12:00.526" v="1517" actId="478"/>
          <ac:spMkLst>
            <pc:docMk/>
            <pc:sldMk cId="931825780" sldId="295"/>
            <ac:spMk id="3" creationId="{CD03BAE6-7B05-4FED-8EAF-41A59E5BFF78}"/>
          </ac:spMkLst>
        </pc:spChg>
        <pc:spChg chg="add mod">
          <ac:chgData name="Jackie Richter" userId="982b984821bbbd62" providerId="LiveId" clId="{CFB0C4A9-4771-46A9-97CC-A5A1DF5F8A35}" dt="2019-04-16T19:11:57.405" v="1516" actId="20577"/>
          <ac:spMkLst>
            <pc:docMk/>
            <pc:sldMk cId="931825780" sldId="295"/>
            <ac:spMk id="4" creationId="{7EC639AA-AB83-4895-BA1F-B1C2231E4727}"/>
          </ac:spMkLst>
        </pc:spChg>
        <pc:spChg chg="add mod">
          <ac:chgData name="Jackie Richter" userId="982b984821bbbd62" providerId="LiveId" clId="{CFB0C4A9-4771-46A9-97CC-A5A1DF5F8A35}" dt="2019-04-16T19:13:41.801" v="1537" actId="1076"/>
          <ac:spMkLst>
            <pc:docMk/>
            <pc:sldMk cId="931825780" sldId="295"/>
            <ac:spMk id="8" creationId="{B2910E30-2F32-43F2-B998-D0476E8C2821}"/>
          </ac:spMkLst>
        </pc:spChg>
        <pc:grpChg chg="add mod">
          <ac:chgData name="Jackie Richter" userId="982b984821bbbd62" providerId="LiveId" clId="{CFB0C4A9-4771-46A9-97CC-A5A1DF5F8A35}" dt="2019-04-16T19:12:19.743" v="1520" actId="1076"/>
          <ac:grpSpMkLst>
            <pc:docMk/>
            <pc:sldMk cId="931825780" sldId="295"/>
            <ac:grpSpMk id="5" creationId="{85C4956D-8E4A-46CA-9D54-A076752DCE7D}"/>
          </ac:grpSpMkLst>
        </pc:grpChg>
      </pc:sldChg>
      <pc:sldChg chg="addSp delSp modSp add">
        <pc:chgData name="Jackie Richter" userId="982b984821bbbd62" providerId="LiveId" clId="{CFB0C4A9-4771-46A9-97CC-A5A1DF5F8A35}" dt="2019-04-17T20:29:34.723" v="4292" actId="1076"/>
        <pc:sldMkLst>
          <pc:docMk/>
          <pc:sldMk cId="471508873" sldId="296"/>
        </pc:sldMkLst>
        <pc:spChg chg="mod">
          <ac:chgData name="Jackie Richter" userId="982b984821bbbd62" providerId="LiveId" clId="{CFB0C4A9-4771-46A9-97CC-A5A1DF5F8A35}" dt="2019-04-16T19:28:48.447" v="1785" actId="20577"/>
          <ac:spMkLst>
            <pc:docMk/>
            <pc:sldMk cId="471508873" sldId="296"/>
            <ac:spMk id="2" creationId="{BC11DD65-B0BA-4800-BBC2-550DC637C259}"/>
          </ac:spMkLst>
        </pc:spChg>
        <pc:spChg chg="del">
          <ac:chgData name="Jackie Richter" userId="982b984821bbbd62" providerId="LiveId" clId="{CFB0C4A9-4771-46A9-97CC-A5A1DF5F8A35}" dt="2019-04-16T19:29:33.511" v="1808" actId="478"/>
          <ac:spMkLst>
            <pc:docMk/>
            <pc:sldMk cId="471508873" sldId="296"/>
            <ac:spMk id="3" creationId="{1200F8EE-8E43-4F3B-B3B5-20560DD3188D}"/>
          </ac:spMkLst>
        </pc:spChg>
        <pc:spChg chg="add">
          <ac:chgData name="Jackie Richter" userId="982b984821bbbd62" providerId="LiveId" clId="{CFB0C4A9-4771-46A9-97CC-A5A1DF5F8A35}" dt="2019-04-16T19:29:05.845" v="1786"/>
          <ac:spMkLst>
            <pc:docMk/>
            <pc:sldMk cId="471508873" sldId="296"/>
            <ac:spMk id="5" creationId="{AF25FAC5-7010-4F41-95F2-84DA23FA278B}"/>
          </ac:spMkLst>
        </pc:spChg>
        <pc:spChg chg="add mod">
          <ac:chgData name="Jackie Richter" userId="982b984821bbbd62" providerId="LiveId" clId="{CFB0C4A9-4771-46A9-97CC-A5A1DF5F8A35}" dt="2019-04-16T19:29:46.671" v="1810" actId="14100"/>
          <ac:spMkLst>
            <pc:docMk/>
            <pc:sldMk cId="471508873" sldId="296"/>
            <ac:spMk id="6" creationId="{F4670675-A0C5-419A-B46A-F6886ED85E33}"/>
          </ac:spMkLst>
        </pc:spChg>
        <pc:spChg chg="add mod">
          <ac:chgData name="Jackie Richter" userId="982b984821bbbd62" providerId="LiveId" clId="{CFB0C4A9-4771-46A9-97CC-A5A1DF5F8A35}" dt="2019-04-17T20:29:34.723" v="4292" actId="1076"/>
          <ac:spMkLst>
            <pc:docMk/>
            <pc:sldMk cId="471508873" sldId="296"/>
            <ac:spMk id="8" creationId="{5EB3C83D-B4EA-469E-BA03-B3EEA5FC0A55}"/>
          </ac:spMkLst>
        </pc:spChg>
        <pc:grpChg chg="add mod">
          <ac:chgData name="Jackie Richter" userId="982b984821bbbd62" providerId="LiveId" clId="{CFB0C4A9-4771-46A9-97CC-A5A1DF5F8A35}" dt="2019-04-16T19:29:10.515" v="1787" actId="1076"/>
          <ac:grpSpMkLst>
            <pc:docMk/>
            <pc:sldMk cId="471508873" sldId="296"/>
            <ac:grpSpMk id="4" creationId="{3F4CE85E-EE7E-4C5F-830D-55E31C966C55}"/>
          </ac:grpSpMkLst>
        </pc:grpChg>
        <pc:picChg chg="add mod">
          <ac:chgData name="Jackie Richter" userId="982b984821bbbd62" providerId="LiveId" clId="{CFB0C4A9-4771-46A9-97CC-A5A1DF5F8A35}" dt="2019-04-17T20:27:55.381" v="4273" actId="1076"/>
          <ac:picMkLst>
            <pc:docMk/>
            <pc:sldMk cId="471508873" sldId="296"/>
            <ac:picMk id="7" creationId="{1475C921-478E-486E-BA4B-7FEA23FC56B9}"/>
          </ac:picMkLst>
        </pc:picChg>
      </pc:sldChg>
      <pc:sldChg chg="addSp delSp modSp add">
        <pc:chgData name="Jackie Richter" userId="982b984821bbbd62" providerId="LiveId" clId="{CFB0C4A9-4771-46A9-97CC-A5A1DF5F8A35}" dt="2019-04-17T02:00:58.755" v="2383" actId="5793"/>
        <pc:sldMkLst>
          <pc:docMk/>
          <pc:sldMk cId="2597417383" sldId="297"/>
        </pc:sldMkLst>
        <pc:spChg chg="del">
          <ac:chgData name="Jackie Richter" userId="982b984821bbbd62" providerId="LiveId" clId="{CFB0C4A9-4771-46A9-97CC-A5A1DF5F8A35}" dt="2019-04-16T19:59:55.825" v="1971"/>
          <ac:spMkLst>
            <pc:docMk/>
            <pc:sldMk cId="2597417383" sldId="297"/>
            <ac:spMk id="2" creationId="{6D7705F0-B2E5-4AD6-A3BC-56A2BA3F6083}"/>
          </ac:spMkLst>
        </pc:spChg>
        <pc:spChg chg="del mod">
          <ac:chgData name="Jackie Richter" userId="982b984821bbbd62" providerId="LiveId" clId="{CFB0C4A9-4771-46A9-97CC-A5A1DF5F8A35}" dt="2019-04-16T20:00:03.724" v="1974" actId="478"/>
          <ac:spMkLst>
            <pc:docMk/>
            <pc:sldMk cId="2597417383" sldId="297"/>
            <ac:spMk id="3" creationId="{B7E25F15-881D-4231-9C56-A574CD2A0465}"/>
          </ac:spMkLst>
        </pc:spChg>
        <pc:spChg chg="add mod">
          <ac:chgData name="Jackie Richter" userId="982b984821bbbd62" providerId="LiveId" clId="{CFB0C4A9-4771-46A9-97CC-A5A1DF5F8A35}" dt="2019-04-16T19:59:59.247" v="1972" actId="1076"/>
          <ac:spMkLst>
            <pc:docMk/>
            <pc:sldMk cId="2597417383" sldId="297"/>
            <ac:spMk id="4" creationId="{3011F1DF-90C9-4124-AEF8-25ED75C520CB}"/>
          </ac:spMkLst>
        </pc:spChg>
        <pc:spChg chg="add mod">
          <ac:chgData name="Jackie Richter" userId="982b984821bbbd62" providerId="LiveId" clId="{CFB0C4A9-4771-46A9-97CC-A5A1DF5F8A35}" dt="2019-04-17T02:00:58.755" v="2383" actId="5793"/>
          <ac:spMkLst>
            <pc:docMk/>
            <pc:sldMk cId="2597417383" sldId="297"/>
            <ac:spMk id="7" creationId="{4DABB796-382B-45EE-A58A-0DA06318FF70}"/>
          </ac:spMkLst>
        </pc:spChg>
        <pc:picChg chg="add mod">
          <ac:chgData name="Jackie Richter" userId="982b984821bbbd62" providerId="LiveId" clId="{CFB0C4A9-4771-46A9-97CC-A5A1DF5F8A35}" dt="2019-04-17T01:53:49.986" v="2171" actId="1076"/>
          <ac:picMkLst>
            <pc:docMk/>
            <pc:sldMk cId="2597417383" sldId="297"/>
            <ac:picMk id="6" creationId="{281D8C16-1CA6-4C80-8BE0-6AF74DBE11BE}"/>
          </ac:picMkLst>
        </pc:picChg>
      </pc:sldChg>
      <pc:sldChg chg="addSp delSp modSp add">
        <pc:chgData name="Jackie Richter" userId="982b984821bbbd62" providerId="LiveId" clId="{CFB0C4A9-4771-46A9-97CC-A5A1DF5F8A35}" dt="2019-04-17T02:13:26.754" v="2737" actId="20577"/>
        <pc:sldMkLst>
          <pc:docMk/>
          <pc:sldMk cId="754393926" sldId="298"/>
        </pc:sldMkLst>
        <pc:spChg chg="del">
          <ac:chgData name="Jackie Richter" userId="982b984821bbbd62" providerId="LiveId" clId="{CFB0C4A9-4771-46A9-97CC-A5A1DF5F8A35}" dt="2019-04-16T20:00:39.430" v="1982"/>
          <ac:spMkLst>
            <pc:docMk/>
            <pc:sldMk cId="754393926" sldId="298"/>
            <ac:spMk id="2" creationId="{44D49466-0200-401D-9373-C1F2979D6332}"/>
          </ac:spMkLst>
        </pc:spChg>
        <pc:spChg chg="del">
          <ac:chgData name="Jackie Richter" userId="982b984821bbbd62" providerId="LiveId" clId="{CFB0C4A9-4771-46A9-97CC-A5A1DF5F8A35}" dt="2019-04-16T20:00:44.947" v="1984" actId="478"/>
          <ac:spMkLst>
            <pc:docMk/>
            <pc:sldMk cId="754393926" sldId="298"/>
            <ac:spMk id="3" creationId="{4AAE5ECA-4134-4765-AF42-BDD941A84063}"/>
          </ac:spMkLst>
        </pc:spChg>
        <pc:spChg chg="add mod">
          <ac:chgData name="Jackie Richter" userId="982b984821bbbd62" providerId="LiveId" clId="{CFB0C4A9-4771-46A9-97CC-A5A1DF5F8A35}" dt="2019-04-16T20:00:43.192" v="1983" actId="1076"/>
          <ac:spMkLst>
            <pc:docMk/>
            <pc:sldMk cId="754393926" sldId="298"/>
            <ac:spMk id="4" creationId="{5A9BCA8C-AABA-4AC0-89B1-8D25E102C39B}"/>
          </ac:spMkLst>
        </pc:spChg>
        <pc:spChg chg="add mod">
          <ac:chgData name="Jackie Richter" userId="982b984821bbbd62" providerId="LiveId" clId="{CFB0C4A9-4771-46A9-97CC-A5A1DF5F8A35}" dt="2019-04-17T02:13:26.754" v="2737" actId="20577"/>
          <ac:spMkLst>
            <pc:docMk/>
            <pc:sldMk cId="754393926" sldId="298"/>
            <ac:spMk id="7" creationId="{2AB1CA1F-8B7A-4986-9588-09AF63F71E5C}"/>
          </ac:spMkLst>
        </pc:spChg>
        <pc:picChg chg="add mod">
          <ac:chgData name="Jackie Richter" userId="982b984821bbbd62" providerId="LiveId" clId="{CFB0C4A9-4771-46A9-97CC-A5A1DF5F8A35}" dt="2019-04-17T02:01:16.066" v="2384" actId="1076"/>
          <ac:picMkLst>
            <pc:docMk/>
            <pc:sldMk cId="754393926" sldId="298"/>
            <ac:picMk id="6" creationId="{B327193C-39A0-4B02-9F68-92FA72C5E5F8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4" Type="http://schemas.openxmlformats.org/officeDocument/2006/relationships/image" Target="../media/image4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4" Type="http://schemas.openxmlformats.org/officeDocument/2006/relationships/image" Target="../media/image4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A85C9F-FCD6-4993-9528-4311BF84B060}" type="doc">
      <dgm:prSet loTypeId="urn:microsoft.com/office/officeart/2008/layout/AscendingPictureAccentProcess" loCatId="process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B1508C4-962A-456C-9EFB-7744E7A6850E}">
      <dgm:prSet phldrT="[Text]"/>
      <dgm:spPr/>
      <dgm:t>
        <a:bodyPr/>
        <a:lstStyle/>
        <a:p>
          <a:r>
            <a:rPr lang="en-US" dirty="0"/>
            <a:t>Fall 2019</a:t>
          </a:r>
        </a:p>
      </dgm:t>
    </dgm:pt>
    <dgm:pt modelId="{2228883B-4DCC-4D74-AFD0-B6D0AFC41D97}" type="parTrans" cxnId="{9D92BF6C-C70E-4372-9CE8-102B09C068E5}">
      <dgm:prSet/>
      <dgm:spPr/>
      <dgm:t>
        <a:bodyPr/>
        <a:lstStyle/>
        <a:p>
          <a:endParaRPr lang="en-US"/>
        </a:p>
      </dgm:t>
    </dgm:pt>
    <dgm:pt modelId="{0DD5DE82-B95D-4528-A702-A258F5E2C4C0}" type="sibTrans" cxnId="{9D92BF6C-C70E-4372-9CE8-102B09C068E5}">
      <dgm:prSet/>
      <dgm:spPr>
        <a:blipFill dpi="0"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loseup of hand holding pencil and sketching" title="Sample Picture"/>
        </a:ext>
      </dgm:extLst>
    </dgm:pt>
    <dgm:pt modelId="{77BA099B-FABA-4EDB-8759-5E2C45E01008}">
      <dgm:prSet phldrT="[Text]"/>
      <dgm:spPr/>
      <dgm:t>
        <a:bodyPr/>
        <a:lstStyle/>
        <a:p>
          <a:r>
            <a:rPr lang="en-US" dirty="0"/>
            <a:t>Summer</a:t>
          </a:r>
        </a:p>
      </dgm:t>
    </dgm:pt>
    <dgm:pt modelId="{4C46E7D0-91BB-4252-A54B-DE010D9F9F06}" type="parTrans" cxnId="{AC839F40-C05E-41CD-9415-03F68BE022EB}">
      <dgm:prSet/>
      <dgm:spPr/>
      <dgm:t>
        <a:bodyPr/>
        <a:lstStyle/>
        <a:p>
          <a:endParaRPr lang="en-US"/>
        </a:p>
      </dgm:t>
    </dgm:pt>
    <dgm:pt modelId="{EE4C2868-C8D1-438D-84C2-1764E0A268CC}" type="sibTrans" cxnId="{AC839F40-C05E-41CD-9415-03F68BE022EB}">
      <dgm:prSet/>
      <dgm:spPr>
        <a:blipFill dpi="0"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loseup of hand plugging cables into computer" title="Sample Picture"/>
        </a:ext>
      </dgm:extLst>
    </dgm:pt>
    <dgm:pt modelId="{FE41D54D-1250-4C9D-AE1C-6ADFB89E3A98}">
      <dgm:prSet phldrT="[Text]"/>
      <dgm:spPr/>
      <dgm:t>
        <a:bodyPr/>
        <a:lstStyle/>
        <a:p>
          <a:r>
            <a:rPr lang="en-US" dirty="0"/>
            <a:t>Updates</a:t>
          </a:r>
        </a:p>
      </dgm:t>
    </dgm:pt>
    <dgm:pt modelId="{E407F257-8AE5-49F2-A8D0-34676DBB7188}" type="parTrans" cxnId="{E63875D3-AF8D-481A-AADA-3FF7DCF57D9B}">
      <dgm:prSet/>
      <dgm:spPr/>
      <dgm:t>
        <a:bodyPr/>
        <a:lstStyle/>
        <a:p>
          <a:endParaRPr lang="en-US"/>
        </a:p>
      </dgm:t>
    </dgm:pt>
    <dgm:pt modelId="{58C2F588-1BB4-4D51-A46C-70E04AC3E278}" type="sibTrans" cxnId="{E63875D3-AF8D-481A-AADA-3FF7DCF57D9B}">
      <dgm:prSet/>
      <dgm:spPr>
        <a:blipFill dpi="0"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loseup of finger pushing power button" title="Sample Picture"/>
        </a:ext>
      </dgm:extLst>
    </dgm:pt>
    <dgm:pt modelId="{2F80060B-2178-4C39-88DE-E22E8C663FD1}">
      <dgm:prSet phldrT="[Text]"/>
      <dgm:spPr/>
      <dgm:t>
        <a:bodyPr/>
        <a:lstStyle/>
        <a:p>
          <a:r>
            <a:rPr lang="en-US" dirty="0"/>
            <a:t>Welcome</a:t>
          </a:r>
        </a:p>
      </dgm:t>
    </dgm:pt>
    <dgm:pt modelId="{8B1FFC24-0A78-4047-BFB1-2046A9542B6F}" type="parTrans" cxnId="{1D8ECA4B-E737-4CD8-ACFC-DE18A28E6C07}">
      <dgm:prSet/>
      <dgm:spPr/>
      <dgm:t>
        <a:bodyPr/>
        <a:lstStyle/>
        <a:p>
          <a:endParaRPr lang="en-US"/>
        </a:p>
      </dgm:t>
    </dgm:pt>
    <dgm:pt modelId="{24613E54-F040-4D87-9E02-F9F71F79060E}" type="sibTrans" cxnId="{1D8ECA4B-E737-4CD8-ACFC-DE18A28E6C07}">
      <dgm:prSet/>
      <dgm:spPr>
        <a:blipFill dpi="0"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loseup of hand holding pen and pointing to data in column chart" title="Sample Picture"/>
        </a:ext>
      </dgm:extLst>
    </dgm:pt>
    <dgm:pt modelId="{28102DFD-5914-47DE-A80F-58C721024B80}" type="pres">
      <dgm:prSet presAssocID="{0FA85C9F-FCD6-4993-9528-4311BF84B060}" presName="Name0" presStyleCnt="0">
        <dgm:presLayoutVars>
          <dgm:chMax val="7"/>
          <dgm:chPref val="7"/>
          <dgm:dir/>
        </dgm:presLayoutVars>
      </dgm:prSet>
      <dgm:spPr/>
    </dgm:pt>
    <dgm:pt modelId="{173C0D5B-2D86-456D-A251-8B716EB11AFA}" type="pres">
      <dgm:prSet presAssocID="{0FA85C9F-FCD6-4993-9528-4311BF84B060}" presName="dot1" presStyleLbl="alignNode1" presStyleIdx="0" presStyleCnt="13"/>
      <dgm:spPr/>
    </dgm:pt>
    <dgm:pt modelId="{8DC00181-D81A-4F72-A6D3-399EA3C15E73}" type="pres">
      <dgm:prSet presAssocID="{0FA85C9F-FCD6-4993-9528-4311BF84B060}" presName="dot2" presStyleLbl="alignNode1" presStyleIdx="1" presStyleCnt="13"/>
      <dgm:spPr/>
    </dgm:pt>
    <dgm:pt modelId="{226876B2-78A7-408C-8E45-1C8F63D543CB}" type="pres">
      <dgm:prSet presAssocID="{0FA85C9F-FCD6-4993-9528-4311BF84B060}" presName="dot3" presStyleLbl="alignNode1" presStyleIdx="2" presStyleCnt="13"/>
      <dgm:spPr/>
    </dgm:pt>
    <dgm:pt modelId="{23B56457-2346-4EA1-A1AC-1DD61A1D74A4}" type="pres">
      <dgm:prSet presAssocID="{0FA85C9F-FCD6-4993-9528-4311BF84B060}" presName="dot4" presStyleLbl="alignNode1" presStyleIdx="3" presStyleCnt="13"/>
      <dgm:spPr/>
    </dgm:pt>
    <dgm:pt modelId="{1C728761-B222-436F-8742-41E3FE1663C6}" type="pres">
      <dgm:prSet presAssocID="{0FA85C9F-FCD6-4993-9528-4311BF84B060}" presName="dot5" presStyleLbl="alignNode1" presStyleIdx="4" presStyleCnt="13"/>
      <dgm:spPr/>
    </dgm:pt>
    <dgm:pt modelId="{3D62AC57-7E65-4F55-B2C5-DE2DA495D972}" type="pres">
      <dgm:prSet presAssocID="{0FA85C9F-FCD6-4993-9528-4311BF84B060}" presName="dot6" presStyleLbl="alignNode1" presStyleIdx="5" presStyleCnt="13"/>
      <dgm:spPr/>
    </dgm:pt>
    <dgm:pt modelId="{B9F44449-A2CF-46FB-A980-E172ECF811A0}" type="pres">
      <dgm:prSet presAssocID="{0FA85C9F-FCD6-4993-9528-4311BF84B060}" presName="dotArrow1" presStyleLbl="alignNode1" presStyleIdx="6" presStyleCnt="13"/>
      <dgm:spPr/>
    </dgm:pt>
    <dgm:pt modelId="{E648252E-CAA2-455A-A82D-AC6BB7541290}" type="pres">
      <dgm:prSet presAssocID="{0FA85C9F-FCD6-4993-9528-4311BF84B060}" presName="dotArrow2" presStyleLbl="alignNode1" presStyleIdx="7" presStyleCnt="13"/>
      <dgm:spPr/>
    </dgm:pt>
    <dgm:pt modelId="{714104D8-930A-4A1F-B402-2BE77935EFCA}" type="pres">
      <dgm:prSet presAssocID="{0FA85C9F-FCD6-4993-9528-4311BF84B060}" presName="dotArrow3" presStyleLbl="alignNode1" presStyleIdx="8" presStyleCnt="13" custAng="0"/>
      <dgm:spPr/>
    </dgm:pt>
    <dgm:pt modelId="{3F3A5ABE-0386-4878-B907-72E8EB073835}" type="pres">
      <dgm:prSet presAssocID="{0FA85C9F-FCD6-4993-9528-4311BF84B060}" presName="dotArrow4" presStyleLbl="alignNode1" presStyleIdx="9" presStyleCnt="13"/>
      <dgm:spPr/>
    </dgm:pt>
    <dgm:pt modelId="{66B157D2-617F-4600-81C1-54D22E05BD4D}" type="pres">
      <dgm:prSet presAssocID="{0FA85C9F-FCD6-4993-9528-4311BF84B060}" presName="dotArrow5" presStyleLbl="alignNode1" presStyleIdx="10" presStyleCnt="13"/>
      <dgm:spPr/>
    </dgm:pt>
    <dgm:pt modelId="{416A2F15-73F9-46F3-AD47-B996F5DC5F04}" type="pres">
      <dgm:prSet presAssocID="{0FA85C9F-FCD6-4993-9528-4311BF84B060}" presName="dotArrow6" presStyleLbl="alignNode1" presStyleIdx="11" presStyleCnt="13"/>
      <dgm:spPr/>
    </dgm:pt>
    <dgm:pt modelId="{DA7AAD41-5E68-49D8-BAB9-31F95DE8BA53}" type="pres">
      <dgm:prSet presAssocID="{0FA85C9F-FCD6-4993-9528-4311BF84B060}" presName="dotArrow7" presStyleLbl="alignNode1" presStyleIdx="12" presStyleCnt="13"/>
      <dgm:spPr/>
    </dgm:pt>
    <dgm:pt modelId="{AFAE8CB1-BD31-4AB5-813F-04CE280D7BC3}" type="pres">
      <dgm:prSet presAssocID="{AB1508C4-962A-456C-9EFB-7744E7A6850E}" presName="parTx1" presStyleLbl="node1" presStyleIdx="0" presStyleCnt="4"/>
      <dgm:spPr/>
    </dgm:pt>
    <dgm:pt modelId="{7A566C52-34DA-42C8-B174-71CC7A781691}" type="pres">
      <dgm:prSet presAssocID="{0DD5DE82-B95D-4528-A702-A258F5E2C4C0}" presName="picture1" presStyleCnt="0"/>
      <dgm:spPr/>
    </dgm:pt>
    <dgm:pt modelId="{1BDDF1A7-8F9A-491D-B616-D31125DA6177}" type="pres">
      <dgm:prSet presAssocID="{0DD5DE82-B95D-4528-A702-A258F5E2C4C0}" presName="imageRepeatNode" presStyleLbl="fgImgPlace1" presStyleIdx="0" presStyleCnt="4"/>
      <dgm:spPr/>
    </dgm:pt>
    <dgm:pt modelId="{BF5FB39A-E76A-41A6-9CD2-5241CA14CD11}" type="pres">
      <dgm:prSet presAssocID="{77BA099B-FABA-4EDB-8759-5E2C45E01008}" presName="parTx2" presStyleLbl="node1" presStyleIdx="1" presStyleCnt="4"/>
      <dgm:spPr/>
    </dgm:pt>
    <dgm:pt modelId="{FE9334F1-DEDC-4E95-AD4A-34B2CF0E07EA}" type="pres">
      <dgm:prSet presAssocID="{EE4C2868-C8D1-438D-84C2-1764E0A268CC}" presName="picture2" presStyleCnt="0"/>
      <dgm:spPr/>
    </dgm:pt>
    <dgm:pt modelId="{49CE950B-4F82-48D2-AF26-10C2170F8BB6}" type="pres">
      <dgm:prSet presAssocID="{EE4C2868-C8D1-438D-84C2-1764E0A268CC}" presName="imageRepeatNode" presStyleLbl="fgImgPlace1" presStyleIdx="1" presStyleCnt="4"/>
      <dgm:spPr/>
    </dgm:pt>
    <dgm:pt modelId="{3B45C4F7-D19B-42C3-A789-66A22F76A733}" type="pres">
      <dgm:prSet presAssocID="{FE41D54D-1250-4C9D-AE1C-6ADFB89E3A98}" presName="parTx3" presStyleLbl="node1" presStyleIdx="2" presStyleCnt="4"/>
      <dgm:spPr/>
    </dgm:pt>
    <dgm:pt modelId="{DE055CD2-B817-46B5-8983-1F71A1E65B84}" type="pres">
      <dgm:prSet presAssocID="{58C2F588-1BB4-4D51-A46C-70E04AC3E278}" presName="picture3" presStyleCnt="0"/>
      <dgm:spPr/>
    </dgm:pt>
    <dgm:pt modelId="{BD330E29-DA28-4F5D-921B-C021D1F357B7}" type="pres">
      <dgm:prSet presAssocID="{58C2F588-1BB4-4D51-A46C-70E04AC3E278}" presName="imageRepeatNode" presStyleLbl="fgImgPlace1" presStyleIdx="2" presStyleCnt="4"/>
      <dgm:spPr/>
    </dgm:pt>
    <dgm:pt modelId="{F1D93BF6-B135-4FEA-A569-2A895E5EAD4C}" type="pres">
      <dgm:prSet presAssocID="{2F80060B-2178-4C39-88DE-E22E8C663FD1}" presName="parTx4" presStyleLbl="node1" presStyleIdx="3" presStyleCnt="4"/>
      <dgm:spPr/>
    </dgm:pt>
    <dgm:pt modelId="{E28CBBAF-2F67-48C8-BE43-60C3A551D688}" type="pres">
      <dgm:prSet presAssocID="{24613E54-F040-4D87-9E02-F9F71F79060E}" presName="picture4" presStyleCnt="0"/>
      <dgm:spPr/>
    </dgm:pt>
    <dgm:pt modelId="{6BFFBD56-1663-40C9-A9CA-11AB837289A3}" type="pres">
      <dgm:prSet presAssocID="{24613E54-F040-4D87-9E02-F9F71F79060E}" presName="imageRepeatNode" presStyleLbl="fgImgPlace1" presStyleIdx="3" presStyleCnt="4"/>
      <dgm:spPr/>
    </dgm:pt>
  </dgm:ptLst>
  <dgm:cxnLst>
    <dgm:cxn modelId="{B6434206-A07E-47C0-B230-DE5AF9EEF34B}" type="presOf" srcId="{0FA85C9F-FCD6-4993-9528-4311BF84B060}" destId="{28102DFD-5914-47DE-A80F-58C721024B80}" srcOrd="0" destOrd="0" presId="urn:microsoft.com/office/officeart/2008/layout/AscendingPictureAccentProcess"/>
    <dgm:cxn modelId="{85AE540B-4238-47F8-B1CD-78F2C6AA89BC}" type="presOf" srcId="{EE4C2868-C8D1-438D-84C2-1764E0A268CC}" destId="{49CE950B-4F82-48D2-AF26-10C2170F8BB6}" srcOrd="0" destOrd="0" presId="urn:microsoft.com/office/officeart/2008/layout/AscendingPictureAccentProcess"/>
    <dgm:cxn modelId="{F25F6826-8CA4-44FF-B745-E2B6BE1F0B73}" type="presOf" srcId="{24613E54-F040-4D87-9E02-F9F71F79060E}" destId="{6BFFBD56-1663-40C9-A9CA-11AB837289A3}" srcOrd="0" destOrd="0" presId="urn:microsoft.com/office/officeart/2008/layout/AscendingPictureAccentProcess"/>
    <dgm:cxn modelId="{99DAE036-FD5F-4E8F-869A-4970D58FDE3E}" type="presOf" srcId="{58C2F588-1BB4-4D51-A46C-70E04AC3E278}" destId="{BD330E29-DA28-4F5D-921B-C021D1F357B7}" srcOrd="0" destOrd="0" presId="urn:microsoft.com/office/officeart/2008/layout/AscendingPictureAccentProcess"/>
    <dgm:cxn modelId="{AC839F40-C05E-41CD-9415-03F68BE022EB}" srcId="{0FA85C9F-FCD6-4993-9528-4311BF84B060}" destId="{77BA099B-FABA-4EDB-8759-5E2C45E01008}" srcOrd="1" destOrd="0" parTransId="{4C46E7D0-91BB-4252-A54B-DE010D9F9F06}" sibTransId="{EE4C2868-C8D1-438D-84C2-1764E0A268CC}"/>
    <dgm:cxn modelId="{7C2FF761-9D01-4276-B5B0-05B2CFFCC3D5}" type="presOf" srcId="{AB1508C4-962A-456C-9EFB-7744E7A6850E}" destId="{AFAE8CB1-BD31-4AB5-813F-04CE280D7BC3}" srcOrd="0" destOrd="0" presId="urn:microsoft.com/office/officeart/2008/layout/AscendingPictureAccentProcess"/>
    <dgm:cxn modelId="{1D8ECA4B-E737-4CD8-ACFC-DE18A28E6C07}" srcId="{0FA85C9F-FCD6-4993-9528-4311BF84B060}" destId="{2F80060B-2178-4C39-88DE-E22E8C663FD1}" srcOrd="3" destOrd="0" parTransId="{8B1FFC24-0A78-4047-BFB1-2046A9542B6F}" sibTransId="{24613E54-F040-4D87-9E02-F9F71F79060E}"/>
    <dgm:cxn modelId="{9D92BF6C-C70E-4372-9CE8-102B09C068E5}" srcId="{0FA85C9F-FCD6-4993-9528-4311BF84B060}" destId="{AB1508C4-962A-456C-9EFB-7744E7A6850E}" srcOrd="0" destOrd="0" parTransId="{2228883B-4DCC-4D74-AFD0-B6D0AFC41D97}" sibTransId="{0DD5DE82-B95D-4528-A702-A258F5E2C4C0}"/>
    <dgm:cxn modelId="{CADC489E-D0D5-49CE-9399-CF7635ED6DFD}" type="presOf" srcId="{2F80060B-2178-4C39-88DE-E22E8C663FD1}" destId="{F1D93BF6-B135-4FEA-A569-2A895E5EAD4C}" srcOrd="0" destOrd="0" presId="urn:microsoft.com/office/officeart/2008/layout/AscendingPictureAccentProcess"/>
    <dgm:cxn modelId="{83AF91A2-CE4C-4E1E-8EA6-BF4636D75FB3}" type="presOf" srcId="{FE41D54D-1250-4C9D-AE1C-6ADFB89E3A98}" destId="{3B45C4F7-D19B-42C3-A789-66A22F76A733}" srcOrd="0" destOrd="0" presId="urn:microsoft.com/office/officeart/2008/layout/AscendingPictureAccentProcess"/>
    <dgm:cxn modelId="{E63875D3-AF8D-481A-AADA-3FF7DCF57D9B}" srcId="{0FA85C9F-FCD6-4993-9528-4311BF84B060}" destId="{FE41D54D-1250-4C9D-AE1C-6ADFB89E3A98}" srcOrd="2" destOrd="0" parTransId="{E407F257-8AE5-49F2-A8D0-34676DBB7188}" sibTransId="{58C2F588-1BB4-4D51-A46C-70E04AC3E278}"/>
    <dgm:cxn modelId="{1301C7D6-FCEF-4846-8152-1D73F17BE67A}" type="presOf" srcId="{0DD5DE82-B95D-4528-A702-A258F5E2C4C0}" destId="{1BDDF1A7-8F9A-491D-B616-D31125DA6177}" srcOrd="0" destOrd="0" presId="urn:microsoft.com/office/officeart/2008/layout/AscendingPictureAccentProcess"/>
    <dgm:cxn modelId="{6312C5F7-88FB-49B5-BC4C-DAAAB4B642AB}" type="presOf" srcId="{77BA099B-FABA-4EDB-8759-5E2C45E01008}" destId="{BF5FB39A-E76A-41A6-9CD2-5241CA14CD11}" srcOrd="0" destOrd="0" presId="urn:microsoft.com/office/officeart/2008/layout/AscendingPictureAccentProcess"/>
    <dgm:cxn modelId="{D7FA986C-C593-45AF-A814-3727FD5BF863}" type="presParOf" srcId="{28102DFD-5914-47DE-A80F-58C721024B80}" destId="{173C0D5B-2D86-456D-A251-8B716EB11AFA}" srcOrd="0" destOrd="0" presId="urn:microsoft.com/office/officeart/2008/layout/AscendingPictureAccentProcess"/>
    <dgm:cxn modelId="{C30CCB99-EF77-45B4-9194-B5273A99809D}" type="presParOf" srcId="{28102DFD-5914-47DE-A80F-58C721024B80}" destId="{8DC00181-D81A-4F72-A6D3-399EA3C15E73}" srcOrd="1" destOrd="0" presId="urn:microsoft.com/office/officeart/2008/layout/AscendingPictureAccentProcess"/>
    <dgm:cxn modelId="{73CEC24E-F315-4D16-8CF2-E2D5E5915613}" type="presParOf" srcId="{28102DFD-5914-47DE-A80F-58C721024B80}" destId="{226876B2-78A7-408C-8E45-1C8F63D543CB}" srcOrd="2" destOrd="0" presId="urn:microsoft.com/office/officeart/2008/layout/AscendingPictureAccentProcess"/>
    <dgm:cxn modelId="{4E729A14-EE08-43CA-A780-9E9B4F260115}" type="presParOf" srcId="{28102DFD-5914-47DE-A80F-58C721024B80}" destId="{23B56457-2346-4EA1-A1AC-1DD61A1D74A4}" srcOrd="3" destOrd="0" presId="urn:microsoft.com/office/officeart/2008/layout/AscendingPictureAccentProcess"/>
    <dgm:cxn modelId="{2FE74EE6-CEA4-4457-8F48-42F001637188}" type="presParOf" srcId="{28102DFD-5914-47DE-A80F-58C721024B80}" destId="{1C728761-B222-436F-8742-41E3FE1663C6}" srcOrd="4" destOrd="0" presId="urn:microsoft.com/office/officeart/2008/layout/AscendingPictureAccentProcess"/>
    <dgm:cxn modelId="{D9F5AB6A-C45A-4E6B-AC44-C220841F2C9B}" type="presParOf" srcId="{28102DFD-5914-47DE-A80F-58C721024B80}" destId="{3D62AC57-7E65-4F55-B2C5-DE2DA495D972}" srcOrd="5" destOrd="0" presId="urn:microsoft.com/office/officeart/2008/layout/AscendingPictureAccentProcess"/>
    <dgm:cxn modelId="{B3175A18-F12B-4CA9-A0A7-A3E8BEBA5DB7}" type="presParOf" srcId="{28102DFD-5914-47DE-A80F-58C721024B80}" destId="{B9F44449-A2CF-46FB-A980-E172ECF811A0}" srcOrd="6" destOrd="0" presId="urn:microsoft.com/office/officeart/2008/layout/AscendingPictureAccentProcess"/>
    <dgm:cxn modelId="{B58E116D-1CC7-4514-B52C-326F5A1E603E}" type="presParOf" srcId="{28102DFD-5914-47DE-A80F-58C721024B80}" destId="{E648252E-CAA2-455A-A82D-AC6BB7541290}" srcOrd="7" destOrd="0" presId="urn:microsoft.com/office/officeart/2008/layout/AscendingPictureAccentProcess"/>
    <dgm:cxn modelId="{B11260E7-414C-4D0A-B233-55AC927C9FF3}" type="presParOf" srcId="{28102DFD-5914-47DE-A80F-58C721024B80}" destId="{714104D8-930A-4A1F-B402-2BE77935EFCA}" srcOrd="8" destOrd="0" presId="urn:microsoft.com/office/officeart/2008/layout/AscendingPictureAccentProcess"/>
    <dgm:cxn modelId="{13DF91C8-8626-456E-B97C-AEFA1072DBAE}" type="presParOf" srcId="{28102DFD-5914-47DE-A80F-58C721024B80}" destId="{3F3A5ABE-0386-4878-B907-72E8EB073835}" srcOrd="9" destOrd="0" presId="urn:microsoft.com/office/officeart/2008/layout/AscendingPictureAccentProcess"/>
    <dgm:cxn modelId="{E8C1AA17-E3DD-47E3-9302-93EB5DD55997}" type="presParOf" srcId="{28102DFD-5914-47DE-A80F-58C721024B80}" destId="{66B157D2-617F-4600-81C1-54D22E05BD4D}" srcOrd="10" destOrd="0" presId="urn:microsoft.com/office/officeart/2008/layout/AscendingPictureAccentProcess"/>
    <dgm:cxn modelId="{F5128F9A-0464-4C49-A296-EC5711E71BA0}" type="presParOf" srcId="{28102DFD-5914-47DE-A80F-58C721024B80}" destId="{416A2F15-73F9-46F3-AD47-B996F5DC5F04}" srcOrd="11" destOrd="0" presId="urn:microsoft.com/office/officeart/2008/layout/AscendingPictureAccentProcess"/>
    <dgm:cxn modelId="{FFB31723-83C0-4406-9DB2-540233E41162}" type="presParOf" srcId="{28102DFD-5914-47DE-A80F-58C721024B80}" destId="{DA7AAD41-5E68-49D8-BAB9-31F95DE8BA53}" srcOrd="12" destOrd="0" presId="urn:microsoft.com/office/officeart/2008/layout/AscendingPictureAccentProcess"/>
    <dgm:cxn modelId="{D57329B7-9B9F-4A21-B730-4F34934DEEC3}" type="presParOf" srcId="{28102DFD-5914-47DE-A80F-58C721024B80}" destId="{AFAE8CB1-BD31-4AB5-813F-04CE280D7BC3}" srcOrd="13" destOrd="0" presId="urn:microsoft.com/office/officeart/2008/layout/AscendingPictureAccentProcess"/>
    <dgm:cxn modelId="{3F2B3257-BFBB-4E0E-837F-5FE0B5DFD114}" type="presParOf" srcId="{28102DFD-5914-47DE-A80F-58C721024B80}" destId="{7A566C52-34DA-42C8-B174-71CC7A781691}" srcOrd="14" destOrd="0" presId="urn:microsoft.com/office/officeart/2008/layout/AscendingPictureAccentProcess"/>
    <dgm:cxn modelId="{B16E1F13-D49F-418B-BA9C-C2226DFEFD9C}" type="presParOf" srcId="{7A566C52-34DA-42C8-B174-71CC7A781691}" destId="{1BDDF1A7-8F9A-491D-B616-D31125DA6177}" srcOrd="0" destOrd="0" presId="urn:microsoft.com/office/officeart/2008/layout/AscendingPictureAccentProcess"/>
    <dgm:cxn modelId="{578DEF03-F3B7-491F-93A3-1468D4768550}" type="presParOf" srcId="{28102DFD-5914-47DE-A80F-58C721024B80}" destId="{BF5FB39A-E76A-41A6-9CD2-5241CA14CD11}" srcOrd="15" destOrd="0" presId="urn:microsoft.com/office/officeart/2008/layout/AscendingPictureAccentProcess"/>
    <dgm:cxn modelId="{CEA17F9C-EABD-4E65-97E8-E1452B0A2430}" type="presParOf" srcId="{28102DFD-5914-47DE-A80F-58C721024B80}" destId="{FE9334F1-DEDC-4E95-AD4A-34B2CF0E07EA}" srcOrd="16" destOrd="0" presId="urn:microsoft.com/office/officeart/2008/layout/AscendingPictureAccentProcess"/>
    <dgm:cxn modelId="{D7D820C6-79C3-4850-8A8A-01BF98EFCCA5}" type="presParOf" srcId="{FE9334F1-DEDC-4E95-AD4A-34B2CF0E07EA}" destId="{49CE950B-4F82-48D2-AF26-10C2170F8BB6}" srcOrd="0" destOrd="0" presId="urn:microsoft.com/office/officeart/2008/layout/AscendingPictureAccentProcess"/>
    <dgm:cxn modelId="{DE027C89-6D38-495D-BE1E-71307054C39A}" type="presParOf" srcId="{28102DFD-5914-47DE-A80F-58C721024B80}" destId="{3B45C4F7-D19B-42C3-A789-66A22F76A733}" srcOrd="17" destOrd="0" presId="urn:microsoft.com/office/officeart/2008/layout/AscendingPictureAccentProcess"/>
    <dgm:cxn modelId="{5AC7CE54-AC28-4DFF-8AD2-F07D5D0CB59E}" type="presParOf" srcId="{28102DFD-5914-47DE-A80F-58C721024B80}" destId="{DE055CD2-B817-46B5-8983-1F71A1E65B84}" srcOrd="18" destOrd="0" presId="urn:microsoft.com/office/officeart/2008/layout/AscendingPictureAccentProcess"/>
    <dgm:cxn modelId="{64B631A9-CB7C-43DA-85FA-558068CFCBC1}" type="presParOf" srcId="{DE055CD2-B817-46B5-8983-1F71A1E65B84}" destId="{BD330E29-DA28-4F5D-921B-C021D1F357B7}" srcOrd="0" destOrd="0" presId="urn:microsoft.com/office/officeart/2008/layout/AscendingPictureAccentProcess"/>
    <dgm:cxn modelId="{D0D33925-DDB5-4532-A6C4-F061A6DF1B98}" type="presParOf" srcId="{28102DFD-5914-47DE-A80F-58C721024B80}" destId="{F1D93BF6-B135-4FEA-A569-2A895E5EAD4C}" srcOrd="19" destOrd="0" presId="urn:microsoft.com/office/officeart/2008/layout/AscendingPictureAccentProcess"/>
    <dgm:cxn modelId="{DD1EB883-9544-4ADD-83D2-F0FF7A58D859}" type="presParOf" srcId="{28102DFD-5914-47DE-A80F-58C721024B80}" destId="{E28CBBAF-2F67-48C8-BE43-60C3A551D688}" srcOrd="20" destOrd="0" presId="urn:microsoft.com/office/officeart/2008/layout/AscendingPictureAccentProcess"/>
    <dgm:cxn modelId="{133387C1-C82F-4AC9-B974-D64BE5907F4E}" type="presParOf" srcId="{E28CBBAF-2F67-48C8-BE43-60C3A551D688}" destId="{6BFFBD56-1663-40C9-A9CA-11AB837289A3}" srcOrd="0" destOrd="0" presId="urn:microsoft.com/office/officeart/2008/layout/AscendingPictureAccent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3C0D5B-2D86-456D-A251-8B716EB11AFA}">
      <dsp:nvSpPr>
        <dsp:cNvPr id="0" name=""/>
        <dsp:cNvSpPr/>
      </dsp:nvSpPr>
      <dsp:spPr>
        <a:xfrm>
          <a:off x="2580036" y="4763702"/>
          <a:ext cx="123236" cy="123236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DC00181-D81A-4F72-A6D3-399EA3C15E73}">
      <dsp:nvSpPr>
        <dsp:cNvPr id="0" name=""/>
        <dsp:cNvSpPr/>
      </dsp:nvSpPr>
      <dsp:spPr>
        <a:xfrm>
          <a:off x="2305521" y="4888876"/>
          <a:ext cx="123236" cy="123236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6876B2-78A7-408C-8E45-1C8F63D543CB}">
      <dsp:nvSpPr>
        <dsp:cNvPr id="0" name=""/>
        <dsp:cNvSpPr/>
      </dsp:nvSpPr>
      <dsp:spPr>
        <a:xfrm>
          <a:off x="2022888" y="4991926"/>
          <a:ext cx="123236" cy="123236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B56457-2346-4EA1-A1AC-1DD61A1D74A4}">
      <dsp:nvSpPr>
        <dsp:cNvPr id="0" name=""/>
        <dsp:cNvSpPr/>
      </dsp:nvSpPr>
      <dsp:spPr>
        <a:xfrm>
          <a:off x="1732139" y="5072270"/>
          <a:ext cx="123236" cy="123236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728761-B222-436F-8742-41E3FE1663C6}">
      <dsp:nvSpPr>
        <dsp:cNvPr id="0" name=""/>
        <dsp:cNvSpPr/>
      </dsp:nvSpPr>
      <dsp:spPr>
        <a:xfrm>
          <a:off x="3863321" y="3718063"/>
          <a:ext cx="123236" cy="123236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D62AC57-7E65-4F55-B2C5-DE2DA495D972}">
      <dsp:nvSpPr>
        <dsp:cNvPr id="0" name=""/>
        <dsp:cNvSpPr/>
      </dsp:nvSpPr>
      <dsp:spPr>
        <a:xfrm>
          <a:off x="4595361" y="2183955"/>
          <a:ext cx="123236" cy="123236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F44449-A2CF-46FB-A980-E172ECF811A0}">
      <dsp:nvSpPr>
        <dsp:cNvPr id="0" name=""/>
        <dsp:cNvSpPr/>
      </dsp:nvSpPr>
      <dsp:spPr>
        <a:xfrm>
          <a:off x="4397592" y="269667"/>
          <a:ext cx="123236" cy="123236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48252E-CAA2-455A-A82D-AC6BB7541290}">
      <dsp:nvSpPr>
        <dsp:cNvPr id="0" name=""/>
        <dsp:cNvSpPr/>
      </dsp:nvSpPr>
      <dsp:spPr>
        <a:xfrm>
          <a:off x="4573223" y="145075"/>
          <a:ext cx="123236" cy="123236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4104D8-930A-4A1F-B402-2BE77935EFCA}">
      <dsp:nvSpPr>
        <dsp:cNvPr id="0" name=""/>
        <dsp:cNvSpPr/>
      </dsp:nvSpPr>
      <dsp:spPr>
        <a:xfrm>
          <a:off x="4748854" y="20483"/>
          <a:ext cx="123236" cy="123236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3A5ABE-0386-4878-B907-72E8EB073835}">
      <dsp:nvSpPr>
        <dsp:cNvPr id="0" name=""/>
        <dsp:cNvSpPr/>
      </dsp:nvSpPr>
      <dsp:spPr>
        <a:xfrm>
          <a:off x="4924484" y="145075"/>
          <a:ext cx="123236" cy="123236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6B157D2-617F-4600-81C1-54D22E05BD4D}">
      <dsp:nvSpPr>
        <dsp:cNvPr id="0" name=""/>
        <dsp:cNvSpPr/>
      </dsp:nvSpPr>
      <dsp:spPr>
        <a:xfrm>
          <a:off x="5100853" y="269667"/>
          <a:ext cx="123236" cy="123236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6A2F15-73F9-46F3-AD47-B996F5DC5F04}">
      <dsp:nvSpPr>
        <dsp:cNvPr id="0" name=""/>
        <dsp:cNvSpPr/>
      </dsp:nvSpPr>
      <dsp:spPr>
        <a:xfrm>
          <a:off x="4748854" y="283640"/>
          <a:ext cx="123236" cy="123236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A7AAD41-5E68-49D8-BAB9-31F95DE8BA53}">
      <dsp:nvSpPr>
        <dsp:cNvPr id="0" name=""/>
        <dsp:cNvSpPr/>
      </dsp:nvSpPr>
      <dsp:spPr>
        <a:xfrm>
          <a:off x="4748854" y="546796"/>
          <a:ext cx="123236" cy="123236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FAE8CB1-BD31-4AB5-813F-04CE280D7BC3}">
      <dsp:nvSpPr>
        <dsp:cNvPr id="0" name=""/>
        <dsp:cNvSpPr/>
      </dsp:nvSpPr>
      <dsp:spPr>
        <a:xfrm>
          <a:off x="1029247" y="5319612"/>
          <a:ext cx="2652908" cy="71145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1532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Fall 2019</a:t>
          </a:r>
        </a:p>
      </dsp:txBody>
      <dsp:txXfrm>
        <a:off x="1063977" y="5354342"/>
        <a:ext cx="2583448" cy="641993"/>
      </dsp:txXfrm>
    </dsp:sp>
    <dsp:sp modelId="{1BDDF1A7-8F9A-491D-B616-D31125DA6177}">
      <dsp:nvSpPr>
        <dsp:cNvPr id="0" name=""/>
        <dsp:cNvSpPr/>
      </dsp:nvSpPr>
      <dsp:spPr>
        <a:xfrm>
          <a:off x="293886" y="4621840"/>
          <a:ext cx="1230152" cy="1230197"/>
        </a:xfrm>
        <a:prstGeom prst="ellipse">
          <a:avLst/>
        </a:prstGeom>
        <a:blipFill dpi="0"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5FB39A-E76A-41A6-9CD2-5241CA14CD11}">
      <dsp:nvSpPr>
        <dsp:cNvPr id="0" name=""/>
        <dsp:cNvSpPr/>
      </dsp:nvSpPr>
      <dsp:spPr>
        <a:xfrm>
          <a:off x="3410592" y="4460861"/>
          <a:ext cx="2652908" cy="711453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1532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Summer</a:t>
          </a:r>
        </a:p>
      </dsp:txBody>
      <dsp:txXfrm>
        <a:off x="3445322" y="4495591"/>
        <a:ext cx="2583448" cy="641993"/>
      </dsp:txXfrm>
    </dsp:sp>
    <dsp:sp modelId="{49CE950B-4F82-48D2-AF26-10C2170F8BB6}">
      <dsp:nvSpPr>
        <dsp:cNvPr id="0" name=""/>
        <dsp:cNvSpPr/>
      </dsp:nvSpPr>
      <dsp:spPr>
        <a:xfrm>
          <a:off x="2675231" y="3763089"/>
          <a:ext cx="1230152" cy="1230197"/>
        </a:xfrm>
        <a:prstGeom prst="ellipse">
          <a:avLst/>
        </a:prstGeom>
        <a:blipFill dpi="0"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45C4F7-D19B-42C3-A789-66A22F76A733}">
      <dsp:nvSpPr>
        <dsp:cNvPr id="0" name=""/>
        <dsp:cNvSpPr/>
      </dsp:nvSpPr>
      <dsp:spPr>
        <a:xfrm>
          <a:off x="4424527" y="3106653"/>
          <a:ext cx="2652908" cy="711453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1532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Updates</a:t>
          </a:r>
        </a:p>
      </dsp:txBody>
      <dsp:txXfrm>
        <a:off x="4459257" y="3141383"/>
        <a:ext cx="2583448" cy="641993"/>
      </dsp:txXfrm>
    </dsp:sp>
    <dsp:sp modelId="{BD330E29-DA28-4F5D-921B-C021D1F357B7}">
      <dsp:nvSpPr>
        <dsp:cNvPr id="0" name=""/>
        <dsp:cNvSpPr/>
      </dsp:nvSpPr>
      <dsp:spPr>
        <a:xfrm>
          <a:off x="3689166" y="2408881"/>
          <a:ext cx="1230152" cy="1230197"/>
        </a:xfrm>
        <a:prstGeom prst="ellipse">
          <a:avLst/>
        </a:prstGeom>
        <a:blipFill dpi="0"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D93BF6-B135-4FEA-A569-2A895E5EAD4C}">
      <dsp:nvSpPr>
        <dsp:cNvPr id="0" name=""/>
        <dsp:cNvSpPr/>
      </dsp:nvSpPr>
      <dsp:spPr>
        <a:xfrm>
          <a:off x="4869507" y="1493365"/>
          <a:ext cx="2455018" cy="711453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1532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Welcome</a:t>
          </a:r>
        </a:p>
      </dsp:txBody>
      <dsp:txXfrm>
        <a:off x="4904237" y="1528095"/>
        <a:ext cx="2385558" cy="641993"/>
      </dsp:txXfrm>
    </dsp:sp>
    <dsp:sp modelId="{6BFFBD56-1663-40C9-A9CA-11AB837289A3}">
      <dsp:nvSpPr>
        <dsp:cNvPr id="0" name=""/>
        <dsp:cNvSpPr/>
      </dsp:nvSpPr>
      <dsp:spPr>
        <a:xfrm>
          <a:off x="4134146" y="795593"/>
          <a:ext cx="1230152" cy="1230197"/>
        </a:xfrm>
        <a:prstGeom prst="ellipse">
          <a:avLst/>
        </a:prstGeom>
        <a:blipFill dpi="0"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scendingPictureAccentProcess">
  <dgm:title val=""/>
  <dgm:desc val=""/>
  <dgm:catLst>
    <dgm:cat type="process" pri="22500"/>
    <dgm:cat type="picture" pri="16000"/>
    <dgm:cat type="pictureconvert" pri="1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func="var" arg="dir" op="equ" val="norm">
            <dgm:choose name="Name5">
              <dgm:if name="Name6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l" for="ch" forName="parTx1" refType="w" fact="0.2711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2469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7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l" for="ch" forName="parTx1" refType="w" fact="0.366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3333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if>
          <dgm:else name="Name8">
            <dgm:choose name="Name9">
              <dgm:if name="Name10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r" for="ch" forName="parTx1" refType="w" fact="0.7289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7531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1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r" for="ch" forName="parTx1" refType="w" fact="0.634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6667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func="var" arg="dir" op="equ" val="norm">
            <dgm:choose name="Name15">
              <dgm:if name="Name16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3221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3056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2859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309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334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359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3848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1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359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359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197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178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688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3503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17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4274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405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3794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4106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44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477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5106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44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477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477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2614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2369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l" for="ch" forName="parTx2" refType="w" fact="0.4893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4648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if>
          <dgm:else name="Name18">
            <dgm:choose name="Name19">
              <dgm:if name="Name20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6779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6944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7141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690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665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640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6152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9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640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640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803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821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312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6497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21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5726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594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6206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5894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55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522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4894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56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522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522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7386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7631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r" for="ch" forName="parTx2" refType="w" fact="0.5107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5352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func="var" arg="dir" op="equ" val="norm">
            <dgm:choose name="Name25">
              <dgm:if name="Name26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2981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2676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357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44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323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23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6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68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491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513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68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68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487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1328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732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3573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4763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4604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27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3684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3307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912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494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342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23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12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79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6068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6346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79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79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837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1641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l" for="ch" forName="parTx2" refType="w" fact="0.4612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4416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l" for="ch" forName="parTx3" refType="w" fact="0.5886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569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if>
          <dgm:else name="Name28">
            <dgm:choose name="Name29">
              <dgm:if name="Name30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7019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7324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643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55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677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76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4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31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509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486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31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31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513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8672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268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6427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5237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5396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31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6316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6693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088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506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658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76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88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21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3932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3654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21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21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163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8359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r" for="ch" forName="parTx2" refType="w" fact="0.5388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5584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r" for="ch" forName="parTx3" refType="w" fact="0.4114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431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func="var" arg="dir" op="equ" val="norm">
            <dgm:choose name="Name35">
              <dgm:if name="Name36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3253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2949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263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313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67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5486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5267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5462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565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5851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604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565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565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466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1333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10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3972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229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509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722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5588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37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3978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3606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3223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829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717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6709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6441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6679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691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715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739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691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691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793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163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l" for="ch" forName="parTx2" refType="w" fact="0.502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4857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l" for="ch" forName="parTx3" refType="w" fact="0.6394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6231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l" for="ch" forName="parTx4" refType="w" fact="0.6997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6834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if>
          <dgm:else name="Name38">
            <dgm:choose name="Name39">
              <dgm:if name="Name40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6747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7051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736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687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32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4514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4733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4538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434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4149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395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434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434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534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8667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89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6028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771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490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278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4412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41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6022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6394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6777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171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283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3291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3559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3321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308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284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260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308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308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207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837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r" for="ch" forName="parTx2" refType="w" fact="0.498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5143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r" for="ch" forName="parTx3" refType="w" fact="0.3606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3769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r" for="ch" forName="parTx4" refType="w" fact="0.3003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3166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else>
        </dgm:choose>
      </dgm:if>
      <dgm:if name="Name42" axis="ch" ptType="node" func="cnt" op="equ" val="5">
        <dgm:choose name="Name43">
          <dgm:if name="Name44" func="var" arg="dir" op="equ" val="norm">
            <dgm:choose name="Name45">
              <dgm:if name="Name46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3263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001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2733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462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69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484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5549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601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577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5951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6123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629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6467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6123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6123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1746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1631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982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3866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194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5078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827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5712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18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6064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47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3951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634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331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981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68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43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672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7278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699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7207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741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7624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7832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741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741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211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197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l" for="ch" forName="parTx2" refType="w" fact="0.4822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4682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l" for="ch" forName="parTx3" refType="w" fact="0.629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61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l" for="ch" forName="parTx4" refType="w" fact="0.7057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6917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l" for="ch" forName="parTx5" refType="w" fact="0.7484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7344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if>
          <dgm:else name="Name48">
            <dgm:choose name="Name49">
              <dgm:if name="Name50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6737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999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7267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538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30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516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4451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399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422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4049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3877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370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3533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3877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3877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8254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8369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018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6134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806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4922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173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4288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82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3936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51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6049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366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669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019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31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57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328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2722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300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2793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258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2376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2168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258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258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788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802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r" for="ch" forName="parTx2" refType="w" fact="0.5178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5318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r" for="ch" forName="parTx3" refType="w" fact="0.371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38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r" for="ch" forName="parTx4" refType="w" fact="0.2943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3083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r" for="ch" forName="parTx5" refType="w" fact="0.2516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2656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else>
        </dgm:choose>
      </dgm:if>
      <dgm:if name="Name52" axis="ch" ptType="node" func="cnt" op="equ" val="6">
        <dgm:choose name="Name53">
          <dgm:if name="Name54" func="var" arg="dir" op="equ" val="norm">
            <dgm:choose name="Name55">
              <dgm:if name="Name56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3608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3384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15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2923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2688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883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69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5696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624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6509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6281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6437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6593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67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690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6593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6593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091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1988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273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4169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349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524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998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5894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416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6313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644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6541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57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4276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401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739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3464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3186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786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564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67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740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7714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7443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7628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7814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7999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818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7814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7814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479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2356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l" for="ch" forName="parTx2" refType="w" fact="0.5064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4941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l" for="ch" forName="parTx3" refType="w" fact="0.6339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6216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l" for="ch" forName="parTx4" refType="w" fact="0.7108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698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l" for="ch" forName="parTx5" refType="w" fact="0.7604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7481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l" for="ch" forName="parTx6" refType="w" fact="0.7874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7751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if>
          <dgm:else name="Name58">
            <dgm:choose name="Name59">
              <dgm:if name="Name60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6392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6616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84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7077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7312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117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30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4304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375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3491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3719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3563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340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32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309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340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340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909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8012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727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5831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651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475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002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4106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584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3687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356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3459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61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5724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599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261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6536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6814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214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436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32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259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2286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2557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2372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218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2001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181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218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218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522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7644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r" for="ch" forName="parTx2" refType="w" fact="0.4937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5059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r" for="ch" forName="parTx3" refType="w" fact="0.3662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3784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r" for="ch" forName="parTx4" refType="w" fact="0.2893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301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r" for="ch" forName="parTx5" refType="w" fact="0.2397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2519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r" for="ch" forName="parTx6" refType="w" fact="0.2127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2249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else>
        </dgm:choose>
      </dgm:if>
      <dgm:else name="Name62">
        <dgm:choose name="Name63">
          <dgm:if name="Name64" func="var" arg="dir" op="equ" val="norm">
            <dgm:choose name="Name65">
              <dgm:if name="Name66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390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3721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353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337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142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088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926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583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6371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6701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6853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6627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6773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6919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706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7212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6919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6919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556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246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53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4439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511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541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6132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6037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576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648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828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6733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  <dgm:constr type="l" for="ch" forName="parTx7" refType="w" fact="0.6966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6871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l" for="ch" forName="desTx7" refType="r" refFor="ch" refForName="parTx7"/>
                  <dgm:constr type="r" for="ch" forName="desTx7" refType="w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67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445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4244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4026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806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584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803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618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665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7266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7643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7816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7558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772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7892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8058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822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7892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7892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91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2806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l" for="ch" forName="parTx2" refType="w" fact="0.5172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5063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l" for="ch" forName="parTx3" refType="w" fact="0.628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6176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l" for="ch" forName="parTx4" refType="w" fact="0.6994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688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l" for="ch" forName="parTx5" refType="w" fact="0.7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7391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l" for="ch" forName="parTx6" refType="w" fact="0.7788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7679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l" for="ch" forName="parTx7" refType="w" fact="0.794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7836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if>
          <dgm:else name="Name68">
            <dgm:choose name="Name69">
              <dgm:if name="Name70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609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6279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647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663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858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912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074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416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3629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3299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3147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3373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3227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3081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293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2788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3081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3081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444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754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46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5561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489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458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3868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3963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424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352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172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3267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  <dgm:constr type="r" for="ch" forName="parTx7" refType="w" fact="0.3034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3129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r" for="ch" forName="desTx7" refType="l" refFor="ch" refForName="parTx7"/>
                  <dgm:constr type="l" for="ch" forName="desTx7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71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554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5756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5974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194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416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197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382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334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2734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2357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2184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2442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227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2108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1942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177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2108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2108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08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7194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r" for="ch" forName="parTx2" refType="w" fact="0.4828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4937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r" for="ch" forName="parTx3" refType="w" fact="0.371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3824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r" for="ch" forName="parTx4" refType="w" fact="0.3006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311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r" for="ch" forName="parTx5" refType="w" fact="0.2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2609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r" for="ch" forName="parTx6" refType="w" fact="0.2212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2321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r" for="ch" forName="parTx7" refType="w" fact="0.205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2164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else>
        </dgm:choose>
      </dgm:else>
    </dgm:choose>
    <dgm:forEach name="wrapper" axis="self" ptType="parTrans">
      <dgm:forEach name="wrapper2" axis="self" ptType="sibTrans" st="2">
        <dgm:forEach name="imageRepeat" axis="self">
          <dgm:layoutNode name="imageRepeat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 axis="self"/>
          </dgm:layoutNode>
        </dgm:forEach>
      </dgm:forEach>
    </dgm:forEach>
    <dgm:choose name="Name72">
      <dgm:if name="Name73" axis="ch" ptType="node" func="cnt" op="gte" val="2">
        <dgm:layoutNode name="do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4"/>
    </dgm:choose>
    <dgm:choose name="Name75">
      <dgm:if name="Name76" axis="ch" ptType="node" func="cnt" op="gte" val="3">
        <dgm:layoutNode name="do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7"/>
    </dgm:choose>
    <dgm:choose name="Name78">
      <dgm:if name="Name79" axis="ch" ptType="node" func="cnt" op="gte" val="4">
        <dgm:layoutNode name="do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0"/>
    </dgm:choose>
    <dgm:choose name="Name81">
      <dgm:if name="Name82" axis="ch" ptType="node" func="cnt" op="gte" val="5">
        <dgm:layoutNode name="do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3"/>
    </dgm:choose>
    <dgm:choose name="Name84">
      <dgm:if name="Name85" axis="ch" ptType="node" func="cnt" op="gte" val="6">
        <dgm:layoutNode name="do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6"/>
    </dgm:choose>
    <dgm:choose name="Name87">
      <dgm:if name="Name88" axis="ch" ptType="node" func="cnt" op="gte" val="7">
        <dgm:layoutNode name="dot1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9"/>
    </dgm:choose>
    <dgm:choose name="Name90">
      <dgm:if name="Name91" axis="ch" ptType="node" func="cnt" op="gte" val="2">
        <dgm:layoutNode name="dotArrow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92"/>
    </dgm:choose>
    <dgm:forEach name="Name93" axis="ch" ptType="node" cnt="1">
      <dgm:layoutNode name="parTx1">
        <dgm:choose name="Name94">
          <dgm:if name="Name95" func="var" arg="dir" op="equ" val="norm">
            <dgm:alg type="tx">
              <dgm:param type="parTxLTRAlign" val="l"/>
              <dgm:param type="parTxRTLAlign" val="r"/>
            </dgm:alg>
          </dgm:if>
          <dgm:else name="Name96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97">
          <dgm:if name="Name98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99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00">
        <dgm:if name="Name101" axis="ch" ptType="node" func="cnt" op="gte" val="1">
          <dgm:layoutNode name="desTx1" styleLbl="revTx">
            <dgm:varLst>
              <dgm:bulletEnabled val="1"/>
            </dgm:varLst>
            <dgm:choose name="Name102">
              <dgm:if name="Name103" func="var" arg="dir" op="equ" val="norm">
                <dgm:choose name="Name104">
                  <dgm:if name="Name105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06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07">
                <dgm:choose name="Name108">
                  <dgm:if name="Name109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10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11"/>
      </dgm:choose>
    </dgm:forEach>
    <dgm:forEach name="Name112" axis="ch" ptType="sibTrans" hideLastTrans="0" cnt="1">
      <dgm:layoutNode name="picture1">
        <dgm:alg type="sp"/>
        <dgm:shape xmlns:r="http://schemas.openxmlformats.org/officeDocument/2006/relationships" r:blip="">
          <dgm:adjLst/>
        </dgm:shape>
        <dgm:presOf/>
        <dgm:constrLst/>
        <dgm:forEach name="Name113" ref="imageRepeat"/>
      </dgm:layoutNode>
    </dgm:forEach>
    <dgm:forEach name="Name114" axis="ch" ptType="node" st="2" cnt="1">
      <dgm:layoutNode name="parTx2">
        <dgm:choose name="Name115">
          <dgm:if name="Name116" func="var" arg="dir" op="equ" val="norm">
            <dgm:alg type="tx">
              <dgm:param type="parTxLTRAlign" val="l"/>
              <dgm:param type="parTxRTLAlign" val="r"/>
            </dgm:alg>
          </dgm:if>
          <dgm:else name="Name117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18">
          <dgm:if name="Name119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20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21">
        <dgm:if name="Name122" axis="ch" ptType="node" func="cnt" op="gte" val="1">
          <dgm:layoutNode name="desTx2" styleLbl="revTx">
            <dgm:varLst>
              <dgm:bulletEnabled val="1"/>
            </dgm:varLst>
            <dgm:choose name="Name123">
              <dgm:if name="Name124" func="var" arg="dir" op="equ" val="norm">
                <dgm:choose name="Name125">
                  <dgm:if name="Name126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27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28">
                <dgm:choose name="Name129">
                  <dgm:if name="Name130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31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32"/>
      </dgm:choose>
    </dgm:forEach>
    <dgm:forEach name="Name133" axis="ch" ptType="sibTrans" hideLastTrans="0" st="2" cnt="1">
      <dgm:layoutNode name="picture2">
        <dgm:alg type="sp"/>
        <dgm:shape xmlns:r="http://schemas.openxmlformats.org/officeDocument/2006/relationships" r:blip="">
          <dgm:adjLst/>
        </dgm:shape>
        <dgm:presOf/>
        <dgm:constrLst/>
        <dgm:forEach name="Name134" ref="imageRepeat"/>
      </dgm:layoutNode>
    </dgm:forEach>
    <dgm:forEach name="Name135" axis="ch" ptType="node" st="3" cnt="1">
      <dgm:layoutNode name="parTx3">
        <dgm:choose name="Name136">
          <dgm:if name="Name137" func="var" arg="dir" op="equ" val="norm">
            <dgm:alg type="tx">
              <dgm:param type="parTxLTRAlign" val="l"/>
              <dgm:param type="parTxRTLAlign" val="r"/>
            </dgm:alg>
          </dgm:if>
          <dgm:else name="Name138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39">
          <dgm:if name="Name140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41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42">
        <dgm:if name="Name143" axis="ch" ptType="node" func="cnt" op="gte" val="1">
          <dgm:layoutNode name="desTx3" styleLbl="revTx">
            <dgm:varLst>
              <dgm:bulletEnabled val="1"/>
            </dgm:varLst>
            <dgm:choose name="Name144">
              <dgm:if name="Name145" func="var" arg="dir" op="equ" val="norm">
                <dgm:choose name="Name146">
                  <dgm:if name="Name147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48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49">
                <dgm:choose name="Name150">
                  <dgm:if name="Name151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5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53"/>
      </dgm:choose>
    </dgm:forEach>
    <dgm:forEach name="Name154" axis="ch" ptType="sibTrans" hideLastTrans="0" st="3" cnt="1">
      <dgm:layoutNode name="picture3">
        <dgm:alg type="sp"/>
        <dgm:shape xmlns:r="http://schemas.openxmlformats.org/officeDocument/2006/relationships" r:blip="">
          <dgm:adjLst/>
        </dgm:shape>
        <dgm:presOf/>
        <dgm:constrLst/>
        <dgm:forEach name="Name155" ref="imageRepeat"/>
      </dgm:layoutNode>
    </dgm:forEach>
    <dgm:forEach name="Name156" axis="ch" ptType="node" st="4" cnt="1">
      <dgm:layoutNode name="parTx4">
        <dgm:choose name="Name157">
          <dgm:if name="Name158" func="var" arg="dir" op="equ" val="norm">
            <dgm:alg type="tx">
              <dgm:param type="parTxLTRAlign" val="l"/>
              <dgm:param type="parTxRTLAlign" val="r"/>
            </dgm:alg>
          </dgm:if>
          <dgm:else name="Name159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60">
          <dgm:if name="Name161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62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63">
        <dgm:if name="Name164" axis="ch" ptType="node" func="cnt" op="gte" val="1">
          <dgm:layoutNode name="desTx4" styleLbl="revTx">
            <dgm:varLst>
              <dgm:bulletEnabled val="1"/>
            </dgm:varLst>
            <dgm:choose name="Name165">
              <dgm:if name="Name166" func="var" arg="dir" op="equ" val="norm">
                <dgm:choose name="Name167">
                  <dgm:if name="Name168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69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70">
                <dgm:choose name="Name171">
                  <dgm:if name="Name172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73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74"/>
      </dgm:choose>
    </dgm:forEach>
    <dgm:forEach name="Name175" axis="ch" ptType="sibTrans" hideLastTrans="0" st="4" cnt="1">
      <dgm:layoutNode name="picture4">
        <dgm:alg type="sp"/>
        <dgm:shape xmlns:r="http://schemas.openxmlformats.org/officeDocument/2006/relationships" r:blip="">
          <dgm:adjLst/>
        </dgm:shape>
        <dgm:presOf/>
        <dgm:constrLst/>
        <dgm:forEach name="Name176" ref="imageRepeat"/>
      </dgm:layoutNode>
    </dgm:forEach>
    <dgm:forEach name="Name177" axis="ch" ptType="node" st="5" cnt="1">
      <dgm:layoutNode name="parTx5">
        <dgm:choose name="Name178">
          <dgm:if name="Name179" func="var" arg="dir" op="equ" val="norm">
            <dgm:alg type="tx">
              <dgm:param type="parTxLTRAlign" val="l"/>
              <dgm:param type="parTxRTLAlign" val="r"/>
            </dgm:alg>
          </dgm:if>
          <dgm:else name="Name180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81">
          <dgm:if name="Name182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83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84">
        <dgm:if name="Name185" axis="ch" ptType="node" func="cnt" op="gte" val="1">
          <dgm:layoutNode name="desTx5" styleLbl="revTx">
            <dgm:varLst>
              <dgm:bulletEnabled val="1"/>
            </dgm:varLst>
            <dgm:choose name="Name186">
              <dgm:if name="Name187" func="var" arg="dir" op="equ" val="norm">
                <dgm:choose name="Name188">
                  <dgm:if name="Name189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90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91">
                <dgm:choose name="Name192">
                  <dgm:if name="Name193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94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95"/>
      </dgm:choose>
    </dgm:forEach>
    <dgm:forEach name="Name196" axis="ch" ptType="sibTrans" hideLastTrans="0" st="5" cnt="1">
      <dgm:layoutNode name="picture5">
        <dgm:alg type="sp"/>
        <dgm:shape xmlns:r="http://schemas.openxmlformats.org/officeDocument/2006/relationships" r:blip="">
          <dgm:adjLst/>
        </dgm:shape>
        <dgm:presOf/>
        <dgm:constrLst/>
        <dgm:forEach name="Name197" ref="imageRepeat"/>
      </dgm:layoutNode>
    </dgm:forEach>
    <dgm:forEach name="Name198" axis="ch" ptType="node" st="6" cnt="1">
      <dgm:layoutNode name="parTx6">
        <dgm:choose name="Name199">
          <dgm:if name="Name200" func="var" arg="dir" op="equ" val="norm">
            <dgm:alg type="tx">
              <dgm:param type="parTxLTRAlign" val="l"/>
              <dgm:param type="parTxRTLAlign" val="r"/>
            </dgm:alg>
          </dgm:if>
          <dgm:else name="Name201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02">
          <dgm:if name="Name203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04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05">
        <dgm:if name="Name206" axis="ch" ptType="node" func="cnt" op="gte" val="1">
          <dgm:layoutNode name="desTx6" styleLbl="revTx">
            <dgm:varLst>
              <dgm:bulletEnabled val="1"/>
            </dgm:varLst>
            <dgm:choose name="Name207">
              <dgm:if name="Name208" func="var" arg="dir" op="equ" val="norm">
                <dgm:choose name="Name209">
                  <dgm:if name="Name210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11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12">
                <dgm:choose name="Name213">
                  <dgm:if name="Name214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15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16"/>
      </dgm:choose>
    </dgm:forEach>
    <dgm:forEach name="Name217" axis="ch" ptType="sibTrans" hideLastTrans="0" st="6" cnt="1">
      <dgm:layoutNode name="picture6">
        <dgm:alg type="sp"/>
        <dgm:shape xmlns:r="http://schemas.openxmlformats.org/officeDocument/2006/relationships" r:blip="">
          <dgm:adjLst/>
        </dgm:shape>
        <dgm:presOf/>
        <dgm:constrLst/>
        <dgm:forEach name="Name218" ref="imageRepeat"/>
      </dgm:layoutNode>
    </dgm:forEach>
    <dgm:forEach name="Name219" axis="ch" ptType="node" st="7" cnt="1">
      <dgm:layoutNode name="parTx7">
        <dgm:choose name="Name220">
          <dgm:if name="Name221" func="var" arg="dir" op="equ" val="norm">
            <dgm:alg type="tx">
              <dgm:param type="parTxLTRAlign" val="l"/>
              <dgm:param type="parTxRTLAlign" val="r"/>
            </dgm:alg>
          </dgm:if>
          <dgm:else name="Name222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23">
          <dgm:if name="Name224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25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26">
        <dgm:if name="Name227" axis="ch" ptType="node" func="cnt" op="gte" val="1">
          <dgm:layoutNode name="desTx7" styleLbl="revTx">
            <dgm:varLst>
              <dgm:bulletEnabled val="1"/>
            </dgm:varLst>
            <dgm:choose name="Name228">
              <dgm:if name="Name229" func="var" arg="dir" op="equ" val="norm">
                <dgm:choose name="Name230">
                  <dgm:if name="Name231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32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33">
                <dgm:choose name="Name234">
                  <dgm:if name="Name235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36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37"/>
      </dgm:choose>
    </dgm:forEach>
    <dgm:forEach name="Name238" axis="ch" ptType="sibTrans" hideLastTrans="0" st="7" cnt="1">
      <dgm:layoutNode name="picture7">
        <dgm:alg type="sp"/>
        <dgm:shape xmlns:r="http://schemas.openxmlformats.org/officeDocument/2006/relationships" r:blip="">
          <dgm:adjLst/>
        </dgm:shape>
        <dgm:presOf/>
        <dgm:constrLst/>
        <dgm:forEach name="Name239" ref="imageRepeat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79CCE0-4254-4AA8-8A8B-352CDBE5979A}" type="datetimeFigureOut">
              <a:rPr lang="en-US" smtClean="0"/>
              <a:t>4/15/2019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DB8479-6720-4D9F-9A94-B1C63FC73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9928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BA387-4CFF-461E-99FA-D649154C173C}" type="datetimeFigureOut">
              <a:rPr lang="en-US" smtClean="0"/>
              <a:t>4/15/2019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55EF-5032-4F2B-8171-ACFF889856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316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BA387-4CFF-461E-99FA-D649154C173C}" type="datetimeFigureOut">
              <a:rPr lang="en-US" smtClean="0"/>
              <a:t>4/15/2019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55EF-5032-4F2B-8171-ACFF889856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518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BA387-4CFF-461E-99FA-D649154C173C}" type="datetimeFigureOut">
              <a:rPr lang="en-US" smtClean="0"/>
              <a:t>4/15/2019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55EF-5032-4F2B-8171-ACFF889856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161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BA387-4CFF-461E-99FA-D649154C173C}" type="datetimeFigureOut">
              <a:rPr lang="en-US" smtClean="0"/>
              <a:t>4/15/2019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55EF-5032-4F2B-8171-ACFF889856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235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BA387-4CFF-461E-99FA-D649154C173C}" type="datetimeFigureOut">
              <a:rPr lang="en-US" smtClean="0"/>
              <a:t>4/15/2019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55EF-5032-4F2B-8171-ACFF889856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378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BA387-4CFF-461E-99FA-D649154C173C}" type="datetimeFigureOut">
              <a:rPr lang="en-US" smtClean="0"/>
              <a:t>4/15/2019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55EF-5032-4F2B-8171-ACFF889856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181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BA387-4CFF-461E-99FA-D649154C173C}" type="datetimeFigureOut">
              <a:rPr lang="en-US" smtClean="0"/>
              <a:t>4/15/2019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55EF-5032-4F2B-8171-ACFF889856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735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BA387-4CFF-461E-99FA-D649154C173C}" type="datetimeFigureOut">
              <a:rPr lang="en-US" smtClean="0"/>
              <a:t>4/15/2019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55EF-5032-4F2B-8171-ACFF889856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078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BA387-4CFF-461E-99FA-D649154C173C}" type="datetimeFigureOut">
              <a:rPr lang="en-US" smtClean="0"/>
              <a:t>4/15/2019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55EF-5032-4F2B-8171-ACFF889856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414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BA387-4CFF-461E-99FA-D649154C173C}" type="datetimeFigureOut">
              <a:rPr lang="en-US" smtClean="0"/>
              <a:t>4/15/2019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55EF-5032-4F2B-8171-ACFF889856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228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BA387-4CFF-461E-99FA-D649154C173C}" type="datetimeFigureOut">
              <a:rPr lang="en-US" smtClean="0"/>
              <a:t>4/15/2019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55EF-5032-4F2B-8171-ACFF889856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441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BA387-4CFF-461E-99FA-D649154C173C}" type="datetimeFigureOut">
              <a:rPr lang="en-US" smtClean="0"/>
              <a:t>4/15/2019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C55EF-5032-4F2B-8171-ACFF889856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680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tmp"/><Relationship Id="rId5" Type="http://schemas.openxmlformats.org/officeDocument/2006/relationships/image" Target="../media/image8.tmp"/><Relationship Id="rId4" Type="http://schemas.openxmlformats.org/officeDocument/2006/relationships/image" Target="../media/image7.tmp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7" Type="http://schemas.openxmlformats.org/officeDocument/2006/relationships/image" Target="../media/image16.tmp"/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tmp"/><Relationship Id="rId5" Type="http://schemas.openxmlformats.org/officeDocument/2006/relationships/image" Target="../media/image14.tmp"/><Relationship Id="rId4" Type="http://schemas.openxmlformats.org/officeDocument/2006/relationships/image" Target="../media/image13.tm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mp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signup.com/go/qWvYCAf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mp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mp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mp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rct=j&amp;q=&amp;esrc=s&amp;source=images&amp;cd=&amp;ved=2ahUKEwia__bGztPhAhVOiqwKHQa8B00QjRx6BAgBEAU&amp;url=https%3A%2F%2Ftwitter.com%2Ftrevormorning%2Fmedia&amp;psig=AOvVaw0pyqZJbTDWZGENiSsFe3LU&amp;ust=1555469741913989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tmp"/><Relationship Id="rId4" Type="http://schemas.openxmlformats.org/officeDocument/2006/relationships/image" Target="../media/image2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mp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mp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mp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tmp"/><Relationship Id="rId13" Type="http://schemas.openxmlformats.org/officeDocument/2006/relationships/image" Target="../media/image42.tmp"/><Relationship Id="rId3" Type="http://schemas.openxmlformats.org/officeDocument/2006/relationships/hyperlink" Target="mailto:Taylor.a.hall6@gmail.com" TargetMode="External"/><Relationship Id="rId7" Type="http://schemas.openxmlformats.org/officeDocument/2006/relationships/hyperlink" Target="mailto:brettjohnson@edinarealty.com" TargetMode="External"/><Relationship Id="rId12" Type="http://schemas.openxmlformats.org/officeDocument/2006/relationships/image" Target="../media/image41.tmp"/><Relationship Id="rId2" Type="http://schemas.openxmlformats.org/officeDocument/2006/relationships/hyperlink" Target="mailto:JackieRichterLNVB@gmail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David.Laufenburger@isd194.org" TargetMode="External"/><Relationship Id="rId11" Type="http://schemas.openxmlformats.org/officeDocument/2006/relationships/image" Target="../media/image40.tmp"/><Relationship Id="rId5" Type="http://schemas.openxmlformats.org/officeDocument/2006/relationships/hyperlink" Target="mailto:megankathleenw@gmail.com" TargetMode="External"/><Relationship Id="rId10" Type="http://schemas.openxmlformats.org/officeDocument/2006/relationships/image" Target="../media/image39.tmp"/><Relationship Id="rId4" Type="http://schemas.openxmlformats.org/officeDocument/2006/relationships/hyperlink" Target="mailto:erdal011@gmail.com" TargetMode="External"/><Relationship Id="rId9" Type="http://schemas.openxmlformats.org/officeDocument/2006/relationships/image" Target="../media/image38.tmp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tmp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tmp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hyperlink" Target="http://www.mailchimp.com/monkey-rewards/?utm_source=freemium_newsletter&amp;utm_medium=email&amp;utm_campaign=monkey_rewards&amp;aid=643ae579a8a7e3d124143f96a&amp;afl=1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hyperlink" Target="http://www.google.com/url?sa=i&amp;rct=j&amp;q=&amp;esrc=s&amp;source=images&amp;cd=&amp;cad=rja&amp;uact=8&amp;ved=0CAcQjRw&amp;url=http://www.staceyeburke.com/blog/legal-marketing-lawyers-five-most-common-questions&amp;ei=hVRSVeyAKoqlyATnwoDIDg&amp;bvm=bv.93112503,d.cGU&amp;psig=AFQjCNGrGWxDCLsZQi0Hya9eImbtmEDmPQ&amp;ust=1431545335338173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tmp"/><Relationship Id="rId2" Type="http://schemas.openxmlformats.org/officeDocument/2006/relationships/image" Target="../media/image52.tmp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jpg"/><Relationship Id="rId4" Type="http://schemas.openxmlformats.org/officeDocument/2006/relationships/image" Target="../media/image54.tmp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tmp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tmp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440958" y="503407"/>
            <a:ext cx="7373815" cy="499819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  <a:t>Lakeville North Volleyball</a:t>
            </a:r>
            <a:br>
              <a:rPr lang="en-US" sz="5400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</a:br>
            <a:br>
              <a:rPr lang="en-US" sz="200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</a:br>
            <a:br>
              <a:rPr lang="en-US" sz="200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</a:br>
            <a:br>
              <a:rPr lang="en-US" sz="200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</a:br>
            <a:r>
              <a:rPr lang="en-US" sz="7300" b="1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  <a:t>2019</a:t>
            </a:r>
            <a:br>
              <a:rPr lang="en-US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</a:br>
            <a:br>
              <a:rPr lang="en-US" sz="200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</a:br>
            <a:br>
              <a:rPr lang="en-US" sz="200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</a:br>
            <a:br>
              <a:rPr lang="en-US" sz="200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</a:br>
            <a:r>
              <a:rPr lang="en-US" dirty="0">
                <a:solidFill>
                  <a:srgbClr val="FF0000"/>
                </a:solidFill>
                <a:latin typeface="Georgia" panose="02040502050405020303" pitchFamily="18" charset="0"/>
              </a:rPr>
              <a:t>Spring Informational Meeting</a:t>
            </a:r>
            <a:br>
              <a:rPr lang="en-US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</a:br>
            <a:br>
              <a:rPr lang="en-US" sz="800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</a:br>
            <a:br>
              <a:rPr lang="en-US" sz="800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</a:br>
            <a:r>
              <a:rPr lang="en-US" sz="2800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  <a:t>Wednesday, April 17, 2019</a:t>
            </a:r>
            <a:br>
              <a:rPr lang="en-US" sz="2200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</a:br>
            <a:r>
              <a:rPr lang="en-US" sz="2800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  <a:t>Room 248</a:t>
            </a:r>
            <a:br>
              <a:rPr lang="en-US" sz="2800" dirty="0">
                <a:solidFill>
                  <a:schemeClr val="tx1">
                    <a:lumMod val="95000"/>
                  </a:schemeClr>
                </a:solidFill>
                <a:latin typeface="Georgia" panose="02040502050405020303" pitchFamily="18" charset="0"/>
              </a:rPr>
            </a:br>
            <a:endParaRPr lang="en-US" dirty="0">
              <a:latin typeface="Georgia" panose="02040502050405020303" pitchFamily="18" charset="0"/>
            </a:endParaRPr>
          </a:p>
        </p:txBody>
      </p:sp>
      <p:graphicFrame>
        <p:nvGraphicFramePr>
          <p:cNvPr id="5" name="Content Placeholder 4" descr="Ascending Picture Accent Process" title="SmartArt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7181927"/>
              </p:ext>
            </p:extLst>
          </p:nvPr>
        </p:nvGraphicFramePr>
        <p:xfrm>
          <a:off x="4259750" y="580781"/>
          <a:ext cx="7618413" cy="6051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8137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82969" y="602517"/>
            <a:ext cx="3988794" cy="1507637"/>
          </a:xfrm>
        </p:spPr>
        <p:txBody>
          <a:bodyPr>
            <a:normAutofit/>
          </a:bodyPr>
          <a:lstStyle/>
          <a:p>
            <a:r>
              <a:rPr lang="en-US" sz="6600" i="1" dirty="0">
                <a:solidFill>
                  <a:schemeClr val="bg1"/>
                </a:solidFill>
                <a:latin typeface="Georgia" panose="02040502050405020303" pitchFamily="18" charset="0"/>
              </a:rPr>
              <a:t>Welcome</a:t>
            </a:r>
          </a:p>
        </p:txBody>
      </p:sp>
      <p:pic>
        <p:nvPicPr>
          <p:cNvPr id="6" name="Picture 5" descr="2017 Lakeville North Spring Meeting contact information.docx - Word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63" t="26396" r="36250" b="8925"/>
          <a:stretch/>
        </p:blipFill>
        <p:spPr>
          <a:xfrm>
            <a:off x="638903" y="2259623"/>
            <a:ext cx="1838463" cy="2365132"/>
          </a:xfrm>
          <a:prstGeom prst="rect">
            <a:avLst/>
          </a:prstGeom>
        </p:spPr>
      </p:pic>
      <p:pic>
        <p:nvPicPr>
          <p:cNvPr id="8" name="Picture 7" descr="2017 Lakeville North Pan-O-Prog Team Registration Form.pdf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67" t="18813" r="41731" b="835"/>
          <a:stretch/>
        </p:blipFill>
        <p:spPr>
          <a:xfrm>
            <a:off x="2987889" y="2245523"/>
            <a:ext cx="1761407" cy="2365132"/>
          </a:xfrm>
          <a:prstGeom prst="rect">
            <a:avLst/>
          </a:prstGeom>
        </p:spPr>
      </p:pic>
      <p:pic>
        <p:nvPicPr>
          <p:cNvPr id="14" name="Picture 13" descr="Document1 - Word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97" t="22128" r="34664" b="3458"/>
          <a:stretch/>
        </p:blipFill>
        <p:spPr>
          <a:xfrm>
            <a:off x="9852688" y="2259623"/>
            <a:ext cx="1742060" cy="2365132"/>
          </a:xfrm>
          <a:prstGeom prst="rect">
            <a:avLst/>
          </a:prstGeom>
        </p:spPr>
      </p:pic>
      <p:sp>
        <p:nvSpPr>
          <p:cNvPr id="15" name="Title 1"/>
          <p:cNvSpPr txBox="1">
            <a:spLocks/>
          </p:cNvSpPr>
          <p:nvPr/>
        </p:nvSpPr>
        <p:spPr>
          <a:xfrm>
            <a:off x="638903" y="4624756"/>
            <a:ext cx="1838463" cy="11078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i="1" dirty="0">
                <a:solidFill>
                  <a:schemeClr val="bg1"/>
                </a:solidFill>
                <a:latin typeface="Georgia" panose="02040502050405020303" pitchFamily="18" charset="0"/>
              </a:rPr>
              <a:t>Contact Info</a:t>
            </a:r>
          </a:p>
        </p:txBody>
      </p:sp>
      <p:sp>
        <p:nvSpPr>
          <p:cNvPr id="16" name="Title 1"/>
          <p:cNvSpPr txBox="1">
            <a:spLocks/>
          </p:cNvSpPr>
          <p:nvPr/>
        </p:nvSpPr>
        <p:spPr>
          <a:xfrm>
            <a:off x="2556102" y="4624756"/>
            <a:ext cx="2363758" cy="11078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i="1" dirty="0">
                <a:solidFill>
                  <a:schemeClr val="bg1"/>
                </a:solidFill>
                <a:latin typeface="Georgia" panose="02040502050405020303" pitchFamily="18" charset="0"/>
              </a:rPr>
              <a:t>Beach Tournament</a:t>
            </a:r>
          </a:p>
        </p:txBody>
      </p:sp>
      <p:sp>
        <p:nvSpPr>
          <p:cNvPr id="17" name="Title 1"/>
          <p:cNvSpPr txBox="1">
            <a:spLocks/>
          </p:cNvSpPr>
          <p:nvPr/>
        </p:nvSpPr>
        <p:spPr>
          <a:xfrm>
            <a:off x="5071199" y="4624755"/>
            <a:ext cx="2180144" cy="11078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i="1" dirty="0">
                <a:solidFill>
                  <a:schemeClr val="bg1"/>
                </a:solidFill>
                <a:latin typeface="Georgia" panose="02040502050405020303" pitchFamily="18" charset="0"/>
              </a:rPr>
              <a:t>High School Camp</a:t>
            </a:r>
          </a:p>
        </p:txBody>
      </p:sp>
      <p:sp>
        <p:nvSpPr>
          <p:cNvPr id="18" name="Title 1"/>
          <p:cNvSpPr txBox="1">
            <a:spLocks/>
          </p:cNvSpPr>
          <p:nvPr/>
        </p:nvSpPr>
        <p:spPr>
          <a:xfrm>
            <a:off x="7422981" y="4610655"/>
            <a:ext cx="2180144" cy="11078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i="1" dirty="0">
                <a:solidFill>
                  <a:schemeClr val="bg1"/>
                </a:solidFill>
                <a:latin typeface="Georgia" panose="02040502050405020303" pitchFamily="18" charset="0"/>
              </a:rPr>
              <a:t>Beach</a:t>
            </a:r>
          </a:p>
          <a:p>
            <a:pPr algn="ctr"/>
            <a:r>
              <a:rPr lang="en-US" sz="2800" i="1" dirty="0">
                <a:solidFill>
                  <a:schemeClr val="bg1"/>
                </a:solidFill>
                <a:latin typeface="Georgia" panose="02040502050405020303" pitchFamily="18" charset="0"/>
              </a:rPr>
              <a:t>Flyer</a:t>
            </a:r>
          </a:p>
        </p:txBody>
      </p:sp>
      <p:sp>
        <p:nvSpPr>
          <p:cNvPr id="19" name="Title 1"/>
          <p:cNvSpPr txBox="1">
            <a:spLocks/>
          </p:cNvSpPr>
          <p:nvPr/>
        </p:nvSpPr>
        <p:spPr>
          <a:xfrm>
            <a:off x="9664167" y="4624755"/>
            <a:ext cx="2180144" cy="11078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i="1" dirty="0">
                <a:solidFill>
                  <a:schemeClr val="bg1"/>
                </a:solidFill>
                <a:latin typeface="Georgia" panose="02040502050405020303" pitchFamily="18" charset="0"/>
              </a:rPr>
              <a:t>Event</a:t>
            </a:r>
          </a:p>
          <a:p>
            <a:pPr algn="ctr"/>
            <a:r>
              <a:rPr lang="en-US" sz="2800" i="1" dirty="0">
                <a:solidFill>
                  <a:schemeClr val="bg1"/>
                </a:solidFill>
                <a:latin typeface="Georgia" panose="02040502050405020303" pitchFamily="18" charset="0"/>
              </a:rPr>
              <a:t>Flyer</a:t>
            </a:r>
          </a:p>
        </p:txBody>
      </p:sp>
      <p:pic>
        <p:nvPicPr>
          <p:cNvPr id="5" name="Picture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33552D3B-B744-4CB3-9CAE-CA6B924625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9749" y="2259623"/>
            <a:ext cx="1850556" cy="2365132"/>
          </a:xfrm>
          <a:prstGeom prst="rect">
            <a:avLst/>
          </a:prstGeom>
        </p:spPr>
      </p:pic>
      <p:pic>
        <p:nvPicPr>
          <p:cNvPr id="12" name="Picture 11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4A721352-5951-4CB3-8395-F3A01D1955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0758" y="2233245"/>
            <a:ext cx="1838463" cy="2389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538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CC0E7-79BD-4113-BA9B-BF25B23FA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87926"/>
          </a:xfrm>
        </p:spPr>
        <p:txBody>
          <a:bodyPr>
            <a:normAutofit/>
          </a:bodyPr>
          <a:lstStyle/>
          <a:p>
            <a:pPr algn="ctr"/>
            <a:r>
              <a:rPr lang="en-US" sz="9600" dirty="0">
                <a:solidFill>
                  <a:schemeClr val="bg1"/>
                </a:solidFill>
                <a:latin typeface="Georgia" panose="02040502050405020303" pitchFamily="18" charset="0"/>
              </a:rPr>
              <a:t>A 2018 Reflection</a:t>
            </a:r>
          </a:p>
        </p:txBody>
      </p:sp>
    </p:spTree>
    <p:extLst>
      <p:ext uri="{BB962C8B-B14F-4D97-AF65-F5344CB8AC3E}">
        <p14:creationId xmlns:p14="http://schemas.microsoft.com/office/powerpoint/2010/main" val="2920031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#Rise Post Season 2018 MOTIVATIONAL-1280">
            <a:hlinkClick r:id="" action="ppaction://media"/>
            <a:extLst>
              <a:ext uri="{FF2B5EF4-FFF2-40B4-BE49-F238E27FC236}">
                <a16:creationId xmlns:a16="http://schemas.microsoft.com/office/drawing/2014/main" id="{163DC364-F2D9-47FC-975A-27407712E4F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1554" y="130629"/>
            <a:ext cx="11286308" cy="6348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721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4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3053552" y="370"/>
            <a:ext cx="5970586" cy="15076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i="1" dirty="0">
                <a:solidFill>
                  <a:schemeClr val="bg1"/>
                </a:solidFill>
                <a:latin typeface="Georgia" panose="02040502050405020303" pitchFamily="18" charset="0"/>
              </a:rPr>
              <a:t>2018 </a:t>
            </a:r>
          </a:p>
          <a:p>
            <a:pPr algn="ctr"/>
            <a:r>
              <a:rPr lang="en-US" sz="6600" i="1" dirty="0">
                <a:solidFill>
                  <a:schemeClr val="bg1"/>
                </a:solidFill>
                <a:latin typeface="Georgia" panose="02040502050405020303" pitchFamily="18" charset="0"/>
              </a:rPr>
              <a:t>LNHS VB Program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6325334"/>
              </p:ext>
            </p:extLst>
          </p:nvPr>
        </p:nvGraphicFramePr>
        <p:xfrm>
          <a:off x="35040" y="1489863"/>
          <a:ext cx="12101435" cy="37106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0287">
                  <a:extLst>
                    <a:ext uri="{9D8B030D-6E8A-4147-A177-3AD203B41FA5}">
                      <a16:colId xmlns:a16="http://schemas.microsoft.com/office/drawing/2014/main" val="3359709114"/>
                    </a:ext>
                  </a:extLst>
                </a:gridCol>
                <a:gridCol w="2420287">
                  <a:extLst>
                    <a:ext uri="{9D8B030D-6E8A-4147-A177-3AD203B41FA5}">
                      <a16:colId xmlns:a16="http://schemas.microsoft.com/office/drawing/2014/main" val="3135335236"/>
                    </a:ext>
                  </a:extLst>
                </a:gridCol>
                <a:gridCol w="2420287">
                  <a:extLst>
                    <a:ext uri="{9D8B030D-6E8A-4147-A177-3AD203B41FA5}">
                      <a16:colId xmlns:a16="http://schemas.microsoft.com/office/drawing/2014/main" val="699056213"/>
                    </a:ext>
                  </a:extLst>
                </a:gridCol>
                <a:gridCol w="2420287">
                  <a:extLst>
                    <a:ext uri="{9D8B030D-6E8A-4147-A177-3AD203B41FA5}">
                      <a16:colId xmlns:a16="http://schemas.microsoft.com/office/drawing/2014/main" val="2431936550"/>
                    </a:ext>
                  </a:extLst>
                </a:gridCol>
                <a:gridCol w="2420287">
                  <a:extLst>
                    <a:ext uri="{9D8B030D-6E8A-4147-A177-3AD203B41FA5}">
                      <a16:colId xmlns:a16="http://schemas.microsoft.com/office/drawing/2014/main" val="2727760266"/>
                    </a:ext>
                  </a:extLst>
                </a:gridCol>
              </a:tblGrid>
              <a:tr h="549722">
                <a:tc>
                  <a:txBody>
                    <a:bodyPr/>
                    <a:lstStyle/>
                    <a:p>
                      <a:pPr algn="ctr"/>
                      <a:r>
                        <a:rPr lang="en-US" sz="2800" b="0" i="0" dirty="0">
                          <a:latin typeface="Georgia" panose="02040502050405020303" pitchFamily="18" charset="0"/>
                        </a:rPr>
                        <a:t>9B</a:t>
                      </a: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0" i="0" dirty="0">
                          <a:latin typeface="Georgia" panose="02040502050405020303" pitchFamily="18" charset="0"/>
                        </a:rPr>
                        <a:t>9A</a:t>
                      </a: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0" i="0" dirty="0">
                          <a:latin typeface="Georgia" panose="02040502050405020303" pitchFamily="18" charset="0"/>
                        </a:rPr>
                        <a:t>10A</a:t>
                      </a: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0" i="0" dirty="0">
                          <a:latin typeface="Georgia" panose="02040502050405020303" pitchFamily="18" charset="0"/>
                        </a:rPr>
                        <a:t>JV</a:t>
                      </a: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0" i="0" dirty="0">
                          <a:latin typeface="Georgia" panose="02040502050405020303" pitchFamily="18" charset="0"/>
                        </a:rPr>
                        <a:t>Varsity</a:t>
                      </a:r>
                    </a:p>
                  </a:txBody>
                  <a:tcP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3297029"/>
                  </a:ext>
                </a:extLst>
              </a:tr>
              <a:tr h="1786597">
                <a:tc>
                  <a:txBody>
                    <a:bodyPr/>
                    <a:lstStyle/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5109044"/>
                  </a:ext>
                </a:extLst>
              </a:tr>
              <a:tr h="1374306"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14 players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Record of 27-1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Conference Champs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1</a:t>
                      </a:r>
                      <a:r>
                        <a:rPr lang="en-US" sz="1600" b="0" i="0" baseline="30000" dirty="0">
                          <a:latin typeface="Georgia" panose="02040502050405020303" pitchFamily="18" charset="0"/>
                        </a:rPr>
                        <a:t>st</a:t>
                      </a: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 @LS tourney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1</a:t>
                      </a:r>
                      <a:r>
                        <a:rPr lang="en-US" sz="1600" b="0" i="0" baseline="30000" dirty="0">
                          <a:latin typeface="Georgia" panose="02040502050405020303" pitchFamily="18" charset="0"/>
                        </a:rPr>
                        <a:t>st</a:t>
                      </a: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 @ B Jefferson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12 players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Record of 23-4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1</a:t>
                      </a:r>
                      <a:r>
                        <a:rPr lang="en-US" sz="1600" b="0" i="0" baseline="30000" dirty="0">
                          <a:latin typeface="Georgia" panose="02040502050405020303" pitchFamily="18" charset="0"/>
                        </a:rPr>
                        <a:t>st</a:t>
                      </a: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 @ Bloom Jeff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2</a:t>
                      </a:r>
                      <a:r>
                        <a:rPr lang="en-US" sz="1600" b="0" i="0" baseline="30000" dirty="0">
                          <a:latin typeface="Georgia" panose="02040502050405020303" pitchFamily="18" charset="0"/>
                        </a:rPr>
                        <a:t>nd</a:t>
                      </a: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 @ Eagan Invite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13 players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Record of 18-7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2</a:t>
                      </a:r>
                      <a:r>
                        <a:rPr lang="en-US" sz="1600" b="0" i="0" baseline="30000" dirty="0">
                          <a:latin typeface="Georgia" panose="02040502050405020303" pitchFamily="18" charset="0"/>
                        </a:rPr>
                        <a:t>nd</a:t>
                      </a: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 @ Roch Century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2</a:t>
                      </a:r>
                      <a:r>
                        <a:rPr lang="en-US" sz="1600" b="0" i="0" baseline="30000" dirty="0">
                          <a:latin typeface="Georgia" panose="02040502050405020303" pitchFamily="18" charset="0"/>
                        </a:rPr>
                        <a:t>nd</a:t>
                      </a: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 @ Champlin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11 players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Record of 25-2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1</a:t>
                      </a:r>
                      <a:r>
                        <a:rPr lang="en-US" sz="1600" b="0" i="0" baseline="30000" dirty="0">
                          <a:latin typeface="Georgia" panose="02040502050405020303" pitchFamily="18" charset="0"/>
                        </a:rPr>
                        <a:t>st</a:t>
                      </a: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 @ Roch Century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1</a:t>
                      </a:r>
                      <a:r>
                        <a:rPr lang="en-US" sz="1600" b="0" i="0" baseline="30000" dirty="0">
                          <a:latin typeface="Georgia" panose="02040502050405020303" pitchFamily="18" charset="0"/>
                        </a:rPr>
                        <a:t>st</a:t>
                      </a: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 Bachman Invite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13 players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Record of 26-5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Conference Champs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2</a:t>
                      </a:r>
                      <a:r>
                        <a:rPr lang="en-US" sz="1600" b="0" i="0" baseline="30000" dirty="0">
                          <a:latin typeface="Georgia" panose="02040502050405020303" pitchFamily="18" charset="0"/>
                        </a:rPr>
                        <a:t>nd</a:t>
                      </a: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/32 SW Challenge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1</a:t>
                      </a:r>
                      <a:r>
                        <a:rPr lang="en-US" sz="1600" b="0" i="0" baseline="30000" dirty="0">
                          <a:latin typeface="Georgia" panose="02040502050405020303" pitchFamily="18" charset="0"/>
                        </a:rPr>
                        <a:t>st</a:t>
                      </a:r>
                      <a:r>
                        <a:rPr lang="en-US" sz="1600" b="0" i="0" dirty="0">
                          <a:latin typeface="Georgia" panose="02040502050405020303" pitchFamily="18" charset="0"/>
                        </a:rPr>
                        <a:t> Bachman Invite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8907587"/>
                  </a:ext>
                </a:extLst>
              </a:tr>
            </a:tbl>
          </a:graphicData>
        </a:graphic>
      </p:graphicFrame>
      <p:pic>
        <p:nvPicPr>
          <p:cNvPr id="18" name="Picture 17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8845" y="3375655"/>
            <a:ext cx="114310" cy="106689"/>
          </a:xfrm>
          <a:prstGeom prst="rect">
            <a:avLst/>
          </a:prstGeom>
        </p:spPr>
      </p:pic>
      <p:sp>
        <p:nvSpPr>
          <p:cNvPr id="16" name="Title 1"/>
          <p:cNvSpPr txBox="1">
            <a:spLocks/>
          </p:cNvSpPr>
          <p:nvPr/>
        </p:nvSpPr>
        <p:spPr>
          <a:xfrm>
            <a:off x="0" y="4973368"/>
            <a:ext cx="12271302" cy="18846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i="1" dirty="0">
                <a:solidFill>
                  <a:schemeClr val="bg1"/>
                </a:solidFill>
                <a:latin typeface="Georgia" panose="02040502050405020303" pitchFamily="18" charset="0"/>
              </a:rPr>
              <a:t>			</a:t>
            </a:r>
          </a:p>
          <a:p>
            <a:pPr algn="ctr"/>
            <a:r>
              <a:rPr lang="en-US" sz="2400" i="1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Areas of growth in 2018:				Areas of growth for 2019:</a:t>
            </a:r>
          </a:p>
          <a:p>
            <a:r>
              <a:rPr lang="en-US" sz="2400" i="1" dirty="0">
                <a:solidFill>
                  <a:schemeClr val="bg1"/>
                </a:solidFill>
                <a:latin typeface="Georgia" panose="02040502050405020303" pitchFamily="18" charset="0"/>
              </a:rPr>
              <a:t>	     </a:t>
            </a:r>
            <a:r>
              <a:rPr lang="en-US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*Match Day Support and Connection			     *Fall ETS Coordination and Growth	</a:t>
            </a:r>
          </a:p>
          <a:p>
            <a:r>
              <a:rPr lang="en-US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	      *Strength and Depth of teams				     *Inter-program Activities</a:t>
            </a:r>
          </a:p>
          <a:p>
            <a:r>
              <a:rPr lang="en-US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	      *Strongest Program Record (119-19)			     *In-season leadership development</a:t>
            </a:r>
          </a:p>
          <a:p>
            <a:r>
              <a:rPr lang="en-US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				</a:t>
            </a:r>
            <a:endParaRPr lang="en-US" sz="2400" i="1" dirty="0">
              <a:solidFill>
                <a:schemeClr val="bg1"/>
              </a:solidFill>
              <a:latin typeface="Georgia" panose="02040502050405020303" pitchFamily="18" charset="0"/>
            </a:endParaRPr>
          </a:p>
        </p:txBody>
      </p:sp>
      <p:pic>
        <p:nvPicPr>
          <p:cNvPr id="6" name="Picture 5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BB0FA204-DCF9-4752-8EBA-9E099FC95D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4044" y="2162864"/>
            <a:ext cx="2294881" cy="1532005"/>
          </a:xfrm>
          <a:prstGeom prst="rect">
            <a:avLst/>
          </a:prstGeom>
        </p:spPr>
      </p:pic>
      <p:pic>
        <p:nvPicPr>
          <p:cNvPr id="13" name="Picture 12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F0B579D4-C2A8-430F-862F-5239CC7534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3511" y="2275534"/>
            <a:ext cx="2292949" cy="1306667"/>
          </a:xfrm>
          <a:prstGeom prst="rect">
            <a:avLst/>
          </a:prstGeom>
        </p:spPr>
      </p:pic>
      <p:pic>
        <p:nvPicPr>
          <p:cNvPr id="21" name="Picture 20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AAC8FAB7-2817-4D0D-978A-DF86C7B156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6075" y="2294304"/>
            <a:ext cx="2292949" cy="1293769"/>
          </a:xfrm>
          <a:prstGeom prst="rect">
            <a:avLst/>
          </a:prstGeom>
        </p:spPr>
      </p:pic>
      <p:pic>
        <p:nvPicPr>
          <p:cNvPr id="23" name="Picture 22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49C131F6-DED4-41A6-804A-59ED9184E61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8465" y="2277667"/>
            <a:ext cx="2320026" cy="1272936"/>
          </a:xfrm>
          <a:prstGeom prst="rect">
            <a:avLst/>
          </a:prstGeom>
        </p:spPr>
      </p:pic>
      <p:pic>
        <p:nvPicPr>
          <p:cNvPr id="25" name="Picture 2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EAD1A51E-6100-41FC-88C2-99035B802BA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45" y="2294304"/>
            <a:ext cx="2335929" cy="1272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4827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clipart&#10;&#10;Description automatically generated">
            <a:extLst>
              <a:ext uri="{FF2B5EF4-FFF2-40B4-BE49-F238E27FC236}">
                <a16:creationId xmlns:a16="http://schemas.microsoft.com/office/drawing/2014/main" id="{DF21ECC1-182F-4C21-BBA3-13CD39C714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77" y="953238"/>
            <a:ext cx="9903045" cy="4951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83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1DD65-B0BA-4800-BBC2-550DC637C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600" i="1" dirty="0">
                <a:solidFill>
                  <a:schemeClr val="bg1"/>
                </a:solidFill>
                <a:latin typeface="Georgia" panose="02040502050405020303" pitchFamily="18" charset="0"/>
              </a:rPr>
              <a:t>Program Updates (1)</a:t>
            </a:r>
            <a:endParaRPr lang="en-US" sz="66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F4CE85E-EE7E-4C5F-830D-55E31C966C55}"/>
              </a:ext>
            </a:extLst>
          </p:cNvPr>
          <p:cNvGrpSpPr/>
          <p:nvPr/>
        </p:nvGrpSpPr>
        <p:grpSpPr>
          <a:xfrm>
            <a:off x="9193500" y="672179"/>
            <a:ext cx="2652908" cy="711453"/>
            <a:chOff x="1029247" y="5319612"/>
            <a:chExt cx="2652908" cy="711453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AF25FAC5-7010-4F41-95F2-84DA23FA278B}"/>
                </a:ext>
              </a:extLst>
            </p:cNvPr>
            <p:cNvSpPr/>
            <p:nvPr/>
          </p:nvSpPr>
          <p:spPr>
            <a:xfrm>
              <a:off x="1029247" y="5319612"/>
              <a:ext cx="2652908" cy="711453"/>
            </a:xfrm>
            <a:prstGeom prst="roundRect">
              <a:avLst/>
            </a:prstGeom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ectangle: Rounded Corners 4">
              <a:extLst>
                <a:ext uri="{FF2B5EF4-FFF2-40B4-BE49-F238E27FC236}">
                  <a16:creationId xmlns:a16="http://schemas.microsoft.com/office/drawing/2014/main" id="{F4670675-A0C5-419A-B46A-F6886ED85E33}"/>
                </a:ext>
              </a:extLst>
            </p:cNvPr>
            <p:cNvSpPr txBox="1"/>
            <p:nvPr/>
          </p:nvSpPr>
          <p:spPr>
            <a:xfrm>
              <a:off x="1063978" y="5354342"/>
              <a:ext cx="2223540" cy="641993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61532" tIns="110490" rIns="110490" bIns="11049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900" dirty="0"/>
                <a:t>Boosters</a:t>
              </a:r>
              <a:endParaRPr lang="en-US" sz="2900" kern="1200" dirty="0"/>
            </a:p>
          </p:txBody>
        </p:sp>
      </p:grp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1475C921-478E-486E-BA4B-7FEA23FC56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173" y="1559070"/>
            <a:ext cx="7344213" cy="49338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EB3C83D-B4EA-469E-BA03-B3EEA5FC0A55}"/>
              </a:ext>
            </a:extLst>
          </p:cNvPr>
          <p:cNvSpPr txBox="1"/>
          <p:nvPr/>
        </p:nvSpPr>
        <p:spPr>
          <a:xfrm>
            <a:off x="7889966" y="1690686"/>
            <a:ext cx="424107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dirty="0">
                <a:solidFill>
                  <a:schemeClr val="bg1"/>
                </a:solidFill>
                <a:latin typeface="Georgia" panose="02040502050405020303" pitchFamily="18" charset="0"/>
              </a:rPr>
              <a:t>The </a:t>
            </a:r>
            <a:r>
              <a:rPr lang="en-US" sz="2200" dirty="0">
                <a:solidFill>
                  <a:srgbClr val="FFFF00"/>
                </a:solidFill>
                <a:latin typeface="Georgia" panose="02040502050405020303" pitchFamily="18" charset="0"/>
              </a:rPr>
              <a:t>purpose </a:t>
            </a:r>
            <a:r>
              <a:rPr lang="en-US" sz="2200" dirty="0">
                <a:solidFill>
                  <a:schemeClr val="bg1"/>
                </a:solidFill>
                <a:latin typeface="Georgia" panose="02040502050405020303" pitchFamily="18" charset="0"/>
              </a:rPr>
              <a:t>of the LNHSVBBC is to </a:t>
            </a:r>
            <a:r>
              <a:rPr lang="en-US" sz="2200" u="sng" dirty="0">
                <a:solidFill>
                  <a:schemeClr val="bg1"/>
                </a:solidFill>
                <a:latin typeface="Georgia" panose="02040502050405020303" pitchFamily="18" charset="0"/>
              </a:rPr>
              <a:t>promote</a:t>
            </a:r>
            <a:r>
              <a:rPr lang="en-US" sz="2200" dirty="0">
                <a:solidFill>
                  <a:schemeClr val="bg1"/>
                </a:solidFill>
                <a:latin typeface="Georgia" panose="02040502050405020303" pitchFamily="18" charset="0"/>
              </a:rPr>
              <a:t> the sport of girls’ volleyball for the student-athletes of Lakeville North High School.</a:t>
            </a:r>
          </a:p>
          <a:p>
            <a:pPr algn="ctr"/>
            <a:endParaRPr lang="en-US" sz="4000" dirty="0">
              <a:latin typeface="Georgia" panose="02040502050405020303" pitchFamily="18" charset="0"/>
            </a:endParaRPr>
          </a:p>
          <a:p>
            <a:pPr algn="ctr"/>
            <a:r>
              <a:rPr lang="en-US" sz="2200" dirty="0">
                <a:solidFill>
                  <a:schemeClr val="bg1"/>
                </a:solidFill>
                <a:latin typeface="Georgia" panose="02040502050405020303" pitchFamily="18" charset="0"/>
              </a:rPr>
              <a:t>The </a:t>
            </a:r>
            <a:r>
              <a:rPr lang="en-US" sz="2200" dirty="0">
                <a:solidFill>
                  <a:srgbClr val="FFFF00"/>
                </a:solidFill>
                <a:latin typeface="Georgia" panose="02040502050405020303" pitchFamily="18" charset="0"/>
              </a:rPr>
              <a:t>objective</a:t>
            </a:r>
            <a:r>
              <a:rPr lang="en-US" sz="2200" dirty="0">
                <a:solidFill>
                  <a:schemeClr val="bg1"/>
                </a:solidFill>
                <a:latin typeface="Georgia" panose="02040502050405020303" pitchFamily="18" charset="0"/>
              </a:rPr>
              <a:t> of the LNHSVBBC is to </a:t>
            </a:r>
            <a:r>
              <a:rPr lang="en-US" sz="2200" u="sng" dirty="0">
                <a:solidFill>
                  <a:schemeClr val="bg1"/>
                </a:solidFill>
                <a:latin typeface="Georgia" panose="02040502050405020303" pitchFamily="18" charset="0"/>
              </a:rPr>
              <a:t>support</a:t>
            </a:r>
            <a:r>
              <a:rPr lang="en-US" sz="2200" dirty="0">
                <a:solidFill>
                  <a:schemeClr val="bg1"/>
                </a:solidFill>
                <a:latin typeface="Georgia" panose="02040502050405020303" pitchFamily="18" charset="0"/>
              </a:rPr>
              <a:t> the long term growth of the volleyball program and ensure that the students have the proper training, equipment and facilities in which to learn and compete.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15088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82969" y="297717"/>
            <a:ext cx="11202008" cy="1507637"/>
          </a:xfrm>
        </p:spPr>
        <p:txBody>
          <a:bodyPr>
            <a:normAutofit/>
          </a:bodyPr>
          <a:lstStyle/>
          <a:p>
            <a:r>
              <a:rPr lang="en-US" sz="6600" i="1" dirty="0">
                <a:solidFill>
                  <a:schemeClr val="bg1"/>
                </a:solidFill>
                <a:latin typeface="Georgia" panose="02040502050405020303" pitchFamily="18" charset="0"/>
              </a:rPr>
              <a:t>Program Updates (2)</a:t>
            </a:r>
          </a:p>
        </p:txBody>
      </p:sp>
      <p:sp>
        <p:nvSpPr>
          <p:cNvPr id="6" name="Rectangle: Rounded Corners 5"/>
          <p:cNvSpPr/>
          <p:nvPr/>
        </p:nvSpPr>
        <p:spPr>
          <a:xfrm>
            <a:off x="8937855" y="695808"/>
            <a:ext cx="2935529" cy="711453"/>
          </a:xfrm>
          <a:prstGeom prst="roundRect">
            <a:avLst/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hueOff val="0"/>
              <a:satOff val="0"/>
              <a:lumOff val="0"/>
              <a:alphaOff val="0"/>
            </a:schemeClr>
          </a:fillRef>
          <a:effectRef idx="2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21" name="Rectangle: Rounded Corners 4">
            <a:extLst>
              <a:ext uri="{FF2B5EF4-FFF2-40B4-BE49-F238E27FC236}">
                <a16:creationId xmlns:a16="http://schemas.microsoft.com/office/drawing/2014/main" id="{46CB4F0E-177A-4D20-99AD-0087F6C8D920}"/>
              </a:ext>
            </a:extLst>
          </p:cNvPr>
          <p:cNvSpPr txBox="1"/>
          <p:nvPr/>
        </p:nvSpPr>
        <p:spPr>
          <a:xfrm>
            <a:off x="8487696" y="730537"/>
            <a:ext cx="3615961" cy="641993"/>
          </a:xfrm>
          <a:prstGeom prst="rect">
            <a:avLst/>
          </a:prstGeom>
          <a:scene3d>
            <a:camera prst="orthographicFront"/>
            <a:lightRig rig="threePt" dir="t">
              <a:rot lat="0" lon="0" rev="7500000"/>
            </a:lightRig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561532" tIns="110490" rIns="110490" bIns="110490" numCol="1" spcCol="1270" anchor="ctr" anchorCtr="0">
            <a:noAutofit/>
          </a:bodyPr>
          <a:lstStyle/>
          <a:p>
            <a:pPr marL="0" lvl="0" indent="0" algn="l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900" kern="1200" dirty="0"/>
              <a:t>Spring </a:t>
            </a:r>
            <a:r>
              <a:rPr lang="en-US" sz="2900" dirty="0"/>
              <a:t>Fundraising</a:t>
            </a:r>
            <a:endParaRPr lang="en-US" sz="2900" kern="1200" dirty="0"/>
          </a:p>
        </p:txBody>
      </p:sp>
      <p:pic>
        <p:nvPicPr>
          <p:cNvPr id="22" name="Picture 21" descr="A close up of a logo&#10;&#10;Description automatically generated">
            <a:extLst>
              <a:ext uri="{FF2B5EF4-FFF2-40B4-BE49-F238E27FC236}">
                <a16:creationId xmlns:a16="http://schemas.microsoft.com/office/drawing/2014/main" id="{E6F0AF1B-47B9-4AF7-B8E7-2BA9DF0873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649" r="-184" b="9669"/>
          <a:stretch/>
        </p:blipFill>
        <p:spPr>
          <a:xfrm>
            <a:off x="482969" y="1868634"/>
            <a:ext cx="2476918" cy="1970085"/>
          </a:xfrm>
          <a:prstGeom prst="rect">
            <a:avLst/>
          </a:prstGeom>
          <a:ln w="22225">
            <a:solidFill>
              <a:schemeClr val="accent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255FDD6-5283-4DF5-90CA-35FBE5E9CB91}"/>
              </a:ext>
            </a:extLst>
          </p:cNvPr>
          <p:cNvSpPr txBox="1"/>
          <p:nvPr/>
        </p:nvSpPr>
        <p:spPr>
          <a:xfrm>
            <a:off x="606542" y="4039016"/>
            <a:ext cx="24471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February 16</a:t>
            </a:r>
            <a:r>
              <a:rPr lang="en-US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 &amp; 17</a:t>
            </a:r>
            <a:r>
              <a:rPr lang="en-US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endParaRPr lang="en-US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LNHS Concessions</a:t>
            </a:r>
          </a:p>
          <a:p>
            <a:pPr algn="ctr"/>
            <a:endParaRPr lang="en-US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dirty="0">
                <a:solidFill>
                  <a:srgbClr val="FFFF00"/>
                </a:solidFill>
                <a:latin typeface="Georgia" panose="02040502050405020303" pitchFamily="18" charset="0"/>
              </a:rPr>
              <a:t>Raised:</a:t>
            </a:r>
          </a:p>
          <a:p>
            <a:pPr algn="ctr"/>
            <a:r>
              <a:rPr lang="en-US" dirty="0">
                <a:solidFill>
                  <a:srgbClr val="FFFF00"/>
                </a:solidFill>
                <a:latin typeface="Georgia" panose="02040502050405020303" pitchFamily="18" charset="0"/>
              </a:rPr>
              <a:t>$12,019.54</a:t>
            </a:r>
          </a:p>
        </p:txBody>
      </p:sp>
      <p:pic>
        <p:nvPicPr>
          <p:cNvPr id="23" name="Picture 22" descr="A person with collar shirt&#10;&#10;Description automatically generated">
            <a:extLst>
              <a:ext uri="{FF2B5EF4-FFF2-40B4-BE49-F238E27FC236}">
                <a16:creationId xmlns:a16="http://schemas.microsoft.com/office/drawing/2014/main" id="{00816808-1EA0-4618-A652-4F03379B53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" b="67211"/>
          <a:stretch/>
        </p:blipFill>
        <p:spPr>
          <a:xfrm>
            <a:off x="8069579" y="1920957"/>
            <a:ext cx="3755048" cy="1970085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5D6F6AD3-5BA8-4815-A40B-5C7A8BA517EC}"/>
              </a:ext>
            </a:extLst>
          </p:cNvPr>
          <p:cNvSpPr txBox="1"/>
          <p:nvPr/>
        </p:nvSpPr>
        <p:spPr>
          <a:xfrm>
            <a:off x="8723549" y="4039015"/>
            <a:ext cx="24471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April 13</a:t>
            </a:r>
            <a:r>
              <a:rPr lang="en-US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endParaRPr lang="en-US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LNHS Concessions</a:t>
            </a:r>
          </a:p>
          <a:p>
            <a:pPr algn="ctr"/>
            <a:endParaRPr lang="en-US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dirty="0">
                <a:solidFill>
                  <a:srgbClr val="FFFF00"/>
                </a:solidFill>
                <a:latin typeface="Georgia" panose="02040502050405020303" pitchFamily="18" charset="0"/>
              </a:rPr>
              <a:t>Raised:</a:t>
            </a:r>
          </a:p>
          <a:p>
            <a:pPr algn="ctr"/>
            <a:r>
              <a:rPr lang="en-US" dirty="0">
                <a:solidFill>
                  <a:srgbClr val="FFFF00"/>
                </a:solidFill>
                <a:latin typeface="Georgia" panose="02040502050405020303" pitchFamily="18" charset="0"/>
              </a:rPr>
              <a:t>$2101.30</a:t>
            </a:r>
          </a:p>
        </p:txBody>
      </p:sp>
      <p:pic>
        <p:nvPicPr>
          <p:cNvPr id="25" name="Picture 24" descr="A drawing of a face&#10;&#10;Description automatically generated">
            <a:extLst>
              <a:ext uri="{FF2B5EF4-FFF2-40B4-BE49-F238E27FC236}">
                <a16:creationId xmlns:a16="http://schemas.microsoft.com/office/drawing/2014/main" id="{A3E27B56-3D30-4B1B-9388-A0ADD00B57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2760" y="1922573"/>
            <a:ext cx="2963946" cy="191614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073DADD5-47D3-4366-A982-C931E1514097}"/>
              </a:ext>
            </a:extLst>
          </p:cNvPr>
          <p:cNvSpPr txBox="1"/>
          <p:nvPr/>
        </p:nvSpPr>
        <p:spPr>
          <a:xfrm>
            <a:off x="4291179" y="4039016"/>
            <a:ext cx="24471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April 6</a:t>
            </a:r>
            <a:r>
              <a:rPr lang="en-US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endParaRPr lang="en-US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Customer Bagging</a:t>
            </a:r>
          </a:p>
          <a:p>
            <a:pPr algn="ctr"/>
            <a:endParaRPr lang="en-US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dirty="0">
                <a:solidFill>
                  <a:srgbClr val="FFFF00"/>
                </a:solidFill>
                <a:latin typeface="Georgia" panose="02040502050405020303" pitchFamily="18" charset="0"/>
              </a:rPr>
              <a:t>Raised:</a:t>
            </a:r>
          </a:p>
          <a:p>
            <a:pPr algn="ctr"/>
            <a:r>
              <a:rPr lang="en-US" dirty="0">
                <a:solidFill>
                  <a:srgbClr val="FFFF00"/>
                </a:solidFill>
                <a:latin typeface="Georgia" panose="02040502050405020303" pitchFamily="18" charset="0"/>
              </a:rPr>
              <a:t>$1,051.14</a:t>
            </a:r>
          </a:p>
        </p:txBody>
      </p:sp>
    </p:spTree>
    <p:extLst>
      <p:ext uri="{BB962C8B-B14F-4D97-AF65-F5344CB8AC3E}">
        <p14:creationId xmlns:p14="http://schemas.microsoft.com/office/powerpoint/2010/main" val="9844353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9B578-B766-4D96-A024-99CB98888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9" y="278040"/>
            <a:ext cx="10515600" cy="1325563"/>
          </a:xfrm>
        </p:spPr>
        <p:txBody>
          <a:bodyPr>
            <a:normAutofit/>
          </a:bodyPr>
          <a:lstStyle/>
          <a:p>
            <a:r>
              <a:rPr lang="en-US" sz="6600" i="1" dirty="0">
                <a:solidFill>
                  <a:schemeClr val="bg1"/>
                </a:solidFill>
                <a:latin typeface="Georgia" panose="02040502050405020303" pitchFamily="18" charset="0"/>
              </a:rPr>
              <a:t>Program Updates (3)</a:t>
            </a:r>
            <a:endParaRPr lang="en-US" sz="66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E2A534E-F2DF-4AB1-9383-828375015FB8}"/>
              </a:ext>
            </a:extLst>
          </p:cNvPr>
          <p:cNvGrpSpPr/>
          <p:nvPr/>
        </p:nvGrpSpPr>
        <p:grpSpPr>
          <a:xfrm>
            <a:off x="9207137" y="585094"/>
            <a:ext cx="2652908" cy="711453"/>
            <a:chOff x="4869507" y="1493365"/>
            <a:chExt cx="2455018" cy="711453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4CA7F4A2-7ED5-4F7A-ADBF-910E6A2A27CE}"/>
                </a:ext>
              </a:extLst>
            </p:cNvPr>
            <p:cNvSpPr/>
            <p:nvPr/>
          </p:nvSpPr>
          <p:spPr>
            <a:xfrm>
              <a:off x="4869507" y="1493365"/>
              <a:ext cx="2455018" cy="711453"/>
            </a:xfrm>
            <a:prstGeom prst="roundRect">
              <a:avLst/>
            </a:prstGeom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ectangle: Rounded Corners 4">
              <a:extLst>
                <a:ext uri="{FF2B5EF4-FFF2-40B4-BE49-F238E27FC236}">
                  <a16:creationId xmlns:a16="http://schemas.microsoft.com/office/drawing/2014/main" id="{002967EC-B40E-4CFA-B9A9-BFC6CE1DB3D5}"/>
                </a:ext>
              </a:extLst>
            </p:cNvPr>
            <p:cNvSpPr txBox="1"/>
            <p:nvPr/>
          </p:nvSpPr>
          <p:spPr>
            <a:xfrm>
              <a:off x="4904237" y="1528095"/>
              <a:ext cx="2385558" cy="641993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61532" tIns="110490" rIns="110490" bIns="110490" numCol="1" spcCol="1270" anchor="ctr" anchorCtr="0">
              <a:noAutofit/>
            </a:bodyPr>
            <a:lstStyle/>
            <a:p>
              <a:pPr marL="0" lvl="0" indent="0" algn="l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900" dirty="0"/>
                <a:t>Leadership</a:t>
              </a:r>
              <a:endParaRPr lang="en-US" sz="2900" kern="1200" dirty="0"/>
            </a:p>
          </p:txBody>
        </p:sp>
      </p:grpSp>
      <p:sp>
        <p:nvSpPr>
          <p:cNvPr id="7" name="Rectangle: Rounded Corners 4">
            <a:extLst>
              <a:ext uri="{FF2B5EF4-FFF2-40B4-BE49-F238E27FC236}">
                <a16:creationId xmlns:a16="http://schemas.microsoft.com/office/drawing/2014/main" id="{3CE49667-368A-4836-BB2A-19636201665A}"/>
              </a:ext>
            </a:extLst>
          </p:cNvPr>
          <p:cNvSpPr txBox="1"/>
          <p:nvPr/>
        </p:nvSpPr>
        <p:spPr>
          <a:xfrm>
            <a:off x="354223" y="2734491"/>
            <a:ext cx="2993844" cy="2385231"/>
          </a:xfrm>
          <a:prstGeom prst="rect">
            <a:avLst/>
          </a:prstGeom>
          <a:scene3d>
            <a:camera prst="orthographicFront"/>
            <a:lightRig rig="threePt" dir="t">
              <a:rot lat="0" lon="0" rev="7500000"/>
            </a:lightRig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561532" tIns="110490" rIns="110490" bIns="110490" numCol="1" spcCol="1270" anchor="ctr" anchorCtr="0">
            <a:noAutofit/>
          </a:bodyPr>
          <a:lstStyle/>
          <a:p>
            <a:pPr marL="0" lvl="0" indent="0" algn="l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000" dirty="0"/>
              <a:t>2015: 5 Participants</a:t>
            </a:r>
          </a:p>
          <a:p>
            <a:pPr marL="0" lvl="0" indent="0" algn="l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000" dirty="0"/>
              <a:t>2016: 9 Participants</a:t>
            </a:r>
          </a:p>
          <a:p>
            <a:pPr marL="0" lvl="0" indent="0" algn="l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000" dirty="0"/>
              <a:t>2017: 14 Participants</a:t>
            </a:r>
          </a:p>
          <a:p>
            <a:pPr marL="0" lvl="0" indent="0" algn="l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000" dirty="0"/>
              <a:t>2018: 21 Participants</a:t>
            </a:r>
          </a:p>
          <a:p>
            <a:pPr marL="0" lvl="0" indent="0" algn="l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000" b="1" dirty="0">
                <a:solidFill>
                  <a:srgbClr val="FFFF00"/>
                </a:solidFill>
              </a:rPr>
              <a:t>2019: 30 Participants</a:t>
            </a:r>
          </a:p>
        </p:txBody>
      </p:sp>
      <p:pic>
        <p:nvPicPr>
          <p:cNvPr id="9" name="Picture 8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213755C4-71B5-4987-86BD-3206FBD59F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2631" y="1785482"/>
            <a:ext cx="3623529" cy="472753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33161EE-E7C6-473A-9BE1-1A5D3B4F7EF5}"/>
              </a:ext>
            </a:extLst>
          </p:cNvPr>
          <p:cNvSpPr txBox="1"/>
          <p:nvPr/>
        </p:nvSpPr>
        <p:spPr>
          <a:xfrm>
            <a:off x="7963602" y="1990859"/>
            <a:ext cx="4045517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u="sng" dirty="0">
                <a:solidFill>
                  <a:schemeClr val="bg1"/>
                </a:solidFill>
                <a:latin typeface="Georgia" panose="02040502050405020303" pitchFamily="18" charset="0"/>
              </a:rPr>
              <a:t>Topics Covered Include:</a:t>
            </a:r>
          </a:p>
          <a:p>
            <a:endParaRPr lang="en-US" sz="1000" i="1" u="sng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Discover your ‘WHY’</a:t>
            </a:r>
          </a:p>
          <a:p>
            <a:pPr lvl="1"/>
            <a:endParaRPr lang="en-US" sz="600" i="1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bg1"/>
                </a:solidFill>
                <a:latin typeface="Georgia" panose="02040502050405020303" pitchFamily="18" charset="0"/>
              </a:rPr>
              <a:t>Remove the box</a:t>
            </a:r>
          </a:p>
          <a:p>
            <a:pPr lvl="1"/>
            <a:endParaRPr lang="en-US" sz="600" i="1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‘Why Leaders Make You Feel Safe’</a:t>
            </a:r>
          </a:p>
          <a:p>
            <a:pPr lvl="1"/>
            <a:endParaRPr lang="en-US" sz="600" i="1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bg1"/>
                </a:solidFill>
                <a:latin typeface="Georgia" panose="02040502050405020303" pitchFamily="18" charset="0"/>
              </a:rPr>
              <a:t>10 Ways to Have a Better Conversation</a:t>
            </a:r>
          </a:p>
          <a:p>
            <a:pPr lvl="1"/>
            <a:endParaRPr lang="en-US" sz="600" i="1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Nonverbal Communication</a:t>
            </a:r>
          </a:p>
          <a:p>
            <a:pPr lvl="1"/>
            <a:endParaRPr lang="en-US" sz="600" i="1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bg1"/>
                </a:solidFill>
                <a:latin typeface="Georgia" panose="02040502050405020303" pitchFamily="18" charset="0"/>
              </a:rPr>
              <a:t>Mentally Strong Consulting</a:t>
            </a:r>
          </a:p>
          <a:p>
            <a:pPr lvl="1"/>
            <a:endParaRPr lang="en-US" sz="600" i="1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Courage to Lead</a:t>
            </a:r>
          </a:p>
          <a:p>
            <a:pPr lvl="1"/>
            <a:endParaRPr lang="en-US" sz="600" i="1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bg1"/>
                </a:solidFill>
                <a:latin typeface="Georgia" panose="02040502050405020303" pitchFamily="18" charset="0"/>
              </a:rPr>
              <a:t>Drawing Others Closer to the 10%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4636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WNT Spotlight- The Coolest Culture">
            <a:hlinkClick r:id="" action="ppaction://media"/>
            <a:extLst>
              <a:ext uri="{FF2B5EF4-FFF2-40B4-BE49-F238E27FC236}">
                <a16:creationId xmlns:a16="http://schemas.microsoft.com/office/drawing/2014/main" id="{CBC66CFE-CCAD-443E-BE17-16BC3A9AFD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5016" y="289696"/>
            <a:ext cx="11161968" cy="6278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673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652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1672959" y="802274"/>
            <a:ext cx="8732151" cy="1507637"/>
          </a:xfrm>
        </p:spPr>
        <p:txBody>
          <a:bodyPr>
            <a:noAutofit/>
          </a:bodyPr>
          <a:lstStyle/>
          <a:p>
            <a:pPr algn="ctr"/>
            <a:r>
              <a:rPr lang="en-US" sz="6000" i="1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Get Connected </a:t>
            </a:r>
            <a:br>
              <a:rPr lang="en-US" sz="6000" i="1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</a:br>
            <a:r>
              <a:rPr lang="en-US" sz="6000" i="1" dirty="0">
                <a:solidFill>
                  <a:schemeClr val="bg1"/>
                </a:solidFill>
                <a:latin typeface="Georgia" panose="02040502050405020303" pitchFamily="18" charset="0"/>
              </a:rPr>
              <a:t>in 2019</a:t>
            </a:r>
            <a:br>
              <a:rPr lang="en-US" sz="6000" i="1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n-US" sz="6000" i="1" dirty="0">
                <a:solidFill>
                  <a:schemeClr val="bg1"/>
                </a:solidFill>
                <a:latin typeface="Georgia" panose="02040502050405020303" pitchFamily="18" charset="0"/>
              </a:rPr>
              <a:t>Give, Serve, Grow</a:t>
            </a:r>
          </a:p>
        </p:txBody>
      </p:sp>
      <p:grpSp>
        <p:nvGrpSpPr>
          <p:cNvPr id="15" name="Group 14"/>
          <p:cNvGrpSpPr/>
          <p:nvPr/>
        </p:nvGrpSpPr>
        <p:grpSpPr>
          <a:xfrm>
            <a:off x="8279222" y="3805452"/>
            <a:ext cx="3534529" cy="711453"/>
            <a:chOff x="1029247" y="5319612"/>
            <a:chExt cx="2652908" cy="711453"/>
          </a:xfrm>
          <a:solidFill>
            <a:srgbClr val="FF0000"/>
          </a:solidFill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6" name="Rectangle: Rounded Corners 15"/>
            <p:cNvSpPr/>
            <p:nvPr/>
          </p:nvSpPr>
          <p:spPr>
            <a:xfrm>
              <a:off x="1029247" y="5319612"/>
              <a:ext cx="2652908" cy="711453"/>
            </a:xfrm>
            <a:prstGeom prst="roundRect">
              <a:avLst/>
            </a:prstGeom>
            <a:grpFill/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Rectangle: Rounded Corners 4"/>
            <p:cNvSpPr txBox="1"/>
            <p:nvPr/>
          </p:nvSpPr>
          <p:spPr>
            <a:xfrm>
              <a:off x="1368145" y="5354342"/>
              <a:ext cx="2279280" cy="641993"/>
            </a:xfrm>
            <a:prstGeom prst="rect">
              <a:avLst/>
            </a:prstGeom>
            <a:grpFill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61532" tIns="110490" rIns="110490" bIns="110490" numCol="1" spcCol="1270" anchor="ctr" anchorCtr="0">
              <a:noAutofit/>
            </a:bodyPr>
            <a:lstStyle/>
            <a:p>
              <a:pPr marL="0" lvl="0" indent="0" algn="l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900" kern="1200" dirty="0"/>
                <a:t>Leadership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307121" y="3797391"/>
            <a:ext cx="3534529" cy="711453"/>
            <a:chOff x="1029247" y="5319612"/>
            <a:chExt cx="2652908" cy="711453"/>
          </a:xfrm>
          <a:solidFill>
            <a:srgbClr val="FF0000"/>
          </a:solidFill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9" name="Rectangle: Rounded Corners 18"/>
            <p:cNvSpPr/>
            <p:nvPr/>
          </p:nvSpPr>
          <p:spPr>
            <a:xfrm>
              <a:off x="1029247" y="5319612"/>
              <a:ext cx="2652908" cy="711453"/>
            </a:xfrm>
            <a:prstGeom prst="roundRect">
              <a:avLst/>
            </a:prstGeom>
            <a:grpFill/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Rectangle: Rounded Corners 4"/>
            <p:cNvSpPr txBox="1"/>
            <p:nvPr/>
          </p:nvSpPr>
          <p:spPr>
            <a:xfrm>
              <a:off x="1029247" y="5402562"/>
              <a:ext cx="2318674" cy="559043"/>
            </a:xfrm>
            <a:prstGeom prst="rect">
              <a:avLst/>
            </a:prstGeom>
            <a:grpFill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61532" tIns="110490" rIns="110490" bIns="11049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900" kern="1200" dirty="0"/>
                <a:t>Booster </a:t>
              </a:r>
              <a:r>
                <a:rPr lang="en-US" sz="2900" dirty="0"/>
                <a:t>Club</a:t>
              </a:r>
              <a:endParaRPr lang="en-US" sz="2900" kern="1200" dirty="0"/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4293173" y="3249376"/>
            <a:ext cx="3534529" cy="711453"/>
            <a:chOff x="1029247" y="5319612"/>
            <a:chExt cx="2652908" cy="711453"/>
          </a:xfrm>
          <a:solidFill>
            <a:srgbClr val="FF0000"/>
          </a:solidFill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2" name="Rectangle: Rounded Corners 21"/>
            <p:cNvSpPr/>
            <p:nvPr/>
          </p:nvSpPr>
          <p:spPr>
            <a:xfrm>
              <a:off x="1029247" y="5319612"/>
              <a:ext cx="2652908" cy="711453"/>
            </a:xfrm>
            <a:prstGeom prst="roundRect">
              <a:avLst/>
            </a:prstGeom>
            <a:grpFill/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Rectangle: Rounded Corners 4"/>
            <p:cNvSpPr txBox="1"/>
            <p:nvPr/>
          </p:nvSpPr>
          <p:spPr>
            <a:xfrm>
              <a:off x="1029247" y="5402562"/>
              <a:ext cx="2327067" cy="559043"/>
            </a:xfrm>
            <a:prstGeom prst="rect">
              <a:avLst/>
            </a:prstGeom>
            <a:grpFill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61532" tIns="110490" rIns="110490" bIns="11049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900" kern="1200" dirty="0"/>
                <a:t>Volunteer</a:t>
              </a: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4293172" y="5559120"/>
            <a:ext cx="3534529" cy="711453"/>
            <a:chOff x="1029247" y="5319612"/>
            <a:chExt cx="2652908" cy="711453"/>
          </a:xfrm>
          <a:solidFill>
            <a:srgbClr val="FF0000"/>
          </a:solidFill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8" name="Rectangle: Rounded Corners 27"/>
            <p:cNvSpPr/>
            <p:nvPr/>
          </p:nvSpPr>
          <p:spPr>
            <a:xfrm>
              <a:off x="1029247" y="5319612"/>
              <a:ext cx="2652908" cy="711453"/>
            </a:xfrm>
            <a:prstGeom prst="roundRect">
              <a:avLst/>
            </a:prstGeom>
            <a:grpFill/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Rectangle: Rounded Corners 4"/>
            <p:cNvSpPr txBox="1"/>
            <p:nvPr/>
          </p:nvSpPr>
          <p:spPr>
            <a:xfrm>
              <a:off x="1063977" y="5354342"/>
              <a:ext cx="2364238" cy="641993"/>
            </a:xfrm>
            <a:prstGeom prst="rect">
              <a:avLst/>
            </a:prstGeom>
            <a:grpFill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61532" tIns="110490" rIns="110490" bIns="11049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900" kern="1200" dirty="0"/>
                <a:t>Youth</a:t>
              </a:r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307122" y="5063232"/>
            <a:ext cx="3534529" cy="711453"/>
            <a:chOff x="1029247" y="5319612"/>
            <a:chExt cx="2652908" cy="711453"/>
          </a:xfrm>
          <a:solidFill>
            <a:srgbClr val="FF0000"/>
          </a:solidFill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31" name="Rectangle: Rounded Corners 30"/>
            <p:cNvSpPr/>
            <p:nvPr/>
          </p:nvSpPr>
          <p:spPr>
            <a:xfrm>
              <a:off x="1029247" y="5319612"/>
              <a:ext cx="2652908" cy="711453"/>
            </a:xfrm>
            <a:prstGeom prst="roundRect">
              <a:avLst/>
            </a:prstGeom>
            <a:grpFill/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Rectangle: Rounded Corners 4"/>
            <p:cNvSpPr txBox="1"/>
            <p:nvPr/>
          </p:nvSpPr>
          <p:spPr>
            <a:xfrm>
              <a:off x="1063977" y="5354342"/>
              <a:ext cx="2583448" cy="641993"/>
            </a:xfrm>
            <a:prstGeom prst="rect">
              <a:avLst/>
            </a:prstGeom>
            <a:grpFill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61532" tIns="110490" rIns="110490" bIns="110490" numCol="1" spcCol="1270" anchor="ctr" anchorCtr="0">
              <a:noAutofit/>
            </a:bodyPr>
            <a:lstStyle/>
            <a:p>
              <a:pPr marL="0" lvl="0" indent="0" algn="l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900" kern="1200" dirty="0"/>
                <a:t>Beach Tourney</a:t>
              </a:r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8279222" y="5057260"/>
            <a:ext cx="3534529" cy="711453"/>
            <a:chOff x="1029247" y="5319612"/>
            <a:chExt cx="2652908" cy="711453"/>
          </a:xfrm>
          <a:solidFill>
            <a:srgbClr val="FF0000"/>
          </a:solidFill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34" name="Rectangle: Rounded Corners 33"/>
            <p:cNvSpPr/>
            <p:nvPr/>
          </p:nvSpPr>
          <p:spPr>
            <a:xfrm>
              <a:off x="1029247" y="5319612"/>
              <a:ext cx="2652908" cy="711453"/>
            </a:xfrm>
            <a:prstGeom prst="roundRect">
              <a:avLst/>
            </a:prstGeom>
            <a:grpFill/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Rectangle: Rounded Corners 4"/>
            <p:cNvSpPr txBox="1"/>
            <p:nvPr/>
          </p:nvSpPr>
          <p:spPr>
            <a:xfrm>
              <a:off x="1063977" y="5354342"/>
              <a:ext cx="2339951" cy="641993"/>
            </a:xfrm>
            <a:prstGeom prst="rect">
              <a:avLst/>
            </a:prstGeom>
            <a:grpFill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61532" tIns="110490" rIns="110490" bIns="11049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900" kern="1200" dirty="0"/>
                <a:t>Concessions</a:t>
              </a:r>
            </a:p>
          </p:txBody>
        </p:sp>
      </p:grpSp>
      <p:grpSp>
        <p:nvGrpSpPr>
          <p:cNvPr id="36" name="Group 35"/>
          <p:cNvGrpSpPr/>
          <p:nvPr/>
        </p:nvGrpSpPr>
        <p:grpSpPr>
          <a:xfrm>
            <a:off x="4293172" y="4463339"/>
            <a:ext cx="3534529" cy="711453"/>
            <a:chOff x="1029247" y="5319612"/>
            <a:chExt cx="2652908" cy="711453"/>
          </a:xfrm>
          <a:solidFill>
            <a:srgbClr val="FF0000"/>
          </a:solidFill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37" name="Rectangle: Rounded Corners 36"/>
            <p:cNvSpPr/>
            <p:nvPr/>
          </p:nvSpPr>
          <p:spPr>
            <a:xfrm>
              <a:off x="1029247" y="5319612"/>
              <a:ext cx="2652908" cy="711453"/>
            </a:xfrm>
            <a:prstGeom prst="roundRect">
              <a:avLst/>
            </a:prstGeom>
            <a:grpFill/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8" name="Rectangle: Rounded Corners 4"/>
            <p:cNvSpPr txBox="1"/>
            <p:nvPr/>
          </p:nvSpPr>
          <p:spPr>
            <a:xfrm>
              <a:off x="1063977" y="5354342"/>
              <a:ext cx="2583448" cy="641993"/>
            </a:xfrm>
            <a:prstGeom prst="rect">
              <a:avLst/>
            </a:prstGeom>
            <a:grpFill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61532" tIns="110490" rIns="110490" bIns="110490" numCol="1" spcCol="1270" anchor="ctr" anchorCtr="0">
              <a:noAutofit/>
            </a:bodyPr>
            <a:lstStyle/>
            <a:p>
              <a:pPr marL="0" lvl="0" indent="0" algn="l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900" kern="1200" dirty="0"/>
                <a:t>Cub Fundraising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579797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81353" y="121313"/>
            <a:ext cx="11570677" cy="1325562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Georgia" panose="02040502050405020303" pitchFamily="18" charset="0"/>
              </a:rPr>
              <a:t>Immediate Program Needs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37005" y="940711"/>
            <a:ext cx="11859372" cy="15524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accent2">
                    <a:lumMod val="60000"/>
                    <a:lumOff val="40000"/>
                  </a:schemeClr>
                </a:solidFill>
                <a:latin typeface="Georgia" panose="02040502050405020303" pitchFamily="18" charset="0"/>
              </a:rPr>
              <a:t>BEACH TOURNAMENT VOLUNTEERS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FC751C5-D621-40C0-8013-C1E742E2E2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099" y="2664821"/>
            <a:ext cx="3745955" cy="31893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99412BA-9864-4516-808F-E093D1F65237}"/>
              </a:ext>
            </a:extLst>
          </p:cNvPr>
          <p:cNvSpPr txBox="1"/>
          <p:nvPr/>
        </p:nvSpPr>
        <p:spPr>
          <a:xfrm>
            <a:off x="4229149" y="2493137"/>
            <a:ext cx="3733701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chemeClr val="bg1"/>
                </a:solidFill>
                <a:latin typeface="Georgia" panose="02040502050405020303" pitchFamily="18" charset="0"/>
              </a:rPr>
              <a:t>Sunday</a:t>
            </a:r>
          </a:p>
          <a:p>
            <a:pPr algn="ctr"/>
            <a:endParaRPr lang="en-US" sz="800" b="1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sz="3600" b="1" i="1" dirty="0">
                <a:solidFill>
                  <a:schemeClr val="bg1"/>
                </a:solidFill>
                <a:latin typeface="Georgia" panose="02040502050405020303" pitchFamily="18" charset="0"/>
              </a:rPr>
              <a:t>July 14</a:t>
            </a:r>
            <a:r>
              <a:rPr lang="en-US" sz="3600" b="1" i="1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r>
              <a:rPr lang="en-US" sz="3600" b="1" i="1" dirty="0">
                <a:solidFill>
                  <a:schemeClr val="bg1"/>
                </a:solidFill>
                <a:latin typeface="Georgia" panose="02040502050405020303" pitchFamily="18" charset="0"/>
              </a:rPr>
              <a:t>, 2019</a:t>
            </a:r>
          </a:p>
          <a:p>
            <a:pPr algn="ctr"/>
            <a:endParaRPr lang="en-US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Hosted at: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Georgia" panose="02040502050405020303" pitchFamily="18" charset="0"/>
              </a:rPr>
              <a:t>Antlers Park, Lakeville</a:t>
            </a:r>
          </a:p>
          <a:p>
            <a:pPr algn="ctr"/>
            <a:endParaRPr lang="en-US" dirty="0">
              <a:latin typeface="Georgia" panose="02040502050405020303" pitchFamily="18" charset="0"/>
            </a:endParaRPr>
          </a:p>
          <a:p>
            <a:pPr algn="ctr"/>
            <a:r>
              <a:rPr lang="en-US" b="1" dirty="0">
                <a:solidFill>
                  <a:schemeClr val="bg1"/>
                </a:solidFill>
                <a:latin typeface="Georgia" panose="02040502050405020303" pitchFamily="18" charset="0"/>
              </a:rPr>
              <a:t>*Raffle   *DJ   *Food Trucks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Georgia" panose="02040502050405020303" pitchFamily="18" charset="0"/>
              </a:rPr>
              <a:t>*Spike ball Tournament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Georgia" panose="02040502050405020303" pitchFamily="18" charset="0"/>
              </a:rPr>
              <a:t>*Bags Tournament</a:t>
            </a:r>
          </a:p>
          <a:p>
            <a:pPr algn="ctr"/>
            <a:endParaRPr lang="en-US" b="1" dirty="0">
              <a:solidFill>
                <a:srgbClr val="FF0000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sz="2000" b="1" dirty="0">
                <a:solidFill>
                  <a:srgbClr val="FF0000"/>
                </a:solidFill>
                <a:highlight>
                  <a:srgbClr val="FFFF00"/>
                </a:highlight>
                <a:latin typeface="Georgia" panose="02040502050405020303" pitchFamily="18" charset="0"/>
              </a:rPr>
              <a:t>ALL HANDS ON DECK</a:t>
            </a:r>
          </a:p>
          <a:p>
            <a:pPr algn="ctr"/>
            <a:r>
              <a:rPr lang="en-US" b="1" dirty="0">
                <a:solidFill>
                  <a:srgbClr val="FF0000"/>
                </a:solidFill>
                <a:highlight>
                  <a:srgbClr val="FFFF00"/>
                </a:highlight>
                <a:latin typeface="Georgia" panose="02040502050405020303" pitchFamily="18" charset="0"/>
              </a:rPr>
              <a:t>VOLUNTEERS NEEDED!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C2DB06-4893-407A-85DF-DB39AF736744}"/>
              </a:ext>
            </a:extLst>
          </p:cNvPr>
          <p:cNvSpPr txBox="1"/>
          <p:nvPr/>
        </p:nvSpPr>
        <p:spPr>
          <a:xfrm>
            <a:off x="7962850" y="3666309"/>
            <a:ext cx="41594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Sign up at:</a:t>
            </a:r>
          </a:p>
          <a:p>
            <a:pPr algn="ctr"/>
            <a:r>
              <a:rPr lang="en-US" sz="2400" dirty="0">
                <a:solidFill>
                  <a:schemeClr val="accent5">
                    <a:lumMod val="40000"/>
                    <a:lumOff val="6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http://signup.com/go/qWvYCAf</a:t>
            </a:r>
            <a:r>
              <a:rPr lang="en-US" sz="24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</a:p>
          <a:p>
            <a:pPr algn="ctr"/>
            <a:r>
              <a:rPr lang="en-US" dirty="0">
                <a:solidFill>
                  <a:schemeClr val="bg1"/>
                </a:solidFill>
              </a:rPr>
              <a:t>Today!</a:t>
            </a:r>
          </a:p>
        </p:txBody>
      </p:sp>
    </p:spTree>
    <p:extLst>
      <p:ext uri="{BB962C8B-B14F-4D97-AF65-F5344CB8AC3E}">
        <p14:creationId xmlns:p14="http://schemas.microsoft.com/office/powerpoint/2010/main" val="9879087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2284759" y="0"/>
            <a:ext cx="7622482" cy="12685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chemeClr val="bg1"/>
                </a:solidFill>
                <a:latin typeface="Georgia" panose="02040502050405020303" pitchFamily="18" charset="0"/>
              </a:rPr>
              <a:t>Panther Volleyball </a:t>
            </a:r>
          </a:p>
          <a:p>
            <a:pPr algn="ctr"/>
            <a:r>
              <a:rPr lang="en-US" sz="3600" dirty="0">
                <a:solidFill>
                  <a:schemeClr val="bg1"/>
                </a:solidFill>
                <a:latin typeface="Georgia" panose="02040502050405020303" pitchFamily="18" charset="0"/>
              </a:rPr>
              <a:t>Summer of 2019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B6E221-D432-40B9-8567-F04873494B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0345" y="1171608"/>
            <a:ext cx="5296359" cy="55249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A39009-419F-4293-A203-D337E11D0F1A}"/>
              </a:ext>
            </a:extLst>
          </p:cNvPr>
          <p:cNvSpPr txBox="1"/>
          <p:nvPr/>
        </p:nvSpPr>
        <p:spPr>
          <a:xfrm>
            <a:off x="7080069" y="1268558"/>
            <a:ext cx="4859382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Georgia" panose="02040502050405020303" pitchFamily="18" charset="0"/>
              </a:rPr>
              <a:t>JUNE</a:t>
            </a:r>
          </a:p>
          <a:p>
            <a:pPr algn="ctr"/>
            <a:endParaRPr lang="en-US" sz="2000" dirty="0">
              <a:latin typeface="Georgia" panose="02040502050405020303" pitchFamily="18" charset="0"/>
            </a:endParaRPr>
          </a:p>
          <a:p>
            <a:r>
              <a:rPr lang="en-US" sz="3200" dirty="0">
                <a:solidFill>
                  <a:srgbClr val="FFFF00"/>
                </a:solidFill>
                <a:latin typeface="Georgia" panose="02040502050405020303" pitchFamily="18" charset="0"/>
              </a:rPr>
              <a:t>Highlights:</a:t>
            </a:r>
          </a:p>
          <a:p>
            <a:endParaRPr lang="en-US" sz="2000" dirty="0">
              <a:solidFill>
                <a:srgbClr val="FFFF00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Leadership Meeting 6/3</a:t>
            </a:r>
          </a:p>
          <a:p>
            <a:pPr lvl="1"/>
            <a:endParaRPr lang="en-US" sz="2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ETS begins on Monday, 6/10</a:t>
            </a:r>
          </a:p>
        </p:txBody>
      </p:sp>
    </p:spTree>
    <p:extLst>
      <p:ext uri="{BB962C8B-B14F-4D97-AF65-F5344CB8AC3E}">
        <p14:creationId xmlns:p14="http://schemas.microsoft.com/office/powerpoint/2010/main" val="11530379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011F1DF-90C9-4124-AEF8-25ED75C520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chemeClr val="bg1"/>
                </a:solidFill>
                <a:latin typeface="Georgia" panose="02040502050405020303" pitchFamily="18" charset="0"/>
              </a:rPr>
              <a:t>Panther Volleyball </a:t>
            </a:r>
          </a:p>
          <a:p>
            <a:pPr algn="ctr"/>
            <a:r>
              <a:rPr lang="en-US" sz="3600" dirty="0">
                <a:solidFill>
                  <a:schemeClr val="bg1"/>
                </a:solidFill>
                <a:latin typeface="Georgia" panose="02040502050405020303" pitchFamily="18" charset="0"/>
              </a:rPr>
              <a:t>Summer of 2019</a:t>
            </a:r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281D8C16-1CA6-4C80-8BE0-6AF74DBE11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127" y="1256030"/>
            <a:ext cx="4852536" cy="545472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DABB796-382B-45EE-A58A-0DA06318FF70}"/>
              </a:ext>
            </a:extLst>
          </p:cNvPr>
          <p:cNvSpPr txBox="1"/>
          <p:nvPr/>
        </p:nvSpPr>
        <p:spPr>
          <a:xfrm>
            <a:off x="7080069" y="1268558"/>
            <a:ext cx="4859382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Georgia" panose="02040502050405020303" pitchFamily="18" charset="0"/>
              </a:rPr>
              <a:t>JULY</a:t>
            </a:r>
          </a:p>
          <a:p>
            <a:pPr algn="ctr"/>
            <a:endParaRPr lang="en-US" sz="2000" dirty="0">
              <a:latin typeface="Georgia" panose="02040502050405020303" pitchFamily="18" charset="0"/>
            </a:endParaRPr>
          </a:p>
          <a:p>
            <a:r>
              <a:rPr lang="en-US" sz="3200" dirty="0">
                <a:solidFill>
                  <a:srgbClr val="FFFF00"/>
                </a:solidFill>
                <a:latin typeface="Georgia" panose="02040502050405020303" pitchFamily="18" charset="0"/>
              </a:rPr>
              <a:t>Highlights:</a:t>
            </a:r>
          </a:p>
          <a:p>
            <a:endParaRPr lang="en-US" sz="2000" dirty="0">
              <a:solidFill>
                <a:srgbClr val="FFFF00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No Commitment Week 7/1-7/5</a:t>
            </a:r>
          </a:p>
          <a:p>
            <a:pPr lvl="1"/>
            <a:endParaRPr lang="en-US" sz="2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Leadership Meeting 7/8</a:t>
            </a:r>
          </a:p>
          <a:p>
            <a:pPr lvl="1"/>
            <a:endParaRPr lang="en-US" sz="2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Panther POP Beach Tourney 7/14</a:t>
            </a:r>
          </a:p>
          <a:p>
            <a:pPr lvl="1"/>
            <a:endParaRPr lang="en-US" sz="2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High School Camp 7/22-7/25</a:t>
            </a:r>
          </a:p>
          <a:p>
            <a:pPr lvl="1"/>
            <a:endParaRPr lang="en-US" sz="2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PAC Meeting 7/23 @ 5:30pm</a:t>
            </a:r>
          </a:p>
          <a:p>
            <a:pPr lvl="1"/>
            <a:endParaRPr lang="en-US" sz="2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Concordia Team Camp 7/27</a:t>
            </a:r>
          </a:p>
        </p:txBody>
      </p:sp>
    </p:spTree>
    <p:extLst>
      <p:ext uri="{BB962C8B-B14F-4D97-AF65-F5344CB8AC3E}">
        <p14:creationId xmlns:p14="http://schemas.microsoft.com/office/powerpoint/2010/main" val="25974173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A9BCA8C-AABA-4AC0-89B1-8D25E102C39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chemeClr val="bg1"/>
                </a:solidFill>
                <a:latin typeface="Georgia" panose="02040502050405020303" pitchFamily="18" charset="0"/>
              </a:rPr>
              <a:t>Panther Volleyball </a:t>
            </a:r>
          </a:p>
          <a:p>
            <a:pPr algn="ctr"/>
            <a:r>
              <a:rPr lang="en-US" sz="3600" dirty="0">
                <a:solidFill>
                  <a:schemeClr val="bg1"/>
                </a:solidFill>
                <a:latin typeface="Georgia" panose="02040502050405020303" pitchFamily="18" charset="0"/>
              </a:rPr>
              <a:t>Summer of 2019</a:t>
            </a:r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B327193C-39A0-4B02-9F68-92FA72C5E5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0945" y="1211885"/>
            <a:ext cx="5288738" cy="547925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B1CA1F-8B7A-4986-9588-09AF63F71E5C}"/>
              </a:ext>
            </a:extLst>
          </p:cNvPr>
          <p:cNvSpPr txBox="1"/>
          <p:nvPr/>
        </p:nvSpPr>
        <p:spPr>
          <a:xfrm>
            <a:off x="7080069" y="1268558"/>
            <a:ext cx="4859382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Georgia" panose="02040502050405020303" pitchFamily="18" charset="0"/>
              </a:rPr>
              <a:t>AUGUST</a:t>
            </a:r>
          </a:p>
          <a:p>
            <a:pPr algn="ctr"/>
            <a:endParaRPr lang="en-US" sz="2000" dirty="0">
              <a:latin typeface="Georgia" panose="02040502050405020303" pitchFamily="18" charset="0"/>
            </a:endParaRPr>
          </a:p>
          <a:p>
            <a:r>
              <a:rPr lang="en-US" sz="3200" dirty="0">
                <a:solidFill>
                  <a:srgbClr val="FFFF00"/>
                </a:solidFill>
                <a:latin typeface="Georgia" panose="02040502050405020303" pitchFamily="18" charset="0"/>
              </a:rPr>
              <a:t>Highlights:</a:t>
            </a:r>
          </a:p>
          <a:p>
            <a:endParaRPr lang="en-US" sz="2000" dirty="0">
              <a:solidFill>
                <a:srgbClr val="FFFF00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Breakdown Tournament 8/3</a:t>
            </a:r>
          </a:p>
          <a:p>
            <a:pPr lvl="1"/>
            <a:endParaRPr lang="en-US" sz="2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Captain’s Practices 8/5 - 8/8</a:t>
            </a:r>
          </a:p>
          <a:p>
            <a:pPr lvl="1"/>
            <a:endParaRPr lang="en-US" sz="2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Final ETS on 8/9</a:t>
            </a:r>
          </a:p>
          <a:p>
            <a:pPr lvl="1"/>
            <a:endParaRPr lang="en-US" sz="2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Tryouts begin 8/12</a:t>
            </a:r>
          </a:p>
          <a:p>
            <a:pPr lvl="1"/>
            <a:endParaRPr lang="en-US" sz="2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Freshmen Orientation 8/14</a:t>
            </a:r>
          </a:p>
          <a:p>
            <a:pPr lvl="1"/>
            <a:endParaRPr lang="en-US" sz="2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First Practice 8/16</a:t>
            </a:r>
          </a:p>
        </p:txBody>
      </p:sp>
    </p:spTree>
    <p:extLst>
      <p:ext uri="{BB962C8B-B14F-4D97-AF65-F5344CB8AC3E}">
        <p14:creationId xmlns:p14="http://schemas.microsoft.com/office/powerpoint/2010/main" val="7543939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459375" y="124403"/>
            <a:ext cx="6971237" cy="1325562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solidFill>
                  <a:schemeClr val="bg1"/>
                </a:solidFill>
                <a:latin typeface="Georgia" panose="02040502050405020303" pitchFamily="18" charset="0"/>
              </a:rPr>
              <a:t>Strength Training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75876" y="1448202"/>
            <a:ext cx="55079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  <a:latin typeface="Georgia" panose="02040502050405020303" pitchFamily="18" charset="0"/>
              </a:rPr>
              <a:t>Phase I:</a:t>
            </a:r>
            <a:r>
              <a:rPr lang="en-US" dirty="0">
                <a:latin typeface="Georgia" panose="02040502050405020303" pitchFamily="18" charset="0"/>
              </a:rPr>
              <a:t>	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Monday June 10</a:t>
            </a:r>
            <a:r>
              <a:rPr lang="en-US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 – Friday August 9</a:t>
            </a:r>
            <a:r>
              <a:rPr lang="en-US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</a:p>
          <a:p>
            <a:pPr algn="ctr"/>
            <a:endParaRPr lang="en-US" baseline="30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(Eight Weeks-24 sessions)</a:t>
            </a:r>
          </a:p>
          <a:p>
            <a:pPr algn="ctr"/>
            <a:r>
              <a:rPr lang="en-US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7:30am-9:30am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145172" y="2646016"/>
            <a:ext cx="58198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  <a:latin typeface="Georgia" panose="02040502050405020303" pitchFamily="18" charset="0"/>
              </a:rPr>
              <a:t>Phase II:</a:t>
            </a:r>
            <a:r>
              <a:rPr lang="en-US" dirty="0">
                <a:solidFill>
                  <a:schemeClr val="accent1">
                    <a:lumMod val="60000"/>
                    <a:lumOff val="40000"/>
                  </a:schemeClr>
                </a:solidFill>
                <a:latin typeface="Georgia" panose="02040502050405020303" pitchFamily="18" charset="0"/>
              </a:rPr>
              <a:t>	</a:t>
            </a:r>
            <a:r>
              <a:rPr lang="en-US" dirty="0">
                <a:latin typeface="Georgia" panose="02040502050405020303" pitchFamily="18" charset="0"/>
              </a:rPr>
              <a:t>  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Monday July 8</a:t>
            </a:r>
            <a:r>
              <a:rPr lang="en-US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 – Friday August 9</a:t>
            </a:r>
            <a:r>
              <a:rPr lang="en-US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 </a:t>
            </a:r>
            <a:endParaRPr lang="en-US" baseline="30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endParaRPr lang="en-US" baseline="30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(Four Weeks-12 sessions)</a:t>
            </a:r>
          </a:p>
          <a:p>
            <a:pPr algn="ctr"/>
            <a:r>
              <a:rPr lang="en-US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7:30am-9:30am</a:t>
            </a:r>
            <a:endParaRPr lang="en-US" dirty="0">
              <a:solidFill>
                <a:schemeClr val="bg1"/>
              </a:solidFill>
              <a:latin typeface="Georgia" panose="02040502050405020303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FAA18D-4681-486B-B037-F86871BB6A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3607" y="3499032"/>
            <a:ext cx="3820353" cy="3234565"/>
          </a:xfrm>
          <a:prstGeom prst="rect">
            <a:avLst/>
          </a:prstGeom>
        </p:spPr>
      </p:pic>
      <p:pic>
        <p:nvPicPr>
          <p:cNvPr id="1029" name="Picture 5" descr="Image result for Trevor Morning">
            <a:hlinkClick r:id="rId3"/>
            <a:extLst>
              <a:ext uri="{FF2B5EF4-FFF2-40B4-BE49-F238E27FC236}">
                <a16:creationId xmlns:a16="http://schemas.microsoft.com/office/drawing/2014/main" id="{1E8253CC-D015-44EB-AE28-55DC8DB1B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3062" y="3695331"/>
            <a:ext cx="2965875" cy="296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A close up of a map&#10;&#10;Description automatically generated">
            <a:extLst>
              <a:ext uri="{FF2B5EF4-FFF2-40B4-BE49-F238E27FC236}">
                <a16:creationId xmlns:a16="http://schemas.microsoft.com/office/drawing/2014/main" id="{C38E7086-A7D6-4277-AF76-0DB71F1F4A8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040" y="2849162"/>
            <a:ext cx="2890530" cy="3884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2143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380626" y="612734"/>
            <a:ext cx="6195060" cy="272034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400" i="1" dirty="0">
                <a:solidFill>
                  <a:schemeClr val="bg1"/>
                </a:solidFill>
                <a:latin typeface="Georgia" panose="02040502050405020303" pitchFamily="18" charset="0"/>
              </a:rPr>
              <a:t>Panther Pan-O-Prog </a:t>
            </a:r>
            <a:br>
              <a:rPr lang="en-US" sz="5400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n-US" sz="6000" b="1" dirty="0">
                <a:solidFill>
                  <a:schemeClr val="bg1"/>
                </a:solidFill>
                <a:latin typeface="Georgia" panose="02040502050405020303" pitchFamily="18" charset="0"/>
              </a:rPr>
              <a:t>2019</a:t>
            </a:r>
            <a:br>
              <a:rPr lang="en-US" sz="5400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n-US" sz="5400" dirty="0">
                <a:solidFill>
                  <a:schemeClr val="bg1"/>
                </a:solidFill>
                <a:latin typeface="Georgia" panose="02040502050405020303" pitchFamily="18" charset="0"/>
              </a:rPr>
              <a:t>Beach Volleyball</a:t>
            </a:r>
            <a:br>
              <a:rPr lang="en-US" sz="5400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n-US" sz="5400" dirty="0">
                <a:solidFill>
                  <a:schemeClr val="bg1"/>
                </a:solidFill>
                <a:latin typeface="Georgia" panose="02040502050405020303" pitchFamily="18" charset="0"/>
              </a:rPr>
              <a:t>Program Fundraiser</a:t>
            </a:r>
          </a:p>
        </p:txBody>
      </p:sp>
      <p:sp>
        <p:nvSpPr>
          <p:cNvPr id="10" name="AutoShape 2" descr="Image result for volleyball pan o prog"/>
          <p:cNvSpPr>
            <a:spLocks noChangeAspect="1" noChangeArrowheads="1"/>
          </p:cNvSpPr>
          <p:nvPr/>
        </p:nvSpPr>
        <p:spPr bwMode="auto">
          <a:xfrm>
            <a:off x="-31750" y="-136526"/>
            <a:ext cx="3048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5656" y="3896509"/>
            <a:ext cx="1905000" cy="1905000"/>
          </a:xfrm>
          <a:prstGeom prst="rect">
            <a:avLst/>
          </a:prstGeom>
          <a:solidFill>
            <a:schemeClr val="bg2">
              <a:alpha val="0"/>
            </a:schemeClr>
          </a:solidFill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DC1B5373-1FB0-4791-9747-82ABA93F6B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5963" y="371127"/>
            <a:ext cx="4715411" cy="6115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1695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7106246" y="267564"/>
            <a:ext cx="4113178" cy="14455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u="sng" dirty="0">
                <a:solidFill>
                  <a:schemeClr val="bg1"/>
                </a:solidFill>
                <a:latin typeface="Georgia" panose="02040502050405020303" pitchFamily="18" charset="0"/>
              </a:rPr>
              <a:t>Expectation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85724" y="289768"/>
            <a:ext cx="4113178" cy="14455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u="sng" dirty="0">
                <a:solidFill>
                  <a:schemeClr val="bg1"/>
                </a:solidFill>
                <a:latin typeface="Georgia" panose="02040502050405020303" pitchFamily="18" charset="0"/>
              </a:rPr>
              <a:t>Information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0721" y="1911448"/>
            <a:ext cx="5289166" cy="39780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What:</a:t>
            </a:r>
            <a:r>
              <a:rPr lang="en-US" dirty="0">
                <a:latin typeface="Georgia" panose="02040502050405020303" pitchFamily="18" charset="0"/>
              </a:rPr>
              <a:t>	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Summer Program Fundraiser</a:t>
            </a:r>
          </a:p>
          <a:p>
            <a:endParaRPr lang="en-US" sz="105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Who: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	</a:t>
            </a:r>
            <a:r>
              <a:rPr lang="en-US" b="1" dirty="0">
                <a:solidFill>
                  <a:schemeClr val="bg1"/>
                </a:solidFill>
                <a:latin typeface="Georgia" panose="02040502050405020303" pitchFamily="18" charset="0"/>
              </a:rPr>
              <a:t>ALL 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upcoming 2019 program players</a:t>
            </a:r>
          </a:p>
          <a:p>
            <a:endParaRPr lang="en-US" sz="1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Where: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	Antler’s Park</a:t>
            </a:r>
          </a:p>
          <a:p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	   9740 201</a:t>
            </a:r>
            <a:r>
              <a:rPr lang="en-US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st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 Street West</a:t>
            </a:r>
          </a:p>
          <a:p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	   Lakeville MN 55044</a:t>
            </a:r>
          </a:p>
          <a:p>
            <a:endParaRPr lang="en-US" sz="1000" dirty="0">
              <a:latin typeface="Georgia" panose="02040502050405020303" pitchFamily="18" charset="0"/>
            </a:endParaRPr>
          </a:p>
          <a:p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When:</a:t>
            </a:r>
            <a:r>
              <a:rPr lang="en-US" dirty="0">
                <a:latin typeface="Georgia" panose="02040502050405020303" pitchFamily="18" charset="0"/>
              </a:rPr>
              <a:t>	</a:t>
            </a:r>
            <a:r>
              <a:rPr lang="en-US" sz="2400" dirty="0">
                <a:solidFill>
                  <a:srgbClr val="FFFF00"/>
                </a:solidFill>
                <a:latin typeface="Georgia" panose="02040502050405020303" pitchFamily="18" charset="0"/>
              </a:rPr>
              <a:t>Sunday, July 14</a:t>
            </a:r>
            <a:r>
              <a:rPr lang="en-US" sz="2400" baseline="30000" dirty="0">
                <a:solidFill>
                  <a:srgbClr val="FFFF00"/>
                </a:solidFill>
                <a:latin typeface="Georgia" panose="02040502050405020303" pitchFamily="18" charset="0"/>
              </a:rPr>
              <a:t>th</a:t>
            </a:r>
            <a:r>
              <a:rPr lang="en-US" sz="2400" dirty="0">
                <a:solidFill>
                  <a:srgbClr val="FFFF00"/>
                </a:solidFill>
                <a:latin typeface="Georgia" panose="02040502050405020303" pitchFamily="18" charset="0"/>
              </a:rPr>
              <a:t>, 2019</a:t>
            </a:r>
          </a:p>
          <a:p>
            <a:r>
              <a:rPr lang="en-US" dirty="0">
                <a:latin typeface="Georgia" panose="02040502050405020303" pitchFamily="18" charset="0"/>
              </a:rPr>
              <a:t>	</a:t>
            </a:r>
          </a:p>
          <a:p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Why:</a:t>
            </a:r>
            <a:r>
              <a:rPr lang="en-US" dirty="0">
                <a:latin typeface="Georgia" panose="02040502050405020303" pitchFamily="18" charset="0"/>
              </a:rPr>
              <a:t>	</a:t>
            </a:r>
            <a:r>
              <a:rPr lang="en-US" i="1" dirty="0">
                <a:solidFill>
                  <a:schemeClr val="bg1"/>
                </a:solidFill>
                <a:latin typeface="Georgia" panose="02040502050405020303" pitchFamily="18" charset="0"/>
              </a:rPr>
              <a:t>Support 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the Panther volleyball program,</a:t>
            </a:r>
          </a:p>
          <a:p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	</a:t>
            </a:r>
            <a:r>
              <a:rPr lang="en-US" i="1" dirty="0">
                <a:solidFill>
                  <a:schemeClr val="bg1"/>
                </a:solidFill>
                <a:latin typeface="Georgia" panose="02040502050405020303" pitchFamily="18" charset="0"/>
              </a:rPr>
              <a:t>Provide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 an opportunity to connect our </a:t>
            </a:r>
          </a:p>
          <a:p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	   community with Panther volleyball,</a:t>
            </a:r>
          </a:p>
          <a:p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	</a:t>
            </a:r>
            <a:r>
              <a:rPr lang="en-US" i="1" dirty="0">
                <a:solidFill>
                  <a:schemeClr val="bg1"/>
                </a:solidFill>
                <a:latin typeface="Georgia" panose="02040502050405020303" pitchFamily="18" charset="0"/>
              </a:rPr>
              <a:t>Fundraise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 outside of the fall season.</a:t>
            </a:r>
          </a:p>
          <a:p>
            <a:r>
              <a:rPr lang="en-US" dirty="0">
                <a:latin typeface="Georgia" panose="02040502050405020303" pitchFamily="18" charset="0"/>
              </a:rPr>
              <a:t>	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68858" y="1592131"/>
            <a:ext cx="540687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All</a:t>
            </a:r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 players participating in the 2019 volleyball season should attend and contribute to our program-wide annual summer fundraiser from set up to take down.  </a:t>
            </a:r>
          </a:p>
          <a:p>
            <a:endParaRPr lang="en-US" dirty="0">
              <a:solidFill>
                <a:schemeClr val="accent4">
                  <a:lumMod val="20000"/>
                  <a:lumOff val="80000"/>
                </a:schemeClr>
              </a:solidFill>
              <a:latin typeface="Georgia" panose="02040502050405020303" pitchFamily="18" charset="0"/>
            </a:endParaRPr>
          </a:p>
          <a:p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This fundraiser, as with all of our fundraisers, require full participation.  It takes a village to run our program.  Your participation is critical.  Mark your calendars now. Every player will have a role for the day.</a:t>
            </a:r>
          </a:p>
          <a:p>
            <a:endParaRPr lang="en-US" dirty="0">
              <a:solidFill>
                <a:schemeClr val="accent4">
                  <a:lumMod val="20000"/>
                  <a:lumOff val="80000"/>
                </a:schemeClr>
              </a:solidFill>
              <a:latin typeface="Georgia" panose="02040502050405020303" pitchFamily="18" charset="0"/>
            </a:endParaRPr>
          </a:p>
          <a:p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Our unified program efforts contribute to coaches salaries, team bonding, end of season banquet and much more. Every individual commitment to the bigger picture is a stride closer to a successful 2017.</a:t>
            </a:r>
          </a:p>
          <a:p>
            <a:endParaRPr lang="en-US" dirty="0">
              <a:latin typeface="Georgia" panose="02040502050405020303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763000" y="6012347"/>
            <a:ext cx="24340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“”Consistent Action”</a:t>
            </a:r>
          </a:p>
        </p:txBody>
      </p:sp>
    </p:spTree>
    <p:extLst>
      <p:ext uri="{BB962C8B-B14F-4D97-AF65-F5344CB8AC3E}">
        <p14:creationId xmlns:p14="http://schemas.microsoft.com/office/powerpoint/2010/main" val="37409520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99669" y="161365"/>
            <a:ext cx="5340520" cy="1325562"/>
          </a:xfrm>
        </p:spPr>
        <p:txBody>
          <a:bodyPr>
            <a:normAutofit/>
          </a:bodyPr>
          <a:lstStyle/>
          <a:p>
            <a:pPr algn="ctr"/>
            <a:r>
              <a:rPr lang="en-US" sz="6600" dirty="0">
                <a:solidFill>
                  <a:schemeClr val="bg1"/>
                </a:solidFill>
                <a:latin typeface="Georgia" panose="02040502050405020303" pitchFamily="18" charset="0"/>
              </a:rPr>
              <a:t>Options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1885" y="1376979"/>
            <a:ext cx="595239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An Opportunity to participate on a team for the July beach fundraiser.</a:t>
            </a:r>
          </a:p>
          <a:p>
            <a:endParaRPr lang="en-US" dirty="0">
              <a:solidFill>
                <a:schemeClr val="accent3">
                  <a:lumMod val="40000"/>
                  <a:lumOff val="60000"/>
                </a:schemeClr>
              </a:solidFill>
              <a:latin typeface="Georgia" panose="02040502050405020303" pitchFamily="18" charset="0"/>
            </a:endParaRPr>
          </a:p>
          <a:p>
            <a:pPr algn="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High School/Youth Divisions have room for 16 teams.</a:t>
            </a:r>
          </a:p>
          <a:p>
            <a:endParaRPr lang="en-US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You and three non-Lakeville North volleyball players have the option to form a team, complete the required entry form materials, and submit them for a chance to participate in the tournament.</a:t>
            </a:r>
          </a:p>
          <a:p>
            <a:endParaRPr lang="en-US" dirty="0">
              <a:solidFill>
                <a:schemeClr val="accent3">
                  <a:lumMod val="40000"/>
                  <a:lumOff val="60000"/>
                </a:schemeClr>
              </a:solidFill>
              <a:latin typeface="Georgia" panose="02040502050405020303" pitchFamily="18" charset="0"/>
            </a:endParaRPr>
          </a:p>
          <a:p>
            <a:pPr algn="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This is a first-come, first-served basis.  </a:t>
            </a:r>
          </a:p>
          <a:p>
            <a:endParaRPr lang="en-US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Players should arrive for tournament set up and stay through the end of tournament takedown.</a:t>
            </a:r>
          </a:p>
          <a:p>
            <a:endParaRPr lang="en-US" dirty="0">
              <a:solidFill>
                <a:schemeClr val="accent3">
                  <a:lumMod val="40000"/>
                  <a:lumOff val="60000"/>
                </a:schemeClr>
              </a:solidFill>
              <a:latin typeface="Georgia" panose="02040502050405020303" pitchFamily="18" charset="0"/>
            </a:endParaRPr>
          </a:p>
          <a:p>
            <a:pPr algn="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Two options of participation: playing or officiating. </a:t>
            </a:r>
          </a:p>
          <a:p>
            <a:pPr algn="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Get organized and submit your paperwork, the divisions fill up quick.</a:t>
            </a:r>
          </a:p>
          <a:p>
            <a:endParaRPr lang="en-US" dirty="0"/>
          </a:p>
        </p:txBody>
      </p:sp>
      <p:pic>
        <p:nvPicPr>
          <p:cNvPr id="11" name="Picture 10" descr="2017 Lakeville North Pan-O-Prog Player Commitments.docx - Word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94" t="21729" r="33510" b="3458"/>
          <a:stretch/>
        </p:blipFill>
        <p:spPr>
          <a:xfrm>
            <a:off x="6849208" y="465992"/>
            <a:ext cx="4765430" cy="5914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4555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963460" y="290456"/>
            <a:ext cx="4565969" cy="3022899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Lakeville North High School </a:t>
            </a:r>
            <a:b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Volleyball </a:t>
            </a:r>
            <a:b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Team Camp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34108" y="3411083"/>
            <a:ext cx="599635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Guest clinician: MN Hall of Fame Coach Franz Boelter</a:t>
            </a:r>
          </a:p>
          <a:p>
            <a:pPr algn="ctr"/>
            <a:endParaRPr lang="en-US" dirty="0">
              <a:solidFill>
                <a:schemeClr val="accent2">
                  <a:lumMod val="20000"/>
                  <a:lumOff val="80000"/>
                </a:schemeClr>
              </a:solidFill>
              <a:latin typeface="Georgia" panose="02040502050405020303" pitchFamily="18" charset="0"/>
            </a:endParaRPr>
          </a:p>
          <a:p>
            <a:pPr algn="ctr"/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Mon, July 22</a:t>
            </a:r>
            <a:r>
              <a:rPr lang="en-US" baseline="30000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nd</a:t>
            </a:r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 –Thur, 25</a:t>
            </a:r>
            <a:r>
              <a:rPr lang="en-US" baseline="30000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th</a:t>
            </a:r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  9am-12pm and 1pm-3pm</a:t>
            </a:r>
          </a:p>
          <a:p>
            <a:pPr algn="ctr"/>
            <a:endParaRPr lang="en-US" dirty="0">
              <a:solidFill>
                <a:schemeClr val="accent2">
                  <a:lumMod val="20000"/>
                  <a:lumOff val="80000"/>
                </a:schemeClr>
              </a:solidFill>
              <a:latin typeface="Georgia" panose="02040502050405020303" pitchFamily="18" charset="0"/>
            </a:endParaRPr>
          </a:p>
          <a:p>
            <a:pPr algn="ctr"/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Open to all 9</a:t>
            </a:r>
            <a:r>
              <a:rPr lang="en-US" baseline="30000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th</a:t>
            </a:r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-12</a:t>
            </a:r>
            <a:r>
              <a:rPr lang="en-US" baseline="30000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th</a:t>
            </a:r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 grades (and/or previous program participation) interested in the 2019 season</a:t>
            </a:r>
          </a:p>
          <a:p>
            <a:pPr algn="ctr"/>
            <a:endParaRPr lang="en-US" dirty="0">
              <a:solidFill>
                <a:schemeClr val="accent2">
                  <a:lumMod val="20000"/>
                  <a:lumOff val="80000"/>
                </a:schemeClr>
              </a:solidFill>
              <a:latin typeface="Georgia" panose="02040502050405020303" pitchFamily="18" charset="0"/>
            </a:endParaRPr>
          </a:p>
          <a:p>
            <a:pPr algn="ctr"/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Lakeville North High School</a:t>
            </a:r>
          </a:p>
          <a:p>
            <a:pPr algn="ctr"/>
            <a:endParaRPr lang="en-US" dirty="0">
              <a:solidFill>
                <a:schemeClr val="accent2">
                  <a:lumMod val="20000"/>
                  <a:lumOff val="80000"/>
                </a:schemeClr>
              </a:solidFill>
              <a:latin typeface="Georgia" panose="02040502050405020303" pitchFamily="18" charset="0"/>
            </a:endParaRPr>
          </a:p>
          <a:p>
            <a:pPr algn="ctr"/>
            <a:r>
              <a:rPr lang="en-US" dirty="0">
                <a:solidFill>
                  <a:srgbClr val="FFFF00"/>
                </a:solidFill>
                <a:latin typeface="Georgia" panose="02040502050405020303" pitchFamily="18" charset="0"/>
              </a:rPr>
              <a:t>T-Shirt Deadline:  Monday, July 15</a:t>
            </a:r>
            <a:r>
              <a:rPr lang="en-US" baseline="30000" dirty="0">
                <a:solidFill>
                  <a:srgbClr val="FFFF00"/>
                </a:solidFill>
                <a:latin typeface="Georgia" panose="02040502050405020303" pitchFamily="18" charset="0"/>
              </a:rPr>
              <a:t>th</a:t>
            </a:r>
            <a:r>
              <a:rPr lang="en-US" dirty="0">
                <a:solidFill>
                  <a:srgbClr val="FFFF00"/>
                </a:solidFill>
                <a:latin typeface="Georgia" panose="02040502050405020303" pitchFamily="18" charset="0"/>
              </a:rPr>
              <a:t>, 2019 </a:t>
            </a:r>
          </a:p>
        </p:txBody>
      </p:sp>
      <p:pic>
        <p:nvPicPr>
          <p:cNvPr id="3" name="Picture 2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CB24518F-F1BB-467E-A915-B3BA6BAEB4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6548" y="84664"/>
            <a:ext cx="5189670" cy="6652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734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408378" y="110198"/>
            <a:ext cx="5225082" cy="1325562"/>
          </a:xfrm>
        </p:spPr>
        <p:txBody>
          <a:bodyPr>
            <a:no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Georgia" panose="02040502050405020303" pitchFamily="18" charset="0"/>
              </a:rPr>
              <a:t>Captains Practices</a:t>
            </a:r>
            <a:endParaRPr lang="en-US" sz="4800" dirty="0">
              <a:solidFill>
                <a:schemeClr val="bg1"/>
              </a:solidFill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2798614"/>
              </p:ext>
            </p:extLst>
          </p:nvPr>
        </p:nvGraphicFramePr>
        <p:xfrm>
          <a:off x="1155548" y="1435760"/>
          <a:ext cx="9730742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0106">
                  <a:extLst>
                    <a:ext uri="{9D8B030D-6E8A-4147-A177-3AD203B41FA5}">
                      <a16:colId xmlns:a16="http://schemas.microsoft.com/office/drawing/2014/main" val="927544612"/>
                    </a:ext>
                  </a:extLst>
                </a:gridCol>
                <a:gridCol w="1390106">
                  <a:extLst>
                    <a:ext uri="{9D8B030D-6E8A-4147-A177-3AD203B41FA5}">
                      <a16:colId xmlns:a16="http://schemas.microsoft.com/office/drawing/2014/main" val="1114181032"/>
                    </a:ext>
                  </a:extLst>
                </a:gridCol>
                <a:gridCol w="1390106">
                  <a:extLst>
                    <a:ext uri="{9D8B030D-6E8A-4147-A177-3AD203B41FA5}">
                      <a16:colId xmlns:a16="http://schemas.microsoft.com/office/drawing/2014/main" val="731624912"/>
                    </a:ext>
                  </a:extLst>
                </a:gridCol>
                <a:gridCol w="1390106">
                  <a:extLst>
                    <a:ext uri="{9D8B030D-6E8A-4147-A177-3AD203B41FA5}">
                      <a16:colId xmlns:a16="http://schemas.microsoft.com/office/drawing/2014/main" val="4096143262"/>
                    </a:ext>
                  </a:extLst>
                </a:gridCol>
                <a:gridCol w="1390106">
                  <a:extLst>
                    <a:ext uri="{9D8B030D-6E8A-4147-A177-3AD203B41FA5}">
                      <a16:colId xmlns:a16="http://schemas.microsoft.com/office/drawing/2014/main" val="1973986516"/>
                    </a:ext>
                  </a:extLst>
                </a:gridCol>
                <a:gridCol w="1390106">
                  <a:extLst>
                    <a:ext uri="{9D8B030D-6E8A-4147-A177-3AD203B41FA5}">
                      <a16:colId xmlns:a16="http://schemas.microsoft.com/office/drawing/2014/main" val="4219085088"/>
                    </a:ext>
                  </a:extLst>
                </a:gridCol>
                <a:gridCol w="1390106">
                  <a:extLst>
                    <a:ext uri="{9D8B030D-6E8A-4147-A177-3AD203B41FA5}">
                      <a16:colId xmlns:a16="http://schemas.microsoft.com/office/drawing/2014/main" val="2835082895"/>
                    </a:ext>
                  </a:extLst>
                </a:gridCol>
              </a:tblGrid>
              <a:tr h="293794"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Sunday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Monday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Tuesday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Wednesday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Thursday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Friday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Saturday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70146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4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5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9:30am-12pm</a:t>
                      </a: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Location TBA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6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9:30am-12pm</a:t>
                      </a: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Location TBA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7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9:30am-12pm</a:t>
                      </a: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Location TBA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8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9:30am-12pm</a:t>
                      </a: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Antler’s Park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9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2023090"/>
                  </a:ext>
                </a:extLst>
              </a:tr>
            </a:tbl>
          </a:graphicData>
        </a:graphic>
      </p:graphicFrame>
      <p:sp>
        <p:nvSpPr>
          <p:cNvPr id="6" name="Title 1"/>
          <p:cNvSpPr txBox="1">
            <a:spLocks/>
          </p:cNvSpPr>
          <p:nvPr/>
        </p:nvSpPr>
        <p:spPr>
          <a:xfrm>
            <a:off x="3110665" y="3868615"/>
            <a:ext cx="5820508" cy="31300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Details</a:t>
            </a:r>
          </a:p>
          <a:p>
            <a:pPr algn="ctr"/>
            <a:endParaRPr lang="en-US" sz="14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Open to all incoming 9</a:t>
            </a:r>
            <a:r>
              <a:rPr lang="en-US" sz="1800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 graders and interested players grades 10-12 in trying out for the fall program.</a:t>
            </a:r>
          </a:p>
          <a:p>
            <a:pPr algn="ctr"/>
            <a:endParaRPr lang="en-US" sz="18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Optional Practices led by the 2019 Varsity Captains.</a:t>
            </a:r>
          </a:p>
          <a:p>
            <a:pPr algn="ctr"/>
            <a:endParaRPr lang="en-US" sz="16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Intention is to </a:t>
            </a:r>
            <a:r>
              <a:rPr lang="en-US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connect </a:t>
            </a:r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within the program; </a:t>
            </a:r>
          </a:p>
          <a:p>
            <a:pPr algn="ctr"/>
            <a:r>
              <a:rPr lang="en-US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share</a:t>
            </a:r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 thoughts, </a:t>
            </a:r>
            <a:r>
              <a:rPr lang="en-US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ask </a:t>
            </a:r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questions about tryouts; </a:t>
            </a:r>
            <a:r>
              <a:rPr lang="en-US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participate</a:t>
            </a:r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 in drills designed to reflect both fun and purpose; </a:t>
            </a:r>
            <a:r>
              <a:rPr lang="en-US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build</a:t>
            </a:r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 cohesion and preparation for the </a:t>
            </a:r>
          </a:p>
          <a:p>
            <a:pPr algn="ctr"/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fall 2019 season.</a:t>
            </a:r>
          </a:p>
          <a:p>
            <a:pPr algn="ctr"/>
            <a:r>
              <a:rPr lang="en-US" sz="4800" dirty="0">
                <a:solidFill>
                  <a:schemeClr val="bg1"/>
                </a:solidFill>
                <a:latin typeface="Georgia" panose="02040502050405020303" pitchFamily="18" charset="0"/>
              </a:rPr>
              <a:t> </a:t>
            </a:r>
            <a:endParaRPr lang="en-US" sz="1400" dirty="0">
              <a:solidFill>
                <a:schemeClr val="bg1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39023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Lakeville North High School</a:t>
            </a:r>
            <a:b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n-US" dirty="0">
                <a:solidFill>
                  <a:srgbClr val="FF0000"/>
                </a:solidFill>
                <a:effectLst>
                  <a:outerShdw blurRad="25400" dist="101600" dir="18900000" sx="101000" sy="101000" algn="bl" rotWithShape="0">
                    <a:prstClr val="black"/>
                  </a:outerShdw>
                </a:effectLst>
                <a:latin typeface="Georgia" panose="02040502050405020303" pitchFamily="18" charset="0"/>
              </a:rPr>
              <a:t>Panther Volleyball Program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0050460"/>
              </p:ext>
            </p:extLst>
          </p:nvPr>
        </p:nvGraphicFramePr>
        <p:xfrm>
          <a:off x="173872" y="1914329"/>
          <a:ext cx="11844255" cy="451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8085">
                  <a:extLst>
                    <a:ext uri="{9D8B030D-6E8A-4147-A177-3AD203B41FA5}">
                      <a16:colId xmlns:a16="http://schemas.microsoft.com/office/drawing/2014/main" val="996250096"/>
                    </a:ext>
                  </a:extLst>
                </a:gridCol>
                <a:gridCol w="3948085">
                  <a:extLst>
                    <a:ext uri="{9D8B030D-6E8A-4147-A177-3AD203B41FA5}">
                      <a16:colId xmlns:a16="http://schemas.microsoft.com/office/drawing/2014/main" val="1277408663"/>
                    </a:ext>
                  </a:extLst>
                </a:gridCol>
                <a:gridCol w="3948085">
                  <a:extLst>
                    <a:ext uri="{9D8B030D-6E8A-4147-A177-3AD203B41FA5}">
                      <a16:colId xmlns:a16="http://schemas.microsoft.com/office/drawing/2014/main" val="3396868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0" i="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  <a:latin typeface="Georgia" panose="02040502050405020303" pitchFamily="18" charset="0"/>
                        </a:rPr>
                        <a:t>History</a:t>
                      </a:r>
                    </a:p>
                    <a:p>
                      <a:pPr algn="ctr"/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i="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  <a:latin typeface="Georgia" panose="02040502050405020303" pitchFamily="18" charset="0"/>
                        </a:rPr>
                        <a:t>A Climb (2014-Present)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i="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  <a:latin typeface="Georgia" panose="02040502050405020303" pitchFamily="18" charset="0"/>
                        </a:rPr>
                        <a:t>Philosophy (bigger picture)</a:t>
                      </a:r>
                    </a:p>
                    <a:p>
                      <a:pPr algn="ctr"/>
                      <a:endParaRPr lang="en-US" sz="1400" b="0" i="0" dirty="0">
                        <a:solidFill>
                          <a:schemeClr val="accent4">
                            <a:lumMod val="20000"/>
                            <a:lumOff val="80000"/>
                          </a:schemeClr>
                        </a:solidFill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2800" b="0" i="0" dirty="0"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  <a:latin typeface="Georgia" panose="02040502050405020303" pitchFamily="18" charset="0"/>
                        </a:rPr>
                        <a:t>“I believe </a:t>
                      </a:r>
                    </a:p>
                    <a:p>
                      <a:pPr algn="ctr"/>
                      <a:r>
                        <a:rPr lang="en-US" sz="2800" b="0" i="0" dirty="0"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  <a:latin typeface="Georgia" panose="02040502050405020303" pitchFamily="18" charset="0"/>
                        </a:rPr>
                        <a:t>that a coach educates lessons on and off the court through example and with heart; </a:t>
                      </a:r>
                    </a:p>
                    <a:p>
                      <a:pPr algn="ctr"/>
                      <a:r>
                        <a:rPr lang="en-US" sz="2800" b="0" i="0" dirty="0"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  <a:latin typeface="Georgia" panose="02040502050405020303" pitchFamily="18" charset="0"/>
                        </a:rPr>
                        <a:t>the greater the heart, the more influential the example will be.”</a:t>
                      </a:r>
                    </a:p>
                    <a:p>
                      <a:pPr algn="ctr"/>
                      <a:r>
                        <a:rPr lang="en-US" sz="1800" b="0" i="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  <a:latin typeface="Georgia" panose="02040502050405020303" pitchFamily="18" charset="0"/>
                        </a:rPr>
                        <a:t>(2003, UMN)</a:t>
                      </a:r>
                      <a:endParaRPr lang="en-US" sz="1600" b="0" i="0" dirty="0">
                        <a:solidFill>
                          <a:schemeClr val="accent4">
                            <a:lumMod val="20000"/>
                            <a:lumOff val="80000"/>
                          </a:schemeClr>
                        </a:solidFill>
                        <a:latin typeface="Georgia" panose="02040502050405020303" pitchFamily="18" charset="0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58771287"/>
                  </a:ext>
                </a:extLst>
              </a:tr>
            </a:tbl>
          </a:graphicData>
        </a:graphic>
      </p:graphicFrame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13" t="16887" r="24845" b="5093"/>
          <a:stretch/>
        </p:blipFill>
        <p:spPr>
          <a:xfrm>
            <a:off x="1032757" y="2506062"/>
            <a:ext cx="2190573" cy="211026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4479" y="2440684"/>
            <a:ext cx="3503039" cy="1976631"/>
          </a:xfrm>
          <a:prstGeom prst="rect">
            <a:avLst/>
          </a:prstGeom>
        </p:spPr>
      </p:pic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6E071E3-F16B-4232-B5B4-45BB0687F1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701" y="4975023"/>
            <a:ext cx="3680683" cy="12448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F59E6C-5534-4DB8-8ABF-49440D34F80F}"/>
              </a:ext>
            </a:extLst>
          </p:cNvPr>
          <p:cNvSpPr txBox="1"/>
          <p:nvPr/>
        </p:nvSpPr>
        <p:spPr>
          <a:xfrm>
            <a:off x="4739091" y="4498012"/>
            <a:ext cx="350303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2014: 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9-22</a:t>
            </a:r>
          </a:p>
          <a:p>
            <a:endParaRPr lang="en-US" sz="6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2015: 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9-20</a:t>
            </a:r>
          </a:p>
          <a:p>
            <a:endParaRPr lang="en-US" sz="6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2016: 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21-10 (Section Finals)</a:t>
            </a:r>
          </a:p>
          <a:p>
            <a:endParaRPr lang="en-US" sz="6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2017: 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32-2 (State Champions)</a:t>
            </a:r>
          </a:p>
          <a:p>
            <a:endParaRPr lang="en-US" sz="6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2018: 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26-5 (Section Finals)</a:t>
            </a:r>
          </a:p>
        </p:txBody>
      </p:sp>
    </p:spTree>
    <p:extLst>
      <p:ext uri="{BB962C8B-B14F-4D97-AF65-F5344CB8AC3E}">
        <p14:creationId xmlns:p14="http://schemas.microsoft.com/office/powerpoint/2010/main" val="4007988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595424" y="0"/>
            <a:ext cx="10515600" cy="5192444"/>
          </a:xfrm>
        </p:spPr>
        <p:txBody>
          <a:bodyPr/>
          <a:lstStyle/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  <a:latin typeface="Georgia" panose="02040502050405020303" pitchFamily="18" charset="0"/>
              </a:rPr>
              <a:t>Coaching Staff</a:t>
            </a:r>
            <a:br>
              <a:rPr lang="en-US" dirty="0">
                <a:latin typeface="Georgia" panose="02040502050405020303" pitchFamily="18" charset="0"/>
              </a:rPr>
            </a:br>
            <a:br>
              <a:rPr lang="en-US" dirty="0">
                <a:latin typeface="Georgia" panose="02040502050405020303" pitchFamily="18" charset="0"/>
              </a:rPr>
            </a:br>
            <a:br>
              <a:rPr lang="en-US" dirty="0">
                <a:latin typeface="Georgia" panose="02040502050405020303" pitchFamily="18" charset="0"/>
              </a:rPr>
            </a:br>
            <a:br>
              <a:rPr lang="en-US" dirty="0">
                <a:latin typeface="Georgia" panose="02040502050405020303" pitchFamily="18" charset="0"/>
              </a:rPr>
            </a:br>
            <a:br>
              <a:rPr lang="en-US" dirty="0">
                <a:latin typeface="Georgia" panose="02040502050405020303" pitchFamily="18" charset="0"/>
              </a:rPr>
            </a:br>
            <a:br>
              <a:rPr lang="en-US" dirty="0">
                <a:latin typeface="Georgia" panose="02040502050405020303" pitchFamily="18" charset="0"/>
              </a:rPr>
            </a:br>
            <a:br>
              <a:rPr lang="en-US" dirty="0">
                <a:latin typeface="Georgia" panose="02040502050405020303" pitchFamily="18" charset="0"/>
              </a:rPr>
            </a:br>
            <a:endParaRPr lang="en-US" dirty="0">
              <a:latin typeface="Georgia" panose="02040502050405020303" pitchFamily="18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7643063"/>
              </p:ext>
            </p:extLst>
          </p:nvPr>
        </p:nvGraphicFramePr>
        <p:xfrm>
          <a:off x="842194" y="3965247"/>
          <a:ext cx="10642024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7650">
                  <a:extLst>
                    <a:ext uri="{9D8B030D-6E8A-4147-A177-3AD203B41FA5}">
                      <a16:colId xmlns:a16="http://schemas.microsoft.com/office/drawing/2014/main" val="2233929775"/>
                    </a:ext>
                  </a:extLst>
                </a:gridCol>
                <a:gridCol w="2085975">
                  <a:extLst>
                    <a:ext uri="{9D8B030D-6E8A-4147-A177-3AD203B41FA5}">
                      <a16:colId xmlns:a16="http://schemas.microsoft.com/office/drawing/2014/main" val="3610205029"/>
                    </a:ext>
                  </a:extLst>
                </a:gridCol>
                <a:gridCol w="2124075">
                  <a:extLst>
                    <a:ext uri="{9D8B030D-6E8A-4147-A177-3AD203B41FA5}">
                      <a16:colId xmlns:a16="http://schemas.microsoft.com/office/drawing/2014/main" val="3435402319"/>
                    </a:ext>
                  </a:extLst>
                </a:gridCol>
                <a:gridCol w="4124324">
                  <a:extLst>
                    <a:ext uri="{9D8B030D-6E8A-4147-A177-3AD203B41FA5}">
                      <a16:colId xmlns:a16="http://schemas.microsoft.com/office/drawing/2014/main" val="8633226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Jackie</a:t>
                      </a:r>
                      <a:r>
                        <a:rPr lang="en-US" b="0" baseline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 Richter</a:t>
                      </a:r>
                      <a:endParaRPr lang="en-US" b="0" dirty="0">
                        <a:solidFill>
                          <a:schemeClr val="bg1"/>
                        </a:solidFill>
                        <a:latin typeface="Georgia" panose="02040502050405020303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Head</a:t>
                      </a:r>
                      <a:r>
                        <a:rPr lang="en-US" b="0" baseline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 Varsity</a:t>
                      </a:r>
                      <a:endParaRPr lang="en-US" b="0" dirty="0">
                        <a:solidFill>
                          <a:schemeClr val="bg1"/>
                        </a:solidFill>
                        <a:latin typeface="Georgia" panose="02040502050405020303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612-597-5328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  <a:hlinkClick r:id="rId2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JackieRichterLNVB@gmail.com</a:t>
                      </a:r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 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0828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Taylor</a:t>
                      </a:r>
                      <a:r>
                        <a:rPr lang="en-US" b="0" baseline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 Hall</a:t>
                      </a:r>
                      <a:endParaRPr lang="en-US" b="0" dirty="0">
                        <a:solidFill>
                          <a:schemeClr val="bg1"/>
                        </a:solidFill>
                        <a:latin typeface="Georgia" panose="02040502050405020303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Varsity</a:t>
                      </a:r>
                      <a:r>
                        <a:rPr lang="en-US" b="0" baseline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 Assistant</a:t>
                      </a:r>
                      <a:endParaRPr lang="en-US" b="0" dirty="0">
                        <a:solidFill>
                          <a:schemeClr val="bg1"/>
                        </a:solidFill>
                        <a:latin typeface="Georgia" panose="02040502050405020303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612-599-1996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Taylor.a.hall6@gmail.com</a:t>
                      </a:r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 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525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Nate Erdal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V/JV Assistant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952-913-2199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u="none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  <a:hlinkClick r:id="rId4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erdal011@gmail.com</a:t>
                      </a:r>
                      <a:r>
                        <a:rPr lang="en-US" b="0" u="none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449626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Megan Williams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Head JV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651-235-8330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  <a:hlinkClick r:id="rId5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megankathleenw@gmail.com</a:t>
                      </a:r>
                      <a:endParaRPr lang="en-US" b="0" dirty="0">
                        <a:solidFill>
                          <a:schemeClr val="bg1"/>
                        </a:solidFill>
                        <a:latin typeface="Georgia" panose="02040502050405020303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75588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David Laufenburger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Head 10A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612-325-9496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  <a:hlinkClick r:id="rId6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David.Laufenburger@isd194.org</a:t>
                      </a:r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75128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TBA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Head 9A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b="0" dirty="0">
                        <a:solidFill>
                          <a:schemeClr val="bg1"/>
                        </a:solidFill>
                        <a:latin typeface="Georgia" panose="02040502050405020303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b="0" dirty="0">
                        <a:solidFill>
                          <a:schemeClr val="bg1"/>
                        </a:solidFill>
                        <a:latin typeface="Georgia" panose="02040502050405020303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448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Brett Johnson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Head 9B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952-212-3205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  <a:hlinkClick r:id="rId7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brettjohnson@edinarealty.com</a:t>
                      </a:r>
                      <a:r>
                        <a:rPr lang="en-US" b="0" dirty="0">
                          <a:solidFill>
                            <a:schemeClr val="bg1"/>
                          </a:solidFill>
                          <a:latin typeface="Georgia" panose="02040502050405020303" pitchFamily="18" charset="0"/>
                        </a:rPr>
                        <a:t>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4779478"/>
                  </a:ext>
                </a:extLst>
              </a:tr>
            </a:tbl>
          </a:graphicData>
        </a:graphic>
      </p:graphicFrame>
      <p:pic>
        <p:nvPicPr>
          <p:cNvPr id="10" name="Picture 9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26CE226C-1DA5-497E-B968-4C25ECC897B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2040" y="1919699"/>
            <a:ext cx="1379016" cy="1758664"/>
          </a:xfrm>
          <a:prstGeom prst="rect">
            <a:avLst/>
          </a:prstGeom>
        </p:spPr>
      </p:pic>
      <p:pic>
        <p:nvPicPr>
          <p:cNvPr id="14" name="Picture 13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1B0034C8-46B4-425B-930D-87543CEDF2A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785" y="1965797"/>
            <a:ext cx="1379016" cy="1760208"/>
          </a:xfrm>
          <a:prstGeom prst="rect">
            <a:avLst/>
          </a:prstGeom>
        </p:spPr>
      </p:pic>
      <p:pic>
        <p:nvPicPr>
          <p:cNvPr id="17" name="Picture 16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BF611E01-530F-4E53-89FD-2D6CF94232C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194" y="1919699"/>
            <a:ext cx="1445882" cy="1758665"/>
          </a:xfrm>
          <a:prstGeom prst="rect">
            <a:avLst/>
          </a:prstGeom>
        </p:spPr>
      </p:pic>
      <p:pic>
        <p:nvPicPr>
          <p:cNvPr id="20" name="Picture 19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B9C8160F-3691-42E5-A334-D05E004B5E9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1675" y="1230931"/>
            <a:ext cx="1347001" cy="1660761"/>
          </a:xfrm>
          <a:prstGeom prst="rect">
            <a:avLst/>
          </a:prstGeom>
        </p:spPr>
      </p:pic>
      <p:pic>
        <p:nvPicPr>
          <p:cNvPr id="23" name="Picture 22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EE920B57-E7C9-4261-BC52-9A76E9D8E1C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5751" y="1230931"/>
            <a:ext cx="1394410" cy="1758664"/>
          </a:xfrm>
          <a:prstGeom prst="rect">
            <a:avLst/>
          </a:prstGeom>
        </p:spPr>
      </p:pic>
      <p:pic>
        <p:nvPicPr>
          <p:cNvPr id="25" name="Picture 24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57EC66BD-38BA-47D9-AD87-32C9ACC80AA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8425" y="1230931"/>
            <a:ext cx="1405793" cy="1758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9638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90194" y="5356567"/>
            <a:ext cx="112752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On the first day of tryouts, players will attend their grade specific tryout except those who were a member of a 2018 LNHSVB team (attend both 9-12 &amp; 1-3).  </a:t>
            </a:r>
          </a:p>
          <a:p>
            <a:pPr algn="ctr"/>
            <a:endParaRPr lang="en-US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Thereafter, individual players may be asked to attend the 9am-12pm session on any given tryout day.</a:t>
            </a:r>
          </a:p>
        </p:txBody>
      </p:sp>
      <p:sp>
        <p:nvSpPr>
          <p:cNvPr id="6" name="Rectangle 5"/>
          <p:cNvSpPr/>
          <p:nvPr/>
        </p:nvSpPr>
        <p:spPr>
          <a:xfrm>
            <a:off x="338550" y="375078"/>
            <a:ext cx="244149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>
                <a:solidFill>
                  <a:schemeClr val="accent4">
                    <a:lumMod val="40000"/>
                    <a:lumOff val="60000"/>
                  </a:schemeClr>
                </a:solidFill>
                <a:latin typeface="Georgia" panose="02040502050405020303" pitchFamily="18" charset="0"/>
              </a:rPr>
              <a:t>Tryouts</a:t>
            </a:r>
            <a:endParaRPr lang="en-US" sz="4800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3062931"/>
              </p:ext>
            </p:extLst>
          </p:nvPr>
        </p:nvGraphicFramePr>
        <p:xfrm>
          <a:off x="490194" y="1272619"/>
          <a:ext cx="11123630" cy="37690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9090">
                  <a:extLst>
                    <a:ext uri="{9D8B030D-6E8A-4147-A177-3AD203B41FA5}">
                      <a16:colId xmlns:a16="http://schemas.microsoft.com/office/drawing/2014/main" val="927544612"/>
                    </a:ext>
                  </a:extLst>
                </a:gridCol>
                <a:gridCol w="1589090">
                  <a:extLst>
                    <a:ext uri="{9D8B030D-6E8A-4147-A177-3AD203B41FA5}">
                      <a16:colId xmlns:a16="http://schemas.microsoft.com/office/drawing/2014/main" val="1114181032"/>
                    </a:ext>
                  </a:extLst>
                </a:gridCol>
                <a:gridCol w="1589090">
                  <a:extLst>
                    <a:ext uri="{9D8B030D-6E8A-4147-A177-3AD203B41FA5}">
                      <a16:colId xmlns:a16="http://schemas.microsoft.com/office/drawing/2014/main" val="731624912"/>
                    </a:ext>
                  </a:extLst>
                </a:gridCol>
                <a:gridCol w="1589090">
                  <a:extLst>
                    <a:ext uri="{9D8B030D-6E8A-4147-A177-3AD203B41FA5}">
                      <a16:colId xmlns:a16="http://schemas.microsoft.com/office/drawing/2014/main" val="4096143262"/>
                    </a:ext>
                  </a:extLst>
                </a:gridCol>
                <a:gridCol w="1589090">
                  <a:extLst>
                    <a:ext uri="{9D8B030D-6E8A-4147-A177-3AD203B41FA5}">
                      <a16:colId xmlns:a16="http://schemas.microsoft.com/office/drawing/2014/main" val="1973986516"/>
                    </a:ext>
                  </a:extLst>
                </a:gridCol>
                <a:gridCol w="1589090">
                  <a:extLst>
                    <a:ext uri="{9D8B030D-6E8A-4147-A177-3AD203B41FA5}">
                      <a16:colId xmlns:a16="http://schemas.microsoft.com/office/drawing/2014/main" val="4219085088"/>
                    </a:ext>
                  </a:extLst>
                </a:gridCol>
                <a:gridCol w="1589090">
                  <a:extLst>
                    <a:ext uri="{9D8B030D-6E8A-4147-A177-3AD203B41FA5}">
                      <a16:colId xmlns:a16="http://schemas.microsoft.com/office/drawing/2014/main" val="2835082895"/>
                    </a:ext>
                  </a:extLst>
                </a:gridCol>
              </a:tblGrid>
              <a:tr h="401013"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Sunday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Monday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Tuesday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Wednesday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Thursday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Friday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Saturday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7014618"/>
                  </a:ext>
                </a:extLst>
              </a:tr>
              <a:tr h="2125370"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11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b="0" i="0" dirty="0">
                          <a:latin typeface="Georgia" panose="02040502050405020303" pitchFamily="18" charset="0"/>
                        </a:rPr>
                        <a:t>Sleep Well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12 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b="0" i="0" dirty="0">
                          <a:solidFill>
                            <a:srgbClr val="FF0000"/>
                          </a:solidFill>
                          <a:latin typeface="Georgia" panose="02040502050405020303" pitchFamily="18" charset="0"/>
                        </a:rPr>
                        <a:t>Tryouts</a:t>
                      </a:r>
                    </a:p>
                    <a:p>
                      <a:pPr algn="ctr"/>
                      <a:endParaRPr lang="en-US" sz="600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10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-12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 grades: 9-12 &amp; 1-3</a:t>
                      </a:r>
                    </a:p>
                    <a:p>
                      <a:pPr algn="ctr"/>
                      <a:endParaRPr lang="en-US" sz="1400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7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-9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 grades: </a:t>
                      </a: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1-4pm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sz="1600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13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b="0" i="0" dirty="0">
                          <a:solidFill>
                            <a:srgbClr val="FF0000"/>
                          </a:solidFill>
                          <a:latin typeface="Georgia" panose="02040502050405020303" pitchFamily="18" charset="0"/>
                        </a:rPr>
                        <a:t>Tryouts</a:t>
                      </a:r>
                    </a:p>
                    <a:p>
                      <a:pPr algn="ctr"/>
                      <a:endParaRPr lang="en-US" sz="800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10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-12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 grades: 9-12 &amp; 1-3</a:t>
                      </a:r>
                    </a:p>
                    <a:p>
                      <a:pPr algn="ctr"/>
                      <a:endParaRPr lang="en-US" sz="1400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7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-9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 grades: </a:t>
                      </a: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1-4pm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14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b="0" i="0" dirty="0">
                          <a:solidFill>
                            <a:srgbClr val="FF0000"/>
                          </a:solidFill>
                          <a:latin typeface="Georgia" panose="02040502050405020303" pitchFamily="18" charset="0"/>
                        </a:rPr>
                        <a:t>Tryouts</a:t>
                      </a:r>
                    </a:p>
                    <a:p>
                      <a:pPr algn="ctr"/>
                      <a:endParaRPr lang="en-US" sz="800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10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-12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 grades: 9-12 &amp; 1-3</a:t>
                      </a:r>
                    </a:p>
                    <a:p>
                      <a:pPr algn="ctr"/>
                      <a:endParaRPr lang="en-US" sz="1400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7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-9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 grades: </a:t>
                      </a: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2-4pm</a:t>
                      </a:r>
                    </a:p>
                    <a:p>
                      <a:pPr algn="ctr"/>
                      <a:endParaRPr lang="en-US" sz="1400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1400" b="0" i="0" dirty="0">
                          <a:solidFill>
                            <a:srgbClr val="FF0000"/>
                          </a:solidFill>
                          <a:latin typeface="Georgia" panose="02040502050405020303" pitchFamily="18" charset="0"/>
                        </a:rPr>
                        <a:t>Freshmen Orientation 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8:30am-1:30pm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15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b="0" i="0" dirty="0">
                          <a:solidFill>
                            <a:srgbClr val="FF0000"/>
                          </a:solidFill>
                          <a:latin typeface="Georgia" panose="02040502050405020303" pitchFamily="18" charset="0"/>
                        </a:rPr>
                        <a:t>Tryouts</a:t>
                      </a:r>
                    </a:p>
                    <a:p>
                      <a:pPr algn="ctr"/>
                      <a:endParaRPr lang="en-US" sz="800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10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-12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 grades: 9-12 &amp; 1-3</a:t>
                      </a:r>
                    </a:p>
                    <a:p>
                      <a:pPr algn="ctr"/>
                      <a:endParaRPr lang="en-US" sz="1400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7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-9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 grades: </a:t>
                      </a: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1-4pm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16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b="0" i="0" dirty="0">
                          <a:solidFill>
                            <a:srgbClr val="FF0000"/>
                          </a:solidFill>
                          <a:latin typeface="Georgia" panose="02040502050405020303" pitchFamily="18" charset="0"/>
                        </a:rPr>
                        <a:t>First Practice</a:t>
                      </a:r>
                    </a:p>
                    <a:p>
                      <a:pPr algn="ctr"/>
                      <a:endParaRPr lang="en-US" sz="800" b="0" i="0" dirty="0">
                        <a:latin typeface="Georgia" panose="02040502050405020303" pitchFamily="18" charset="0"/>
                      </a:endParaRPr>
                    </a:p>
                    <a:p>
                      <a:pPr algn="l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(V) 9-12 &amp; 1-3</a:t>
                      </a:r>
                    </a:p>
                    <a:p>
                      <a:pPr algn="l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(JV) 9-12</a:t>
                      </a:r>
                    </a:p>
                    <a:p>
                      <a:pPr algn="l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(10</a:t>
                      </a:r>
                      <a:r>
                        <a:rPr lang="en-US" sz="1400" b="0" i="0" baseline="30000" dirty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) 9-12</a:t>
                      </a:r>
                    </a:p>
                    <a:p>
                      <a:pPr algn="l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(9A) 1-4pm</a:t>
                      </a:r>
                    </a:p>
                    <a:p>
                      <a:pPr algn="l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(9B) 1-4pm</a:t>
                      </a:r>
                    </a:p>
                    <a:p>
                      <a:pPr algn="l"/>
                      <a:endParaRPr lang="en-US" sz="1400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1700" b="0" i="0" dirty="0">
                          <a:solidFill>
                            <a:srgbClr val="FF0000"/>
                          </a:solidFill>
                          <a:latin typeface="Georgia" panose="02040502050405020303" pitchFamily="18" charset="0"/>
                        </a:rPr>
                        <a:t>Team Pictures</a:t>
                      </a:r>
                    </a:p>
                    <a:p>
                      <a:pPr algn="ctr"/>
                      <a:r>
                        <a:rPr lang="en-US" sz="1700" b="0" i="0" dirty="0">
                          <a:solidFill>
                            <a:srgbClr val="FF0000"/>
                          </a:solidFill>
                          <a:latin typeface="Georgia" panose="02040502050405020303" pitchFamily="18" charset="0"/>
                        </a:rPr>
                        <a:t>Uniforms/</a:t>
                      </a:r>
                    </a:p>
                    <a:p>
                      <a:pPr algn="ctr"/>
                      <a:r>
                        <a:rPr lang="en-US" sz="1700" b="0" i="0" dirty="0">
                          <a:solidFill>
                            <a:srgbClr val="FF0000"/>
                          </a:solidFill>
                          <a:latin typeface="Georgia" panose="02040502050405020303" pitchFamily="18" charset="0"/>
                        </a:rPr>
                        <a:t>Lockers</a:t>
                      </a:r>
                      <a:endParaRPr lang="en-US" b="0" i="0" dirty="0">
                        <a:solidFill>
                          <a:srgbClr val="FF0000"/>
                        </a:solidFill>
                        <a:latin typeface="Georgia" panose="02040502050405020303" pitchFamily="18" charset="0"/>
                      </a:endParaRP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Georgia" panose="02040502050405020303" pitchFamily="18" charset="0"/>
                        </a:rPr>
                        <a:t>17</a:t>
                      </a:r>
                    </a:p>
                    <a:p>
                      <a:endParaRPr lang="en-US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b="0" i="0" dirty="0">
                          <a:solidFill>
                            <a:srgbClr val="FF0000"/>
                          </a:solidFill>
                          <a:latin typeface="Georgia" panose="02040502050405020303" pitchFamily="18" charset="0"/>
                        </a:rPr>
                        <a:t>Home Scrimmage </a:t>
                      </a:r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(V/JV)</a:t>
                      </a: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8am-12pm</a:t>
                      </a:r>
                    </a:p>
                    <a:p>
                      <a:pPr algn="ctr"/>
                      <a:endParaRPr lang="en-US" sz="1400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endParaRPr lang="en-US" sz="1400" b="0" i="0" dirty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US" sz="1800" b="0" i="0" dirty="0">
                          <a:solidFill>
                            <a:srgbClr val="FF0000"/>
                          </a:solidFill>
                          <a:latin typeface="Georgia" panose="02040502050405020303" pitchFamily="18" charset="0"/>
                        </a:rPr>
                        <a:t>Fall Kick-Off </a:t>
                      </a:r>
                      <a:r>
                        <a:rPr lang="en-US" sz="1700" b="0" i="0" dirty="0">
                          <a:solidFill>
                            <a:srgbClr val="FF0000"/>
                          </a:solidFill>
                          <a:latin typeface="Georgia" panose="02040502050405020303" pitchFamily="18" charset="0"/>
                        </a:rPr>
                        <a:t>Parent/Player </a:t>
                      </a:r>
                      <a:r>
                        <a:rPr lang="en-US" sz="1800" b="0" i="0" dirty="0">
                          <a:solidFill>
                            <a:srgbClr val="FF0000"/>
                          </a:solidFill>
                          <a:latin typeface="Georgia" panose="02040502050405020303" pitchFamily="18" charset="0"/>
                        </a:rPr>
                        <a:t>Meeting</a:t>
                      </a:r>
                    </a:p>
                    <a:p>
                      <a:pPr algn="ctr"/>
                      <a:r>
                        <a:rPr lang="en-US" sz="1400" b="0" i="0" dirty="0">
                          <a:latin typeface="Georgia" panose="02040502050405020303" pitchFamily="18" charset="0"/>
                        </a:rPr>
                        <a:t>12pm-3pm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20230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91707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lame Coaches or Look at Yourself">
            <a:hlinkClick r:id="" action="ppaction://media"/>
            <a:extLst>
              <a:ext uri="{FF2B5EF4-FFF2-40B4-BE49-F238E27FC236}">
                <a16:creationId xmlns:a16="http://schemas.microsoft.com/office/drawing/2014/main" id="{932D76CF-3347-47EF-ADDD-C4FA557538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78033" y="111033"/>
            <a:ext cx="6662057" cy="6662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897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3724" y="60118"/>
            <a:ext cx="398961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>
                <a:solidFill>
                  <a:schemeClr val="accent4">
                    <a:lumMod val="40000"/>
                    <a:lumOff val="60000"/>
                  </a:schemeClr>
                </a:solidFill>
                <a:latin typeface="Georgia" panose="02040502050405020303" pitchFamily="18" charset="0"/>
              </a:rPr>
              <a:t>Tryouts</a:t>
            </a:r>
            <a:r>
              <a:rPr lang="en-US" sz="1600" dirty="0">
                <a:solidFill>
                  <a:schemeClr val="accent4">
                    <a:lumMod val="40000"/>
                    <a:lumOff val="60000"/>
                  </a:schemeClr>
                </a:solidFill>
                <a:latin typeface="Georgia" panose="02040502050405020303" pitchFamily="18" charset="0"/>
              </a:rPr>
              <a:t> (Continued)</a:t>
            </a:r>
            <a:r>
              <a:rPr lang="en-US" sz="4800" dirty="0">
                <a:solidFill>
                  <a:schemeClr val="accent4">
                    <a:lumMod val="40000"/>
                    <a:lumOff val="60000"/>
                  </a:schemeClr>
                </a:solidFill>
                <a:latin typeface="Georgia" panose="02040502050405020303" pitchFamily="18" charset="0"/>
              </a:rPr>
              <a:t> </a:t>
            </a:r>
            <a:endParaRPr lang="en-US" sz="4800" dirty="0"/>
          </a:p>
        </p:txBody>
      </p:sp>
      <p:sp>
        <p:nvSpPr>
          <p:cNvPr id="5" name="Rectangle 4"/>
          <p:cNvSpPr/>
          <p:nvPr/>
        </p:nvSpPr>
        <p:spPr>
          <a:xfrm>
            <a:off x="153724" y="975017"/>
            <a:ext cx="1177217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>
                <a:solidFill>
                  <a:srgbClr val="00B0F0"/>
                </a:solidFill>
                <a:latin typeface="Georgia" panose="02040502050405020303" pitchFamily="18" charset="0"/>
              </a:rPr>
              <a:t>Preparations</a:t>
            </a: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 (include)</a:t>
            </a:r>
          </a:p>
          <a:p>
            <a:pPr marL="1371600" lvl="1" indent="-9144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Summer Opportunities completed with maximum effort, engagement and motivation;</a:t>
            </a:r>
          </a:p>
          <a:p>
            <a:pPr marL="1371600" lvl="1" indent="-9144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Required Fall Athletics Paperwork (registration form, Sports Physical (3yrs), Activity Fee);</a:t>
            </a:r>
          </a:p>
          <a:p>
            <a:pPr marL="1371600" lvl="1" indent="-9144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Arrival time is 15 minutes prior to scheduled “start time”: if you’re not early you’re late;</a:t>
            </a:r>
          </a:p>
          <a:p>
            <a:pPr marL="1371600" lvl="1" indent="-9144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Lakeville North (volleyball) shirt (no club shirts), spandex, kneepads, shoes, water bottle;</a:t>
            </a:r>
          </a:p>
          <a:p>
            <a:pPr marL="1371600" lvl="1" indent="-9144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Unconditional (does not fluctuate nor depend on any circumstance) attitude and effort;</a:t>
            </a:r>
          </a:p>
          <a:p>
            <a:pPr marL="1371600" lvl="1" indent="-9144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Partnering with a different player every time….really, every time.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48875" y="3736575"/>
            <a:ext cx="11772170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>
                <a:solidFill>
                  <a:srgbClr val="00B0F0"/>
                </a:solidFill>
                <a:latin typeface="Georgia" panose="02040502050405020303" pitchFamily="18" charset="0"/>
              </a:rPr>
              <a:t>Process</a:t>
            </a: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 (includes)</a:t>
            </a:r>
          </a:p>
          <a:p>
            <a:pPr marL="1371600" lvl="1" indent="-9144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Attendance is mandatory to ensure a fair and accurate evaluation of abilities with peers;</a:t>
            </a:r>
          </a:p>
          <a:p>
            <a:pPr marL="1371600" lvl="1" indent="-9144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Four day evaluation of performance (described on slide 25);</a:t>
            </a:r>
          </a:p>
          <a:p>
            <a:pPr marL="1371600" lvl="1" indent="-9144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Attend the mandatory PAC meeting on Tuesday, July 23</a:t>
            </a:r>
            <a:r>
              <a:rPr lang="en-US" sz="2000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rd</a:t>
            </a: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 at 5:30pm (auditorium);</a:t>
            </a:r>
          </a:p>
          <a:p>
            <a:pPr marL="1371600" lvl="1" indent="-9144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Receive a thorough evaluation with team placement;</a:t>
            </a:r>
          </a:p>
          <a:p>
            <a:pPr marL="1371600" lvl="1" indent="-9144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Opportunity to discuss your tryout with coaches on Thursday;</a:t>
            </a:r>
          </a:p>
          <a:p>
            <a:pPr marL="1371600" lvl="1" indent="-9144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Refunds are provided for any players that do not make the volleyball program.</a:t>
            </a:r>
          </a:p>
          <a:p>
            <a:pPr marL="1371600" lvl="1" indent="-914400">
              <a:buFont typeface="Wingdings" panose="05000000000000000000" pitchFamily="2" charset="2"/>
              <a:buChar char="Ø"/>
            </a:pPr>
            <a:endParaRPr lang="en-US" sz="20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1371600" lvl="1" indent="-914400">
              <a:buFont typeface="Wingdings" panose="05000000000000000000" pitchFamily="2" charset="2"/>
              <a:buChar char="Ø"/>
            </a:pP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99498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324558" y="277838"/>
            <a:ext cx="4887457" cy="1325562"/>
          </a:xfrm>
        </p:spPr>
        <p:txBody>
          <a:bodyPr>
            <a:no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Georgia" panose="02040502050405020303" pitchFamily="18" charset="0"/>
              </a:rPr>
              <a:t>Team Placement</a:t>
            </a: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16626" y="1959050"/>
            <a:ext cx="498958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u="sng" dirty="0">
                <a:solidFill>
                  <a:schemeClr val="bg1"/>
                </a:solidFill>
                <a:latin typeface="Georgia" panose="02040502050405020303" pitchFamily="18" charset="0"/>
              </a:rPr>
              <a:t>Team assignment is an accumulation of</a:t>
            </a: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:</a:t>
            </a:r>
          </a:p>
          <a:p>
            <a:pPr marL="557213" lvl="1" indent="-214313">
              <a:buBlip>
                <a:blip r:embed="rId2"/>
              </a:buBlip>
            </a:pP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Individual skill level;</a:t>
            </a:r>
          </a:p>
          <a:p>
            <a:pPr marL="557213" lvl="1" indent="-214313">
              <a:buBlip>
                <a:blip r:embed="rId2"/>
              </a:buBlip>
            </a:pP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Team skill level;</a:t>
            </a:r>
          </a:p>
          <a:p>
            <a:pPr marL="557213" lvl="1" indent="-214313">
              <a:buBlip>
                <a:blip r:embed="rId2"/>
              </a:buBlip>
            </a:pP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Position-specific based needs;</a:t>
            </a:r>
          </a:p>
          <a:p>
            <a:pPr marL="557213" lvl="1" indent="-214313">
              <a:buBlip>
                <a:blip r:embed="rId2"/>
              </a:buBlip>
            </a:pP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Intangible quality contribution:</a:t>
            </a:r>
          </a:p>
          <a:p>
            <a:pPr marL="900113" lvl="2" indent="-214313">
              <a:buBlip>
                <a:blip r:embed="rId2"/>
              </a:buBlip>
            </a:pP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Work ethic</a:t>
            </a:r>
          </a:p>
          <a:p>
            <a:pPr marL="900113" lvl="2" indent="-214313">
              <a:buBlip>
                <a:blip r:embed="rId2"/>
              </a:buBlip>
            </a:pP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Team mentality</a:t>
            </a:r>
          </a:p>
          <a:p>
            <a:pPr marL="900113" lvl="2" indent="-214313">
              <a:buBlip>
                <a:blip r:embed="rId2"/>
              </a:buBlip>
            </a:pP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Leadership qualities</a:t>
            </a:r>
          </a:p>
          <a:p>
            <a:pPr marL="900113" lvl="2" indent="-214313">
              <a:buBlip>
                <a:blip r:embed="rId2"/>
              </a:buBlip>
            </a:pP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Commitment-immediate/future</a:t>
            </a:r>
          </a:p>
          <a:p>
            <a:pPr marL="900113" lvl="2" indent="-214313">
              <a:buBlip>
                <a:blip r:embed="rId2"/>
              </a:buBlip>
            </a:pP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Coachability</a:t>
            </a:r>
          </a:p>
          <a:p>
            <a:pPr marL="900113" lvl="2" indent="-214313">
              <a:buBlip>
                <a:blip r:embed="rId2"/>
              </a:buBlip>
            </a:pP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Receptiveness to change</a:t>
            </a:r>
          </a:p>
          <a:p>
            <a:pPr marL="900113" lvl="2" indent="-214313">
              <a:buBlip>
                <a:blip r:embed="rId2"/>
              </a:buBlip>
            </a:pP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Discipline</a:t>
            </a:r>
          </a:p>
          <a:p>
            <a:pPr marL="900113" lvl="2" indent="-214313">
              <a:buBlip>
                <a:blip r:embed="rId2"/>
              </a:buBlip>
            </a:pP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Above and beyond;</a:t>
            </a:r>
          </a:p>
          <a:p>
            <a:pPr marL="557213" lvl="1" indent="-214313">
              <a:buBlip>
                <a:blip r:embed="rId2"/>
              </a:buBlip>
            </a:pP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Communication;</a:t>
            </a:r>
          </a:p>
          <a:p>
            <a:pPr marL="557213" lvl="1" indent="-214313">
              <a:buBlip>
                <a:blip r:embed="rId2"/>
              </a:buBlip>
            </a:pP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Volleyball IQ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24946" y="1939832"/>
            <a:ext cx="474679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A </a:t>
            </a:r>
            <a:r>
              <a:rPr lang="en-US" sz="1600" u="sng" dirty="0">
                <a:solidFill>
                  <a:schemeClr val="bg1"/>
                </a:solidFill>
                <a:latin typeface="Georgia" panose="02040502050405020303" pitchFamily="18" charset="0"/>
              </a:rPr>
              <a:t>unified effort </a:t>
            </a:r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and commitment by the LNHS volleyball coaching staff to ensure that every athlete placement creates the highest level of success, self-challenge, team and court time impact. </a:t>
            </a:r>
          </a:p>
          <a:p>
            <a:endParaRPr lang="en-US" sz="16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Directly guided by the future vision of the head coach to target what present team assignment will support the most successful path to the highest level of future team assignment.</a:t>
            </a:r>
          </a:p>
          <a:p>
            <a:endParaRPr lang="en-US" sz="16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US" sz="1600" dirty="0">
                <a:solidFill>
                  <a:schemeClr val="bg1"/>
                </a:solidFill>
                <a:latin typeface="Georgia" panose="02040502050405020303" pitchFamily="18" charset="0"/>
              </a:rPr>
              <a:t>Aims to coordinate teams in which the experience aids in seasonal personal growth (physically/mentally) and to inspire continued personal growth after the season.</a:t>
            </a:r>
          </a:p>
        </p:txBody>
      </p:sp>
    </p:spTree>
    <p:extLst>
      <p:ext uri="{BB962C8B-B14F-4D97-AF65-F5344CB8AC3E}">
        <p14:creationId xmlns:p14="http://schemas.microsoft.com/office/powerpoint/2010/main" val="25528693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6716" y="354021"/>
            <a:ext cx="11983916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8588" indent="-128588" algn="just">
              <a:buFont typeface="Wingdings" panose="05000000000000000000" pitchFamily="2" charset="2"/>
              <a:buChar char="Ø"/>
            </a:pPr>
            <a:r>
              <a:rPr lang="en-US" sz="1500" b="1" u="sng" dirty="0">
                <a:solidFill>
                  <a:srgbClr val="FFC000"/>
                </a:solidFill>
                <a:latin typeface="Georgia" panose="02040502050405020303" pitchFamily="18" charset="0"/>
              </a:rPr>
              <a:t>Varsity</a:t>
            </a:r>
            <a:endParaRPr lang="en-US" sz="1500" b="1" u="sng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lvl="0" algn="just"/>
            <a:r>
              <a:rPr lang="en-US" sz="1500" dirty="0">
                <a:solidFill>
                  <a:schemeClr val="bg1"/>
                </a:solidFill>
                <a:latin typeface="Georgia" panose="02040502050405020303" pitchFamily="18" charset="0"/>
              </a:rPr>
              <a:t>Participation as a member of the Varsity squad is open to all players 7</a:t>
            </a:r>
            <a:r>
              <a:rPr lang="en-US" sz="1500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r>
              <a:rPr lang="en-US" sz="1500" dirty="0">
                <a:solidFill>
                  <a:schemeClr val="bg1"/>
                </a:solidFill>
                <a:latin typeface="Georgia" panose="02040502050405020303" pitchFamily="18" charset="0"/>
              </a:rPr>
              <a:t> through 12</a:t>
            </a:r>
            <a:r>
              <a:rPr lang="en-US" sz="1500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r>
              <a:rPr lang="en-US" sz="1500" dirty="0">
                <a:solidFill>
                  <a:schemeClr val="bg1"/>
                </a:solidFill>
                <a:latin typeface="Georgia" panose="02040502050405020303" pitchFamily="18" charset="0"/>
              </a:rPr>
              <a:t> grades.  Match time is not guaranteed.  Every player has a role for the team development. The Head Coach will provide the practice environment for that impact to present itself.</a:t>
            </a:r>
          </a:p>
          <a:p>
            <a:pPr lvl="0" algn="ctr"/>
            <a:r>
              <a:rPr lang="en-US" sz="1200" dirty="0">
                <a:solidFill>
                  <a:srgbClr val="FFFF00"/>
                </a:solidFill>
                <a:latin typeface="Georgia" panose="02040502050405020303" pitchFamily="18" charset="0"/>
              </a:rPr>
              <a:t>(under the assumption that attendance, academic, effort, coach-ability, attendance and commitment have been positively exerted consistently throughout practices).</a:t>
            </a:r>
          </a:p>
          <a:p>
            <a:pPr lvl="0" algn="ctr"/>
            <a:endParaRPr lang="en-US" sz="1200" dirty="0">
              <a:solidFill>
                <a:srgbClr val="FFFF00"/>
              </a:solidFill>
              <a:latin typeface="Georgia" panose="02040502050405020303" pitchFamily="18" charset="0"/>
            </a:endParaRPr>
          </a:p>
          <a:p>
            <a:pPr lvl="0" algn="just"/>
            <a:endParaRPr lang="en-US" sz="1500" dirty="0">
              <a:latin typeface="Georgia" panose="02040502050405020303" pitchFamily="18" charset="0"/>
            </a:endParaRPr>
          </a:p>
          <a:p>
            <a:pPr marL="128588" indent="-128588" algn="just">
              <a:buFont typeface="Wingdings" panose="05000000000000000000" pitchFamily="2" charset="2"/>
              <a:buChar char="Ø"/>
            </a:pPr>
            <a:r>
              <a:rPr lang="en-US" sz="1500" b="1" u="sng" dirty="0">
                <a:solidFill>
                  <a:srgbClr val="FFC000"/>
                </a:solidFill>
                <a:latin typeface="Georgia" panose="02040502050405020303" pitchFamily="18" charset="0"/>
              </a:rPr>
              <a:t>Junior Varsity</a:t>
            </a:r>
          </a:p>
          <a:p>
            <a:pPr lvl="0" algn="just"/>
            <a:r>
              <a:rPr lang="en-US" sz="1500" dirty="0">
                <a:solidFill>
                  <a:schemeClr val="bg1"/>
                </a:solidFill>
                <a:latin typeface="Georgia" panose="02040502050405020303" pitchFamily="18" charset="0"/>
              </a:rPr>
              <a:t>Participation as a member of the Junior Varsity squad is open to all players 7</a:t>
            </a:r>
            <a:r>
              <a:rPr lang="en-US" sz="1500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r>
              <a:rPr lang="en-US" sz="1500" dirty="0">
                <a:solidFill>
                  <a:schemeClr val="bg1"/>
                </a:solidFill>
                <a:latin typeface="Georgia" panose="02040502050405020303" pitchFamily="18" charset="0"/>
              </a:rPr>
              <a:t> through 11</a:t>
            </a:r>
            <a:r>
              <a:rPr lang="en-US" sz="1500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r>
              <a:rPr lang="en-US" sz="1500" dirty="0">
                <a:solidFill>
                  <a:schemeClr val="bg1"/>
                </a:solidFill>
                <a:latin typeface="Georgia" panose="02040502050405020303" pitchFamily="18" charset="0"/>
              </a:rPr>
              <a:t> grades.  Although play time for every set is not guaranteed, the Head Coach will identify each players role and allow that impact to present itself in the majority of matches.</a:t>
            </a:r>
            <a:endParaRPr lang="en-US" sz="12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sz="1200" dirty="0">
                <a:solidFill>
                  <a:srgbClr val="FFFF00"/>
                </a:solidFill>
                <a:latin typeface="Georgia" panose="02040502050405020303" pitchFamily="18" charset="0"/>
              </a:rPr>
              <a:t>(under the assumption that attendance, academic, effort, coach-ability, attendance and commitment have been positively exerted consistently throughout practices).</a:t>
            </a:r>
          </a:p>
          <a:p>
            <a:pPr lvl="0" algn="just"/>
            <a:endParaRPr lang="en-US" sz="1500" dirty="0">
              <a:latin typeface="Georgia" panose="02040502050405020303" pitchFamily="18" charset="0"/>
            </a:endParaRPr>
          </a:p>
          <a:p>
            <a:pPr lvl="0" algn="just"/>
            <a:endParaRPr lang="en-US" sz="1500" dirty="0">
              <a:latin typeface="Georgia" panose="02040502050405020303" pitchFamily="18" charset="0"/>
            </a:endParaRPr>
          </a:p>
          <a:p>
            <a:pPr marL="128588" indent="-128588" algn="just">
              <a:buFont typeface="Wingdings" panose="05000000000000000000" pitchFamily="2" charset="2"/>
              <a:buChar char="Ø"/>
            </a:pPr>
            <a:r>
              <a:rPr lang="en-US" sz="1500" b="1" u="sng" dirty="0">
                <a:solidFill>
                  <a:srgbClr val="FFC000"/>
                </a:solidFill>
                <a:latin typeface="Georgia" panose="02040502050405020303" pitchFamily="18" charset="0"/>
              </a:rPr>
              <a:t>10A</a:t>
            </a:r>
            <a:endParaRPr lang="en-US" sz="1500" dirty="0">
              <a:solidFill>
                <a:srgbClr val="FFC000"/>
              </a:solidFill>
              <a:latin typeface="Georgia" panose="02040502050405020303" pitchFamily="18" charset="0"/>
            </a:endParaRPr>
          </a:p>
          <a:p>
            <a:pPr lvl="0" algn="just"/>
            <a:r>
              <a:rPr lang="en-US" sz="1500" dirty="0">
                <a:solidFill>
                  <a:schemeClr val="bg1"/>
                </a:solidFill>
                <a:latin typeface="Georgia" panose="02040502050405020303" pitchFamily="18" charset="0"/>
              </a:rPr>
              <a:t>Participation as a member of the 10A squad is intended for and open to all 10</a:t>
            </a:r>
            <a:r>
              <a:rPr lang="en-US" sz="1500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r>
              <a:rPr lang="en-US" sz="1500" dirty="0">
                <a:solidFill>
                  <a:schemeClr val="bg1"/>
                </a:solidFill>
                <a:latin typeface="Georgia" panose="02040502050405020303" pitchFamily="18" charset="0"/>
              </a:rPr>
              <a:t> graders (unless numbers or critical positions are not covered).  All members of the team can expect to be provided with an opportunity to impact every match.</a:t>
            </a:r>
          </a:p>
          <a:p>
            <a:pPr algn="ctr"/>
            <a:r>
              <a:rPr lang="en-US" sz="1200" dirty="0">
                <a:solidFill>
                  <a:srgbClr val="FFFF00"/>
                </a:solidFill>
                <a:latin typeface="Georgia" panose="02040502050405020303" pitchFamily="18" charset="0"/>
              </a:rPr>
              <a:t>(under the assumption that attendance, academic, effort, coach-ability, attendance and commitment have been positively exerted consistently throughout practices).</a:t>
            </a:r>
          </a:p>
          <a:p>
            <a:pPr algn="ctr"/>
            <a:endParaRPr lang="en-US" sz="1200" dirty="0">
              <a:solidFill>
                <a:srgbClr val="FFFF00"/>
              </a:solidFill>
              <a:latin typeface="Georgia" panose="02040502050405020303" pitchFamily="18" charset="0"/>
            </a:endParaRPr>
          </a:p>
          <a:p>
            <a:pPr lvl="0" algn="just"/>
            <a:endParaRPr lang="en-US" sz="1200" dirty="0">
              <a:latin typeface="Georgia" panose="02040502050405020303" pitchFamily="18" charset="0"/>
            </a:endParaRPr>
          </a:p>
          <a:p>
            <a:pPr marL="128588" indent="-128588" algn="just">
              <a:buFont typeface="Wingdings" panose="05000000000000000000" pitchFamily="2" charset="2"/>
              <a:buChar char="Ø"/>
            </a:pPr>
            <a:r>
              <a:rPr lang="en-US" sz="1500" b="1" u="sng" dirty="0">
                <a:solidFill>
                  <a:srgbClr val="FFC000"/>
                </a:solidFill>
                <a:latin typeface="Georgia" panose="02040502050405020303" pitchFamily="18" charset="0"/>
              </a:rPr>
              <a:t>9A</a:t>
            </a:r>
          </a:p>
          <a:p>
            <a:pPr lvl="0" algn="just"/>
            <a:r>
              <a:rPr lang="en-US" sz="1500" dirty="0">
                <a:solidFill>
                  <a:schemeClr val="bg1"/>
                </a:solidFill>
                <a:latin typeface="Georgia" panose="02040502050405020303" pitchFamily="18" charset="0"/>
              </a:rPr>
              <a:t>Participation as a member of the 9A squad is open to all players 7</a:t>
            </a:r>
            <a:r>
              <a:rPr lang="en-US" sz="1500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r>
              <a:rPr lang="en-US" sz="1500" dirty="0">
                <a:solidFill>
                  <a:schemeClr val="bg1"/>
                </a:solidFill>
                <a:latin typeface="Georgia" panose="02040502050405020303" pitchFamily="18" charset="0"/>
              </a:rPr>
              <a:t> through 9</a:t>
            </a:r>
            <a:r>
              <a:rPr lang="en-US" sz="1500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r>
              <a:rPr lang="en-US" sz="1500" dirty="0">
                <a:solidFill>
                  <a:schemeClr val="bg1"/>
                </a:solidFill>
                <a:latin typeface="Georgia" panose="02040502050405020303" pitchFamily="18" charset="0"/>
              </a:rPr>
              <a:t> grades.  All members can expect to be provided with an opportunity to impact every match.</a:t>
            </a:r>
          </a:p>
          <a:p>
            <a:pPr algn="ctr"/>
            <a:r>
              <a:rPr lang="en-US" sz="1200" dirty="0">
                <a:solidFill>
                  <a:srgbClr val="FFFF00"/>
                </a:solidFill>
                <a:latin typeface="Georgia" panose="02040502050405020303" pitchFamily="18" charset="0"/>
              </a:rPr>
              <a:t>(under the assumption that attendance, academic, effort, coach-ability, attendance and commitment have been positively exerted consistently throughout practices).</a:t>
            </a:r>
          </a:p>
          <a:p>
            <a:pPr algn="ctr"/>
            <a:endParaRPr lang="en-US" sz="1200" dirty="0">
              <a:solidFill>
                <a:srgbClr val="FFFF00"/>
              </a:solidFill>
              <a:latin typeface="Georgia" panose="02040502050405020303" pitchFamily="18" charset="0"/>
            </a:endParaRPr>
          </a:p>
          <a:p>
            <a:pPr lvl="0" algn="just"/>
            <a:endParaRPr lang="en-US" sz="1200" dirty="0">
              <a:latin typeface="Georgia" panose="02040502050405020303" pitchFamily="18" charset="0"/>
            </a:endParaRPr>
          </a:p>
          <a:p>
            <a:pPr marL="128588" indent="-128588" algn="just">
              <a:buFont typeface="Wingdings" panose="05000000000000000000" pitchFamily="2" charset="2"/>
              <a:buChar char="Ø"/>
            </a:pPr>
            <a:r>
              <a:rPr lang="en-US" sz="1500" b="1" u="sng" dirty="0">
                <a:solidFill>
                  <a:srgbClr val="FFC000"/>
                </a:solidFill>
                <a:latin typeface="Georgia" panose="02040502050405020303" pitchFamily="18" charset="0"/>
              </a:rPr>
              <a:t>9B</a:t>
            </a:r>
          </a:p>
          <a:p>
            <a:pPr lvl="0" algn="just"/>
            <a:r>
              <a:rPr lang="en-US" sz="1500" dirty="0">
                <a:solidFill>
                  <a:schemeClr val="bg1"/>
                </a:solidFill>
                <a:latin typeface="Georgia" panose="02040502050405020303" pitchFamily="18" charset="0"/>
              </a:rPr>
              <a:t>Participation as a member of the 9B squad is intended for and open to all 9</a:t>
            </a:r>
            <a:r>
              <a:rPr lang="en-US" sz="1500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r>
              <a:rPr lang="en-US" sz="1500" dirty="0">
                <a:solidFill>
                  <a:schemeClr val="bg1"/>
                </a:solidFill>
                <a:latin typeface="Georgia" panose="02040502050405020303" pitchFamily="18" charset="0"/>
              </a:rPr>
              <a:t> graders (unless numbers or critical positions are not covered).  All members can expect to be provided with a distributed opportunity to impact every match.</a:t>
            </a:r>
          </a:p>
          <a:p>
            <a:pPr algn="ctr"/>
            <a:r>
              <a:rPr lang="en-US" sz="1200" dirty="0">
                <a:solidFill>
                  <a:srgbClr val="FFFF00"/>
                </a:solidFill>
                <a:latin typeface="Georgia" panose="02040502050405020303" pitchFamily="18" charset="0"/>
              </a:rPr>
              <a:t>(under the assumption that attendance, academic, effort, coach-ability, attendance and commitment have been positively exerted consistently throughout practices).</a:t>
            </a:r>
          </a:p>
          <a:p>
            <a:pPr lvl="0" algn="just"/>
            <a:endParaRPr lang="en-US" sz="12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8345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6709" y="2950063"/>
            <a:ext cx="630848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i="1" dirty="0">
                <a:solidFill>
                  <a:schemeClr val="bg1"/>
                </a:solidFill>
                <a:latin typeface="Georgia" panose="02040502050405020303" pitchFamily="18" charset="0"/>
              </a:rPr>
              <a:t>Are the habits that you have today on par with the dreams that you have for tomorrow?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6565" y="575220"/>
            <a:ext cx="1940169" cy="1007395"/>
          </a:xfrm>
          <a:prstGeom prst="rect">
            <a:avLst/>
          </a:prstGeom>
        </p:spPr>
      </p:pic>
      <p:pic>
        <p:nvPicPr>
          <p:cNvPr id="7" name="Picture 6" descr="2016 Above the Line.docx - Word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02" t="21994" r="17644" b="3058"/>
          <a:stretch/>
        </p:blipFill>
        <p:spPr>
          <a:xfrm>
            <a:off x="7032290" y="237640"/>
            <a:ext cx="4906290" cy="6382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7852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562120"/>
            <a:ext cx="5908431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2019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Panther Volleyball Informational Event Flyer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338502" y="2220317"/>
            <a:ext cx="6603024" cy="4764899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rgbClr val="FFFF00"/>
                </a:solidFill>
                <a:latin typeface="Georgia" panose="02040502050405020303" pitchFamily="18" charset="0"/>
              </a:rPr>
              <a:t>Points of Emphasis:</a:t>
            </a:r>
            <a:br>
              <a:rPr lang="en-US" sz="3600" dirty="0">
                <a:solidFill>
                  <a:srgbClr val="FFFF00"/>
                </a:solidFill>
                <a:latin typeface="Georgia" panose="02040502050405020303" pitchFamily="18" charset="0"/>
              </a:rPr>
            </a:br>
            <a:br>
              <a:rPr lang="en-US" sz="3600" dirty="0">
                <a:solidFill>
                  <a:srgbClr val="FFFF00"/>
                </a:solidFill>
                <a:latin typeface="Georgia" panose="02040502050405020303" pitchFamily="18" charset="0"/>
              </a:rPr>
            </a:br>
            <a:br>
              <a:rPr lang="en-US" sz="3600" dirty="0">
                <a:solidFill>
                  <a:srgbClr val="FFFF00"/>
                </a:solidFill>
                <a:latin typeface="Georgia" panose="02040502050405020303" pitchFamily="18" charset="0"/>
              </a:rPr>
            </a:br>
            <a:br>
              <a:rPr lang="en-US" sz="3600" dirty="0">
                <a:solidFill>
                  <a:srgbClr val="FFFF00"/>
                </a:solidFill>
                <a:latin typeface="Georgia" panose="02040502050405020303" pitchFamily="18" charset="0"/>
              </a:rPr>
            </a:br>
            <a:br>
              <a:rPr lang="en-US" sz="3600" dirty="0">
                <a:latin typeface="Georgia" panose="02040502050405020303" pitchFamily="18" charset="0"/>
              </a:rPr>
            </a:br>
            <a:br>
              <a:rPr lang="en-US" sz="3600" dirty="0">
                <a:latin typeface="Georgia" panose="02040502050405020303" pitchFamily="18" charset="0"/>
              </a:rPr>
            </a:br>
            <a:br>
              <a:rPr lang="en-US" sz="3600" dirty="0">
                <a:solidFill>
                  <a:schemeClr val="accent1">
                    <a:lumMod val="60000"/>
                    <a:lumOff val="40000"/>
                  </a:schemeClr>
                </a:solidFill>
                <a:latin typeface="Georgia" panose="02040502050405020303" pitchFamily="18" charset="0"/>
              </a:rPr>
            </a:br>
            <a:br>
              <a:rPr lang="en-US" sz="3600" dirty="0">
                <a:solidFill>
                  <a:schemeClr val="accent1">
                    <a:lumMod val="60000"/>
                    <a:lumOff val="40000"/>
                  </a:schemeClr>
                </a:solidFill>
                <a:latin typeface="Georgia" panose="02040502050405020303" pitchFamily="18" charset="0"/>
              </a:rPr>
            </a:br>
            <a:endParaRPr lang="en-US" sz="36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7044" y="3015199"/>
            <a:ext cx="1285939" cy="1336040"/>
          </a:xfrm>
          <a:prstGeom prst="rect">
            <a:avLst/>
          </a:prstGeom>
        </p:spPr>
      </p:pic>
      <p:pic>
        <p:nvPicPr>
          <p:cNvPr id="11" name="Picture 10" descr="A screenshot of a cell phone&#10;&#10;Description automatically generated">
            <a:extLst>
              <a:ext uri="{FF2B5EF4-FFF2-40B4-BE49-F238E27FC236}">
                <a16:creationId xmlns:a16="http://schemas.microsoft.com/office/drawing/2014/main" id="{E4FB8E82-ADD9-4FC5-A4FC-6375CEAC3C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1525" y="114012"/>
            <a:ext cx="4999153" cy="6629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8198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44066" y="831752"/>
            <a:ext cx="10515600" cy="6026248"/>
          </a:xfrm>
        </p:spPr>
        <p:txBody>
          <a:bodyPr/>
          <a:lstStyle/>
          <a:p>
            <a:r>
              <a:rPr lang="en-US" dirty="0">
                <a:latin typeface="Georgia" panose="02040502050405020303" pitchFamily="18" charset="0"/>
              </a:rPr>
              <a:t>	   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Sign up for email updates!!!</a:t>
            </a:r>
            <a:br>
              <a:rPr lang="en-US" dirty="0">
                <a:latin typeface="Georgia" panose="02040502050405020303" pitchFamily="18" charset="0"/>
              </a:rPr>
            </a:br>
            <a:br>
              <a:rPr lang="en-US" dirty="0">
                <a:latin typeface="Georgia" panose="02040502050405020303" pitchFamily="18" charset="0"/>
              </a:rPr>
            </a:br>
            <a:br>
              <a:rPr lang="en-US" dirty="0">
                <a:latin typeface="Georgia" panose="02040502050405020303" pitchFamily="18" charset="0"/>
              </a:rPr>
            </a:br>
            <a:br>
              <a:rPr lang="en-US" dirty="0">
                <a:latin typeface="Georgia" panose="02040502050405020303" pitchFamily="18" charset="0"/>
              </a:rPr>
            </a:br>
            <a:r>
              <a:rPr lang="en-US" dirty="0">
                <a:latin typeface="Georgia" panose="02040502050405020303" pitchFamily="18" charset="0"/>
              </a:rPr>
              <a:t>	</a:t>
            </a:r>
            <a:r>
              <a:rPr lang="en-US" sz="2400" dirty="0">
                <a:solidFill>
                  <a:schemeClr val="bg1"/>
                </a:solidFill>
                <a:latin typeface="Georgia" panose="02040502050405020303" pitchFamily="18" charset="0"/>
              </a:rPr>
              <a:t>1. Visit </a:t>
            </a:r>
            <a:r>
              <a:rPr lang="en-US" sz="2400" dirty="0">
                <a:solidFill>
                  <a:srgbClr val="FFC000"/>
                </a:solidFill>
                <a:latin typeface="Georgia" panose="02040502050405020303" pitchFamily="18" charset="0"/>
              </a:rPr>
              <a:t>www.</a:t>
            </a:r>
            <a:r>
              <a:rPr lang="en-US" sz="1800" b="1" dirty="0">
                <a:solidFill>
                  <a:srgbClr val="FFC000"/>
                </a:solidFill>
                <a:latin typeface="Georgia" panose="02040502050405020303" pitchFamily="18" charset="0"/>
                <a:ea typeface="+mn-ea"/>
                <a:cs typeface="+mn-cs"/>
              </a:rPr>
              <a:t>lnhspanthers</a:t>
            </a:r>
            <a:r>
              <a:rPr lang="en-US" sz="2400" dirty="0">
                <a:solidFill>
                  <a:srgbClr val="FFC000"/>
                </a:solidFill>
                <a:latin typeface="Georgia" panose="02040502050405020303" pitchFamily="18" charset="0"/>
              </a:rPr>
              <a:t>.com-fallsports-volleyball</a:t>
            </a:r>
            <a:br>
              <a:rPr lang="en-US" sz="2400" dirty="0">
                <a:latin typeface="Georgia" panose="02040502050405020303" pitchFamily="18" charset="0"/>
              </a:rPr>
            </a:br>
            <a:br>
              <a:rPr lang="en-US" sz="2400" dirty="0">
                <a:latin typeface="Georgia" panose="02040502050405020303" pitchFamily="18" charset="0"/>
              </a:rPr>
            </a:br>
            <a:r>
              <a:rPr lang="en-US" sz="2400" dirty="0">
                <a:latin typeface="Georgia" panose="02040502050405020303" pitchFamily="18" charset="0"/>
              </a:rPr>
              <a:t>	</a:t>
            </a:r>
            <a:r>
              <a:rPr lang="en-US" sz="2400" dirty="0">
                <a:solidFill>
                  <a:schemeClr val="bg1"/>
                </a:solidFill>
                <a:latin typeface="Georgia" panose="02040502050405020303" pitchFamily="18" charset="0"/>
              </a:rPr>
              <a:t>2. Visit &lt;subscribe&gt;</a:t>
            </a:r>
            <a:br>
              <a:rPr lang="en-US" sz="2400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n-US" sz="2400" dirty="0">
                <a:solidFill>
                  <a:schemeClr val="bg1"/>
                </a:solidFill>
                <a:latin typeface="Georgia" panose="02040502050405020303" pitchFamily="18" charset="0"/>
              </a:rPr>
              <a:t>		Perspective Players</a:t>
            </a:r>
            <a:br>
              <a:rPr lang="en-US" sz="2400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n-US" sz="2400" dirty="0">
                <a:solidFill>
                  <a:schemeClr val="bg1"/>
                </a:solidFill>
                <a:latin typeface="Georgia" panose="02040502050405020303" pitchFamily="18" charset="0"/>
              </a:rPr>
              <a:t>		Perspective Parents</a:t>
            </a:r>
            <a:br>
              <a:rPr lang="en-US" sz="2400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n-US" sz="2400" dirty="0">
                <a:solidFill>
                  <a:schemeClr val="bg1"/>
                </a:solidFill>
                <a:latin typeface="Georgia" panose="02040502050405020303" pitchFamily="18" charset="0"/>
              </a:rPr>
              <a:t>		Combined Perspective Player/Parent</a:t>
            </a:r>
            <a:br>
              <a:rPr lang="en-US" sz="2400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br>
              <a:rPr lang="en-US" sz="2400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n-US" sz="2400" dirty="0">
                <a:solidFill>
                  <a:schemeClr val="bg1"/>
                </a:solidFill>
                <a:latin typeface="Georgia" panose="02040502050405020303" pitchFamily="18" charset="0"/>
              </a:rPr>
              <a:t>	3. Be sure to use &lt;Perspective&gt; until team selections are made.</a:t>
            </a:r>
            <a:br>
              <a:rPr lang="en-US" dirty="0">
                <a:latin typeface="Georgia" panose="02040502050405020303" pitchFamily="18" charset="0"/>
              </a:rPr>
            </a:br>
            <a:endParaRPr lang="en-US" dirty="0">
              <a:latin typeface="Georgia" panose="02040502050405020303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31885" y="207498"/>
            <a:ext cx="3103684" cy="381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C000"/>
                </a:solidFill>
                <a:latin typeface="Georgia" panose="02040502050405020303" pitchFamily="18" charset="0"/>
              </a:rPr>
              <a:t>Immediate action:</a:t>
            </a:r>
          </a:p>
        </p:txBody>
      </p:sp>
      <p:pic>
        <p:nvPicPr>
          <p:cNvPr id="6" name="Picture 2" descr="Email Marketing Powered by MailChimp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161" y="1714501"/>
            <a:ext cx="3607224" cy="1401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62160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45127" y="4089613"/>
            <a:ext cx="10515600" cy="25046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chemeClr val="bg1"/>
                </a:solidFill>
                <a:latin typeface="Georgia" panose="02040502050405020303" pitchFamily="18" charset="0"/>
              </a:rPr>
              <a:t>Next </a:t>
            </a:r>
            <a:r>
              <a:rPr lang="en-US" sz="3600" u="sng" dirty="0">
                <a:solidFill>
                  <a:schemeClr val="bg1"/>
                </a:solidFill>
                <a:latin typeface="Georgia" panose="02040502050405020303" pitchFamily="18" charset="0"/>
              </a:rPr>
              <a:t>program-wide</a:t>
            </a:r>
            <a:r>
              <a:rPr lang="en-US" sz="3600" dirty="0">
                <a:solidFill>
                  <a:schemeClr val="bg1"/>
                </a:solidFill>
                <a:latin typeface="Georgia" panose="02040502050405020303" pitchFamily="18" charset="0"/>
              </a:rPr>
              <a:t> meetings:</a:t>
            </a:r>
          </a:p>
          <a:p>
            <a:pPr algn="ctr"/>
            <a:endParaRPr lang="en-US" sz="8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Tuesday, July 23, 5:30pm (PAC)</a:t>
            </a:r>
          </a:p>
          <a:p>
            <a:pPr algn="ctr"/>
            <a:r>
              <a:rPr lang="en-US" sz="3200" dirty="0">
                <a:solidFill>
                  <a:schemeClr val="bg1"/>
                </a:solidFill>
                <a:latin typeface="Georgia" panose="02040502050405020303" pitchFamily="18" charset="0"/>
              </a:rPr>
              <a:t>and</a:t>
            </a:r>
          </a:p>
          <a:p>
            <a:pPr algn="ctr"/>
            <a:r>
              <a:rPr lang="en-US" sz="3600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Saturday, August 17, 12pm (</a:t>
            </a:r>
            <a:r>
              <a:rPr lang="en-US" sz="3200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Fall Kick-Off)</a:t>
            </a:r>
          </a:p>
        </p:txBody>
      </p:sp>
      <p:pic>
        <p:nvPicPr>
          <p:cNvPr id="3" name="Picture 2" descr="http://c279160.r60.cf1.rackcdn.com/assets/blog_post/meta_og_image/70/questi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796" y="1438275"/>
            <a:ext cx="2578262" cy="257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845127" y="146685"/>
            <a:ext cx="10515600" cy="1005840"/>
          </a:xfrm>
        </p:spPr>
        <p:txBody>
          <a:bodyPr>
            <a:normAutofit/>
          </a:bodyPr>
          <a:lstStyle/>
          <a:p>
            <a:pPr algn="ctr"/>
            <a:r>
              <a:rPr lang="en-US" sz="5400" dirty="0">
                <a:solidFill>
                  <a:schemeClr val="bg1"/>
                </a:solidFill>
                <a:latin typeface="Georgia" panose="02040502050405020303" pitchFamily="18" charset="0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4345613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44A3E-AECA-4A71-BDCE-C55AE3A812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26720"/>
            <a:ext cx="10515600" cy="575024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dirty="0">
                <a:solidFill>
                  <a:schemeClr val="bg1"/>
                </a:solidFill>
                <a:latin typeface="Georgia" panose="02040502050405020303" pitchFamily="18" charset="0"/>
              </a:rPr>
              <a:t>Thank you for your attention.</a:t>
            </a:r>
          </a:p>
          <a:p>
            <a:pPr marL="0" indent="0" algn="ctr">
              <a:buNone/>
            </a:pPr>
            <a:r>
              <a:rPr lang="en-US" sz="4000" dirty="0">
                <a:solidFill>
                  <a:schemeClr val="bg1"/>
                </a:solidFill>
                <a:latin typeface="Georgia" panose="02040502050405020303" pitchFamily="18" charset="0"/>
              </a:rPr>
              <a:t>You may turn in completed forms tonight.</a:t>
            </a:r>
          </a:p>
          <a:p>
            <a:pPr marL="0" indent="0" algn="ctr">
              <a:buNone/>
            </a:pPr>
            <a:endParaRPr lang="en-US" sz="105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0" indent="0" algn="ctr">
              <a:buNone/>
            </a:pPr>
            <a:r>
              <a:rPr lang="en-US" sz="4000" dirty="0">
                <a:solidFill>
                  <a:srgbClr val="FF0000"/>
                </a:solidFill>
                <a:latin typeface="Georgia" panose="02040502050405020303" pitchFamily="18" charset="0"/>
              </a:rPr>
              <a:t>G</a:t>
            </a:r>
            <a:r>
              <a:rPr lang="en-US" sz="4000" dirty="0">
                <a:solidFill>
                  <a:schemeClr val="bg1"/>
                </a:solidFill>
                <a:latin typeface="Georgia" panose="02040502050405020303" pitchFamily="18" charset="0"/>
              </a:rPr>
              <a:t>O </a:t>
            </a:r>
            <a:r>
              <a:rPr lang="en-US" sz="4000" dirty="0">
                <a:solidFill>
                  <a:srgbClr val="FF0000"/>
                </a:solidFill>
                <a:latin typeface="Georgia" panose="02040502050405020303" pitchFamily="18" charset="0"/>
              </a:rPr>
              <a:t>P</a:t>
            </a:r>
            <a:r>
              <a:rPr lang="en-US" sz="4000" dirty="0">
                <a:solidFill>
                  <a:schemeClr val="bg1"/>
                </a:solidFill>
                <a:latin typeface="Georgia" panose="02040502050405020303" pitchFamily="18" charset="0"/>
              </a:rPr>
              <a:t>A</a:t>
            </a:r>
            <a:r>
              <a:rPr lang="en-US" sz="4000" dirty="0">
                <a:solidFill>
                  <a:srgbClr val="FF0000"/>
                </a:solidFill>
                <a:latin typeface="Georgia" panose="02040502050405020303" pitchFamily="18" charset="0"/>
              </a:rPr>
              <a:t>N</a:t>
            </a:r>
            <a:r>
              <a:rPr lang="en-US" sz="4000" dirty="0">
                <a:solidFill>
                  <a:schemeClr val="bg1"/>
                </a:solidFill>
                <a:latin typeface="Georgia" panose="02040502050405020303" pitchFamily="18" charset="0"/>
              </a:rPr>
              <a:t>T</a:t>
            </a:r>
            <a:r>
              <a:rPr lang="en-US" sz="4000" dirty="0">
                <a:solidFill>
                  <a:srgbClr val="FF0000"/>
                </a:solidFill>
                <a:latin typeface="Georgia" panose="02040502050405020303" pitchFamily="18" charset="0"/>
              </a:rPr>
              <a:t>H</a:t>
            </a:r>
            <a:r>
              <a:rPr lang="en-US" sz="4000" dirty="0">
                <a:solidFill>
                  <a:schemeClr val="bg1"/>
                </a:solidFill>
                <a:latin typeface="Georgia" panose="02040502050405020303" pitchFamily="18" charset="0"/>
              </a:rPr>
              <a:t>E</a:t>
            </a:r>
            <a:r>
              <a:rPr lang="en-US" sz="4000" dirty="0">
                <a:solidFill>
                  <a:srgbClr val="FF0000"/>
                </a:solidFill>
                <a:latin typeface="Georgia" panose="02040502050405020303" pitchFamily="18" charset="0"/>
              </a:rPr>
              <a:t>R</a:t>
            </a:r>
            <a:r>
              <a:rPr lang="en-US" sz="4000" dirty="0">
                <a:solidFill>
                  <a:schemeClr val="bg1"/>
                </a:solidFill>
                <a:latin typeface="Georgia" panose="02040502050405020303" pitchFamily="18" charset="0"/>
              </a:rPr>
              <a:t>S</a:t>
            </a:r>
          </a:p>
          <a:p>
            <a:pPr marL="0" indent="0" algn="ctr">
              <a:buNone/>
            </a:pPr>
            <a:endParaRPr lang="en-US" sz="4000" dirty="0"/>
          </a:p>
        </p:txBody>
      </p:sp>
      <p:pic>
        <p:nvPicPr>
          <p:cNvPr id="5" name="Picture 4" descr="A person standing in front of a crowd&#10;&#10;Description automatically generated">
            <a:extLst>
              <a:ext uri="{FF2B5EF4-FFF2-40B4-BE49-F238E27FC236}">
                <a16:creationId xmlns:a16="http://schemas.microsoft.com/office/drawing/2014/main" id="{A2133781-6B0D-43C2-8441-4529F0E663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4" r="9865" b="102"/>
          <a:stretch/>
        </p:blipFill>
        <p:spPr>
          <a:xfrm>
            <a:off x="3804014" y="2694413"/>
            <a:ext cx="4451711" cy="3897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80393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784838" y="287361"/>
            <a:ext cx="8625253" cy="100584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400" dirty="0">
                <a:solidFill>
                  <a:schemeClr val="bg1"/>
                </a:solidFill>
                <a:latin typeface="Georgia" panose="02040502050405020303" pitchFamily="18" charset="0"/>
              </a:rPr>
              <a:t>Post-Secondary Volleyball</a:t>
            </a:r>
            <a:b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n-US" sz="2000" dirty="0">
                <a:solidFill>
                  <a:schemeClr val="bg1"/>
                </a:solidFill>
                <a:latin typeface="Georgia" panose="02040502050405020303" pitchFamily="18" charset="0"/>
              </a:rPr>
              <a:t>Where to begin?</a:t>
            </a:r>
            <a:endParaRPr lang="en-US" sz="5400" dirty="0">
              <a:solidFill>
                <a:schemeClr val="bg1"/>
              </a:solidFill>
              <a:latin typeface="Georgia" panose="02040502050405020303" pitchFamily="18" charset="0"/>
            </a:endParaRPr>
          </a:p>
        </p:txBody>
      </p:sp>
      <p:pic>
        <p:nvPicPr>
          <p:cNvPr id="6" name="Picture 5" descr="Recruiting questions.docx - Word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45" t="22395" r="51178" b="5325"/>
          <a:stretch/>
        </p:blipFill>
        <p:spPr>
          <a:xfrm>
            <a:off x="8990133" y="2985465"/>
            <a:ext cx="2839915" cy="3630269"/>
          </a:xfrm>
          <a:prstGeom prst="rect">
            <a:avLst/>
          </a:prstGeom>
        </p:spPr>
      </p:pic>
      <p:pic>
        <p:nvPicPr>
          <p:cNvPr id="8" name="Picture 7" descr="NL Recruiting Sheet.docx [Compatibility Mode] - Word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64" t="23462" r="35024" b="4525"/>
          <a:stretch/>
        </p:blipFill>
        <p:spPr>
          <a:xfrm>
            <a:off x="272562" y="3015762"/>
            <a:ext cx="2723531" cy="3569676"/>
          </a:xfrm>
          <a:prstGeom prst="rect">
            <a:avLst/>
          </a:prstGeom>
        </p:spPr>
      </p:pic>
      <p:pic>
        <p:nvPicPr>
          <p:cNvPr id="10" name="Picture 9" descr="NCAA Recruiting Guidelines.docx - Word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36" t="23328" r="34880" b="7592"/>
          <a:stretch/>
        </p:blipFill>
        <p:spPr>
          <a:xfrm>
            <a:off x="4545911" y="2985465"/>
            <a:ext cx="2894404" cy="363026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05" b="31498"/>
          <a:stretch/>
        </p:blipFill>
        <p:spPr>
          <a:xfrm>
            <a:off x="4013274" y="1467140"/>
            <a:ext cx="3955069" cy="1160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1007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562" y="365125"/>
            <a:ext cx="11667392" cy="1325563"/>
          </a:xfrm>
        </p:spPr>
        <p:txBody>
          <a:bodyPr/>
          <a:lstStyle/>
          <a:p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Step 1: 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Begin to narrow or identify what is </a:t>
            </a:r>
            <a:b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		priority for you</a:t>
            </a:r>
          </a:p>
        </p:txBody>
      </p:sp>
      <p:pic>
        <p:nvPicPr>
          <p:cNvPr id="4" name="Picture 3" descr="NL Recruiting Sheet.docx [Compatibility Mode] - Word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64" t="23462" r="35024" b="4525"/>
          <a:stretch/>
        </p:blipFill>
        <p:spPr>
          <a:xfrm>
            <a:off x="4346119" y="1875327"/>
            <a:ext cx="3520277" cy="461395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91309" y="2892669"/>
            <a:ext cx="311247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solidFill>
                  <a:schemeClr val="bg1"/>
                </a:solidFill>
              </a:rPr>
              <a:t>Initiate contact and establish a meeting with either your club coach; club recruiting coordinator or high school coach to discuss your initial thoughts and determine schools that fit both your interests and athletic/ academic abilities.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395400" y="3226777"/>
            <a:ext cx="34742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solidFill>
                  <a:schemeClr val="bg1"/>
                </a:solidFill>
              </a:rPr>
              <a:t>Remember that there is great world outside of NCAA DI volleyball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NCAA DII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NCAA DIII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NAIA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Junior Colleges</a:t>
            </a:r>
          </a:p>
        </p:txBody>
      </p:sp>
    </p:spTree>
    <p:extLst>
      <p:ext uri="{BB962C8B-B14F-4D97-AF65-F5344CB8AC3E}">
        <p14:creationId xmlns:p14="http://schemas.microsoft.com/office/powerpoint/2010/main" val="155828938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72562" y="541792"/>
            <a:ext cx="11667392" cy="132556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Step 2: </a:t>
            </a: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Establish coach contact and film for 				distribution (live game, highlight, skill)</a:t>
            </a:r>
            <a:b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		</a:t>
            </a:r>
          </a:p>
        </p:txBody>
      </p:sp>
      <p:pic>
        <p:nvPicPr>
          <p:cNvPr id="6" name="Picture 5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5" r="16409" b="2712"/>
          <a:stretch/>
        </p:blipFill>
        <p:spPr>
          <a:xfrm>
            <a:off x="6970706" y="4000500"/>
            <a:ext cx="5048379" cy="2681653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96361" y="2013038"/>
            <a:ext cx="7549662" cy="5029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900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Initial Sample Email includes:</a:t>
            </a:r>
          </a:p>
          <a:p>
            <a:endParaRPr lang="en-US" sz="800" dirty="0">
              <a:solidFill>
                <a:schemeClr val="accent4">
                  <a:lumMod val="20000"/>
                  <a:lumOff val="80000"/>
                </a:schemeClr>
              </a:solidFill>
              <a:latin typeface="Georgia" panose="02040502050405020303" pitchFamily="18" charset="0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Personal Introduction (be you);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Your interest in their school (why their program);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Personal volleyball resume (height, vertical, HS, club etc.);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Athletic and Academic accomplishments;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Where and when they can see you play;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Question connecting future communication</a:t>
            </a:r>
          </a:p>
          <a:p>
            <a:pPr lvl="1"/>
            <a:r>
              <a:rPr lang="en-US" sz="1200" dirty="0">
                <a:solidFill>
                  <a:schemeClr val="bg1"/>
                </a:solidFill>
                <a:latin typeface="Georgia" panose="02040502050405020303" pitchFamily="18" charset="0"/>
              </a:rPr>
              <a:t>	What do you recommend as my next step in connecting with your staff?</a:t>
            </a:r>
          </a:p>
          <a:p>
            <a:pPr lvl="1"/>
            <a:r>
              <a:rPr lang="en-US" sz="1200" dirty="0">
                <a:solidFill>
                  <a:schemeClr val="bg1"/>
                </a:solidFill>
                <a:latin typeface="Georgia" panose="02040502050405020303" pitchFamily="18" charset="0"/>
              </a:rPr>
              <a:t>	When would be a good time to reach you?</a:t>
            </a:r>
            <a:b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endParaRPr lang="en-US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US" sz="2900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On-going Emails include:</a:t>
            </a:r>
          </a:p>
          <a:p>
            <a:endParaRPr lang="en-US" sz="900" dirty="0">
              <a:solidFill>
                <a:schemeClr val="accent4">
                  <a:lumMod val="20000"/>
                  <a:lumOff val="80000"/>
                </a:schemeClr>
              </a:solidFill>
              <a:latin typeface="Georgia" panose="02040502050405020303" pitchFamily="18" charset="0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Getting to know one another dialogue (sample questions);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Your developed interest in their school;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chemeClr val="bg1"/>
                </a:solidFill>
                <a:latin typeface="Georgia" panose="02040502050405020303" pitchFamily="18" charset="0"/>
              </a:rPr>
              <a:t>Details of where and when they can watch you next.</a:t>
            </a:r>
          </a:p>
          <a:p>
            <a:endParaRPr lang="en-US" sz="2900" dirty="0">
              <a:solidFill>
                <a:schemeClr val="accent4">
                  <a:lumMod val="20000"/>
                  <a:lumOff val="80000"/>
                </a:schemeClr>
              </a:solidFill>
              <a:latin typeface="Georgia" panose="02040502050405020303" pitchFamily="18" charset="0"/>
            </a:endParaRPr>
          </a:p>
          <a:p>
            <a:r>
              <a:rPr lang="en-US" dirty="0">
                <a:solidFill>
                  <a:schemeClr val="bg1"/>
                </a:solidFill>
                <a:latin typeface="Georgia" panose="02040502050405020303" pitchFamily="18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21977976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" panose="02040502050405020303" pitchFamily="18" charset="0"/>
              </a:rPr>
              <a:t>The recruiting process begins early and finishes late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925286" y="1780268"/>
            <a:ext cx="10515600" cy="48926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solidFill>
                  <a:schemeClr val="bg1"/>
                </a:solidFill>
                <a:latin typeface="Georgia" panose="02040502050405020303" pitchFamily="18" charset="0"/>
              </a:rPr>
              <a:t>NCAA programs are offering 8</a:t>
            </a:r>
            <a:r>
              <a:rPr lang="en-US" sz="3200" baseline="30000" dirty="0">
                <a:solidFill>
                  <a:schemeClr val="bg1"/>
                </a:solidFill>
                <a:latin typeface="Georgia" panose="02040502050405020303" pitchFamily="18" charset="0"/>
              </a:rPr>
              <a:t>th</a:t>
            </a:r>
            <a:r>
              <a:rPr lang="en-US" sz="3200" dirty="0">
                <a:solidFill>
                  <a:schemeClr val="bg1"/>
                </a:solidFill>
                <a:latin typeface="Georgia" panose="02040502050405020303" pitchFamily="18" charset="0"/>
              </a:rPr>
              <a:t> graders and seniors. </a:t>
            </a:r>
          </a:p>
          <a:p>
            <a:pPr algn="ctr"/>
            <a:endParaRPr lang="en-US" sz="32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sz="3200" dirty="0">
                <a:solidFill>
                  <a:schemeClr val="bg1"/>
                </a:solidFill>
                <a:latin typeface="Georgia" panose="02040502050405020303" pitchFamily="18" charset="0"/>
              </a:rPr>
              <a:t>You must remain consistent and patient in your outreach and communication efforts. Constantly reach out to schools, review your goals and be open to new opportunities.</a:t>
            </a:r>
          </a:p>
          <a:p>
            <a:pPr algn="ctr"/>
            <a:endParaRPr lang="en-US" sz="32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n-US" sz="3200" dirty="0">
                <a:solidFill>
                  <a:schemeClr val="bg1"/>
                </a:solidFill>
                <a:latin typeface="Georgia" panose="02040502050405020303" pitchFamily="18" charset="0"/>
              </a:rPr>
              <a:t>The goal is to manage the recruiting process, and not let the process control you. </a:t>
            </a:r>
          </a:p>
        </p:txBody>
      </p:sp>
    </p:spTree>
    <p:extLst>
      <p:ext uri="{BB962C8B-B14F-4D97-AF65-F5344CB8AC3E}">
        <p14:creationId xmlns:p14="http://schemas.microsoft.com/office/powerpoint/2010/main" val="33845198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3650</TotalTime>
  <Words>2026</Words>
  <Application>Microsoft Office PowerPoint</Application>
  <PresentationFormat>Widescreen</PresentationFormat>
  <Paragraphs>498</Paragraphs>
  <Slides>37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Arial</vt:lpstr>
      <vt:lpstr>Calibri</vt:lpstr>
      <vt:lpstr>Calibri Light</vt:lpstr>
      <vt:lpstr>Georgia</vt:lpstr>
      <vt:lpstr>Wingdings</vt:lpstr>
      <vt:lpstr>Office Theme</vt:lpstr>
      <vt:lpstr>PowerPoint Presentation</vt:lpstr>
      <vt:lpstr>Welcome</vt:lpstr>
      <vt:lpstr>A 2018 Reflection</vt:lpstr>
      <vt:lpstr>PowerPoint Presentation</vt:lpstr>
      <vt:lpstr>PowerPoint Presentation</vt:lpstr>
      <vt:lpstr>PowerPoint Presentation</vt:lpstr>
      <vt:lpstr>Program Updates (1)</vt:lpstr>
      <vt:lpstr>Program Updates (2)</vt:lpstr>
      <vt:lpstr>Program Updates (3)</vt:lpstr>
      <vt:lpstr>PowerPoint Presentation</vt:lpstr>
      <vt:lpstr>Get Connected  in 2019 Give, Serve, Grow</vt:lpstr>
      <vt:lpstr>Immediate Program Needs</vt:lpstr>
      <vt:lpstr>PowerPoint Presentation</vt:lpstr>
      <vt:lpstr>Panther Volleyball  Summer of 2019</vt:lpstr>
      <vt:lpstr>Panther Volleyball  Summer of 2019</vt:lpstr>
      <vt:lpstr>Strength Training</vt:lpstr>
      <vt:lpstr>Panther Pan-O-Prog  2019 Beach Volleyball Program Fundraiser</vt:lpstr>
      <vt:lpstr>PowerPoint Presentation</vt:lpstr>
      <vt:lpstr>Options</vt:lpstr>
      <vt:lpstr>Lakeville North High School  Volleyball  Team Camp</vt:lpstr>
      <vt:lpstr>Captains Practices</vt:lpstr>
      <vt:lpstr>Lakeville North High School Panther Volleyball Program</vt:lpstr>
      <vt:lpstr>Coaching Staff       </vt:lpstr>
      <vt:lpstr>PowerPoint Presentation</vt:lpstr>
      <vt:lpstr>PowerPoint Presentation</vt:lpstr>
      <vt:lpstr>PowerPoint Presentation</vt:lpstr>
      <vt:lpstr>Team Placement</vt:lpstr>
      <vt:lpstr>PowerPoint Presentation</vt:lpstr>
      <vt:lpstr>Are the habits that you have today on par with the dreams that you have for tomorrow?</vt:lpstr>
      <vt:lpstr>Points of Emphasis:        </vt:lpstr>
      <vt:lpstr>    Sign up for email updates!!!     1. Visit www.lnhspanthers.com-fallsports-volleyball   2. Visit &lt;subscribe&gt;   Perspective Players   Perspective Parents   Combined Perspective Player/Parent   3. Be sure to use &lt;Perspective&gt; until team selections are made. </vt:lpstr>
      <vt:lpstr>Questions?</vt:lpstr>
      <vt:lpstr>PowerPoint Presentation</vt:lpstr>
      <vt:lpstr>Post-Secondary Volleyball Where to begin?</vt:lpstr>
      <vt:lpstr>Step 1: Begin to narrow or identify what is    priority for you</vt:lpstr>
      <vt:lpstr>Step 2: Establish coach contact and film for     distribution (live game, highlight, skill)   </vt:lpstr>
      <vt:lpstr>The recruiting process begins early and finishes late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Jackie Richter</dc:creator>
  <cp:lastModifiedBy>Jackie Richter</cp:lastModifiedBy>
  <cp:revision>146</cp:revision>
  <dcterms:created xsi:type="dcterms:W3CDTF">2017-03-25T01:15:45Z</dcterms:created>
  <dcterms:modified xsi:type="dcterms:W3CDTF">2019-04-17T20:38:42Z</dcterms:modified>
</cp:coreProperties>
</file>