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2E1B6-813F-484A-A97D-51DFF574133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758B8-B0AB-46FC-A141-E80AFA937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0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77F54-3B79-4CF2-B50F-81FA7CF1A2BF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29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A899-65AB-4DE0-A1DC-5B071FB359B3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0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8B2CB-49C1-48A4-8983-73684FAA832A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8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DD0CE-91D5-4710-BC81-FECEFC6F4EA2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6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A49B5-90C7-4B4F-ABF2-81B1C9D7453C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6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CCE3-3FC6-4A71-9837-6CD3E8CE681A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1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A6E3-E53E-43AB-BD9B-73141465A874}" type="datetime1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5F148-0923-4137-9F8F-127B9004EE72}" type="datetime1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67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C66C-FE25-4DF9-9DF7-16BCDBFF7DDA}" type="datetime1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5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D13026E-6912-40F8-BB28-3EED78512DD0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810-D2C9-4F12-AED8-EBA9827D6B57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0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AEB833A-40D5-4104-8554-9FAEF1C20490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34464BF-C08B-48EF-923B-3ED4A9D021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90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85F8DC-9ABF-4A4F-A1C8-9597DB2E9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938" y="2201996"/>
            <a:ext cx="4572000" cy="4114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59FB2D-F94D-438C-930B-BBFFB32B8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317" y="905346"/>
            <a:ext cx="8077955" cy="90256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haroni" panose="020B0604020202020204" pitchFamily="2" charset="-79"/>
                <a:cs typeface="Aharoni" panose="020B0604020202020204" pitchFamily="2" charset="-79"/>
              </a:rPr>
              <a:t>Muskoka Hornets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5E8B7-130A-4725-9968-CA67B36A0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897" y="1807911"/>
            <a:ext cx="5092573" cy="78817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Annual General Meeting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8D2200A-89C0-413A-9CD1-182EC1BF86F4}"/>
              </a:ext>
            </a:extLst>
          </p:cNvPr>
          <p:cNvSpPr txBox="1">
            <a:spLocks/>
          </p:cNvSpPr>
          <p:nvPr/>
        </p:nvSpPr>
        <p:spPr>
          <a:xfrm>
            <a:off x="921188" y="3975363"/>
            <a:ext cx="2691143" cy="4810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November 8</a:t>
            </a:r>
            <a:r>
              <a:rPr lang="en-US" baseline="30000" dirty="0">
                <a:latin typeface="Aharoni" panose="02010803020104030203" pitchFamily="2" charset="-79"/>
                <a:cs typeface="Aharoni" panose="02010803020104030203" pitchFamily="2" charset="-79"/>
              </a:rPr>
              <a:t>th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140633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Year in Review -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245 Active Members – 79 Travel Team Players and 166 House League Players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17 teams across four age divisions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Season started in mid-June and ended in early October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Attendance rates were high all season long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Higher level of parent engagement in coaching, assisted by 15U travel players and rep coaches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Final night skills competition and championship games memorable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BE637-C829-445A-933F-D442DAEA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5239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Travel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6 teams across 5 age groups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Most teams met online until outdoor training was allowed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Games began in July and ended in late September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11U-AA team finalist in YSBA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13U-A team finalist in YSBA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2022 Tryouts are complete. We will have 6 teams again (9U-A, 11U-A, 12U-AAA, 13U-A, 15U-AA, 18U-AA)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dirty="0"/>
              <a:t>*Spots are still available for the 9U and 11U teams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Winter training will begin in early 2022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3531B-52D1-44C8-9CBB-D5ACC489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5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Muskoka Hornets join forces with Orillia and Midland on Elite Baseball Program – Northern Elite Osprey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dirty="0"/>
              <a:t>Starts at 15U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Petition Town of Huntsville for Batting Cage and Naming Rights for Diamond F (George Selkirk) and Diamond A (Stan </a:t>
            </a:r>
            <a:r>
              <a:rPr lang="en-US" dirty="0" err="1"/>
              <a:t>Rimmington</a:t>
            </a:r>
            <a:r>
              <a:rPr lang="en-US" dirty="0"/>
              <a:t>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Application for Not-For-Profit Status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Hosted first ever Muskoka Cup 22U Championship (featuring several Muskoka Hornets alumni)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Muskoka Hornets "Ryan Davis" Summer Camp – record 39 attendees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749808" lvl="1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7702C-E68F-4B9B-A124-C134352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66123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Results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736AC8-5145-4E3D-8B7C-624A9CB22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178" y="1928760"/>
            <a:ext cx="6883362" cy="38573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A6FF7-662B-44E7-B778-2509A4CF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25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Board Composition – 2022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308" y="2525918"/>
            <a:ext cx="3854890" cy="3186819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President – Peter Haynes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Vice President/Equipment Manager – David Gemmell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Sponsorship/Fundraising – Laura Hamel (new to Board)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Social Media/Communications – Janelle Bowers (nee Baker)</a:t>
            </a:r>
          </a:p>
          <a:p>
            <a:pPr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House League – Bill Coombs</a:t>
            </a:r>
          </a:p>
          <a:p>
            <a:pPr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Scheduling – Joe Hickes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424A2A-CAE7-4F8C-A9DF-9080F47ED148}"/>
              </a:ext>
            </a:extLst>
          </p:cNvPr>
          <p:cNvSpPr txBox="1">
            <a:spLocks/>
          </p:cNvSpPr>
          <p:nvPr/>
        </p:nvSpPr>
        <p:spPr>
          <a:xfrm>
            <a:off x="4707804" y="2525918"/>
            <a:ext cx="4205108" cy="254402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Treasurer – Jen Novak</a:t>
            </a:r>
          </a:p>
          <a:p>
            <a:pPr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Secretary/Registrar – Jackie Nikiforuk</a:t>
            </a:r>
          </a:p>
          <a:p>
            <a:pPr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Director – Elyse Moodie (new to Board)</a:t>
            </a:r>
          </a:p>
          <a:p>
            <a:pPr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Director – Cam Boyd</a:t>
            </a:r>
          </a:p>
          <a:p>
            <a:pPr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Lifetime Member – Stan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Rimmington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457200">
              <a:buFont typeface="Wingdings" panose="05000000000000000000" pitchFamily="2" charset="2"/>
              <a:buChar char="q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Lifetime Member – Helen Payne</a:t>
            </a: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D5977-E535-46F9-BD4F-AD96A1D9644C}"/>
              </a:ext>
            </a:extLst>
          </p:cNvPr>
          <p:cNvSpPr txBox="1"/>
          <p:nvPr/>
        </p:nvSpPr>
        <p:spPr>
          <a:xfrm>
            <a:off x="822960" y="1874068"/>
            <a:ext cx="6328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Be Voted on at Annual General Meeting…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C7B42-42F7-459D-AAA6-9BBE9752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260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167C-6EDC-4E53-96AB-65426A3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12F2-ED33-4A8D-8A72-D86FB17F5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/>
              <a:t>….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749808" lvl="1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A04698-8088-4974-8D94-2A4A9AA8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4BF-C08B-48EF-923B-3ED4A9D02161}" type="slidenum">
              <a:rPr lang="en-US" sz="1400" smtClean="0"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408005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117</TotalTime>
  <Words>328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Wingdings</vt:lpstr>
      <vt:lpstr>Retrospect</vt:lpstr>
      <vt:lpstr>Muskoka Hornets</vt:lpstr>
      <vt:lpstr>Year in Review - Highlights</vt:lpstr>
      <vt:lpstr>Travel Teams</vt:lpstr>
      <vt:lpstr>Other News</vt:lpstr>
      <vt:lpstr>Financial Results - 2021</vt:lpstr>
      <vt:lpstr>Board Composition – 2022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McKeon, Benjamin M</dc:creator>
  <cp:lastModifiedBy>McKeon, Benjamin M</cp:lastModifiedBy>
  <cp:revision>18</cp:revision>
  <dcterms:created xsi:type="dcterms:W3CDTF">2021-11-08T19:04:31Z</dcterms:created>
  <dcterms:modified xsi:type="dcterms:W3CDTF">2021-11-08T21:02:11Z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db7c0f8-6d74-4949-a071-f96ae6f0ad08_Enabled">
    <vt:lpwstr>true</vt:lpwstr>
  </property>
  <property fmtid="{D5CDD505-2E9C-101B-9397-08002B2CF9AE}" pid="3" name="MSIP_Label_3db7c0f8-6d74-4949-a071-f96ae6f0ad08_SetDate">
    <vt:lpwstr>2021-11-08T20:10:07Z</vt:lpwstr>
  </property>
  <property fmtid="{D5CDD505-2E9C-101B-9397-08002B2CF9AE}" pid="4" name="MSIP_Label_3db7c0f8-6d74-4949-a071-f96ae6f0ad08_Method">
    <vt:lpwstr>Privileged</vt:lpwstr>
  </property>
  <property fmtid="{D5CDD505-2E9C-101B-9397-08002B2CF9AE}" pid="5" name="MSIP_Label_3db7c0f8-6d74-4949-a071-f96ae6f0ad08_Name">
    <vt:lpwstr>3db7c0f8-6d74-4949-a071-f96ae6f0ad08</vt:lpwstr>
  </property>
  <property fmtid="{D5CDD505-2E9C-101B-9397-08002B2CF9AE}" pid="6" name="MSIP_Label_3db7c0f8-6d74-4949-a071-f96ae6f0ad08_SiteId">
    <vt:lpwstr>d9da684f-2c03-432a-a7b6-ed714ffc7683</vt:lpwstr>
  </property>
  <property fmtid="{D5CDD505-2E9C-101B-9397-08002B2CF9AE}" pid="7" name="MSIP_Label_3db7c0f8-6d74-4949-a071-f96ae6f0ad08_ActionId">
    <vt:lpwstr>01a0a64c-706c-46f0-81f7-b819f33c5fed</vt:lpwstr>
  </property>
  <property fmtid="{D5CDD505-2E9C-101B-9397-08002B2CF9AE}" pid="8" name="MSIP_Label_3db7c0f8-6d74-4949-a071-f96ae6f0ad08_ContentBits">
    <vt:lpwstr>0</vt:lpwstr>
  </property>
</Properties>
</file>