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8" r:id="rId10"/>
    <p:sldId id="267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rencesoccer.org/page/show/2716365-coach-resour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71DC-158B-4AA3-8670-6594584FF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7303245" cy="3329581"/>
          </a:xfrm>
        </p:spPr>
        <p:txBody>
          <a:bodyPr/>
          <a:lstStyle/>
          <a:p>
            <a:r>
              <a:rPr lang="en-US" dirty="0"/>
              <a:t>Youth Protection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CB845-EAA0-493E-B454-2E96E5114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Clarence Soccer Club – HOUSE LEAGUE</a:t>
            </a:r>
          </a:p>
          <a:p>
            <a:r>
              <a:rPr lang="en-US" sz="3200"/>
              <a:t>Version 2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813AD-3B46-4865-9579-AAFD8BFA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53" y="330855"/>
            <a:ext cx="3474720" cy="42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56F3-5B42-46A8-81BF-A882FCF9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Remember, Soccer is Fun!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9B0D-A67B-42BA-A9B6-09A39974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for House League is for our kids to have fun playing soccer.</a:t>
            </a:r>
          </a:p>
          <a:p>
            <a:r>
              <a:rPr lang="en-US" dirty="0"/>
              <a:t>Our job as coaches and other volunteers is to make that happen in a safe and friendly environment.</a:t>
            </a:r>
          </a:p>
          <a:p>
            <a:r>
              <a:rPr lang="en-US" dirty="0"/>
              <a:t>The Score is not important!</a:t>
            </a:r>
          </a:p>
          <a:p>
            <a:r>
              <a:rPr lang="en-US" dirty="0"/>
              <a:t>Our kids will remember whether they had an enjoyable experience.</a:t>
            </a:r>
          </a:p>
          <a:p>
            <a:r>
              <a:rPr lang="en-US" dirty="0"/>
              <a:t>Let’s make sure that happens for all of our players.</a:t>
            </a:r>
          </a:p>
        </p:txBody>
      </p:sp>
    </p:spTree>
    <p:extLst>
      <p:ext uri="{BB962C8B-B14F-4D97-AF65-F5344CB8AC3E}">
        <p14:creationId xmlns:p14="http://schemas.microsoft.com/office/powerpoint/2010/main" val="4040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8EAE-AE73-4262-8F60-D366D6E9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Youth Protection?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1027-F3B8-4C09-B82E-E81F1DADB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552778"/>
          </a:xfrm>
        </p:spPr>
        <p:txBody>
          <a:bodyPr/>
          <a:lstStyle/>
          <a:p>
            <a:r>
              <a:rPr lang="en-US" dirty="0"/>
              <a:t>Youth abuse can happen anywhere, even in Clarence!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46149-396E-4922-8126-9DCD45ED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10" y="2605697"/>
            <a:ext cx="8247524" cy="34986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234C49-D531-4A31-9E04-446DE845C452}"/>
              </a:ext>
            </a:extLst>
          </p:cNvPr>
          <p:cNvSpPr/>
          <p:nvPr/>
        </p:nvSpPr>
        <p:spPr>
          <a:xfrm>
            <a:off x="6215170" y="4355005"/>
            <a:ext cx="804397" cy="120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76BA3-393F-4D51-B2A1-8FDA34C11A08}"/>
              </a:ext>
            </a:extLst>
          </p:cNvPr>
          <p:cNvSpPr/>
          <p:nvPr/>
        </p:nvSpPr>
        <p:spPr>
          <a:xfrm>
            <a:off x="6945086" y="5359928"/>
            <a:ext cx="804397" cy="120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64405C-0745-4BFC-BF8A-46269ECF9135}"/>
              </a:ext>
            </a:extLst>
          </p:cNvPr>
          <p:cNvSpPr txBox="1">
            <a:spLocks/>
          </p:cNvSpPr>
          <p:nvPr/>
        </p:nvSpPr>
        <p:spPr>
          <a:xfrm>
            <a:off x="1135913" y="6270015"/>
            <a:ext cx="8946541" cy="55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IMPORTANT DSICLAIMER – This was NOT a CSC coach!</a:t>
            </a:r>
          </a:p>
        </p:txBody>
      </p:sp>
    </p:spTree>
    <p:extLst>
      <p:ext uri="{BB962C8B-B14F-4D97-AF65-F5344CB8AC3E}">
        <p14:creationId xmlns:p14="http://schemas.microsoft.com/office/powerpoint/2010/main" val="355980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2AD5-E7C0-477A-B64B-D91C8978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17D77-BCD2-493B-8C51-11BF6E300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Clarence Soccer Club (CSC) understands the importance of protecting youth in the community and in our programs and therefore wishes to provide a safe and secure environment. The Board Of Directors of the Clarence Soccer Club has adopted this policy on 7/1/2019 in order to provide practices that will </a:t>
            </a:r>
            <a:r>
              <a:rPr lang="en-US" b="1" u="sng" dirty="0"/>
              <a:t>protect youth from incidents of misconduct or inappropriate behavior and also protect the employees and volunteers from false accusations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1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D664-957C-4C3B-8136-CD65FB4A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9182-7147-4B98-9466-42DD3FE89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Registered Sex Offenders (Levels 1,2,&amp;3) will NOT be permitted to administer or coach in CSC House League.  </a:t>
            </a:r>
          </a:p>
          <a:p>
            <a:pPr>
              <a:lnSpc>
                <a:spcPct val="150000"/>
              </a:lnSpc>
            </a:pPr>
            <a:r>
              <a:rPr lang="en-US" dirty="0"/>
              <a:t>All House League staff and parent coaches will be trained to CSC Youth Protection Guidelines.</a:t>
            </a:r>
          </a:p>
          <a:p>
            <a:pPr>
              <a:lnSpc>
                <a:spcPct val="150000"/>
              </a:lnSpc>
            </a:pPr>
            <a:r>
              <a:rPr lang="en-US" dirty="0"/>
              <a:t>Records of all background checks and training to be kept for 7 years.</a:t>
            </a:r>
          </a:p>
        </p:txBody>
      </p:sp>
    </p:spTree>
    <p:extLst>
      <p:ext uri="{BB962C8B-B14F-4D97-AF65-F5344CB8AC3E}">
        <p14:creationId xmlns:p14="http://schemas.microsoft.com/office/powerpoint/2010/main" val="289363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6ACD-04ED-42E7-BBD2-00D77EC8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B69D-C459-419A-8124-89A4E0C3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All adult administrators and coaches (18 years and older) to supply personal information as follows: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Full Name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Current Address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Date of Birth</a:t>
            </a:r>
          </a:p>
          <a:p>
            <a:pPr>
              <a:lnSpc>
                <a:spcPct val="150000"/>
              </a:lnSpc>
            </a:pPr>
            <a:r>
              <a:rPr lang="en-US" dirty="0"/>
              <a:t>This information to be checked against NYS Registered Sex Registry for Level 1, 2, &amp; 3 offenders.  Anyone determined to be on this list will not permitted to coach or administer in the CSC House League.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FF79-B5B7-445D-9B70-41788E27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Youth Protection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C3E9A-CE03-4CD1-BD70-9F6B47F6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“Two-Deep” Coaching </a:t>
            </a:r>
          </a:p>
          <a:p>
            <a:pPr lvl="1"/>
            <a:r>
              <a:rPr lang="en-US" u="sng" dirty="0"/>
              <a:t>Never, ever coach alone</a:t>
            </a:r>
            <a:r>
              <a:rPr lang="en-US" dirty="0"/>
              <a:t>.  If one coach will not be there for a practice or game, ask another parent to stay with you, even if they only observe from the sideline.</a:t>
            </a:r>
          </a:p>
          <a:p>
            <a:pPr lvl="1"/>
            <a:r>
              <a:rPr lang="en-US" dirty="0"/>
              <a:t>Always make sure that there is at least one other adult parent with you when you are with any child other than your own.</a:t>
            </a:r>
          </a:p>
          <a:p>
            <a:pPr lvl="1"/>
            <a:r>
              <a:rPr lang="en-US" dirty="0"/>
              <a:t>This is for your protection as much as the children’s.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Stay Visible</a:t>
            </a:r>
          </a:p>
          <a:p>
            <a:pPr lvl="1"/>
            <a:r>
              <a:rPr lang="en-US" dirty="0"/>
              <a:t>Always be on the field or in a public area, if you are with any of your players. </a:t>
            </a:r>
          </a:p>
          <a:p>
            <a:pPr lvl="1"/>
            <a:r>
              <a:rPr lang="en-US" dirty="0"/>
              <a:t>Staff members will never be alone with an individual youth where they are not observable by others.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9768-7D39-4CB5-B8E3-2674B731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Youth Protection Guidelines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6D41-C045-4C21-8FC8-BAA61068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All team communications must be with parents. 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/>
              <a:t>Do not contact any players directly (i.e. text, social media, etc.)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Wear a CSC coach shirt to identify yourself as a coach.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/>
              <a:t>As much as possible. 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/>
              <a:t>Previous year shirts acceptable.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Youth never to be left unsupervised.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Know your parents.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 not release youth to anyone other than parents, legal </a:t>
            </a:r>
            <a:r>
              <a:rPr lang="en-US" dirty="0" err="1"/>
              <a:t>guradians</a:t>
            </a:r>
            <a:r>
              <a:rPr lang="en-US" dirty="0"/>
              <a:t>, or other known family members who they arrived with.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Call the parent if any questions about who is picking them up.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8116-F4B7-4E8A-9C48-69296AD7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Youth Protection Guidelines</a:t>
            </a:r>
            <a:br>
              <a:rPr lang="en-US" dirty="0"/>
            </a:b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5133-326C-4127-B674-1608FB3E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b="1" dirty="0"/>
              <a:t>Prevent Bullying: </a:t>
            </a:r>
          </a:p>
          <a:p>
            <a:pPr lvl="1"/>
            <a:r>
              <a:rPr lang="en-US" dirty="0"/>
              <a:t>Utilize constructive methods for maintaining group control and managing youth behavior.   Never demean and insult any of your players.</a:t>
            </a:r>
          </a:p>
          <a:p>
            <a:pPr lvl="1"/>
            <a:r>
              <a:rPr lang="en-US" dirty="0"/>
              <a:t>Do not allow any bullying to any of your players, even from their teammates.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b="1" dirty="0"/>
              <a:t>Parents will always be allowed to observe practices and games.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b="1" dirty="0"/>
              <a:t>Enlist Parental Support:</a:t>
            </a:r>
          </a:p>
          <a:p>
            <a:pPr lvl="1"/>
            <a:r>
              <a:rPr lang="en-US" dirty="0"/>
              <a:t>Notify your parents about these rules and ask them for their support to help protect our children.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b="1" dirty="0"/>
              <a:t>Avoid inappropriate and/or affectionate touching of your players. 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2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F4D6-58A3-4612-8007-6B97DB53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9222-1BEA-4BA2-B83D-971A41257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Help us limit any rough play by players to avoid injuries.</a:t>
            </a:r>
          </a:p>
          <a:p>
            <a:r>
              <a:rPr lang="en-US" dirty="0"/>
              <a:t>Head injuries – please take any hits to the head seriously.  </a:t>
            </a:r>
          </a:p>
          <a:p>
            <a:pPr lvl="1"/>
            <a:r>
              <a:rPr lang="en-US" dirty="0"/>
              <a:t>Remove the player from the game if any hit to the head.  </a:t>
            </a:r>
          </a:p>
          <a:p>
            <a:pPr lvl="1"/>
            <a:r>
              <a:rPr lang="en-US" dirty="0"/>
              <a:t>Do not return player to the game unless 100% sure that there are no lingering effects.</a:t>
            </a:r>
          </a:p>
          <a:p>
            <a:pPr lvl="1"/>
            <a:r>
              <a:rPr lang="en-US" dirty="0"/>
              <a:t>Notify parent after the game that their player was hit in the head.</a:t>
            </a:r>
          </a:p>
          <a:p>
            <a:r>
              <a:rPr lang="en-US" dirty="0"/>
              <a:t>Have parent take any injured player to doctor/hospital.  Call 911 if there is an emergency or serious injury.</a:t>
            </a:r>
          </a:p>
          <a:p>
            <a:r>
              <a:rPr lang="en-US" dirty="0"/>
              <a:t>Accident report for any injury requiring medical attention.  Blank forms are on the Coach </a:t>
            </a:r>
            <a:r>
              <a:rPr lang="en-US"/>
              <a:t>Resource webpage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https://www.clarencesoccer.org/page/show</a:t>
            </a:r>
            <a:r>
              <a:rPr lang="en-US">
                <a:hlinkClick r:id="rId2"/>
              </a:rPr>
              <a:t>/2716365-coach-resources</a:t>
            </a:r>
            <a:r>
              <a:rPr lang="en-US"/>
              <a:t>  Please </a:t>
            </a:r>
            <a:r>
              <a:rPr lang="en-US" dirty="0"/>
              <a:t>send completed form to your Division Manager.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1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739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Youth Protection Program</vt:lpstr>
      <vt:lpstr>Why Youth Protection?</vt:lpstr>
      <vt:lpstr>Purpose</vt:lpstr>
      <vt:lpstr>Policy</vt:lpstr>
      <vt:lpstr>Background Check</vt:lpstr>
      <vt:lpstr>CSC Youth Protection Guidelines</vt:lpstr>
      <vt:lpstr>CSC Youth Protection Guidelines (cont.)</vt:lpstr>
      <vt:lpstr>CSC Youth Protection Guidelines (cont.)</vt:lpstr>
      <vt:lpstr>Game Injuries</vt:lpstr>
      <vt:lpstr>Remember, Soccer is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Protection Program</dc:title>
  <dc:creator>Roger Showalter</dc:creator>
  <cp:lastModifiedBy>Roger Showalter</cp:lastModifiedBy>
  <cp:revision>35</cp:revision>
  <cp:lastPrinted>2019-07-26T03:38:03Z</cp:lastPrinted>
  <dcterms:created xsi:type="dcterms:W3CDTF">2019-07-08T01:51:44Z</dcterms:created>
  <dcterms:modified xsi:type="dcterms:W3CDTF">2019-07-26T03:39:55Z</dcterms:modified>
</cp:coreProperties>
</file>