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8" r:id="rId6"/>
    <p:sldId id="263" r:id="rId7"/>
    <p:sldId id="266" r:id="rId8"/>
    <p:sldId id="261" r:id="rId9"/>
    <p:sldId id="262" r:id="rId10"/>
    <p:sldId id="267" r:id="rId11"/>
    <p:sldId id="264" r:id="rId12"/>
    <p:sldId id="265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B8E726-6AF2-4201-AD1E-6444320124F3}" v="5" dt="2025-11-03T03:30:43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S GLISSON" userId="45f51430-798c-49e9-ac73-fbb47c45ac31" providerId="ADAL" clId="{79EF8BEF-A553-432F-B47F-BEDDE3942043}"/>
    <pc:docChg chg="modSld sldOrd">
      <pc:chgData name="JEREMY S GLISSON" userId="45f51430-798c-49e9-ac73-fbb47c45ac31" providerId="ADAL" clId="{79EF8BEF-A553-432F-B47F-BEDDE3942043}" dt="2025-11-03T03:30:52.017" v="162" actId="6549"/>
      <pc:docMkLst>
        <pc:docMk/>
      </pc:docMkLst>
      <pc:sldChg chg="modSp mod">
        <pc:chgData name="JEREMY S GLISSON" userId="45f51430-798c-49e9-ac73-fbb47c45ac31" providerId="ADAL" clId="{79EF8BEF-A553-432F-B47F-BEDDE3942043}" dt="2025-11-03T03:25:57.492" v="1"/>
        <pc:sldMkLst>
          <pc:docMk/>
          <pc:sldMk cId="432338975" sldId="257"/>
        </pc:sldMkLst>
        <pc:spChg chg="mod">
          <ac:chgData name="JEREMY S GLISSON" userId="45f51430-798c-49e9-ac73-fbb47c45ac31" providerId="ADAL" clId="{79EF8BEF-A553-432F-B47F-BEDDE3942043}" dt="2025-11-03T03:25:57.492" v="1"/>
          <ac:spMkLst>
            <pc:docMk/>
            <pc:sldMk cId="432338975" sldId="257"/>
            <ac:spMk id="3" creationId="{8A05E884-B4D3-20F8-EBE5-7DAC4C55092A}"/>
          </ac:spMkLst>
        </pc:spChg>
      </pc:sldChg>
      <pc:sldChg chg="modSp mod ord">
        <pc:chgData name="JEREMY S GLISSON" userId="45f51430-798c-49e9-ac73-fbb47c45ac31" providerId="ADAL" clId="{79EF8BEF-A553-432F-B47F-BEDDE3942043}" dt="2025-11-03T03:30:52.017" v="162" actId="6549"/>
        <pc:sldMkLst>
          <pc:docMk/>
          <pc:sldMk cId="765828827" sldId="266"/>
        </pc:sldMkLst>
        <pc:spChg chg="mod">
          <ac:chgData name="JEREMY S GLISSON" userId="45f51430-798c-49e9-ac73-fbb47c45ac31" providerId="ADAL" clId="{79EF8BEF-A553-432F-B47F-BEDDE3942043}" dt="2025-11-03T03:30:52.017" v="162" actId="6549"/>
          <ac:spMkLst>
            <pc:docMk/>
            <pc:sldMk cId="765828827" sldId="266"/>
            <ac:spMk id="15" creationId="{8DD21FC7-17E1-1314-D08C-7CAACD621F4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1BED7A-3C06-47E1-8743-E59B6999D445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1A06A2-44C6-401D-9CFD-5F629E64C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17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E84D9-1946-D72C-6E14-00E34D0FB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2EA656-43E1-5A58-5CA5-85F1A4F265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7146F0-3A1A-CA05-9ADE-C3EB2747FA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0C9F1-9495-86B4-F22A-DF4F52FD7C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/>
            <a:fld id="{471A06A2-44C6-401D-9CFD-5F629E64CE47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/>
              <a:t>6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944165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A48FC-0154-6085-AB21-70DB80A08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DBC130-2B03-A659-C05D-617AA963F4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5BC529-B2F3-D09F-0D4E-F834594F34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E42D0-89D8-B188-8220-7C79876D89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/>
            <a:fld id="{471A06A2-44C6-401D-9CFD-5F629E64CE47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/>
              <a:t>7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62935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1A06A2-44C6-401D-9CFD-5F629E64CE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25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7DF8E-80DD-A3DA-70EE-21353CE84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AD24B1-E5C9-DD7C-2F00-90B4E7FC88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8246D6-0E94-4077-322E-22AEBD797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5455F9-73A3-EE89-3D97-64CC556BEE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/>
            <a:fld id="{471A06A2-44C6-401D-9CFD-5F629E64CE47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/>
              <a:t>9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742141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E6F41-30BE-E3F0-58AF-0F1453E2E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6B9648-A7AB-447F-4382-5EEE751F81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13A266-4C96-C63A-5FBB-3E57BB6B6C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477A5-1D2E-9838-27CE-D644F15BD2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/>
            <a:fld id="{471A06A2-44C6-401D-9CFD-5F629E64CE47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/>
              <a:t>10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674007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032BA-5C11-7A76-2859-3B9CD1E7A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A8403F-1B76-73BA-53F2-4BEA779ED6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EA82A6-0ED3-23D5-68F5-74D46F1ACB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E6CF9-5208-7FEF-F489-0DA69955CA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/>
            <a:fld id="{471A06A2-44C6-401D-9CFD-5F629E64CE47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/>
              <a:t>11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190081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23510-1134-C40A-7145-9772FADBC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1C2513-BB32-5365-D906-07A49209A0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31A6FE-0DD2-66E2-02C1-B0E14CB09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70A16B-405D-40B7-4A29-1EF211F85E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/>
            <a:fld id="{471A06A2-44C6-401D-9CFD-5F629E64CE47}" type="slidenum">
              <a:rPr lang="en-US">
                <a:solidFill>
                  <a:prstClr val="black"/>
                </a:solidFill>
                <a:latin typeface="Aptos" panose="02110004020202020204"/>
              </a:rPr>
              <a:pPr defTabSz="931774"/>
              <a:t>12</a:t>
            </a:fld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4384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05C11-522A-0076-FB7A-28E155172F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7766BF-CB75-F660-6BDA-A7D2B3F5A0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51568-F6BA-FC5A-D894-1268F014D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0E36B-C017-44E5-C5CB-6F9EA7B27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D1773-731D-959D-BBA2-9A86FC453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355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DFE34-8EFE-2E13-2920-0CD4D09F0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5ED26E-073C-23B9-F220-4C2EBF441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1E84-2592-78BB-2608-CC08467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DFCB8-A966-383A-32BE-B63772604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ECAE6-52C8-C8B4-AB31-A7C346C43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19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F97401-91BD-D19B-BC5F-563F7CE70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BCB1C4-F172-7595-7715-91934765C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F62DE-D7EA-A6E7-9223-FFDA1A562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F5759-8807-CD17-872D-CE1A3B21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8CC54-CB42-99F8-2171-ECDBF6CD1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62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A2D59-1591-157C-4F00-7AFD93AFB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F8BDC-EBB5-464E-63EB-A4EC0FAC3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89419-E82D-BB9B-6AC6-0290D0459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C4C62-7426-CB4F-C2F6-DC5389561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3FE07-2F6B-9ADF-2920-9AC05F669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5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4E9DA-794D-D1BC-7934-1F17A1188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AD428-8D43-A42F-4F9E-810D16C00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F5516-2D48-CE67-CA27-5E5DD1499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4E4E7-60B9-5DC3-E972-C19AF6BEF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52D41-D111-925E-D83D-4269AD1EC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62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57BF9-3BA3-A3EE-EF9E-54AA2290A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1DDA0-B3D2-5FC3-FC65-D936FEA61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AA772-A744-9405-D5B8-581BD22F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7EC42-DAE0-3F4A-683D-2B75270D2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937F4F-B611-CAED-7C4E-85A91DF9B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281A40-B272-9195-F071-381BC467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72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D335F-B408-83A4-E592-C16DCF6BC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7E3D39-C3ED-4760-22AF-BD821561C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8D51D-6ED6-65B6-9F7F-DEA894739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3EE4F3-14BD-91A1-1720-9191BB835A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FCC635-7593-CE7B-895E-DB955F77A9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05EC83-D250-3124-3527-A95DBD4BB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E865DA-AF1B-59CA-F82A-E93A842D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C9F95C-44A9-4A61-EC29-2A841B903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8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A1238-20E0-B565-B828-BE3D3A301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2D3A15-CA62-31CC-829C-5D125846D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DA6A9D-B568-46D4-0EBF-C977E5F64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1B5FC0-96E7-AC86-93C0-99A3A012B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1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8091C1-12BE-13E3-C81F-44C47C9B7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FD15DC-3365-4603-C9D0-438ABC4A3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FDFCA3-D917-3EA5-978C-EF74F80E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42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749B6-9055-95A2-99B5-D8A2859D0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B931C-8EC7-9E13-57DA-12FBB1C4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47011-5508-3348-5C10-050BA42F2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F9644-C000-FBB2-800E-2EEFFFB2A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046E19-1822-9AD7-4976-B53C26DBA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5C25C-85C8-E269-14A7-39D7C34C8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3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16D51-E112-BFF6-048A-CA6903285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D11DBE-622B-5F00-B4EC-8F37AD084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7B779-40F5-CF59-CB1F-81D3F39B5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0AA6FF-9439-D57C-2AB4-9B41A0662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57984-E1D5-FC63-34FC-FED33A6EE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7E535-0903-5E9D-5171-DF40C8278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5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2DC0A5-A4F4-4BE0-B4BC-29B9691A8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FDFC2-704C-325D-8B01-0293F57F5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A7967-AD1E-653E-6426-B3D10B6987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AF374F-964F-4198-99D3-BCA0774EE33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62D10-A1B1-1974-58BD-8A76480AB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88048-58B9-0160-7291-AC35DBA0A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27FB28-DF32-46A7-93FD-55F2B1DF7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orms.office.com/Pages/DesignPageV2.aspx?origin=NeoPortalPage&amp;subpage=design&amp;id=llMrWVK_NUuoRNWrUiw2ZjAU9UWMeelJrHP7tHxFrDFUODBKSVNLSVJHR0tXRkxaVEZGTklQMFJNTi4u&amp;analysis=fals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idelineswap.com/shop/lacrosse/l74?utm_campaign=sidelineswap_brand&amp;gad_source=1&amp;gad_campaignid=1596138420&amp;gclid=EAIaIQobChMI5LuCzoTVkAMVkyvUAR1x7A0HEAAYASADEgLl5PD_Bw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s://www.sportstop.com/collections/discount-lacrosse-gear?order=onlinecustomerprice%3Aasc&amp;gad_source=1&amp;gad_campaignid=1618545297&amp;gclid=EAIaIQobChMI9KeeiYXVkAMVfrIDAB2cWDzlEAAYASAAEgJ0a_D_BwE" TargetMode="External"/><Relationship Id="rId4" Type="http://schemas.openxmlformats.org/officeDocument/2006/relationships/hyperlink" Target="https://laxsteals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rldefense.com/v3/__https:/forms.office.com/Pages/ResponsePage.aspx?id=llMrWVK_NUuoRNWrUiw2ZjAU9UWMeelJrHP7tHxFrDFUODBKSVNLSVJHR0tXRkxaVEZGTklQMFJNTi4u__;!!MrHRh0gltLg!1JuzjnKejqTpP6ZcO0IGD59qgtCbgHTZpSmMDmsgCnRvf7CS8csww50cRgbrTz5wjTG9rcixTwhAgEjoZHXK1WwnUck$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s://urldefense.com/v3/__https:/fhsboosterclub.org/product/boys-lax-athlete-payment/__;!!MrHRh0gltLg!1JuzjnKejqTpP6ZcO0IGD59qgtCbgHTZpSmMDmsgCnRvf7CS8csww50cRgbrTz5wjTG9rcixTwhAgEjoZHXKA2Za4GI$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7E241C-702C-7EF3-1B00-04E91AB387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Friendswood High School 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4800" dirty="0">
                <a:solidFill>
                  <a:srgbClr val="FFFFFF"/>
                </a:solidFill>
              </a:rPr>
              <a:t>Boys Lacrosse</a:t>
            </a:r>
            <a:br>
              <a:rPr lang="en-US" sz="4800" dirty="0">
                <a:solidFill>
                  <a:srgbClr val="FFFFFF"/>
                </a:solidFill>
              </a:rPr>
            </a:b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2800" dirty="0">
                <a:solidFill>
                  <a:srgbClr val="FFFFFF"/>
                </a:solidFill>
              </a:rPr>
              <a:t>2025 – 2026 Season</a:t>
            </a: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0869A-E40B-0C3A-2E5A-430158CFC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Parent Meeting – 10/28/2025 – 6:30 pm </a:t>
            </a:r>
          </a:p>
        </p:txBody>
      </p:sp>
      <p:pic>
        <p:nvPicPr>
          <p:cNvPr id="6" name="image1.jpeg" descr="Logo&#10;&#10;Description automatically generated">
            <a:extLst>
              <a:ext uri="{FF2B5EF4-FFF2-40B4-BE49-F238E27FC236}">
                <a16:creationId xmlns:a16="http://schemas.microsoft.com/office/drawing/2014/main" id="{B6992512-C6C1-F670-4920-7C2F1A10C1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1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17122B-239F-8F90-E5A2-9BEDABDB7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2EBE46-0119-DB80-3438-75D3A1881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335750-EE71-61F9-6B77-C7A6FCB20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2557DF-316E-706E-0C47-BD2AB259A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922452-9FDF-F684-0A92-20FC11666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D0246F8-3ED6-860B-89FE-92DD78031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87C127-1238-9592-6053-548DB1E7D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Sponsorship Opportunities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895D70-18FA-EDF1-9176-8076EDA63FF0}"/>
              </a:ext>
            </a:extLst>
          </p:cNvPr>
          <p:cNvSpPr txBox="1"/>
          <p:nvPr/>
        </p:nvSpPr>
        <p:spPr>
          <a:xfrm>
            <a:off x="1127599" y="1909538"/>
            <a:ext cx="418414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FHS Boys Lacrosse program receives minimal funding from the school or district. We rely heavily on registration fees and community sponsorships to operate.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 are currently seeking $12,000 in sponsorship support to fully fund the season.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 deeply appreciate the continued support from our Mustang families and community partners.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</p:txBody>
      </p:sp>
      <p:pic>
        <p:nvPicPr>
          <p:cNvPr id="5" name="image1.jpeg" descr="Logo&#10;&#10;Description automatically generated">
            <a:extLst>
              <a:ext uri="{FF2B5EF4-FFF2-40B4-BE49-F238E27FC236}">
                <a16:creationId xmlns:a16="http://schemas.microsoft.com/office/drawing/2014/main" id="{3DB57548-8D18-2E78-75C7-6309266908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997ABB-1F72-58D6-BD49-DAFD56047BD8}"/>
              </a:ext>
            </a:extLst>
          </p:cNvPr>
          <p:cNvSpPr txBox="1"/>
          <p:nvPr/>
        </p:nvSpPr>
        <p:spPr>
          <a:xfrm>
            <a:off x="6319574" y="1814779"/>
            <a:ext cx="526794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Mustang Platinum $2,000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Recognition at beginning, half-time, and end of each home game through announcements.</a:t>
            </a:r>
          </a:p>
          <a:p>
            <a:pPr marL="0" marR="0">
              <a:buNone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buNone/>
            </a:pPr>
            <a:r>
              <a:rPr lang="en-US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Face Off Sponsor $1000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Recognition at half-time of each home game through announcements</a:t>
            </a:r>
          </a:p>
          <a:p>
            <a:pPr marL="171450" marR="0" lvl="0" indent="-171450"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Recognition each time there is a face off in the game</a:t>
            </a:r>
          </a:p>
          <a:p>
            <a:pPr marL="0" marR="0">
              <a:buNone/>
            </a:pPr>
            <a:r>
              <a:rPr lang="en-US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Lacrosse Crease Sponsor $500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indent="-171450"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Crease Sponsor will be mentioned every time that there is a crease violation and or a time out is called</a:t>
            </a:r>
          </a:p>
          <a:p>
            <a:pPr marL="171450" marR="0" lvl="0" indent="-171450"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Recognition at beginning of each quarter and end of each home game through announcements </a:t>
            </a:r>
          </a:p>
          <a:p>
            <a:pPr marR="0"/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Penalty Box Sponsor $500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Recognition at half-time of each home game through announcements</a:t>
            </a:r>
          </a:p>
          <a:p>
            <a:pPr marL="171450" marR="0" lvl="0" indent="-171450"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Recognition each time a player from either team is placed in the penalty box.</a:t>
            </a:r>
          </a:p>
          <a:p>
            <a:pPr marL="0" marR="0">
              <a:buNone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buNone/>
            </a:pPr>
            <a:r>
              <a:rPr lang="en-US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Mustang Blue $250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>
              <a:buFont typeface="Arial" panose="020B0604020202020204" pitchFamily="34" charset="0"/>
              <a:buChar char="•"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Recognition at half-time of each home game through announcements</a:t>
            </a:r>
          </a:p>
          <a:p>
            <a:pPr marL="0" marR="0">
              <a:buNone/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buNone/>
            </a:pPr>
            <a:r>
              <a:rPr lang="en-US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Friends of the Program $150 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Recognition at the beginning of the 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013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B88301-7AA1-64DA-11B2-1655FDD34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274271-6B75-BE9B-0D2A-0994CE899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6C17E7E-2293-1679-A903-FC8DDE19D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0FC632-A596-AD74-4FF4-01B49D16F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0C189-A5F4-156A-BCD6-A73763606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9EE52BD-FF04-E5AD-60B3-19E1ADF2F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8EB3CD-3A91-276F-3168-ABC092704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Volunteer Opportunities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2A21F9-C5CC-719E-D47C-AD91B7D8F18B}"/>
              </a:ext>
            </a:extLst>
          </p:cNvPr>
          <p:cNvSpPr txBox="1"/>
          <p:nvPr/>
        </p:nvSpPr>
        <p:spPr>
          <a:xfrm>
            <a:off x="7221977" y="1891970"/>
            <a:ext cx="458172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Host a Team Dinner: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Week before Christmas Break – December 16</a:t>
            </a:r>
            <a:r>
              <a:rPr lang="en-US" baseline="30000" dirty="0"/>
              <a:t>th</a:t>
            </a:r>
            <a:r>
              <a:rPr lang="en-US" dirty="0"/>
              <a:t> – 18</a:t>
            </a:r>
            <a:r>
              <a:rPr lang="en-US" baseline="30000" dirty="0"/>
              <a:t>th</a:t>
            </a:r>
            <a:r>
              <a:rPr lang="en-US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Week of first game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Mid Season (before spring break)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Last Week of Regular Season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City Playoffs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State Playoffs (if we make it)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Other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Recommendations?</a:t>
            </a:r>
          </a:p>
          <a:p>
            <a:endParaRPr lang="en-US" dirty="0"/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5E317B-60FE-1F58-D3C8-5F4FE8757A78}"/>
              </a:ext>
            </a:extLst>
          </p:cNvPr>
          <p:cNvSpPr txBox="1"/>
          <p:nvPr/>
        </p:nvSpPr>
        <p:spPr>
          <a:xfrm>
            <a:off x="1127599" y="1909538"/>
            <a:ext cx="609437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Home Game: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Set Up Field Prior to Game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Tear Down Field After Game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Scorekeeper / Time Clock Keeper During Game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Shot Clock / Penalty Timekeeper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Stat Recorder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Announcer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Snack Tent Coordination and Cashier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Away Game: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Pick up away meals and deliver to team prior to bus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Video Recorder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Score Table Support</a:t>
            </a:r>
          </a:p>
        </p:txBody>
      </p:sp>
      <p:pic>
        <p:nvPicPr>
          <p:cNvPr id="17" name="image1.jpeg" descr="Logo&#10;&#10;Description automatically generated">
            <a:extLst>
              <a:ext uri="{FF2B5EF4-FFF2-40B4-BE49-F238E27FC236}">
                <a16:creationId xmlns:a16="http://schemas.microsoft.com/office/drawing/2014/main" id="{0454AADD-8ECA-D9BC-C56D-E268F30640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605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CCA9AF-FD7E-1BC4-E38D-24E9EA5AF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0A034F-7CBD-033A-DCA6-AB69AEB49A1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 / Recommendations?</a:t>
            </a: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500" dirty="0">
                <a:solidFill>
                  <a:srgbClr val="FFFFFF"/>
                </a:solidFill>
              </a:rPr>
            </a:br>
            <a:br>
              <a:rPr lang="en-US" sz="2500" dirty="0">
                <a:solidFill>
                  <a:srgbClr val="FFFFFF"/>
                </a:solidFill>
              </a:rPr>
            </a:br>
            <a:r>
              <a:rPr lang="en-US" sz="2500" dirty="0">
                <a:solidFill>
                  <a:srgbClr val="FFFFFF"/>
                </a:solidFill>
              </a:rPr>
              <a:t>Registration Link </a:t>
            </a:r>
            <a:r>
              <a:rPr lang="en-US" sz="2500" dirty="0">
                <a:solidFill>
                  <a:srgbClr val="FFFFFF"/>
                </a:solidFill>
                <a:sym typeface="Wingdings" panose="05000000000000000000" pitchFamily="2" charset="2"/>
              </a:rPr>
              <a:t></a:t>
            </a:r>
            <a:endParaRPr lang="en-US" sz="25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image1.jpeg" descr="Logo&#10;&#10;Description automatically generated">
            <a:extLst>
              <a:ext uri="{FF2B5EF4-FFF2-40B4-BE49-F238E27FC236}">
                <a16:creationId xmlns:a16="http://schemas.microsoft.com/office/drawing/2014/main" id="{20B43D5E-F991-0382-54B2-3C65C8BFBB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EB2F54-CF14-7E57-53D1-534FD0873F59}"/>
              </a:ext>
            </a:extLst>
          </p:cNvPr>
          <p:cNvSpPr txBox="1"/>
          <p:nvPr/>
        </p:nvSpPr>
        <p:spPr>
          <a:xfrm>
            <a:off x="4601043" y="3582076"/>
            <a:ext cx="73153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Friendswood High School Boys Lacrosse 2025/2026 Season Registration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78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F4356B-40A4-3743-4100-A639D10A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5E884-B4D3-20F8-EBE5-7DAC4C550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Voting of Board Members for 2026 Season</a:t>
            </a:r>
          </a:p>
          <a:p>
            <a:pPr lvl="0"/>
            <a:r>
              <a:rPr lang="en-US" dirty="0"/>
              <a:t>Program expectations and goals for the Spring 2026 season</a:t>
            </a:r>
          </a:p>
          <a:p>
            <a:r>
              <a:rPr lang="en-US" dirty="0"/>
              <a:t>Key calendar dates</a:t>
            </a:r>
          </a:p>
          <a:p>
            <a:pPr lvl="0"/>
            <a:r>
              <a:rPr lang="en-US" dirty="0"/>
              <a:t>Overview of Program Fees and Funding Opportunities</a:t>
            </a:r>
          </a:p>
          <a:p>
            <a:pPr lvl="0"/>
            <a:r>
              <a:rPr lang="en-US" dirty="0"/>
              <a:t>Volunteer opportunities</a:t>
            </a:r>
          </a:p>
          <a:p>
            <a:pPr lvl="0"/>
            <a:r>
              <a:rPr lang="en-US" dirty="0"/>
              <a:t>Q/A </a:t>
            </a:r>
          </a:p>
          <a:p>
            <a:endParaRPr lang="en-US" sz="2000" dirty="0"/>
          </a:p>
        </p:txBody>
      </p:sp>
      <p:pic>
        <p:nvPicPr>
          <p:cNvPr id="4" name="image1.jpeg" descr="Logo&#10;&#10;Description automatically generated">
            <a:extLst>
              <a:ext uri="{FF2B5EF4-FFF2-40B4-BE49-F238E27FC236}">
                <a16:creationId xmlns:a16="http://schemas.microsoft.com/office/drawing/2014/main" id="{7A385741-BE7E-B9BB-BA06-D2BF4E1A61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338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F9BF5D-F44F-23C9-F73F-18632D53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74B6A0-C0C7-1CF7-C9B4-005860E60F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94312B-2C89-8BE3-E5B4-D2EB5FE98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0ACC49F-B180-6B19-196E-A525B52371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D0A933-99C2-078A-8532-0E2DEC4C0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2D05746-3119-48C7-9D7D-702916721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3907E0-0BC1-7CCD-1C3A-B68A28708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Voting of Board Members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A7F90-DB27-31B4-E6EE-D899D96E3F69}"/>
              </a:ext>
            </a:extLst>
          </p:cNvPr>
          <p:cNvSpPr txBox="1"/>
          <p:nvPr/>
        </p:nvSpPr>
        <p:spPr>
          <a:xfrm>
            <a:off x="693097" y="1827059"/>
            <a:ext cx="606762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" marR="0">
              <a:buNone/>
            </a:pPr>
            <a:r>
              <a:rPr lang="en-US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Leadership Committee Overview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Composed of </a:t>
            </a:r>
            <a:r>
              <a:rPr lang="en-US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five members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: President, Vice President, Secretary, Treasurer, Committee Chair, and an </a:t>
            </a:r>
            <a:r>
              <a:rPr lang="en-US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FISD Sponsor</a:t>
            </a: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(non-voting).</a:t>
            </a: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Members must be parents of active players.</a:t>
            </a: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Serve until their child is no longer on the team or until replaced.</a:t>
            </a: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Voted in annually</a:t>
            </a: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Only one parent per family may serve.</a:t>
            </a: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Responsible for managing the Club’s property and activities.</a:t>
            </a:r>
          </a:p>
          <a:p>
            <a:pPr marL="80010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Cannot amend bylaws, remove officers, authorize major financial decisions, or dissolve the Club without broader approval.</a:t>
            </a:r>
          </a:p>
        </p:txBody>
      </p:sp>
      <p:pic>
        <p:nvPicPr>
          <p:cNvPr id="11" name="image1.jpeg" descr="Logo&#10;&#10;Description automatically generated">
            <a:extLst>
              <a:ext uri="{FF2B5EF4-FFF2-40B4-BE49-F238E27FC236}">
                <a16:creationId xmlns:a16="http://schemas.microsoft.com/office/drawing/2014/main" id="{0DEBD0FA-4A55-CAA7-1D9C-E68C2B85B0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138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1B5329-3D64-4145-4808-5B250D6F2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44BB44-3F83-EC3B-C0E2-89480851F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A46CCB-8DA6-4DB5-BB74-7F70280AF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AAFFAC-114F-8BD9-7CB4-874A2B06E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2019CC-D982-DA44-0B4D-23A55E8D5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D6AFC5D-9576-4B8C-6892-3BA6E1B42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BED0A-063B-6189-08F7-3812D152B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Officer Roles and Duties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22B9CD-EE3F-E715-5994-96EEF06DEA47}"/>
              </a:ext>
            </a:extLst>
          </p:cNvPr>
          <p:cNvSpPr txBox="1"/>
          <p:nvPr/>
        </p:nvSpPr>
        <p:spPr>
          <a:xfrm>
            <a:off x="359923" y="1710297"/>
            <a:ext cx="5594497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President (Jeremy Glisson)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Represents the Club in official matters and ensures alignment with FMBC and FISD policies.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Coordinates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games, manages coaches' contracts, serves as the USA Lacrosse / THSLL liaison, and handles other tasks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0"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Vice </a:t>
            </a:r>
            <a:r>
              <a:rPr lang="en-US" b="1" dirty="0">
                <a:solidFill>
                  <a:prstClr val="black"/>
                </a:solidFill>
              </a:rPr>
              <a:t>President (Brenda Clark)</a:t>
            </a:r>
            <a:endParaRPr lang="en-US" dirty="0">
              <a:solidFill>
                <a:prstClr val="black"/>
              </a:solidFill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Coordinates Club activities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Provides strategic input and engages with parents to support communication and involvement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00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00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00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Secretary (Mike McLaughlin)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Maintains meeting minutes and manages communications.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Oversees media, website, and Club compliance.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75C3-9169-D17C-99E7-4D94FC3DE55D}"/>
              </a:ext>
            </a:extLst>
          </p:cNvPr>
          <p:cNvSpPr txBox="1"/>
          <p:nvPr/>
        </p:nvSpPr>
        <p:spPr>
          <a:xfrm>
            <a:off x="6237581" y="1719612"/>
            <a:ext cx="579553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prstClr val="black"/>
                </a:solidFill>
              </a:rPr>
              <a:t>Treasurer (Andrea Deluca)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Manages club funds, financial records, and reporting.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Coordinates deposits/disbursements with FMBC.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Committee Chair (Shannon Bateman)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Leads fundraising teams (concessions, banquet, dinners).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Drives non-registration revenue and volunteer coordination.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FISD Sponsor (</a:t>
            </a:r>
            <a:r>
              <a:rPr lang="en-US" b="1" dirty="0">
                <a:solidFill>
                  <a:prstClr val="black"/>
                </a:solidFill>
                <a:latin typeface="Aptos" panose="02110004020202020204"/>
              </a:rPr>
              <a:t>Coach TJ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Benson)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Provides oversight and ensures FISD policy compliance.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Serves as liaison for communication and member concerns.</a:t>
            </a:r>
          </a:p>
        </p:txBody>
      </p:sp>
      <p:pic>
        <p:nvPicPr>
          <p:cNvPr id="5" name="image1.jpeg" descr="Logo&#10;&#10;Description automatically generated">
            <a:extLst>
              <a:ext uri="{FF2B5EF4-FFF2-40B4-BE49-F238E27FC236}">
                <a16:creationId xmlns:a16="http://schemas.microsoft.com/office/drawing/2014/main" id="{E22153D4-7AD5-7BA6-859B-C69B7F8C4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04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1259D8-F46E-09BE-92DA-B84DF2269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E3A9BC-8386-44F7-B51C-814A6DF07D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D14EF6-68AC-C0E2-83DD-F9C44DFAE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8ADC6F-95AE-CFBA-FF59-9A67C2633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ABE4C1C-FE15-6357-0043-F3BF4A9AE6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94B22CB-5C6F-0F0E-B8B0-068384F82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F93305-B420-CD70-148C-2C2E0E4E4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Program Overview and 2026 Season Expectations</a:t>
            </a:r>
          </a:p>
        </p:txBody>
      </p:sp>
      <p:pic>
        <p:nvPicPr>
          <p:cNvPr id="7" name="image1.jpeg" descr="Logo&#10;&#10;Description automatically generated">
            <a:extLst>
              <a:ext uri="{FF2B5EF4-FFF2-40B4-BE49-F238E27FC236}">
                <a16:creationId xmlns:a16="http://schemas.microsoft.com/office/drawing/2014/main" id="{958794FD-987B-0DFA-24E0-FC132D44F2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CB44E2-AF4F-FA9B-550F-71773FAAC8C2}"/>
              </a:ext>
            </a:extLst>
          </p:cNvPr>
          <p:cNvSpPr txBox="1"/>
          <p:nvPr/>
        </p:nvSpPr>
        <p:spPr>
          <a:xfrm>
            <a:off x="1127598" y="1909538"/>
            <a:ext cx="936854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Players are expected to represent Friendswood High School with good character and sportsmanship.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="1" dirty="0">
              <a:solidFill>
                <a:prstClr val="black"/>
              </a:solidFill>
              <a:latin typeface="Aptos" panose="021100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 will follow UIL School Grading Policy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="1" dirty="0">
              <a:solidFill>
                <a:prstClr val="black"/>
              </a:solidFill>
              <a:latin typeface="Aptos" panose="021100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Aptos" panose="02110004020202020204"/>
              </a:rPr>
              <a:t>Coach Benson will communicate via </a:t>
            </a:r>
            <a:r>
              <a:rPr lang="en-US" b="1" dirty="0" err="1">
                <a:solidFill>
                  <a:prstClr val="black"/>
                </a:solidFill>
                <a:latin typeface="Aptos" panose="02110004020202020204"/>
              </a:rPr>
              <a:t>SportsYou</a:t>
            </a:r>
            <a:r>
              <a:rPr lang="en-US" b="1" dirty="0">
                <a:solidFill>
                  <a:prstClr val="black"/>
                </a:solidFill>
                <a:latin typeface="Aptos" panose="02110004020202020204"/>
              </a:rPr>
              <a:t>.  When registering, please include an email you player will check.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="1" dirty="0">
              <a:solidFill>
                <a:prstClr val="black"/>
              </a:solidFill>
              <a:latin typeface="Aptos" panose="021100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Aptos" panose="02110004020202020204"/>
              </a:rPr>
              <a:t>Expect weekly practice schedules to be communicated on Sunday / Monday for the following week, but practices will likely be from 7:30 pm to 9:00 pm.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prstClr val="black"/>
              </a:solidFill>
            </a:endParaRPr>
          </a:p>
          <a:p>
            <a:pPr lvl="1"/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79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60EAFD-5E10-ADAD-1B63-5667FFE99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482A975-9679-1408-AF62-673CA09D2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0E4B8B-C945-50D9-3458-845031290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3C589D-1DEF-43B9-90E8-7E967A385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B155DF-8ADD-EA2C-3F6A-4EFE1D99F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2425BE-BC9A-19DA-2E87-E515057E8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FE6B11-2E70-1884-550B-724B28B27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Key Calendar Dates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F5DC80-75B7-7EA5-9144-F62BF4B62900}"/>
              </a:ext>
            </a:extLst>
          </p:cNvPr>
          <p:cNvSpPr txBox="1"/>
          <p:nvPr/>
        </p:nvSpPr>
        <p:spPr>
          <a:xfrm>
            <a:off x="359923" y="1715606"/>
            <a:ext cx="5736076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b="1" dirty="0"/>
              <a:t>Pre-winter Break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Practice One night a week starting week of Nov 10th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Likely Mon and / or Wed from 7:30 pm to 9:00 pm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Football Players Optional During Football Season</a:t>
            </a:r>
          </a:p>
          <a:p>
            <a:pPr lvl="0"/>
            <a:endParaRPr lang="en-US" b="1" dirty="0"/>
          </a:p>
          <a:p>
            <a:pPr lvl="0"/>
            <a:r>
              <a:rPr lang="en-US" b="1" dirty="0"/>
              <a:t>Starting Jan 6th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3-4 practices per week in Jan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2-3 practices per week Feb – Apr as games begin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Friendswood Youth Lacrosse Camp facilitated by FHS Boys Lacrosse  – Saturday in January 2026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THSLL Lacrosse Season Starts Jan 30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12 to 13 regular season Varsity Games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5-7 JV or Sixes Games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 games during Presidents Weekend, Spring Break*, or Easter Weekend</a:t>
            </a:r>
          </a:p>
          <a:p>
            <a:pPr lvl="1"/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2215940-F5A4-47C6-A59F-3AC403B4C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417169"/>
              </p:ext>
            </p:extLst>
          </p:nvPr>
        </p:nvGraphicFramePr>
        <p:xfrm>
          <a:off x="6176053" y="1715607"/>
          <a:ext cx="5666895" cy="4202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048237" imgH="3743221" progId="Excel.Sheet.12">
                  <p:embed/>
                </p:oleObj>
              </mc:Choice>
              <mc:Fallback>
                <p:oleObj name="Worksheet" r:id="rId3" imgW="5048237" imgH="3743221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2215940-F5A4-47C6-A59F-3AC403B4C6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76053" y="1715607"/>
                        <a:ext cx="5666895" cy="4202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4B2D020-8D5A-8876-16D3-D65518E6DDD2}"/>
              </a:ext>
            </a:extLst>
          </p:cNvPr>
          <p:cNvSpPr txBox="1"/>
          <p:nvPr/>
        </p:nvSpPr>
        <p:spPr>
          <a:xfrm>
            <a:off x="5165652" y="6378796"/>
            <a:ext cx="6096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FFFF00"/>
                </a:highlight>
              </a:rPr>
              <a:t>*</a:t>
            </a:r>
            <a:r>
              <a:rPr lang="en-US" b="1" dirty="0" err="1">
                <a:highlight>
                  <a:srgbClr val="FFFF00"/>
                </a:highlight>
              </a:rPr>
              <a:t>Ridgepoint</a:t>
            </a:r>
            <a:r>
              <a:rPr lang="en-US" b="1" dirty="0">
                <a:highlight>
                  <a:srgbClr val="FFFF00"/>
                </a:highlight>
              </a:rPr>
              <a:t> game is Friday leading into Spring break</a:t>
            </a:r>
          </a:p>
        </p:txBody>
      </p:sp>
      <p:pic>
        <p:nvPicPr>
          <p:cNvPr id="7" name="image1.jpeg" descr="Logo&#10;&#10;Description automatically generated">
            <a:extLst>
              <a:ext uri="{FF2B5EF4-FFF2-40B4-BE49-F238E27FC236}">
                <a16:creationId xmlns:a16="http://schemas.microsoft.com/office/drawing/2014/main" id="{B9F35A00-BF37-6621-399F-35E56A3351A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529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09D2D0-E121-DDA6-0E50-140C22EDC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4DA411C-A0F1-B988-9281-E51897BAE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7D9128-EED8-B370-FE47-6A3679001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9931A1-4FA4-1810-8B8B-B330A3F94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5EDC88-B237-F1AA-A506-88782F4A4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E39111-A3B0-28EC-99A5-2296BA370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B852CB-BB77-5F6F-17A8-5EEB4446D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Other Requirements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D21FC7-17E1-1314-D08C-7CAACD621F4C}"/>
              </a:ext>
            </a:extLst>
          </p:cNvPr>
          <p:cNvSpPr txBox="1"/>
          <p:nvPr/>
        </p:nvSpPr>
        <p:spPr>
          <a:xfrm>
            <a:off x="1127598" y="1821986"/>
            <a:ext cx="9617739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Must have a valid USA Lacrosse Number through May 31</a:t>
            </a:r>
            <a:r>
              <a:rPr kumimoji="0" lang="en-US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2026.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Must have a physical on record with FISD for 2025-2026 school year.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Aptos" panose="02110004020202020204"/>
              </a:rPr>
              <a:t>Equipment required: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Should</a:t>
            </a:r>
            <a:r>
              <a:rPr lang="en-US" b="1" dirty="0">
                <a:solidFill>
                  <a:prstClr val="black"/>
                </a:solidFill>
                <a:latin typeface="Aptos" panose="02110004020202020204"/>
              </a:rPr>
              <a:t>er pads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Elbow pads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Aptos" panose="02110004020202020204"/>
              </a:rPr>
              <a:t>Gloves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Stick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Aptos" panose="02110004020202020204"/>
              </a:rPr>
              <a:t>Lacrosse Shoes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Mouthguard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prstClr val="black"/>
              </a:solidFill>
            </a:endParaRPr>
          </a:p>
          <a:p>
            <a:r>
              <a:rPr lang="en-US" b="1" dirty="0">
                <a:solidFill>
                  <a:prstClr val="black"/>
                </a:solidFill>
              </a:rPr>
              <a:t>Resources for Purchasing Gear: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Sideline Swap - </a:t>
            </a:r>
            <a:r>
              <a:rPr lang="en-US" dirty="0">
                <a:hlinkClick r:id="rId3"/>
              </a:rPr>
              <a:t>Shop Lacrosse Gear: Used &amp; Clearance Deals on </a:t>
            </a:r>
            <a:r>
              <a:rPr lang="en-US" dirty="0" err="1">
                <a:hlinkClick r:id="rId3"/>
              </a:rPr>
              <a:t>SidelineSwap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prstClr val="black"/>
                </a:solidFill>
              </a:rPr>
              <a:t>LaxSteals</a:t>
            </a:r>
            <a:r>
              <a:rPr lang="en-US" b="1" dirty="0">
                <a:solidFill>
                  <a:prstClr val="black"/>
                </a:solidFill>
              </a:rPr>
              <a:t> - </a:t>
            </a:r>
            <a:r>
              <a:rPr lang="en-US" dirty="0">
                <a:hlinkClick r:id="rId4"/>
              </a:rPr>
              <a:t>Lax Steals - Amazing Lacrosse Deals Everyday!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SportStop - </a:t>
            </a:r>
            <a:r>
              <a:rPr lang="en-US" dirty="0">
                <a:hlinkClick r:id="rId5"/>
              </a:rPr>
              <a:t>Discount Lacrosse Gear - SportStop.com</a:t>
            </a:r>
            <a:endParaRPr lang="en-US" b="1" dirty="0">
              <a:solidFill>
                <a:prstClr val="black"/>
              </a:solidFill>
            </a:endParaRPr>
          </a:p>
          <a:p>
            <a:pPr lvl="1"/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image1.jpeg" descr="Logo&#10;&#10;Description automatically generated">
            <a:extLst>
              <a:ext uri="{FF2B5EF4-FFF2-40B4-BE49-F238E27FC236}">
                <a16:creationId xmlns:a16="http://schemas.microsoft.com/office/drawing/2014/main" id="{0EDE57C5-6C8B-91D3-D5F9-1697912D0E7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828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20AE54-0D6C-B278-04DD-FE1DE51F1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93BA3D-02DC-28BA-714B-AAA6C770B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6D9BEE-3834-092F-D7DE-D24D8C443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F7C599-89D6-B5FE-1580-7B6A11B91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ED1CDCF-C322-2780-1E2F-F9B82E0E3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FC2799-9603-CB89-23D7-BD7D36A13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AAF74C-AA17-9BCF-4C5C-52FAB0A60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Registration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BFF375-0739-B40A-F734-EC67B2CE93E6}"/>
              </a:ext>
            </a:extLst>
          </p:cNvPr>
          <p:cNvSpPr txBox="1"/>
          <p:nvPr/>
        </p:nvSpPr>
        <p:spPr>
          <a:xfrm>
            <a:off x="359923" y="1710297"/>
            <a:ext cx="603654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The </a:t>
            </a:r>
            <a:r>
              <a:rPr lang="en-US" b="1" dirty="0"/>
              <a:t>registration fee for the 2025–2026 season </a:t>
            </a:r>
            <a:r>
              <a:rPr lang="en-US" dirty="0"/>
              <a:t>is </a:t>
            </a:r>
            <a:r>
              <a:rPr lang="en-US" b="1" dirty="0"/>
              <a:t>$1,250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Payment options include:</a:t>
            </a:r>
          </a:p>
          <a:p>
            <a:endParaRPr lang="en-US" sz="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Two installments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$625 Fall (due November 15, 2026)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$625 Spring (due January 15th, 2026)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Full payment</a:t>
            </a:r>
            <a:r>
              <a:rPr lang="en-US" dirty="0"/>
              <a:t>: $1,250 (may be paid now)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Please see the </a:t>
            </a:r>
            <a:r>
              <a:rPr lang="en-US" b="1" dirty="0"/>
              <a:t>team registration form</a:t>
            </a:r>
            <a:r>
              <a:rPr lang="en-US" dirty="0"/>
              <a:t> below: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u="sng" dirty="0">
                <a:hlinkClick r:id="rId3" tooltip="https://urldefense.com/v3/__https:/forms.office.com/Pages/ResponsePage.aspx?id=llMrWVK_NUuoRNWrUiw2ZjAU9UWMeelJrHP7tHxFrDFUODBKSVNLSVJHR0tXRkxaVEZGTklQMFJNTi4u__;!!MrHRh0gltLg!1JuzjnKejqTpP6ZcO0IGD59qgtCbgHTZpSmMDmsgCnRvf7CS8csww50cRgbrTz5wjTG9rcixTwhAgEj"/>
              </a:rPr>
              <a:t>Friendswood High School Boys Lacrosse 2025/2026 Season Registration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Payments can be made via the following link or by check (payable to FMBC) at the meeting: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u="sng" dirty="0">
                <a:hlinkClick r:id="rId4" tooltip="https://urldefense.com/v3/__https:/fhsboosterclub.org/product/boys-lax-athlete-payment/__;!!MrHRh0gltLg!1JuzjnKejqTpP6ZcO0IGD59qgtCbgHTZpSmMDmsgCnRvf7CS8csww50cRgbrTz5wjTG9rcixTwhAgEjoZHXKA2Za4GI$"/>
              </a:rPr>
              <a:t>https://fhsboosterclub.org/product/boys-lax-athlete-payment/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148FA7-2D6F-2035-9E63-BEFF01A9B579}"/>
              </a:ext>
            </a:extLst>
          </p:cNvPr>
          <p:cNvSpPr txBox="1"/>
          <p:nvPr/>
        </p:nvSpPr>
        <p:spPr>
          <a:xfrm>
            <a:off x="6855816" y="1474946"/>
            <a:ext cx="497626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b="1" dirty="0"/>
              <a:t>What’s Included in the Registration Fee: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Team-issued helmet 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Practice pinnie 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Home and away jerseys and game shorts 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Away game meals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Bus transportation for weekday away games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* These team-issued items will be collected by the program at the completion of the season.  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Equipment Needs for Beginning Players</a:t>
            </a:r>
            <a:r>
              <a:rPr lang="en-US" dirty="0"/>
              <a:t> – We have some equipment available for players new to lacrosse.  See Coach.</a:t>
            </a:r>
          </a:p>
        </p:txBody>
      </p:sp>
      <p:pic>
        <p:nvPicPr>
          <p:cNvPr id="11" name="image1.jpeg" descr="Logo&#10;&#10;Description automatically generated">
            <a:extLst>
              <a:ext uri="{FF2B5EF4-FFF2-40B4-BE49-F238E27FC236}">
                <a16:creationId xmlns:a16="http://schemas.microsoft.com/office/drawing/2014/main" id="{1FA4B912-421D-37BE-9B4E-7663F39F00D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48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72C972-ADDD-534F-2532-6605E9A89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2ABFA-6177-6D06-043A-6678F39C9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746999-09A0-BBA8-A3BC-917DF6BD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D59440-1F39-48FA-D054-61C742F34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D1C390-5134-2C56-A7CF-4AA1ED12E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362D1A6-F2BE-6928-D5FA-DA74896B5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EAB9AD-A6FF-1B7E-097E-65DABDDB0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SWAG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076767-D19D-5286-6D36-DF8A957EA1C6}"/>
              </a:ext>
            </a:extLst>
          </p:cNvPr>
          <p:cNvSpPr txBox="1"/>
          <p:nvPr/>
        </p:nvSpPr>
        <p:spPr>
          <a:xfrm>
            <a:off x="729574" y="1715606"/>
            <a:ext cx="629379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Packages for Purchase:</a:t>
            </a:r>
            <a:r>
              <a:rPr lang="en-US" dirty="0"/>
              <a:t> (Optional)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Package A: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Bleacher Chairs (2)*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Yard Sign (1)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Stickers for Cooler/Yeti Cup/Car (4)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FHS LAX Hat</a:t>
            </a:r>
          </a:p>
          <a:p>
            <a:r>
              <a:rPr lang="en-US" dirty="0"/>
              <a:t>         * Complimentary number on back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Package B: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Bleacher Chair (1)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Yard Sign (1)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Stickers (2)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FHS Boys Lacrosse Team Apparel Store will be available soon.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image1.jpeg" descr="Logo&#10;&#10;Description automatically generated">
            <a:extLst>
              <a:ext uri="{FF2B5EF4-FFF2-40B4-BE49-F238E27FC236}">
                <a16:creationId xmlns:a16="http://schemas.microsoft.com/office/drawing/2014/main" id="{36456F70-19DC-39A9-BA18-ACC9477115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337" y="6114726"/>
            <a:ext cx="1032633" cy="448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598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1123</Words>
  <Application>Microsoft Office PowerPoint</Application>
  <PresentationFormat>Widescreen</PresentationFormat>
  <Paragraphs>196</Paragraphs>
  <Slides>12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Symbol</vt:lpstr>
      <vt:lpstr>Wingdings</vt:lpstr>
      <vt:lpstr>Office Theme</vt:lpstr>
      <vt:lpstr>Worksheet</vt:lpstr>
      <vt:lpstr>Friendswood High School  Boys Lacrosse  2025 – 2026 Season</vt:lpstr>
      <vt:lpstr>Agenda</vt:lpstr>
      <vt:lpstr>Voting of Board Members</vt:lpstr>
      <vt:lpstr>Officer Roles and Duties</vt:lpstr>
      <vt:lpstr>Program Overview and 2026 Season Expectations</vt:lpstr>
      <vt:lpstr>Key Calendar Dates</vt:lpstr>
      <vt:lpstr>Other Requirements</vt:lpstr>
      <vt:lpstr>Registration</vt:lpstr>
      <vt:lpstr>SWAG</vt:lpstr>
      <vt:lpstr>Sponsorship Opportunities</vt:lpstr>
      <vt:lpstr>Volunteer Opportunities</vt:lpstr>
      <vt:lpstr>Questions / Recommendations?   Registration Link 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JEREMY S GLISSON</dc:creator>
  <cp:lastModifiedBy>JEREMY S GLISSON</cp:lastModifiedBy>
  <cp:revision>4</cp:revision>
  <cp:lastPrinted>2025-10-28T22:20:45Z</cp:lastPrinted>
  <dcterms:created xsi:type="dcterms:W3CDTF">2025-10-28T20:31:45Z</dcterms:created>
  <dcterms:modified xsi:type="dcterms:W3CDTF">2025-11-03T03:30:53Z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d4a03c1-3a9a-4c6c-ad56-2da790c11b21_Enabled">
    <vt:lpwstr>true</vt:lpwstr>
  </property>
  <property fmtid="{D5CDD505-2E9C-101B-9397-08002B2CF9AE}" pid="3" name="MSIP_Label_cd4a03c1-3a9a-4c6c-ad56-2da790c11b21_SetDate">
    <vt:lpwstr>2025-10-28T21:53:48Z</vt:lpwstr>
  </property>
  <property fmtid="{D5CDD505-2E9C-101B-9397-08002B2CF9AE}" pid="4" name="MSIP_Label_cd4a03c1-3a9a-4c6c-ad56-2da790c11b21_Method">
    <vt:lpwstr>Privileged</vt:lpwstr>
  </property>
  <property fmtid="{D5CDD505-2E9C-101B-9397-08002B2CF9AE}" pid="5" name="MSIP_Label_cd4a03c1-3a9a-4c6c-ad56-2da790c11b21_Name">
    <vt:lpwstr>Internal Use.</vt:lpwstr>
  </property>
  <property fmtid="{D5CDD505-2E9C-101B-9397-08002B2CF9AE}" pid="6" name="MSIP_Label_cd4a03c1-3a9a-4c6c-ad56-2da790c11b21_SiteId">
    <vt:lpwstr>592b5396-bf52-4b35-a844-d5ab522c3666</vt:lpwstr>
  </property>
  <property fmtid="{D5CDD505-2E9C-101B-9397-08002B2CF9AE}" pid="7" name="MSIP_Label_cd4a03c1-3a9a-4c6c-ad56-2da790c11b21_ActionId">
    <vt:lpwstr>f8f59ae4-d0ff-414e-bdfd-b2dea2328260</vt:lpwstr>
  </property>
  <property fmtid="{D5CDD505-2E9C-101B-9397-08002B2CF9AE}" pid="8" name="MSIP_Label_cd4a03c1-3a9a-4c6c-ad56-2da790c11b21_ContentBits">
    <vt:lpwstr>0</vt:lpwstr>
  </property>
  <property fmtid="{D5CDD505-2E9C-101B-9397-08002B2CF9AE}" pid="9" name="MSIP_Label_cd4a03c1-3a9a-4c6c-ad56-2da790c11b21_Tag">
    <vt:lpwstr>10, 0, 1, 1</vt:lpwstr>
  </property>
</Properties>
</file>