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6" r:id="rId1"/>
  </p:sldMasterIdLst>
  <p:notesMasterIdLst>
    <p:notesMasterId r:id="rId24"/>
  </p:notesMasterIdLst>
  <p:sldIdLst>
    <p:sldId id="259" r:id="rId2"/>
    <p:sldId id="267" r:id="rId3"/>
    <p:sldId id="268" r:id="rId4"/>
    <p:sldId id="279" r:id="rId5"/>
    <p:sldId id="280" r:id="rId6"/>
    <p:sldId id="276" r:id="rId7"/>
    <p:sldId id="278" r:id="rId8"/>
    <p:sldId id="274" r:id="rId9"/>
    <p:sldId id="273" r:id="rId10"/>
    <p:sldId id="275" r:id="rId11"/>
    <p:sldId id="257" r:id="rId12"/>
    <p:sldId id="258" r:id="rId13"/>
    <p:sldId id="269" r:id="rId14"/>
    <p:sldId id="270" r:id="rId15"/>
    <p:sldId id="260" r:id="rId16"/>
    <p:sldId id="263" r:id="rId17"/>
    <p:sldId id="264" r:id="rId18"/>
    <p:sldId id="262" r:id="rId19"/>
    <p:sldId id="265" r:id="rId20"/>
    <p:sldId id="271" r:id="rId21"/>
    <p:sldId id="272" r:id="rId22"/>
    <p:sldId id="266" r:id="rId23"/>
  </p:sldIdLst>
  <p:sldSz cx="13004800" cy="9753600"/>
  <p:notesSz cx="6858000" cy="9144000"/>
  <p:defaultTextStyle>
    <a:lvl1pPr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1pPr>
    <a:lvl2pPr indent="2286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2pPr>
    <a:lvl3pPr indent="4572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3pPr>
    <a:lvl4pPr indent="6858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4pPr>
    <a:lvl5pPr indent="9144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5pPr>
    <a:lvl6pPr indent="11430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6pPr>
    <a:lvl7pPr indent="13716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7pPr>
    <a:lvl8pPr indent="16002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8pPr>
    <a:lvl9pPr indent="18288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rgbClr val="1A8F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0331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8"/>
    <p:restoredTop sz="94325"/>
  </p:normalViewPr>
  <p:slideViewPr>
    <p:cSldViewPr snapToGrid="0" snapToObjects="1">
      <p:cViewPr varScale="1">
        <p:scale>
          <a:sx n="65" d="100"/>
          <a:sy n="65" d="100"/>
        </p:scale>
        <p:origin x="688" y="49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073584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lang="en-US"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Click to edit Master title style</a:t>
            </a:r>
            <a:endParaRPr sz="6400" b="1">
              <a:solidFill>
                <a:srgbClr val="FFFFFF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en-US"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lang="en-US"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lang="en-US"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lang="en-US"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lang="en-US"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Fifth level</a:t>
            </a:r>
            <a:endParaRPr sz="2400">
              <a:solidFill>
                <a:srgbClr val="FFFFFF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55301600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46" tIns="65023" rIns="130046" bIns="6502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txStyles>
    <p:titleStyle>
      <a:lvl1pPr algn="ctr" defTabSz="130046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130046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130046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75000"/>
              </a:schemeClr>
            </a:gs>
            <a:gs pos="96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4678984" y="4416075"/>
            <a:ext cx="3646831" cy="20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Lance Brauman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000" dirty="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PURE Athletics</a:t>
            </a:r>
            <a:endParaRPr lang="en-US" sz="3000" dirty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en-US" sz="3000" dirty="0"/>
              <a:t>Adidas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endParaRPr sz="3000" dirty="0">
              <a:solidFill>
                <a:srgbClr val="EBEBEB"/>
              </a:solidFill>
              <a:effectLst>
                <a:outerShdw blurRad="50800" dist="25400" dir="5400000" rotWithShape="0">
                  <a:srgbClr val="000000"/>
                </a:outerShdw>
              </a:effectLst>
            </a:endParaRPr>
          </a:p>
        </p:txBody>
      </p:sp>
      <p:sp>
        <p:nvSpPr>
          <p:cNvPr id="33" name="Shape 33"/>
          <p:cNvSpPr/>
          <p:nvPr/>
        </p:nvSpPr>
        <p:spPr>
          <a:xfrm>
            <a:off x="2340243" y="1367883"/>
            <a:ext cx="8324314" cy="1549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457200">
              <a:spcBef>
                <a:spcPts val="1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lang="en-US" sz="4100" b="1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rPr>
              <a:t>Wisconsin High School </a:t>
            </a:r>
            <a:r>
              <a:rPr sz="4100" b="1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rPr>
              <a:t>Track &amp; </a:t>
            </a:r>
            <a:r>
              <a:rPr lang="en-US" sz="4100" b="1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rPr>
              <a:t>Field</a:t>
            </a:r>
            <a:r>
              <a:rPr sz="4100" b="1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rPr>
              <a:t> Coaches Annual</a:t>
            </a:r>
            <a:r>
              <a:rPr lang="en-US" sz="4100" b="1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rPr>
              <a:t> Meetings</a:t>
            </a:r>
            <a:r>
              <a:rPr sz="4100" b="1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rPr>
              <a:t> </a:t>
            </a:r>
            <a:br>
              <a:rPr sz="1900" dirty="0">
                <a:latin typeface="Times"/>
                <a:ea typeface="Times"/>
                <a:cs typeface="Times"/>
                <a:sym typeface="Times"/>
              </a:rPr>
            </a:br>
            <a:endParaRPr sz="1200" dirty="0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CBCA1-3981-10A9-33EE-E6051808A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DF074-D130-2E6C-A9C2-9F56196D13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7254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75000"/>
              </a:schemeClr>
            </a:gs>
            <a:gs pos="94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D14DC7-683C-8B4D-E758-5B3756F27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23" y="759125"/>
            <a:ext cx="8988724" cy="785003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75000"/>
              </a:schemeClr>
            </a:gs>
            <a:gs pos="95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4677" y="1283127"/>
            <a:ext cx="12588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effectLst/>
              </a:rPr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4EEA0-4908-BAFF-6BC4-9F5444549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62" y="401611"/>
            <a:ext cx="9709180" cy="922546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A9453-B602-630D-F353-D6B92AC2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E16DB-EC7D-E102-FA11-3AEE9697F4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E0BD99-57EB-7656-79D2-FBD9B6C48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776377"/>
            <a:ext cx="12242799" cy="1109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6819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12E81-95C6-2BA4-476D-679546FD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B9D6A-7C02-4089-B24D-1DA899527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9E61D-4328-FB59-564B-FE79D5FE7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045" y="-483079"/>
            <a:ext cx="13280845" cy="1100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6311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75000"/>
              </a:schemeClr>
            </a:gs>
            <a:gs pos="96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0879" y="231493"/>
            <a:ext cx="12569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effectLst/>
              </a:rPr>
              <a:t>		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A2101-53BA-D76C-91EC-47C08B23D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65" y="231493"/>
            <a:ext cx="9661585" cy="952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1062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75000"/>
              </a:schemeClr>
            </a:gs>
            <a:gs pos="93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C1E0E9-55FF-5DD8-1168-321C64D34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46" y="724617"/>
            <a:ext cx="10282687" cy="835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906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75000"/>
              </a:schemeClr>
            </a:gs>
            <a:gs pos="94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3004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</a:rPr>
              <a:t>)									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0C3471-8D66-1233-6CAC-58394DEB5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9485" y="-107007"/>
            <a:ext cx="10410436" cy="1102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9341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75000"/>
              </a:schemeClr>
            </a:gs>
            <a:gs pos="94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6686AC-F054-99D9-E683-3222B59E9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035" y="-1932317"/>
            <a:ext cx="13526219" cy="1345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1913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75000"/>
              </a:schemeClr>
            </a:gs>
            <a:gs pos="93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9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37E25C-FE4C-164E-740B-D0939B794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77" y="810883"/>
            <a:ext cx="11480801" cy="867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6174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75000"/>
              </a:schemeClr>
            </a:gs>
            <a:gs pos="93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200491"/>
            <a:ext cx="11480800" cy="1194198"/>
          </a:xfrm>
        </p:spPr>
        <p:txBody>
          <a:bodyPr>
            <a:noAutofit/>
          </a:bodyPr>
          <a:lstStyle/>
          <a:p>
            <a:r>
              <a:rPr lang="en-US" sz="7200" dirty="0"/>
              <a:t>100m Deep Dive </a:t>
            </a:r>
            <a:br>
              <a:rPr lang="en-US" sz="7200" dirty="0"/>
            </a:b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422130204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F44F-3458-2E78-4407-E989D14AC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CDCB9-F4FA-BFE0-9A62-FB807ABC4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table with numbers and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45CF3B95-9967-280A-A7B7-156D3AF38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67" y="483079"/>
            <a:ext cx="12704643" cy="762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8256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6D4C3-C9C9-5E49-312C-AE5B748FB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8B76B-6FE6-9CB8-33E4-A4EAD9E389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AAF7941-3B72-4F53-CC82-E28877A857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197141"/>
              </p:ext>
            </p:extLst>
          </p:nvPr>
        </p:nvGraphicFramePr>
        <p:xfrm>
          <a:off x="414069" y="225049"/>
          <a:ext cx="12094234" cy="8487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5156200" progId="Word.Document.8">
                  <p:embed/>
                </p:oleObj>
              </mc:Choice>
              <mc:Fallback>
                <p:oleObj name="Document" r:id="rId2" imgW="5486400" imgH="5156200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4069" y="225049"/>
                        <a:ext cx="12094234" cy="8487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221366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75000"/>
              </a:schemeClr>
            </a:gs>
            <a:gs pos="93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2779" y="4159785"/>
            <a:ext cx="65924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22790910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87113-C21E-03B7-14D9-36F451848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B7CF60-32B2-8A6E-D070-C2B4FFB67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Dr Ralph Mann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5FAEF8-6C8D-78B3-BD01-52D7C0A74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552090"/>
            <a:ext cx="11480799" cy="841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83595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10F27B-EE8B-2080-3F76-D8DA70977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270" y="0"/>
            <a:ext cx="8169965" cy="975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842D7-FC6E-AF52-EAFC-E75B8A6BD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BD12B-89EF-48DE-3FD7-C3D0204CAE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8277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1CD2E-EFEE-DA3A-7C5B-FC512DDAC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B199C-C028-8DE9-CAA5-BC6172315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aper with text on it&#10;&#10;AI-generated content may be incorrect.">
            <a:extLst>
              <a:ext uri="{FF2B5EF4-FFF2-40B4-BE49-F238E27FC236}">
                <a16:creationId xmlns:a16="http://schemas.microsoft.com/office/drawing/2014/main" id="{2CF8436E-63A8-7D1D-6EFF-6B76DD136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1" y="0"/>
            <a:ext cx="8607287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5846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3004800" cy="9941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effectLst/>
              </a:rPr>
              <a:t>Men’s 100m</a:t>
            </a:r>
            <a:endParaRPr lang="en-US" sz="3600" dirty="0">
              <a:effectLst/>
            </a:endParaRPr>
          </a:p>
          <a:p>
            <a:pPr algn="l"/>
            <a:r>
              <a:rPr lang="en-US" sz="3200" dirty="0">
                <a:effectLst/>
              </a:rPr>
              <a:t>	</a:t>
            </a:r>
            <a:r>
              <a:rPr lang="en-US" sz="3200" u="sng" dirty="0">
                <a:effectLst/>
              </a:rPr>
              <a:t>Sub 10.03 or Better</a:t>
            </a:r>
            <a:r>
              <a:rPr lang="en-US" sz="3200" dirty="0">
                <a:effectLst/>
              </a:rPr>
              <a:t>		</a:t>
            </a:r>
            <a:r>
              <a:rPr lang="en-US" sz="3200" u="sng" dirty="0">
                <a:effectLst/>
              </a:rPr>
              <a:t>Sub 10.00 or Better</a:t>
            </a:r>
            <a:r>
              <a:rPr lang="en-US" sz="3200" dirty="0">
                <a:effectLst/>
              </a:rPr>
              <a:t>		</a:t>
            </a:r>
            <a:r>
              <a:rPr lang="en-US" sz="3200" u="sng" dirty="0">
                <a:effectLst/>
              </a:rPr>
              <a:t>9.90 or Better </a:t>
            </a:r>
            <a:endParaRPr lang="en-US" dirty="0">
              <a:effectLst/>
            </a:endParaRPr>
          </a:p>
          <a:p>
            <a:pPr algn="l"/>
            <a:r>
              <a:rPr lang="en-US" sz="2000" dirty="0">
                <a:effectLst/>
              </a:rPr>
              <a:t>	Alonso Edward (10.01)				Marvin </a:t>
            </a:r>
            <a:r>
              <a:rPr lang="en-US" sz="2000" dirty="0" err="1">
                <a:effectLst/>
              </a:rPr>
              <a:t>Bracy</a:t>
            </a:r>
            <a:r>
              <a:rPr lang="en-US" sz="2000" dirty="0">
                <a:effectLst/>
              </a:rPr>
              <a:t>	 (9.93)				Nickel Ashmeade (9.90)</a:t>
            </a:r>
          </a:p>
          <a:p>
            <a:pPr algn="l"/>
            <a:r>
              <a:rPr lang="en-US" sz="2000" dirty="0">
                <a:effectLst/>
              </a:rPr>
              <a:t>	Gerald Phiri	(10.03)				</a:t>
            </a:r>
            <a:r>
              <a:rPr lang="en-US" sz="2000" dirty="0" err="1">
                <a:effectLst/>
              </a:rPr>
              <a:t>Trell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Kimmons</a:t>
            </a:r>
            <a:r>
              <a:rPr lang="en-US" sz="2000" dirty="0">
                <a:effectLst/>
              </a:rPr>
              <a:t> (9.95)				Keston </a:t>
            </a:r>
            <a:r>
              <a:rPr lang="en-US" sz="2000" dirty="0" err="1">
                <a:effectLst/>
              </a:rPr>
              <a:t>Bledmon</a:t>
            </a:r>
            <a:r>
              <a:rPr lang="en-US" sz="2000" dirty="0">
                <a:effectLst/>
              </a:rPr>
              <a:t>  (9.86)</a:t>
            </a:r>
          </a:p>
          <a:p>
            <a:pPr algn="l"/>
            <a:r>
              <a:rPr lang="en-US" sz="2000" dirty="0">
                <a:effectLst/>
              </a:rPr>
              <a:t>	Aaron Armstrong (10.03)				Wallace Spearmon (9.96)				</a:t>
            </a:r>
          </a:p>
          <a:p>
            <a:pPr algn="l"/>
            <a:r>
              <a:rPr lang="en-US" sz="2000" dirty="0">
                <a:effectLst/>
              </a:rPr>
              <a:t>	Bernard Williams (10.03)				Travis Padgett (9.99)</a:t>
            </a:r>
          </a:p>
          <a:p>
            <a:pPr algn="l"/>
            <a:r>
              <a:rPr lang="en-US" sz="2000" dirty="0">
                <a:effectLst/>
              </a:rPr>
              <a:t>	J-</a:t>
            </a:r>
            <a:r>
              <a:rPr lang="en-US" sz="2000" dirty="0" err="1">
                <a:effectLst/>
              </a:rPr>
              <a:t>Mee</a:t>
            </a:r>
            <a:r>
              <a:rPr lang="en-US" sz="2000" dirty="0">
                <a:effectLst/>
              </a:rPr>
              <a:t> Samuels (10.03)				Jacques Harvey (9.92)</a:t>
            </a:r>
          </a:p>
          <a:p>
            <a:pPr algn="l"/>
            <a:r>
              <a:rPr lang="en-US" sz="2000" dirty="0">
                <a:effectLst/>
              </a:rPr>
              <a:t>	Josephus Lyles (10.01)				Kendal Williams (9.93)</a:t>
            </a:r>
          </a:p>
          <a:p>
            <a:pPr algn="l"/>
            <a:r>
              <a:rPr lang="en-US" sz="3200" dirty="0">
                <a:effectLst/>
              </a:rPr>
              <a:t>					</a:t>
            </a:r>
            <a:r>
              <a:rPr lang="en-US" sz="3200" u="sng" dirty="0">
                <a:effectLst/>
              </a:rPr>
              <a:t>9.80 or Better</a:t>
            </a:r>
            <a:r>
              <a:rPr lang="en-US" sz="3200" dirty="0">
                <a:effectLst/>
              </a:rPr>
              <a:t> 				</a:t>
            </a:r>
            <a:r>
              <a:rPr lang="en-US" sz="3200" u="sng" dirty="0">
                <a:effectLst/>
              </a:rPr>
              <a:t>9.70 or Better</a:t>
            </a:r>
            <a:r>
              <a:rPr lang="en-US" sz="3200" dirty="0">
                <a:effectLst/>
              </a:rPr>
              <a:t> </a:t>
            </a:r>
            <a:r>
              <a:rPr lang="en-US" sz="3600" dirty="0">
                <a:effectLst/>
              </a:rPr>
              <a:t>	</a:t>
            </a:r>
            <a:r>
              <a:rPr lang="en-US" dirty="0">
                <a:effectLst/>
              </a:rPr>
              <a:t>			</a:t>
            </a:r>
          </a:p>
          <a:p>
            <a:pPr algn="l"/>
            <a:r>
              <a:rPr lang="en-US" sz="2000" dirty="0">
                <a:effectLst/>
              </a:rPr>
              <a:t>					Noah Lyles (9.79) 				Tyson Gay (9.69) #2</a:t>
            </a:r>
          </a:p>
          <a:p>
            <a:pPr algn="l"/>
            <a:r>
              <a:rPr lang="en-US" sz="2000" dirty="0">
                <a:effectLst/>
              </a:rPr>
              <a:t>					Steve Mullings (9.80)  </a:t>
            </a:r>
          </a:p>
          <a:p>
            <a:r>
              <a:rPr lang="en-US" sz="3600" i="1" dirty="0">
                <a:effectLst/>
              </a:rPr>
              <a:t>Men’s 200m</a:t>
            </a:r>
            <a:endParaRPr lang="en-US" sz="3600" dirty="0">
              <a:effectLst/>
            </a:endParaRPr>
          </a:p>
          <a:p>
            <a:pPr algn="l"/>
            <a:r>
              <a:rPr lang="en-US" sz="3200" dirty="0">
                <a:effectLst/>
              </a:rPr>
              <a:t>	</a:t>
            </a:r>
            <a:r>
              <a:rPr lang="en-US" sz="3200" u="sng" dirty="0">
                <a:effectLst/>
              </a:rPr>
              <a:t>20.00 or Better</a:t>
            </a:r>
            <a:r>
              <a:rPr lang="en-US" sz="3200" dirty="0">
                <a:effectLst/>
              </a:rPr>
              <a:t>				</a:t>
            </a:r>
            <a:r>
              <a:rPr lang="en-US" sz="3200" u="sng" dirty="0">
                <a:effectLst/>
              </a:rPr>
              <a:t>19.85 or Better</a:t>
            </a:r>
            <a:r>
              <a:rPr lang="en-US" sz="3200" dirty="0">
                <a:effectLst/>
              </a:rPr>
              <a:t>			</a:t>
            </a:r>
            <a:r>
              <a:rPr lang="en-US" sz="3200" u="sng" dirty="0">
                <a:effectLst/>
              </a:rPr>
              <a:t>19.70 or Better</a:t>
            </a:r>
            <a:endParaRPr lang="en-US" sz="3200" dirty="0">
              <a:effectLst/>
            </a:endParaRPr>
          </a:p>
          <a:p>
            <a:pPr algn="l"/>
            <a:r>
              <a:rPr lang="en-US" sz="2000" dirty="0">
                <a:effectLst/>
              </a:rPr>
              <a:t>	Curtis Mitchell (19.97)				Alonso Edward (19.83)			</a:t>
            </a:r>
            <a:r>
              <a:rPr lang="en-US" sz="1800" dirty="0">
                <a:effectLst/>
              </a:rPr>
              <a:t>Wallace Spearmon (19.65)#9</a:t>
            </a:r>
          </a:p>
          <a:p>
            <a:pPr algn="l"/>
            <a:r>
              <a:rPr lang="en-US" sz="2000" dirty="0">
                <a:effectLst/>
              </a:rPr>
              <a:t>	Steve </a:t>
            </a:r>
            <a:r>
              <a:rPr lang="en-US" sz="2000" dirty="0" err="1">
                <a:effectLst/>
              </a:rPr>
              <a:t>Mullings</a:t>
            </a:r>
            <a:r>
              <a:rPr lang="en-US" sz="2000" dirty="0">
                <a:effectLst/>
              </a:rPr>
              <a:t> (19.98)				Nickel Ashmeade (19.85) 		</a:t>
            </a:r>
          </a:p>
          <a:p>
            <a:pPr algn="l"/>
            <a:r>
              <a:rPr lang="en-US" sz="2000" dirty="0">
                <a:effectLst/>
              </a:rPr>
              <a:t>	Aaron Armstrong (19.98)				Jereem Richards (19.80</a:t>
            </a:r>
          </a:p>
          <a:p>
            <a:pPr algn="l"/>
            <a:r>
              <a:rPr lang="en-US" sz="2000" dirty="0">
                <a:effectLst/>
              </a:rPr>
              <a:t>	Kyle Greaux  (19.97)</a:t>
            </a:r>
            <a:endParaRPr lang="en-US" dirty="0">
              <a:effectLst/>
            </a:endParaRPr>
          </a:p>
          <a:p>
            <a:pPr algn="l"/>
            <a:r>
              <a:rPr lang="en-US" sz="3200" dirty="0">
                <a:effectLst/>
              </a:rPr>
              <a:t>					</a:t>
            </a:r>
            <a:r>
              <a:rPr lang="en-US" sz="3200" u="sng" dirty="0">
                <a:effectLst/>
              </a:rPr>
              <a:t>19.60 or Better</a:t>
            </a:r>
            <a:r>
              <a:rPr lang="en-US" sz="3200" dirty="0">
                <a:effectLst/>
              </a:rPr>
              <a:t>				</a:t>
            </a:r>
            <a:r>
              <a:rPr lang="en-US" sz="3200" u="sng" dirty="0">
                <a:effectLst/>
              </a:rPr>
              <a:t>19.50 or Better</a:t>
            </a:r>
            <a:r>
              <a:rPr lang="en-US" sz="3200" dirty="0">
                <a:effectLst/>
              </a:rPr>
              <a:t>	</a:t>
            </a:r>
            <a:r>
              <a:rPr lang="en-US" dirty="0">
                <a:effectLst/>
              </a:rPr>
              <a:t>	</a:t>
            </a:r>
          </a:p>
          <a:p>
            <a:pPr algn="l"/>
            <a:r>
              <a:rPr lang="en-US" sz="2000" dirty="0">
                <a:effectLst/>
              </a:rPr>
              <a:t>					Tyson Gay (19.58) #7				Noah Lyles  (19.31) #3		</a:t>
            </a:r>
          </a:p>
          <a:p>
            <a:pPr algn="l"/>
            <a:r>
              <a:rPr lang="en-US" sz="2000" b="1" dirty="0">
                <a:effectLst/>
              </a:rPr>
              <a:t> </a:t>
            </a:r>
            <a:endParaRPr lang="en-US" sz="2000" dirty="0">
              <a:effectLst/>
            </a:endParaRPr>
          </a:p>
          <a:p>
            <a:r>
              <a:rPr lang="en-US" sz="3600" i="1" dirty="0">
                <a:effectLst/>
              </a:rPr>
              <a:t>Men’s 400m</a:t>
            </a:r>
            <a:endParaRPr lang="en-US" sz="3600" dirty="0">
              <a:effectLst/>
            </a:endParaRPr>
          </a:p>
          <a:p>
            <a:pPr algn="l"/>
            <a:r>
              <a:rPr lang="en-US" sz="3200" dirty="0">
                <a:effectLst/>
              </a:rPr>
              <a:t>	</a:t>
            </a:r>
            <a:r>
              <a:rPr lang="en-US" sz="3200" u="sng" dirty="0">
                <a:effectLst/>
              </a:rPr>
              <a:t>45.00 or Better</a:t>
            </a:r>
            <a:r>
              <a:rPr lang="en-US" sz="3200" dirty="0">
                <a:effectLst/>
              </a:rPr>
              <a:t>				</a:t>
            </a:r>
            <a:r>
              <a:rPr lang="en-US" sz="3200" u="sng" dirty="0">
                <a:effectLst/>
              </a:rPr>
              <a:t>44.55 or Better 			44.01 or Better</a:t>
            </a:r>
            <a:endParaRPr lang="en-US" sz="3200" dirty="0">
              <a:effectLst/>
            </a:endParaRPr>
          </a:p>
          <a:p>
            <a:pPr algn="l"/>
            <a:r>
              <a:rPr lang="en-US" sz="2000" dirty="0">
                <a:effectLst/>
              </a:rPr>
              <a:t>	Tyson Gay (44.89)					Derrick Brew (44.53) 			Machel Cedenio (44.01)</a:t>
            </a:r>
          </a:p>
          <a:p>
            <a:pPr algn="l"/>
            <a:r>
              <a:rPr lang="en-US" sz="2000" dirty="0">
                <a:effectLst/>
              </a:rPr>
              <a:t>	Terry </a:t>
            </a:r>
            <a:r>
              <a:rPr lang="en-US" sz="2000" dirty="0" err="1">
                <a:effectLst/>
              </a:rPr>
              <a:t>Gatson</a:t>
            </a:r>
            <a:r>
              <a:rPr lang="en-US" sz="2000" dirty="0">
                <a:effectLst/>
              </a:rPr>
              <a:t> (44.93)				Tony McQuay (44.24)			Jereem Richards (43.78)		M. Hudson-Smith (44.68)				</a:t>
            </a:r>
          </a:p>
        </p:txBody>
      </p:sp>
    </p:spTree>
    <p:extLst>
      <p:ext uri="{BB962C8B-B14F-4D97-AF65-F5344CB8AC3E}">
        <p14:creationId xmlns:p14="http://schemas.microsoft.com/office/powerpoint/2010/main" val="100608214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13004800" cy="889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effectLst/>
              </a:rPr>
              <a:t>Women’s 100m</a:t>
            </a:r>
            <a:endParaRPr lang="en-US" dirty="0">
              <a:effectLst/>
            </a:endParaRPr>
          </a:p>
          <a:p>
            <a:r>
              <a:rPr lang="en-US" u="sng" dirty="0">
                <a:effectLst/>
              </a:rPr>
              <a:t>11.00 or Better</a:t>
            </a:r>
            <a:r>
              <a:rPr lang="en-US" dirty="0">
                <a:effectLst/>
              </a:rPr>
              <a:t>		</a:t>
            </a:r>
            <a:r>
              <a:rPr lang="en-US" u="sng" dirty="0">
                <a:effectLst/>
              </a:rPr>
              <a:t>10.90 or Better</a:t>
            </a:r>
            <a:r>
              <a:rPr lang="en-US" dirty="0">
                <a:effectLst/>
              </a:rPr>
              <a:t>		</a:t>
            </a:r>
            <a:r>
              <a:rPr lang="en-US" u="sng" dirty="0">
                <a:effectLst/>
              </a:rPr>
              <a:t>10.80 or Better</a:t>
            </a:r>
            <a:endParaRPr lang="en-US" dirty="0">
              <a:effectLst/>
            </a:endParaRPr>
          </a:p>
          <a:p>
            <a:pPr algn="l"/>
            <a:r>
              <a:rPr lang="en-US" sz="2000" dirty="0">
                <a:effectLst/>
              </a:rPr>
              <a:t>	Debbie Ferguson (10.97)			Kelly Ann Baptiste (10.84)		Tori Bowie (10.78)</a:t>
            </a:r>
          </a:p>
          <a:p>
            <a:pPr algn="l"/>
            <a:r>
              <a:rPr lang="en-US" sz="2000" dirty="0">
                <a:effectLst/>
              </a:rPr>
              <a:t>	Samantha Henry (11.00)			</a:t>
            </a:r>
            <a:r>
              <a:rPr lang="en-US" sz="1800" dirty="0">
                <a:effectLst/>
              </a:rPr>
              <a:t>Veronica Campbell-Brown</a:t>
            </a:r>
            <a:r>
              <a:rPr lang="en-US" sz="2000" dirty="0">
                <a:effectLst/>
              </a:rPr>
              <a:t> (10.85)</a:t>
            </a:r>
          </a:p>
          <a:p>
            <a:pPr algn="l"/>
            <a:r>
              <a:rPr lang="en-US" sz="2000" dirty="0">
                <a:effectLst/>
              </a:rPr>
              <a:t>	Shaunae Miller Uibo (10.98)		Shalonda Solomon (10.90)</a:t>
            </a:r>
          </a:p>
          <a:p>
            <a:pPr algn="l"/>
            <a:r>
              <a:rPr lang="en-US" sz="2000" dirty="0">
                <a:effectLst/>
              </a:rPr>
              <a:t>	Gina	 Luckenkemper (10.93)		</a:t>
            </a:r>
            <a:r>
              <a:rPr lang="en-US" i="1" dirty="0">
                <a:effectLst/>
              </a:rPr>
              <a:t> </a:t>
            </a:r>
            <a:endParaRPr lang="en-US" dirty="0">
              <a:effectLst/>
            </a:endParaRPr>
          </a:p>
          <a:p>
            <a:r>
              <a:rPr lang="en-US" i="1" dirty="0">
                <a:effectLst/>
              </a:rPr>
              <a:t>Women’s 200m</a:t>
            </a:r>
            <a:endParaRPr lang="en-US" dirty="0">
              <a:effectLst/>
            </a:endParaRPr>
          </a:p>
          <a:p>
            <a:pPr algn="l"/>
            <a:r>
              <a:rPr lang="en-US" sz="3200" dirty="0">
                <a:effectLst/>
              </a:rPr>
              <a:t>	</a:t>
            </a:r>
            <a:r>
              <a:rPr lang="en-US" sz="3200" u="sng" dirty="0">
                <a:effectLst/>
              </a:rPr>
              <a:t>22.34 or Better</a:t>
            </a:r>
            <a:r>
              <a:rPr lang="en-US" sz="3200" dirty="0">
                <a:effectLst/>
              </a:rPr>
              <a:t>			</a:t>
            </a:r>
            <a:r>
              <a:rPr lang="en-US" sz="3200" u="sng" dirty="0">
                <a:effectLst/>
              </a:rPr>
              <a:t>22.20 or Better</a:t>
            </a:r>
            <a:r>
              <a:rPr lang="en-US" sz="3200" dirty="0">
                <a:effectLst/>
              </a:rPr>
              <a:t>			</a:t>
            </a:r>
            <a:r>
              <a:rPr lang="en-US" sz="3200" u="sng" dirty="0">
                <a:effectLst/>
              </a:rPr>
              <a:t>21.80 or Better</a:t>
            </a:r>
            <a:endParaRPr lang="en-US" sz="3200" dirty="0">
              <a:effectLst/>
            </a:endParaRPr>
          </a:p>
          <a:p>
            <a:pPr lvl="2" algn="l"/>
            <a:r>
              <a:rPr lang="en-US" sz="2000" dirty="0">
                <a:effectLst/>
              </a:rPr>
              <a:t>	Debbie Ferguson (22.22)			</a:t>
            </a:r>
            <a:r>
              <a:rPr lang="en-US" sz="2000" dirty="0" err="1">
                <a:effectLst/>
              </a:rPr>
              <a:t>Shalonda</a:t>
            </a:r>
            <a:r>
              <a:rPr lang="en-US" sz="2000" dirty="0">
                <a:effectLst/>
              </a:rPr>
              <a:t> Solomon (22.15)		Shaunae Miller-Uibo(21.74)</a:t>
            </a:r>
          </a:p>
          <a:p>
            <a:pPr lvl="2" algn="l"/>
            <a:r>
              <a:rPr lang="en-US" sz="2000" dirty="0">
                <a:effectLst/>
              </a:rPr>
              <a:t>	Kelly Ann Baptiste (22.32) 									Veronica Campbell (21.74)		Shakima Wimbley (22.34)									Tori Bowie (21.77) </a:t>
            </a:r>
          </a:p>
          <a:p>
            <a:pPr lvl="2" algn="l"/>
            <a:r>
              <a:rPr lang="en-US" sz="2000" dirty="0">
                <a:effectLst/>
              </a:rPr>
              <a:t>	Tiffany Townsend(22.26</a:t>
            </a:r>
          </a:p>
          <a:p>
            <a:pPr lvl="2" algn="l"/>
            <a:r>
              <a:rPr lang="en-US" sz="3200" dirty="0">
                <a:effectLst/>
              </a:rPr>
              <a:t>	</a:t>
            </a:r>
          </a:p>
          <a:p>
            <a:r>
              <a:rPr lang="en-US" sz="3200" i="1" dirty="0">
                <a:effectLst/>
              </a:rPr>
              <a:t>Women’s 400m</a:t>
            </a:r>
            <a:endParaRPr lang="en-US" sz="3200" dirty="0">
              <a:effectLst/>
            </a:endParaRPr>
          </a:p>
          <a:p>
            <a:pPr algn="l"/>
            <a:r>
              <a:rPr lang="en-US" sz="3200" dirty="0">
                <a:effectLst/>
              </a:rPr>
              <a:t>			</a:t>
            </a:r>
            <a:r>
              <a:rPr lang="en-US" sz="3200" u="sng" dirty="0">
                <a:effectLst/>
              </a:rPr>
              <a:t>50.80 or Better</a:t>
            </a:r>
            <a:r>
              <a:rPr lang="en-US" sz="3200" dirty="0">
                <a:effectLst/>
              </a:rPr>
              <a:t>					</a:t>
            </a:r>
            <a:r>
              <a:rPr lang="en-US" sz="3200" u="sng" dirty="0">
                <a:effectLst/>
              </a:rPr>
              <a:t>49.55 Or Better</a:t>
            </a:r>
            <a:endParaRPr lang="en-US" sz="3200" dirty="0">
              <a:effectLst/>
            </a:endParaRPr>
          </a:p>
          <a:p>
            <a:pPr algn="l"/>
            <a:r>
              <a:rPr lang="en-US" sz="2000" dirty="0">
                <a:effectLst/>
              </a:rPr>
              <a:t>			</a:t>
            </a:r>
            <a:r>
              <a:rPr lang="en-US" sz="2000" dirty="0" err="1">
                <a:effectLst/>
              </a:rPr>
              <a:t>Chrisann</a:t>
            </a:r>
            <a:r>
              <a:rPr lang="en-US" sz="2000" dirty="0">
                <a:effectLst/>
              </a:rPr>
              <a:t> Gordon  (50.66)					Shakima Wimbley (49.52)</a:t>
            </a:r>
          </a:p>
          <a:p>
            <a:pPr algn="l"/>
            <a:r>
              <a:rPr lang="en-US" sz="2000" dirty="0">
                <a:effectLst/>
              </a:rPr>
              <a:t>			Jessica Beard (50.69)	</a:t>
            </a:r>
          </a:p>
          <a:p>
            <a:pPr algn="l"/>
            <a:r>
              <a:rPr lang="en-US" sz="2000" dirty="0">
                <a:effectLst/>
              </a:rPr>
              <a:t>			Natasha Hastings (50.80)</a:t>
            </a:r>
          </a:p>
          <a:p>
            <a:pPr algn="l"/>
            <a:r>
              <a:rPr lang="en-US" sz="2000">
                <a:effectLst/>
              </a:rPr>
              <a:t>			Lynna </a:t>
            </a:r>
            <a:r>
              <a:rPr lang="en-US" sz="2000" dirty="0">
                <a:effectLst/>
              </a:rPr>
              <a:t>Irby  </a:t>
            </a:r>
            <a:r>
              <a:rPr lang="en-US" sz="2000">
                <a:effectLst/>
              </a:rPr>
              <a:t>(50.12)</a:t>
            </a:r>
            <a:r>
              <a:rPr lang="en-US" sz="3200" b="1">
                <a:effectLst/>
              </a:rPr>
              <a:t> </a:t>
            </a:r>
            <a:endParaRPr lang="en-US" sz="3200" dirty="0">
              <a:effectLst/>
            </a:endParaRPr>
          </a:p>
          <a:p>
            <a:r>
              <a:rPr lang="en-US" sz="3200" u="sng" dirty="0">
                <a:effectLst/>
              </a:rPr>
              <a:t>48.50 or Better</a:t>
            </a:r>
            <a:endParaRPr lang="en-US" sz="3200" dirty="0">
              <a:effectLst/>
            </a:endParaRPr>
          </a:p>
          <a:p>
            <a:r>
              <a:rPr lang="en-US" sz="2800" dirty="0">
                <a:effectLst/>
              </a:rPr>
              <a:t>Shaunae Miller-Uibo (48.36) #5 Area Record</a:t>
            </a:r>
          </a:p>
        </p:txBody>
      </p:sp>
    </p:spTree>
    <p:extLst>
      <p:ext uri="{BB962C8B-B14F-4D97-AF65-F5344CB8AC3E}">
        <p14:creationId xmlns:p14="http://schemas.microsoft.com/office/powerpoint/2010/main" val="169106839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AC0F-893F-C676-F5F8-24E4D5560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06417" y="1625925"/>
            <a:ext cx="15611393" cy="37604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CF2CE-CB26-78D9-FCE5-3A38D5078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Storytime! Share your Merry-Go-Round experience(s)! : r/80s">
            <a:extLst>
              <a:ext uri="{FF2B5EF4-FFF2-40B4-BE49-F238E27FC236}">
                <a16:creationId xmlns:a16="http://schemas.microsoft.com/office/drawing/2014/main" id="{6C9C65E4-E19D-3F94-3BC9-5F56C091F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35" y="397565"/>
            <a:ext cx="11052313" cy="79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16820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68B61-CDC7-1E10-A84A-335A9DC29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86200"/>
            <a:ext cx="11480800" cy="2540000"/>
          </a:xfrm>
        </p:spPr>
        <p:txBody>
          <a:bodyPr>
            <a:normAutofit fontScale="90000"/>
          </a:bodyPr>
          <a:lstStyle/>
          <a:p>
            <a:pPr algn="l"/>
            <a:br>
              <a:rPr lang="en-US" sz="4800" dirty="0"/>
            </a:br>
            <a:br>
              <a:rPr lang="en-US" sz="4800" dirty="0"/>
            </a:br>
            <a:br>
              <a:rPr lang="en-US" dirty="0"/>
            </a:br>
            <a:br>
              <a:rPr lang="en-US" sz="6600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D69BB-3D59-E909-6637-664C721CB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06487"/>
            <a:ext cx="11480800" cy="6361043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The 5 Phases of the 100m:</a:t>
            </a:r>
          </a:p>
          <a:p>
            <a:pPr algn="l"/>
            <a:endParaRPr lang="en-US" sz="3200" dirty="0"/>
          </a:p>
          <a:p>
            <a:pPr algn="l"/>
            <a:r>
              <a:rPr lang="en-US" sz="3200" b="1" dirty="0"/>
              <a:t>1. </a:t>
            </a:r>
            <a:r>
              <a:rPr lang="en-US" sz="3200" b="1" u="sng" dirty="0"/>
              <a:t>The Block Start.  </a:t>
            </a:r>
            <a:r>
              <a:rPr lang="en-US" sz="3200" b="1" dirty="0"/>
              <a:t>(0m-5m)  </a:t>
            </a:r>
            <a:r>
              <a:rPr lang="en-US" sz="3200" dirty="0"/>
              <a:t>Phase of highest increase of velocity.</a:t>
            </a:r>
          </a:p>
          <a:p>
            <a:pPr algn="l"/>
            <a:endParaRPr lang="en-US" sz="3200" dirty="0"/>
          </a:p>
          <a:p>
            <a:pPr algn="l"/>
            <a:r>
              <a:rPr lang="en-US" sz="3200" b="1" dirty="0"/>
              <a:t>2. </a:t>
            </a:r>
            <a:r>
              <a:rPr lang="en-US" sz="3200" b="1" u="sng" dirty="0"/>
              <a:t>The Drive Phase. (</a:t>
            </a:r>
            <a:r>
              <a:rPr lang="en-US" sz="3200" b="1" dirty="0"/>
              <a:t>5m-25m) </a:t>
            </a:r>
            <a:r>
              <a:rPr lang="en-US" sz="3200" dirty="0"/>
              <a:t>Emphasize the increase in (HV).</a:t>
            </a:r>
          </a:p>
          <a:p>
            <a:pPr algn="l"/>
            <a:endParaRPr lang="en-US" sz="3200" dirty="0"/>
          </a:p>
          <a:p>
            <a:pPr algn="l"/>
            <a:r>
              <a:rPr lang="en-US" sz="3200" b="1" dirty="0"/>
              <a:t>3. </a:t>
            </a:r>
            <a:r>
              <a:rPr lang="en-US" sz="3200" b="1" u="sng" dirty="0"/>
              <a:t>The Transition Phase. (</a:t>
            </a:r>
            <a:r>
              <a:rPr lang="en-US" sz="3200" b="1" dirty="0"/>
              <a:t>25m-40m) </a:t>
            </a:r>
            <a:r>
              <a:rPr lang="en-US" sz="3200" dirty="0"/>
              <a:t>Transition from (HF) to (VF)</a:t>
            </a:r>
          </a:p>
          <a:p>
            <a:pPr algn="l"/>
            <a:endParaRPr lang="en-US" sz="3200" b="1" u="sng" dirty="0"/>
          </a:p>
          <a:p>
            <a:pPr algn="l"/>
            <a:r>
              <a:rPr lang="en-US" sz="3200" b="1" dirty="0"/>
              <a:t>4. </a:t>
            </a:r>
            <a:r>
              <a:rPr lang="en-US" sz="3200" b="1" u="sng" dirty="0"/>
              <a:t>The Maximum Velocity Phase. (</a:t>
            </a:r>
            <a:r>
              <a:rPr lang="en-US" sz="3200" b="1" dirty="0"/>
              <a:t>40m-80m) </a:t>
            </a:r>
            <a:r>
              <a:rPr lang="en-US" sz="3200" dirty="0"/>
              <a:t>Application of (Max VF)</a:t>
            </a:r>
          </a:p>
          <a:p>
            <a:pPr algn="l"/>
            <a:endParaRPr lang="en-US" sz="3200" b="1" dirty="0"/>
          </a:p>
          <a:p>
            <a:pPr algn="l"/>
            <a:r>
              <a:rPr lang="en-US" sz="3200" b="1" dirty="0"/>
              <a:t>5. </a:t>
            </a:r>
            <a:r>
              <a:rPr lang="en-US" sz="3200" b="1" u="sng" dirty="0"/>
              <a:t>The Maintenance Phase. (80</a:t>
            </a:r>
            <a:r>
              <a:rPr lang="en-US" sz="3200" b="1" dirty="0"/>
              <a:t>m-100m) </a:t>
            </a:r>
            <a:r>
              <a:rPr lang="en-US" sz="3200" dirty="0"/>
              <a:t>Rhythmic Continuation of (CNS) coordination.  (Holding proper mechanics to lessen decrease of (HV).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38812125"/>
      </p:ext>
    </p:extLst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URE Athletics Professional Track Club Powerpoint copy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EBEBEB"/>
            </a:solidFill>
            <a:effectLst>
              <a:outerShdw blurRad="50800" dist="25400" dir="5400000" rotWithShape="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PURE Athletics Professional Track Club Powerpoint copy.thmx</Template>
  <TotalTime>1366</TotalTime>
  <Words>765</Words>
  <Application>Microsoft Macintosh PowerPoint</Application>
  <PresentationFormat>Custom</PresentationFormat>
  <Paragraphs>68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Helvetica Neue</vt:lpstr>
      <vt:lpstr>Helvetica Neue Medium</vt:lpstr>
      <vt:lpstr>Times</vt:lpstr>
      <vt:lpstr>PURE Athletics Professional Track Club Powerpoint copy</vt:lpstr>
      <vt:lpstr>Document</vt:lpstr>
      <vt:lpstr>PowerPoint Presentation</vt:lpstr>
      <vt:lpstr>100m Deep Dive  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    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Lance Brauman</cp:lastModifiedBy>
  <cp:revision>23</cp:revision>
  <dcterms:created xsi:type="dcterms:W3CDTF">2015-01-28T18:49:21Z</dcterms:created>
  <dcterms:modified xsi:type="dcterms:W3CDTF">2026-02-05T22:28:22Z</dcterms:modified>
</cp:coreProperties>
</file>