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sdt>
      <w:sdtPr>
        <w:rPr>
          <w:rFonts w:ascii="Arial" w:hAnsi="Arial" w:cs="Arial"/>
          <w:b/>
        </w:rPr>
        <w:id w:val="805429490"/>
        <w:docPartObj>
          <w:docPartGallery w:val="Cover Pages"/>
          <w:docPartUnique/>
        </w:docPartObj>
      </w:sdtPr>
      <w:sdtEndPr/>
      <w:sdtContent>
        <w:p w14:paraId="3BFD029B" w14:textId="122124D7" w:rsidR="00BC0134" w:rsidRPr="00D73C0D" w:rsidRDefault="002D6F8A">
          <w:pPr>
            <w:rPr>
              <w:rFonts w:ascii="Arial" w:hAnsi="Arial" w:cs="Arial"/>
              <w:smallCaps/>
            </w:rPr>
          </w:pPr>
          <w:r>
            <w:rPr>
              <w:noProof/>
            </w:rPr>
            <w:drawing>
              <wp:anchor distT="0" distB="0" distL="114300" distR="114300" simplePos="0" relativeHeight="251688448" behindDoc="0" locked="0" layoutInCell="1" allowOverlap="1" wp14:anchorId="31481D13" wp14:editId="1F456C37">
                <wp:simplePos x="0" y="0"/>
                <wp:positionH relativeFrom="column">
                  <wp:posOffset>5231130</wp:posOffset>
                </wp:positionH>
                <wp:positionV relativeFrom="paragraph">
                  <wp:posOffset>7513320</wp:posOffset>
                </wp:positionV>
                <wp:extent cx="1306830" cy="1306830"/>
                <wp:effectExtent l="0" t="0" r="7620" b="0"/>
                <wp:wrapNone/>
                <wp:docPr id="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olo.Asuncion\AppData\Local\Microsoft\Windows\Temporary Internet Files\Content.IE5\X4T1SDHE\MPj04285660000[1].jpg"/>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1306830" cy="130683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rFonts w:ascii="Arial" w:hAnsi="Arial" w:cs="Arial"/>
              <w:smallCaps/>
              <w:noProof/>
            </w:rPr>
            <mc:AlternateContent>
              <mc:Choice Requires="wps">
                <w:drawing>
                  <wp:anchor distT="0" distB="0" distL="114300" distR="114300" simplePos="0" relativeHeight="251674112" behindDoc="0" locked="0" layoutInCell="1" allowOverlap="1" wp14:anchorId="62619A29" wp14:editId="1C8EFC83">
                    <wp:simplePos x="0" y="0"/>
                    <wp:positionH relativeFrom="column">
                      <wp:posOffset>2295525</wp:posOffset>
                    </wp:positionH>
                    <wp:positionV relativeFrom="paragraph">
                      <wp:posOffset>3561715</wp:posOffset>
                    </wp:positionV>
                    <wp:extent cx="4161155" cy="2089150"/>
                    <wp:effectExtent l="0" t="0" r="0" b="6350"/>
                    <wp:wrapNone/>
                    <wp:docPr id="13" name="Text Box 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161155" cy="208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737CCE" w14:textId="2CD4C4EF" w:rsidR="00E83363" w:rsidRPr="00D73C0D" w:rsidRDefault="002466D3" w:rsidP="00575E0A">
                                <w:pPr>
                                  <w:jc w:val="center"/>
                                  <w:rPr>
                                    <w:rFonts w:ascii="Arial" w:hAnsi="Arial" w:cs="Arial"/>
                                    <w:sz w:val="72"/>
                                    <w:szCs w:val="72"/>
                                  </w:rPr>
                                </w:pPr>
                                <w:sdt>
                                  <w:sdtPr>
                                    <w:rPr>
                                      <w:rStyle w:val="TitleChar"/>
                                    </w:rPr>
                                    <w:id w:val="-2032261107"/>
                                    <w:dataBinding w:prefixMappings="xmlns:ns0='http://schemas.openxmlformats.org/package/2006/metadata/core-properties' xmlns:ns1='http://purl.org/dc/elements/1.1/'" w:xpath="/ns0:coreProperties[1]/ns1:subject[1]" w:storeItemID="{6C3C8BC8-F283-45AE-878A-BAB7291924A1}"/>
                                    <w:text/>
                                  </w:sdtPr>
                                  <w:sdtEndPr>
                                    <w:rPr>
                                      <w:rStyle w:val="TitleChar"/>
                                    </w:rPr>
                                  </w:sdtEndPr>
                                  <w:sdtContent>
                                    <w:proofErr w:type="spellStart"/>
                                    <w:r w:rsidR="00575E0A">
                                      <w:rPr>
                                        <w:rStyle w:val="TitleChar"/>
                                      </w:rPr>
                                      <w:t>Bevolley</w:t>
                                    </w:r>
                                    <w:proofErr w:type="spellEnd"/>
                                    <w:r w:rsidR="00575E0A">
                                      <w:rPr>
                                        <w:rStyle w:val="TitleChar"/>
                                      </w:rPr>
                                      <w:t xml:space="preserve"> Academy            COVID </w:t>
                                    </w:r>
                                    <w:r w:rsidR="00975111">
                                      <w:rPr>
                                        <w:rStyle w:val="TitleChar"/>
                                      </w:rPr>
                                      <w:t>19 Protocol</w:t>
                                    </w:r>
                                  </w:sdtContent>
                                </w:sdt>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2619A29" id="_x0000_t202" coordsize="21600,21600" o:spt="202" path="m,l,21600r21600,l21600,xe">
                    <v:stroke joinstyle="miter"/>
                    <v:path gradientshapeok="t" o:connecttype="rect"/>
                  </v:shapetype>
                  <v:shape id="Text Box 73" o:spid="_x0000_s1026" type="#_x0000_t202" style="position:absolute;margin-left:180.75pt;margin-top:280.45pt;width:327.65pt;height:164.5pt;z-index:251674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wMPya9QEAAMkDAAAOAAAAZHJzL2Uyb0RvYy54bWysU9tu2zAMfR+wfxD0vjhOk16MOEXXosOA&#13;&#10;rhvQ9gMYWY6F2aJGKbGzrx8lp1m2vg17ESSSOjo8PFpeD10rdpq8QVvKfDKVQluFlbGbUr4833+4&#13;&#10;lMIHsBW0aHUp99rL69X7d8veFXqGDbaVJsEg1he9K2UTgiuyzKtGd+An6LTlZI3UQeAjbbKKoGf0&#13;&#10;rs1m0+l51iNVjlBp7zl6NyblKuHXtVbha117HURbSuYW0kppXcc1Wy2h2BC4xqgDDfgHFh0Yy48e&#13;&#10;oe4ggNiSeQPVGUXosQ4ThV2GdW2UTj1wN/n0r26eGnA69cLieHeUyf8/WPW4+0bCVDy7MyksdDyj&#13;&#10;Zz0E8REHcXEW9emdL7jsyXFhGDjOtalX7x5QfffC4m0DdqNviLBvNFTML483s5OrI46PIOv+C1b8&#13;&#10;DmwDJqChpi6Kx3IIRuc57Y+ziVwUB+f5eZ4vFlIozs2ml1f5Ik0vg+L1uiMfPmnsRNyUknj4CR52&#13;&#10;Dz5EOlC8lsTXLN6btk0GaO0fAS6MkUQ/Mh65h2E9HORYY7XnRghHP7H/edMg/ZSiZy+V0v/YAmkp&#13;&#10;2s+WxbjK5/NovnSYLy5mfKDTzPo0A1YxVCmDFOP2NoyG3Toym4ZfGuW3eMMC1ia1FpUeWR14s19S&#13;&#10;xwdvR0OenlPV7x+4+gUAAP//AwBQSwMEFAAGAAgAAAAhAAFWUWnkAAAAEQEAAA8AAABkcnMvZG93&#13;&#10;bnJldi54bWxMj81OwzAQhO9IvIO1SNyoHSBRksapEBVXEOVH4ubG2yQiXkex24S3Z3uCy0qrnZmd&#13;&#10;r9osbhAnnELvSUOyUiCQGm97ajW8vz3d5CBCNGTN4Ak1/GCATX15UZnS+ple8bSLreAQCqXR0MU4&#13;&#10;llKGpkNnwsqPSHw7+MmZyOvUSjuZmcPdIG+VyqQzPfGHzoz42GHzvTs6DR/Ph6/Pe/XSbl06zn5R&#13;&#10;klwhtb6+WrZrHg9rEBGX+OeAMwP3h5qL7f2RbBCDhrssSVmqIc1UAeKsUEnGSHsNeV4UIOtK/iep&#13;&#10;fwEAAP//AwBQSwECLQAUAAYACAAAACEAtoM4kv4AAADhAQAAEwAAAAAAAAAAAAAAAAAAAAAAW0Nv&#13;&#10;bnRlbnRfVHlwZXNdLnhtbFBLAQItABQABgAIAAAAIQA4/SH/1gAAAJQBAAALAAAAAAAAAAAAAAAA&#13;&#10;AC8BAABfcmVscy8ucmVsc1BLAQItABQABgAIAAAAIQCwMPya9QEAAMkDAAAOAAAAAAAAAAAAAAAA&#13;&#10;AC4CAABkcnMvZTJvRG9jLnhtbFBLAQItABQABgAIAAAAIQABVlFp5AAAABEBAAAPAAAAAAAAAAAA&#13;&#10;AAAAAE8EAABkcnMvZG93bnJldi54bWxQSwUGAAAAAAQABADzAAAAYAUAAAAA&#13;&#10;" filled="f" stroked="f">
                    <v:textbox>
                      <w:txbxContent>
                        <w:p w14:paraId="59737CCE" w14:textId="2CD4C4EF" w:rsidR="00E83363" w:rsidRPr="00D73C0D" w:rsidRDefault="002466D3" w:rsidP="00575E0A">
                          <w:pPr>
                            <w:jc w:val="center"/>
                            <w:rPr>
                              <w:rFonts w:ascii="Arial" w:hAnsi="Arial" w:cs="Arial"/>
                              <w:sz w:val="72"/>
                              <w:szCs w:val="72"/>
                            </w:rPr>
                          </w:pPr>
                          <w:sdt>
                            <w:sdtPr>
                              <w:rPr>
                                <w:rStyle w:val="TitleChar"/>
                              </w:rPr>
                              <w:id w:val="-2032261107"/>
                              <w:dataBinding w:prefixMappings="xmlns:ns0='http://schemas.openxmlformats.org/package/2006/metadata/core-properties' xmlns:ns1='http://purl.org/dc/elements/1.1/'" w:xpath="/ns0:coreProperties[1]/ns1:subject[1]" w:storeItemID="{6C3C8BC8-F283-45AE-878A-BAB7291924A1}"/>
                              <w:text/>
                            </w:sdtPr>
                            <w:sdtEndPr>
                              <w:rPr>
                                <w:rStyle w:val="TitleChar"/>
                              </w:rPr>
                            </w:sdtEndPr>
                            <w:sdtContent>
                              <w:proofErr w:type="spellStart"/>
                              <w:r w:rsidR="00575E0A">
                                <w:rPr>
                                  <w:rStyle w:val="TitleChar"/>
                                </w:rPr>
                                <w:t>Bevolley</w:t>
                              </w:r>
                              <w:proofErr w:type="spellEnd"/>
                              <w:r w:rsidR="00575E0A">
                                <w:rPr>
                                  <w:rStyle w:val="TitleChar"/>
                                </w:rPr>
                                <w:t xml:space="preserve"> Academy            COVID </w:t>
                              </w:r>
                              <w:r w:rsidR="00975111">
                                <w:rPr>
                                  <w:rStyle w:val="TitleChar"/>
                                </w:rPr>
                                <w:t>19 Protocol</w:t>
                              </w:r>
                            </w:sdtContent>
                          </w:sdt>
                        </w:p>
                      </w:txbxContent>
                    </v:textbox>
                  </v:shape>
                </w:pict>
              </mc:Fallback>
            </mc:AlternateContent>
          </w:r>
          <w:r w:rsidR="00824BF1">
            <w:rPr>
              <w:rFonts w:ascii="Arial" w:hAnsi="Arial" w:cs="Arial"/>
              <w:smallCaps/>
              <w:noProof/>
            </w:rPr>
            <mc:AlternateContent>
              <mc:Choice Requires="wps">
                <w:drawing>
                  <wp:anchor distT="0" distB="0" distL="114300" distR="114300" simplePos="0" relativeHeight="251684352" behindDoc="0" locked="0" layoutInCell="1" allowOverlap="1" wp14:anchorId="5875DEE3" wp14:editId="61F7656F">
                    <wp:simplePos x="0" y="0"/>
                    <wp:positionH relativeFrom="column">
                      <wp:posOffset>2962861</wp:posOffset>
                    </wp:positionH>
                    <wp:positionV relativeFrom="paragraph">
                      <wp:posOffset>7969885</wp:posOffset>
                    </wp:positionV>
                    <wp:extent cx="2583180" cy="1126490"/>
                    <wp:effectExtent l="0" t="3175" r="1905" b="3810"/>
                    <wp:wrapNone/>
                    <wp:docPr id="12" name="Text Box 8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83180" cy="11264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D8D649B" w14:textId="77777777" w:rsidR="001D5069" w:rsidRPr="00E97B07" w:rsidRDefault="002466D3" w:rsidP="00575E0A">
                                <w:pPr>
                                  <w:pStyle w:val="Names"/>
                                  <w:jc w:val="right"/>
                                </w:pPr>
                                <w:sdt>
                                  <w:sdtPr>
                                    <w:id w:val="-2032261110"/>
                                  </w:sdtPr>
                                  <w:sdtEndPr/>
                                  <w:sdtContent>
                                    <w:r w:rsidR="00575E0A">
                                      <w:t>Version: 1</w:t>
                                    </w:r>
                                  </w:sdtContent>
                                </w:sdt>
                                <w:r w:rsidR="001D5069" w:rsidRPr="00E97B07">
                                  <w:br/>
                                </w:r>
                                <w:r w:rsidR="00575E0A">
                                  <w:t>Dated: 05/20/2020</w:t>
                                </w:r>
                                <w:r w:rsidR="001D5069" w:rsidRPr="00E97B07">
                                  <w:br/>
                                </w:r>
                                <w:sdt>
                                  <w:sdtPr>
                                    <w:id w:val="-2032261108"/>
                                    <w:showingPlcHdr/>
                                  </w:sdtPr>
                                  <w:sdtEndPr/>
                                  <w:sdtContent>
                                    <w:r w:rsidR="00575E0A">
                                      <w:t xml:space="preserve">     </w:t>
                                    </w:r>
                                  </w:sdtContent>
                                </w:sdt>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875DEE3" id="Text Box 83" o:spid="_x0000_s1027" type="#_x0000_t202" style="position:absolute;margin-left:233.3pt;margin-top:627.55pt;width:203.4pt;height:88.7pt;z-index:251684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aaUc8CgIAAPkDAAAOAAAAZHJzL2Uyb0RvYy54bWysU9tu2zAMfR+wfxD0vjh20y414hRdigwD&#13;&#10;ugvQ7gNkWbaF2aJGKbGzrx8lJ1nQvhXTgyCK5BHPIbW6G/uO7RU6Dabg6WzOmTISKm2agv983n5Y&#13;&#10;cua8MJXowKiCH5Tjd+v371aDzVUGLXSVQkYgxuWDLXjrvc2TxMlW9cLNwCpDzhqwF55MbJIKxUDo&#13;&#10;fZdk8/lNMgBWFkEq5+j2YXLydcSvayX997p2yrOu4FSbjzvGvQx7sl6JvEFhWy2PZYg3VNELbejR&#13;&#10;M9SD8ILtUL+C6rVEcFD7mYQ+gbrWUkUOxCadv2Dz1AqrIhcSx9mzTO7/wcpv+x/IdEW9yzgzoqce&#13;&#10;PavRs08wsuVV0GewLqewJ0uBfqR7io1cnX0E+csxA5tWmEbdI8LQKlFRfWnITC5SJxwXQMrhK1T0&#13;&#10;jth5iEBjjX0Qj+RghE59Opx7E2qRdJldL6/SJbkk+dI0u1ncxu4lIj+lW3T+s4KehUPBkZof4cX+&#13;&#10;0flQjshPIeE1B52utrrrooFNuemQ7QUNyjauyOBFWGdCsIGQNiGGm8gzUJtI+rEcJ0lP8pVQHYg4&#13;&#10;wjR/9F/o0AL+4Wyg2Su4+70TqDjrvhgS7zZdLMKwRmNx/TEjAy895aVHGElQBfecTceNnwZ8Z1E3&#13;&#10;Lb00tcvAPQle6yhF6MxU1bF8mq+o0PEvhAG+tGPUvx+7/gsAAP//AwBQSwMEFAAGAAgAAAAhAKGc&#13;&#10;tSfkAAAAEgEAAA8AAABkcnMvZG93bnJldi54bWxMT8tugzAQvFfqP1hbqZeqMSFgEoKJ+lCrXpPm&#13;&#10;Awx2AAWvEXYC+ftuT+1lpd2ZnUexm23Prmb0nUMJy0UEzGDtdIeNhOP3x/MamA8KteodGgk342FX&#13;&#10;3t8VKtduwr25HkLDSAR9riS0IQw5575ujVV+4QaDhJ3caFWgdWy4HtVE4rbncRQJblWH5NCqwby1&#13;&#10;pj4fLlbC6Wt6SjdT9RmO2T4Rr6rLKneT8vFhft/SeNkCC2YOfx/w24HyQ0nBKndB7VkvIRFCEJWA&#13;&#10;OE2XwIiyzlYJsIpOySpOgZcF/1+l/AEAAP//AwBQSwECLQAUAAYACAAAACEAtoM4kv4AAADhAQAA&#13;&#10;EwAAAAAAAAAAAAAAAAAAAAAAW0NvbnRlbnRfVHlwZXNdLnhtbFBLAQItABQABgAIAAAAIQA4/SH/&#13;&#10;1gAAAJQBAAALAAAAAAAAAAAAAAAAAC8BAABfcmVscy8ucmVsc1BLAQItABQABgAIAAAAIQAaaUc8&#13;&#10;CgIAAPkDAAAOAAAAAAAAAAAAAAAAAC4CAABkcnMvZTJvRG9jLnhtbFBLAQItABQABgAIAAAAIQCh&#13;&#10;nLUn5AAAABIBAAAPAAAAAAAAAAAAAAAAAGQEAABkcnMvZG93bnJldi54bWxQSwUGAAAAAAQABADz&#13;&#10;AAAAdQUAAAAA&#13;&#10;" stroked="f">
                    <v:textbox>
                      <w:txbxContent>
                        <w:p w14:paraId="7D8D649B" w14:textId="77777777" w:rsidR="001D5069" w:rsidRPr="00E97B07" w:rsidRDefault="002466D3" w:rsidP="00575E0A">
                          <w:pPr>
                            <w:pStyle w:val="Names"/>
                            <w:jc w:val="right"/>
                          </w:pPr>
                          <w:sdt>
                            <w:sdtPr>
                              <w:id w:val="-2032261110"/>
                            </w:sdtPr>
                            <w:sdtEndPr/>
                            <w:sdtContent>
                              <w:r w:rsidR="00575E0A">
                                <w:t>Version: 1</w:t>
                              </w:r>
                            </w:sdtContent>
                          </w:sdt>
                          <w:r w:rsidR="001D5069" w:rsidRPr="00E97B07">
                            <w:br/>
                          </w:r>
                          <w:r w:rsidR="00575E0A">
                            <w:t>Dated: 05/20/2020</w:t>
                          </w:r>
                          <w:r w:rsidR="001D5069" w:rsidRPr="00E97B07">
                            <w:br/>
                          </w:r>
                          <w:sdt>
                            <w:sdtPr>
                              <w:id w:val="-2032261108"/>
                              <w:showingPlcHdr/>
                            </w:sdtPr>
                            <w:sdtEndPr/>
                            <w:sdtContent>
                              <w:r w:rsidR="00575E0A">
                                <w:t xml:space="preserve">     </w:t>
                              </w:r>
                            </w:sdtContent>
                          </w:sdt>
                        </w:p>
                      </w:txbxContent>
                    </v:textbox>
                  </v:shape>
                </w:pict>
              </mc:Fallback>
            </mc:AlternateContent>
          </w:r>
          <w:r w:rsidR="004341B0">
            <w:rPr>
              <w:rFonts w:ascii="Arial" w:hAnsi="Arial" w:cs="Arial"/>
              <w:noProof/>
              <w:sz w:val="28"/>
              <w:szCs w:val="28"/>
            </w:rPr>
            <mc:AlternateContent>
              <mc:Choice Requires="wps">
                <w:drawing>
                  <wp:anchor distT="0" distB="0" distL="114300" distR="114300" simplePos="0" relativeHeight="251657215" behindDoc="0" locked="0" layoutInCell="0" allowOverlap="1" wp14:anchorId="25532FA8" wp14:editId="67C82940">
                    <wp:simplePos x="0" y="0"/>
                    <wp:positionH relativeFrom="leftMargin">
                      <wp:posOffset>6946572</wp:posOffset>
                    </wp:positionH>
                    <wp:positionV relativeFrom="bottomMargin">
                      <wp:posOffset>-533400</wp:posOffset>
                    </wp:positionV>
                    <wp:extent cx="349250" cy="349250"/>
                    <wp:effectExtent l="0" t="5080" r="3175" b="7620"/>
                    <wp:wrapNone/>
                    <wp:docPr id="14" name="Oval 8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49250" cy="349250"/>
                            </a:xfrm>
                            <a:prstGeom prst="ellipse">
                              <a:avLst/>
                            </a:prstGeom>
                            <a:solidFill>
                              <a:schemeClr val="accent4">
                                <a:lumMod val="100000"/>
                                <a:lumOff val="0"/>
                              </a:schemeClr>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B7ABF2C" w14:textId="77777777" w:rsidR="00B309B2" w:rsidRPr="00E97B07" w:rsidRDefault="00B309B2" w:rsidP="00575E0A">
                                <w:pPr>
                                  <w:pStyle w:val="by"/>
                                  <w:jc w:val="left"/>
                                  <w:rPr>
                                    <w:szCs w:val="40"/>
                                  </w:rPr>
                                </w:pPr>
                              </w:p>
                            </w:txbxContent>
                          </wps:txbx>
                          <wps:bodyPr rot="0" vert="horz" wrap="square" lIns="0" tIns="0" rIns="0" bIns="0" anchor="ctr" anchorCtr="0" upright="1">
                            <a:noAutofit/>
                          </wps:bodyPr>
                        </wps:wsp>
                      </a:graphicData>
                    </a:graphic>
                    <wp14:sizeRelH relativeFrom="page">
                      <wp14:pctWidth>0</wp14:pctWidth>
                    </wp14:sizeRelH>
                    <wp14:sizeRelV relativeFrom="page">
                      <wp14:pctHeight>0</wp14:pctHeight>
                    </wp14:sizeRelV>
                  </wp:anchor>
                </w:drawing>
              </mc:Choice>
              <mc:Fallback>
                <w:pict>
                  <v:oval w14:anchorId="25532FA8" id="Oval 81" o:spid="_x0000_s1028" style="position:absolute;margin-left:546.95pt;margin-top:-42pt;width:27.5pt;height:27.5pt;z-index:251657215;visibility:visible;mso-wrap-style:square;mso-width-percent:0;mso-height-percent:0;mso-wrap-distance-left:9pt;mso-wrap-distance-top:0;mso-wrap-distance-right:9pt;mso-wrap-distance-bottom:0;mso-position-horizontal:absolute;mso-position-horizontal-relative:left-margin-area;mso-position-vertical:absolute;mso-position-vertical-relative:bottom-margin-area;mso-width-percent:0;mso-height-percent:0;mso-width-relative:page;mso-height-relative:page;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851RKFAIAABkEAAAOAAAAZHJzL2Uyb0RvYy54bWysU1Fv0zAQfkfiP1h+p2lLQVvUdJo6DSEN&#13;&#10;NmnwA1zHaSxsnzm7Tcqv52w3ZcAbIg/W3eXu83ffndc3ozXsqDBocA1fzOacKSeh1W7f8K9f7t9c&#13;&#10;cRaicK0w4FTDTyrwm83rV+vB12oJPZhWISMQF+rBN7yP0ddVFWSvrAgz8MrRzw7Qikgu7qsWxUDo&#13;&#10;1lTL+fx9NQC2HkGqECh6V37yTcbvOiXjY9cFFZlpOHGL+cR87tJZbdai3qPwvZZnGuIfWFihHV16&#13;&#10;gboTUbAD6r+grJYIAbo4k2Ar6DotVe6BulnM/+jmuRde5V5InOAvMoX/Bys/H5+Q6ZZmt+LMCUsz&#13;&#10;ejwKw64WSZvBh5pSnv0Tpu6CfwD5LTAH2164vbpFhKFXoiVGOb/6rSA5gUrZbvgELSGLQ4Qs09ih&#13;&#10;TYAkABvzNE6XaagxMknBt6vr5TuamaRfZ5sYVaKeij2G+EGBZclouDJG+5D0ErU4PoRYsqeszB+M&#13;&#10;bu+1MdlJO6a2Bhn1S9ykVC6ucrk5WCJc4ot5+sqiUJzWqcRziNjkVU0wmVt4eYNx6R4H6cZCJkWy&#13;&#10;RkmWIm8cd2MewHISfAftiURDKNtKr4uMHvAHZwNtasPD94NAxZn56Ej4tNaTgZOxmwzhJJU2XEbk&#13;&#10;rDjbWB7AwaPe94S9yE07uKXxdDrrlkZXeJwJ0/7lBs9vJS34Sz9n/XrRm58AAAD//wMAUEsDBBQA&#13;&#10;BgAIAAAAIQD/mAi54gAAABIBAAAPAAAAZHJzL2Rvd25yZXYueG1sTE/LTsMwELwj8Q/WInFr7T6E&#13;&#10;kjROhYoQ4tgW7m68iaPGdoidJvl7tie4rDSzs7Mz+X6yLbthHxrvJKyWAhi60uvG1RK+zu+LBFiI&#13;&#10;ymnVeocSZgywLx4fcpVpP7oj3k6xZmTiQqYkmBi7jPNQGrQqLH2HjnaV762KBPua616NZG5bvhbi&#13;&#10;hVvVOPpgVIcHg+X1NFgJ46H6PpqPft7Mn7odrj9oqw6lfH6a3nY0XnfAIk7x7wLuHSg/FBTs4gen&#13;&#10;A2sJi3STklbCItlStbtktU2IuhC1TgXwIuf/qxS/AAAA//8DAFBLAQItABQABgAIAAAAIQC2gziS&#13;&#10;/gAAAOEBAAATAAAAAAAAAAAAAAAAAAAAAABbQ29udGVudF9UeXBlc10ueG1sUEsBAi0AFAAGAAgA&#13;&#10;AAAhADj9If/WAAAAlAEAAAsAAAAAAAAAAAAAAAAALwEAAF9yZWxzLy5yZWxzUEsBAi0AFAAGAAgA&#13;&#10;AAAhALznVEoUAgAAGQQAAA4AAAAAAAAAAAAAAAAALgIAAGRycy9lMm9Eb2MueG1sUEsBAi0AFAAG&#13;&#10;AAgAAAAhAP+YCLniAAAAEgEAAA8AAAAAAAAAAAAAAAAAbgQAAGRycy9kb3ducmV2LnhtbFBLBQYA&#13;&#10;AAAABAAEAPMAAAB9BQAAAAA=&#13;&#10;" o:allowincell="f" fillcolor="#f9b639 [3207]" stroked="f">
                    <v:textbox inset="0,0,0,0">
                      <w:txbxContent>
                        <w:p w14:paraId="6B7ABF2C" w14:textId="77777777" w:rsidR="00B309B2" w:rsidRPr="00E97B07" w:rsidRDefault="00B309B2" w:rsidP="00575E0A">
                          <w:pPr>
                            <w:pStyle w:val="by"/>
                            <w:jc w:val="left"/>
                            <w:rPr>
                              <w:szCs w:val="40"/>
                            </w:rPr>
                          </w:pPr>
                        </w:p>
                      </w:txbxContent>
                    </v:textbox>
                    <w10:wrap anchorx="margin" anchory="margin"/>
                  </v:oval>
                </w:pict>
              </mc:Fallback>
            </mc:AlternateContent>
          </w:r>
          <w:r w:rsidR="00247F4D">
            <w:rPr>
              <w:rFonts w:ascii="Arial" w:hAnsi="Arial" w:cs="Arial"/>
              <w:noProof/>
              <w:sz w:val="28"/>
              <w:szCs w:val="28"/>
            </w:rPr>
            <w:drawing>
              <wp:anchor distT="0" distB="0" distL="114300" distR="114300" simplePos="0" relativeHeight="251658240" behindDoc="0" locked="0" layoutInCell="1" allowOverlap="1" wp14:anchorId="799AE57D" wp14:editId="3494A15B">
                <wp:simplePos x="0" y="0"/>
                <wp:positionH relativeFrom="column">
                  <wp:posOffset>-1025155</wp:posOffset>
                </wp:positionH>
                <wp:positionV relativeFrom="paragraph">
                  <wp:posOffset>-233916</wp:posOffset>
                </wp:positionV>
                <wp:extent cx="5308481" cy="7459463"/>
                <wp:effectExtent l="38100" t="0" r="25519" b="2732287"/>
                <wp:wrapNone/>
                <wp:docPr id="3" name="Picture 1" descr="C:\Users\paolo.asuncion\AppData\Local\Microsoft\Windows\Temporary Internet Files\Content.IE5\2USNFJQ8\MPj04285650000[1].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olo.asuncion\AppData\Local\Microsoft\Windows\Temporary Internet Files\Content.IE5\2USNFJQ8\MPj04285650000[1].jpg"/>
                        <pic:cNvPicPr>
                          <a:picLocks noChangeAspect="1" noChangeArrowheads="1"/>
                        </pic:cNvPicPr>
                      </pic:nvPicPr>
                      <pic:blipFill>
                        <a:blip r:embed="rId14"/>
                        <a:srcRect l="51451" t="4428" r="6664" b="19744"/>
                        <a:stretch>
                          <a:fillRect/>
                        </a:stretch>
                      </pic:blipFill>
                      <pic:spPr bwMode="auto">
                        <a:xfrm>
                          <a:off x="0" y="0"/>
                          <a:ext cx="5308481" cy="7459463"/>
                        </a:xfrm>
                        <a:prstGeom prst="roundRect">
                          <a:avLst>
                            <a:gd name="adj" fmla="val 8594"/>
                          </a:avLst>
                        </a:prstGeom>
                        <a:solidFill>
                          <a:srgbClr val="FFFFFF">
                            <a:shade val="85000"/>
                          </a:srgbClr>
                        </a:solidFill>
                        <a:ln>
                          <a:noFill/>
                        </a:ln>
                        <a:effectLst>
                          <a:reflection blurRad="6350" stA="52000" endA="300" endPos="35000" dir="5400000" sy="-100000" algn="bl" rotWithShape="0"/>
                        </a:effectLst>
                      </pic:spPr>
                    </pic:pic>
                  </a:graphicData>
                </a:graphic>
              </wp:anchor>
            </w:drawing>
          </w:r>
          <w:r w:rsidR="00240FAE" w:rsidRPr="00D73C0D">
            <w:rPr>
              <w:rFonts w:ascii="Arial" w:hAnsi="Arial" w:cs="Arial"/>
              <w:b/>
            </w:rPr>
            <w:br w:type="page"/>
          </w:r>
        </w:p>
      </w:sdtContent>
    </w:sdt>
    <w:p w14:paraId="7459D065" w14:textId="3A730995" w:rsidR="006F5B78" w:rsidRPr="00E97B07" w:rsidRDefault="006F5B78" w:rsidP="00E97B07">
      <w:pPr>
        <w:pStyle w:val="Heading1"/>
      </w:pPr>
      <w:r w:rsidRPr="00E97B07">
        <w:lastRenderedPageBreak/>
        <w:t>TABLE OF CONTENTS</w:t>
      </w:r>
    </w:p>
    <w:p w14:paraId="7623DF6D" w14:textId="7C943066" w:rsidR="006F5B78" w:rsidRPr="00E97B07" w:rsidRDefault="006F5B78" w:rsidP="00883E5C">
      <w:pPr>
        <w:pStyle w:val="Level1"/>
      </w:pPr>
      <w:r w:rsidRPr="00E97B07">
        <w:rPr>
          <w:webHidden/>
        </w:rPr>
        <w:tab/>
      </w:r>
    </w:p>
    <w:p w14:paraId="593F586D" w14:textId="787F6876" w:rsidR="006F5B78" w:rsidRPr="00E97B07" w:rsidRDefault="00883E5C" w:rsidP="00E97B07">
      <w:pPr>
        <w:pStyle w:val="Level2"/>
      </w:pPr>
      <w:r>
        <w:t>Covid 19 bevolley mission</w:t>
      </w:r>
      <w:r w:rsidR="006F5B78" w:rsidRPr="00E97B07">
        <w:rPr>
          <w:webHidden/>
        </w:rPr>
        <w:tab/>
      </w:r>
      <w:r>
        <w:rPr>
          <w:webHidden/>
        </w:rPr>
        <w:t>2</w:t>
      </w:r>
    </w:p>
    <w:p w14:paraId="47B94D1E" w14:textId="2CEF2981" w:rsidR="006F5B78" w:rsidRPr="00E97B07" w:rsidRDefault="00883E5C" w:rsidP="00883E5C">
      <w:pPr>
        <w:pStyle w:val="Level2"/>
      </w:pPr>
      <w:r>
        <w:t>bevolley protocol for covid 19 training 2020</w:t>
      </w:r>
      <w:r w:rsidR="006F5B78" w:rsidRPr="00E97B07">
        <w:rPr>
          <w:webHidden/>
        </w:rPr>
        <w:tab/>
      </w:r>
      <w:r>
        <w:rPr>
          <w:webHidden/>
        </w:rPr>
        <w:t>3</w:t>
      </w:r>
    </w:p>
    <w:p w14:paraId="2AD06286" w14:textId="492A55C7" w:rsidR="006F5B78" w:rsidRPr="00E97B07" w:rsidRDefault="00883E5C" w:rsidP="00E97B07">
      <w:pPr>
        <w:pStyle w:val="Level2"/>
      </w:pPr>
      <w:r>
        <w:t>equipment handling protocol</w:t>
      </w:r>
      <w:r w:rsidR="006F5B78" w:rsidRPr="00E97B07">
        <w:rPr>
          <w:webHidden/>
        </w:rPr>
        <w:tab/>
      </w:r>
      <w:r>
        <w:rPr>
          <w:webHidden/>
        </w:rPr>
        <w:t>4</w:t>
      </w:r>
    </w:p>
    <w:p w14:paraId="1760745E" w14:textId="44FC08A2" w:rsidR="006F5B78" w:rsidRPr="00E97B07" w:rsidRDefault="00883E5C" w:rsidP="00E97B07">
      <w:pPr>
        <w:pStyle w:val="Level2"/>
      </w:pPr>
      <w:r>
        <w:t>social distance protocol</w:t>
      </w:r>
      <w:r w:rsidR="006F5B78" w:rsidRPr="00E97B07">
        <w:rPr>
          <w:webHidden/>
        </w:rPr>
        <w:tab/>
      </w:r>
      <w:r>
        <w:rPr>
          <w:webHidden/>
        </w:rPr>
        <w:t>5</w:t>
      </w:r>
    </w:p>
    <w:p w14:paraId="002687A8" w14:textId="3B937089" w:rsidR="006F5B78" w:rsidRPr="00E97B07" w:rsidRDefault="00883E5C" w:rsidP="00E97B07">
      <w:pPr>
        <w:pStyle w:val="Level2"/>
      </w:pPr>
      <w:r>
        <w:t>woodlawn court stations</w:t>
      </w:r>
      <w:r w:rsidR="006F5B78" w:rsidRPr="00E97B07">
        <w:rPr>
          <w:webHidden/>
        </w:rPr>
        <w:tab/>
      </w:r>
      <w:r>
        <w:rPr>
          <w:webHidden/>
        </w:rPr>
        <w:t>6</w:t>
      </w:r>
    </w:p>
    <w:p w14:paraId="612EF805" w14:textId="1BF215C7" w:rsidR="006F5B78" w:rsidRPr="00E97B07" w:rsidRDefault="00883E5C" w:rsidP="00E97B07">
      <w:pPr>
        <w:pStyle w:val="Level2"/>
      </w:pPr>
      <w:r>
        <w:t>bevolley athletes practice guideline</w:t>
      </w:r>
      <w:r w:rsidR="006F5B78" w:rsidRPr="00E97B07">
        <w:rPr>
          <w:webHidden/>
        </w:rPr>
        <w:tab/>
      </w:r>
      <w:r>
        <w:rPr>
          <w:webHidden/>
        </w:rPr>
        <w:t>7</w:t>
      </w:r>
    </w:p>
    <w:p w14:paraId="61EDB64D" w14:textId="2E6225DA" w:rsidR="006F5B78" w:rsidRPr="00E97B07" w:rsidRDefault="00883E5C" w:rsidP="00E97B07">
      <w:pPr>
        <w:pStyle w:val="Level2"/>
      </w:pPr>
      <w:r>
        <w:t>waiver</w:t>
      </w:r>
      <w:r w:rsidR="006F5B78" w:rsidRPr="00E97B07">
        <w:rPr>
          <w:webHidden/>
        </w:rPr>
        <w:tab/>
      </w:r>
      <w:r>
        <w:rPr>
          <w:webHidden/>
        </w:rPr>
        <w:t>8</w:t>
      </w:r>
    </w:p>
    <w:p w14:paraId="77779211" w14:textId="23BAE7FF" w:rsidR="006F5B78" w:rsidRPr="00686718" w:rsidRDefault="006F5B78" w:rsidP="00686718">
      <w:r w:rsidRPr="00686718">
        <w:br w:type="page"/>
      </w:r>
    </w:p>
    <w:p w14:paraId="31D3EE16" w14:textId="67041B90" w:rsidR="00A66CBA" w:rsidRPr="00686718" w:rsidRDefault="00894293" w:rsidP="00FD21B9">
      <w:pPr>
        <w:pStyle w:val="Label"/>
      </w:pPr>
      <w:r>
        <w:lastRenderedPageBreak/>
        <w:drawing>
          <wp:anchor distT="0" distB="0" distL="114300" distR="114300" simplePos="0" relativeHeight="251672063" behindDoc="1" locked="0" layoutInCell="1" allowOverlap="1" wp14:anchorId="0D08848D" wp14:editId="384414B5">
            <wp:simplePos x="0" y="0"/>
            <wp:positionH relativeFrom="column">
              <wp:posOffset>3999334</wp:posOffset>
            </wp:positionH>
            <wp:positionV relativeFrom="paragraph">
              <wp:posOffset>-482321</wp:posOffset>
            </wp:positionV>
            <wp:extent cx="2532185" cy="2532185"/>
            <wp:effectExtent l="0" t="0" r="0" b="0"/>
            <wp:wrapNone/>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olo.Asuncion\AppData\Local\Microsoft\Windows\Temporary Internet Files\Content.IE5\X4T1SDHE\MPj04285660000[1].jpg"/>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2535246" cy="2535246"/>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00A66CBA">
        <mc:AlternateContent>
          <mc:Choice Requires="wps">
            <w:drawing>
              <wp:anchor distT="0" distB="0" distL="114300" distR="114300" simplePos="0" relativeHeight="251686400" behindDoc="0" locked="0" layoutInCell="1" allowOverlap="1" wp14:anchorId="6F3823CB" wp14:editId="3A94EDA8">
                <wp:simplePos x="0" y="0"/>
                <wp:positionH relativeFrom="column">
                  <wp:posOffset>1182530</wp:posOffset>
                </wp:positionH>
                <wp:positionV relativeFrom="paragraph">
                  <wp:posOffset>950079</wp:posOffset>
                </wp:positionV>
                <wp:extent cx="370840" cy="263162"/>
                <wp:effectExtent l="0" t="0" r="0" b="3810"/>
                <wp:wrapNone/>
                <wp:docPr id="20" name="AutoShape 7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flipV="1">
                          <a:off x="0" y="0"/>
                          <a:ext cx="370840" cy="263162"/>
                        </a:xfrm>
                        <a:prstGeom prst="rightArrow">
                          <a:avLst>
                            <a:gd name="adj1" fmla="val 50000"/>
                            <a:gd name="adj2" fmla="val 55725"/>
                          </a:avLst>
                        </a:prstGeom>
                        <a:solidFill>
                          <a:srgbClr val="0070C0"/>
                        </a:solidFill>
                        <a:ln>
                          <a:noFill/>
                        </a:ln>
                        <a:extLst>
                          <a:ext uri="{91240B29-F687-4F45-9708-019B960494DF}">
                            <a14:hiddenLine xmlns:a14="http://schemas.microsoft.com/office/drawing/2010/main" w="9525">
                              <a:solidFill>
                                <a:schemeClr val="tx1">
                                  <a:lumMod val="100000"/>
                                  <a:lumOff val="0"/>
                                </a:schemeClr>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4BA670FC"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utoShape 79" o:spid="_x0000_s1026" type="#_x0000_t13" style="position:absolute;margin-left:93.1pt;margin-top:74.8pt;width:29.2pt;height:20.7pt;flip:y;z-index:2516864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iZ5pzJAIAAD0EAAAOAAAAZHJzL2Uyb0RvYy54bWysU01v2zAMvQ/YfxB0X/zRfLRGnKJI0WFA&#13;&#10;txXotrsiybY2WdQkJU7360fJbpput2E+CKZIPj4+iuvrY6/JQTqvwNS0mOWUSMNBKNPW9OuXu3eX&#13;&#10;lPjAjGAajKzpk/T0evP2zXqwlSyhAy2kIwhifDXYmnYh2CrLPO9kz/wMrDTobMD1LKDp2kw4NiB6&#13;&#10;r7Myz5fZAE5YB1x6j7e3o5NuEn7TSB4+N42XgeiaIreQTpfOXTyzzZpVrWO2U3yiwf6BRc+UwaIn&#13;&#10;qFsWGNk79RdUr7gDD02YcegzaBrFZeoBuynyP7p57JiVqRcUx9uTTP7/wfJPhwdHlKhpifIY1uOM&#13;&#10;bvYBUmmyuooCDdZXGPdoH1xs0dt74D88MbDtmGnljXMwdJIJpFXE+OxVQjQ8ppLd8BEEwjOET1od&#13;&#10;G9eTRiv7LSZGaNSDHNNwnk7DkcdAOF5erPLLOXLk6CqXF8WyTLVYFWFisnU+vJfQk/hTU6faLiRu&#13;&#10;CZod7n1IExJTm0x8Lyhpeo0DPzBNFjl+04M4iylfxSxW5WKqOyFmL5WTOqCVuFNaJ8O1u612BOGx&#13;&#10;n3yVb1MBTPHnYdrEYAMxLerHqniTZIzKjRPYgXhCFR2Mbxh3Dn86cL8oGfD91tT/3DMnKdEfDE7i&#13;&#10;qphHtUIy5kgbDXfu2Z17mOEIVdNAyfi7DeOS7G3S8XlABuLjaFR4HvPIaiKLbzSxn/YpLsG5naJe&#13;&#10;tn7zGwAA//8DAFBLAwQUAAYACAAAACEAq5Y3zuEAAAAQAQAADwAAAGRycy9kb3ducmV2LnhtbExP&#13;&#10;wU7DMAy9I/EPkZG4sXRVVK1d0wkNuCABYiDOWeOl1ZqkNNka/h5zYhfrPfv5+bneJDuwM06h907C&#13;&#10;cpEBQ9d63Tsj4fPj6W4FLETltBq8Qwk/GGDTXF/VqtJ+du943kXDyMSFSknoYhwrzkPboVVh4Ud0&#13;&#10;NDv4yapIdDJcT2omczvwPMsKblXv6EKnRtx22B53Jyth+zV9a22e+ePbiymTSOI1zkLK25v0sKZy&#13;&#10;vwYWMcX/Dfj7gfJDQ8H2/uR0YAPxVZGTlIAoC2CkyIUgsKdOucyANzW/fKT5BQAA//8DAFBLAQIt&#13;&#10;ABQABgAIAAAAIQC2gziS/gAAAOEBAAATAAAAAAAAAAAAAAAAAAAAAABbQ29udGVudF9UeXBlc10u&#13;&#10;eG1sUEsBAi0AFAAGAAgAAAAhADj9If/WAAAAlAEAAAsAAAAAAAAAAAAAAAAALwEAAF9yZWxzLy5y&#13;&#10;ZWxzUEsBAi0AFAAGAAgAAAAhACJnmnMkAgAAPQQAAA4AAAAAAAAAAAAAAAAALgIAAGRycy9lMm9E&#13;&#10;b2MueG1sUEsBAi0AFAAGAAgAAAAhAKuWN87hAAAAEAEAAA8AAAAAAAAAAAAAAAAAfgQAAGRycy9k&#13;&#10;b3ducmV2LnhtbFBLBQYAAAAABAAEAPMAAACMBQAAAAA=&#13;&#10;" adj="13058" fillcolor="#0070c0" stroked="f" strokecolor="black [3213]"/>
            </w:pict>
          </mc:Fallback>
        </mc:AlternateContent>
      </w:r>
      <w:r w:rsidR="00575E0A">
        <mc:AlternateContent>
          <mc:Choice Requires="wps">
            <w:drawing>
              <wp:anchor distT="0" distB="0" distL="114300" distR="114300" simplePos="0" relativeHeight="251676160" behindDoc="0" locked="0" layoutInCell="1" allowOverlap="1" wp14:anchorId="7FD90C7E" wp14:editId="44C14731">
                <wp:simplePos x="0" y="0"/>
                <wp:positionH relativeFrom="column">
                  <wp:posOffset>2540000</wp:posOffset>
                </wp:positionH>
                <wp:positionV relativeFrom="paragraph">
                  <wp:posOffset>1049655</wp:posOffset>
                </wp:positionV>
                <wp:extent cx="370840" cy="166370"/>
                <wp:effectExtent l="6350" t="1905" r="3810" b="3175"/>
                <wp:wrapNone/>
                <wp:docPr id="11" name="AutoShape 7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70840" cy="166370"/>
                        </a:xfrm>
                        <a:prstGeom prst="rightArrow">
                          <a:avLst>
                            <a:gd name="adj1" fmla="val 50000"/>
                            <a:gd name="adj2" fmla="val 55725"/>
                          </a:avLst>
                        </a:prstGeom>
                        <a:solidFill>
                          <a:srgbClr val="0070C0"/>
                        </a:solidFill>
                        <a:ln>
                          <a:noFill/>
                        </a:ln>
                        <a:extLst>
                          <a:ext uri="{91240B29-F687-4F45-9708-019B960494DF}">
                            <a14:hiddenLine xmlns:a14="http://schemas.microsoft.com/office/drawing/2010/main" w="9525">
                              <a:solidFill>
                                <a:schemeClr val="tx1">
                                  <a:lumMod val="100000"/>
                                  <a:lumOff val="0"/>
                                </a:schemeClr>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1817EA5" id="AutoShape 79" o:spid="_x0000_s1026" type="#_x0000_t13" style="position:absolute;margin-left:200pt;margin-top:82.65pt;width:29.2pt;height:13.1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I1ewaHAIAADMEAAAOAAAAZHJzL2Uyb0RvYy54bWysU9tuEzEQfUfiHyy/k92EXNpVNlWVqgip&#13;&#10;0EqFD5jY3gt4bTN2silfz9i7CSm8IfxgeTzjM2fOjNc3x06zg0LfWlPy6STnTBlhZWvqkn/9cv/u&#13;&#10;ijMfwEjQ1qiSvyjPbzZv36x7V6iZbayWChmBGF/0ruRNCK7IMi8a1YGfWKcMOSuLHQQysc4kQk/o&#13;&#10;nc5meb7MeovSoRXKe7q9G5x8k/CrSonwWFVeBaZLTtxC2jHtu7hnmzUUNYJrWjHSgH9g0UFrKOkZ&#13;&#10;6g4CsD22f0F1rUDrbRUmwnaZrapWqFQDVTPN/6jmuQGnUi0kjndnmfz/gxWfD0/IWkm9m3JmoKMe&#13;&#10;3e6DTanZ6joK1DtfUNyze8JYoncPVnz3zNhtA6ZWt4i2bxRIojWN8dmrB9Hw9JTt+k9WEjwQfNLq&#13;&#10;WGEXAUkFdkwteTm3RB0DE3T5fpVfzalxglzT5ZLMlAGK02OHPnxQtmPxUHJs6yYkRikFHB58SH2R&#13;&#10;Y3Egv1GhVaepzQfQbJHTGsfgImb2Kmaxmi3GvCNiBsUpc9LE6lbet1onA+vdViMjeKonX+XbE2l/&#13;&#10;GaZNDDY2PouqQRFvknhRr0H3nZUvpB3aYXLpp9GhsfiTs56mtuT+xx5QcaY/GtL/ejqPaoVkzIk2&#13;&#10;GXjp2V16wAiCKnngbDhuw/A19i7pGPs5cIwjUbXh1NyB1UiWJjOxH39RHP1LO0X9/uubXwAAAP//&#13;&#10;AwBQSwMEFAAGAAgAAAAhAJkpO6bkAAAAEAEAAA8AAABkcnMvZG93bnJldi54bWxMj0FPwzAMhe9I&#13;&#10;/IfISFwmlgzabXRNJwSCGwc2mMQta0xbrXGqJNvKv8ec4GLJfvbz98r16HpxwhA7TxpmUwUCqfa2&#13;&#10;o0bD+/b5ZgkiJkPW9J5QwzdGWFeXF6UprD/TG542qRFsQrEwGtqUhkLKWLfoTJz6AYm1Lx+cSdyG&#13;&#10;Rtpgzmzuenmr1Fw60xF/aM2Ajy3Wh83RaQhp0R1e5G7yWn9sM4qfjBQnWl9fjU8rLg8rEAnH9HcB&#13;&#10;vxmYHyoG2/sj2Sh6DZlSHCixMM/vQPBGli8zEHue3M9ykFUp/wepfgAAAP//AwBQSwECLQAUAAYA&#13;&#10;CAAAACEAtoM4kv4AAADhAQAAEwAAAAAAAAAAAAAAAAAAAAAAW0NvbnRlbnRfVHlwZXNdLnhtbFBL&#13;&#10;AQItABQABgAIAAAAIQA4/SH/1gAAAJQBAAALAAAAAAAAAAAAAAAAAC8BAABfcmVscy8ucmVsc1BL&#13;&#10;AQItABQABgAIAAAAIQBI1ewaHAIAADMEAAAOAAAAAAAAAAAAAAAAAC4CAABkcnMvZTJvRG9jLnht&#13;&#10;bFBLAQItABQABgAIAAAAIQCZKTum5AAAABABAAAPAAAAAAAAAAAAAAAAAHYEAABkcnMvZG93bnJl&#13;&#10;di54bWxQSwUGAAAAAAQABADzAAAAhwUAAAAA&#13;&#10;" fillcolor="#0070c0" stroked="f" strokecolor="black [3213]"/>
            </w:pict>
          </mc:Fallback>
        </mc:AlternateContent>
      </w:r>
      <w:r w:rsidR="00575E0A">
        <mc:AlternateContent>
          <mc:Choice Requires="wps">
            <w:drawing>
              <wp:anchor distT="0" distB="0" distL="114300" distR="114300" simplePos="0" relativeHeight="251677184" behindDoc="0" locked="0" layoutInCell="1" allowOverlap="1" wp14:anchorId="45D501BC" wp14:editId="17B06875">
                <wp:simplePos x="0" y="0"/>
                <wp:positionH relativeFrom="column">
                  <wp:posOffset>3920490</wp:posOffset>
                </wp:positionH>
                <wp:positionV relativeFrom="paragraph">
                  <wp:posOffset>1076960</wp:posOffset>
                </wp:positionV>
                <wp:extent cx="370840" cy="166370"/>
                <wp:effectExtent l="5715" t="635" r="4445" b="4445"/>
                <wp:wrapNone/>
                <wp:docPr id="10" name="AutoShape 8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70840" cy="166370"/>
                        </a:xfrm>
                        <a:prstGeom prst="rightArrow">
                          <a:avLst>
                            <a:gd name="adj1" fmla="val 50000"/>
                            <a:gd name="adj2" fmla="val 55725"/>
                          </a:avLst>
                        </a:prstGeom>
                        <a:solidFill>
                          <a:srgbClr val="0070C0"/>
                        </a:solidFill>
                        <a:ln>
                          <a:noFill/>
                        </a:ln>
                        <a:extLst>
                          <a:ext uri="{91240B29-F687-4F45-9708-019B960494DF}">
                            <a14:hiddenLine xmlns:a14="http://schemas.microsoft.com/office/drawing/2010/main" w="9525">
                              <a:solidFill>
                                <a:schemeClr val="tx1">
                                  <a:lumMod val="100000"/>
                                  <a:lumOff val="0"/>
                                </a:schemeClr>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4225FD8" id="AutoShape 80" o:spid="_x0000_s1026" type="#_x0000_t13" style="position:absolute;margin-left:308.7pt;margin-top:84.8pt;width:29.2pt;height:13.1pt;z-index:25167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81+39HAIAADMEAAAOAAAAZHJzL2Uyb0RvYy54bWysU9uOEzEMfUfiH6K805kpbbeMOl2tulqE&#13;&#10;tMBKCx/gJpkLZJLgpJ2Wr8dJp6ULb4g8RHHsHB8fO6vbQ6/ZXqHvrKl4Mck5U0ZY2Zmm4l+/PLxZ&#13;&#10;cuYDGAnaGlXxo/L8dv361WpwpZra1mqpkBGI8eXgKt6G4Mos86JVPfiJdcqQs7bYQyATm0wiDITe&#13;&#10;62ya54tssCgdWqG8p9v7k5OvE35dKxE+17VXgemKE7eQdkz7Nu7ZegVlg+DaTow04B9Y9NAZSnqB&#13;&#10;uocAbIfdX1B9J9B6W4eJsH1m67oTKtVA1RT5H9U8t+BUqoXE8e4ik/9/sOLT/glZJ6l3JI+Bnnp0&#13;&#10;tws2pWbLJNDgfElxz+4JY4nePVrx3TNjNy2YRt0h2qFVIIlWEQXNXjyIhqenbDt8tJLggeCTVoca&#13;&#10;+whIKrBDasnx0hJ1CEzQ5dubfDkjZoJcxWJBZsoA5fmxQx/eK9uzeKg4dk0bEqOUAvaPPqS+yLE4&#13;&#10;kN8KzupeU5v3oNk8pzWOwVXM9EXM/GY6H/OOiBmU58xJE6s7+dBpnQxsthuNjOCpnvwm35xJ++sw&#13;&#10;bWKwsfFZVA3KeJPEi3rFEfbl1sojaYf2NLn00+jQWvzJ2UBTW3H/YweoONMfDOn/rphFtUIyZkSb&#13;&#10;DLz2bK89YARBVTxwdjpuwulr7FzSMfbzxDGORN2Fc3NPrEayNJmJ/fiL4uhf2ynq919f/wIAAP//&#13;&#10;AwBQSwMEFAAGAAgAAAAhADeLdTDiAAAAEAEAAA8AAABkcnMvZG93bnJldi54bWxMT8FOwzAMvSPx&#13;&#10;D5GRuEwsHRrp1jWdEAhuHLbBJG5ZY9pqjVMl2Vb+HnOCi2X7PT+/V65H14szhth50jCbZiCQam87&#13;&#10;ajS8717uFiBiMmRN7wk1fGOEdXV9VZrC+gtt8LxNjWARioXR0KY0FFLGukVn4tQPSIx9+eBM4jE0&#13;&#10;0gZzYXHXy/ssU9KZjvhDawZ8arE+bk9OQ0h5d3yV+8lb/bGbU/xkS3Gi9e3N+Lzi8rgCkXBMfxfw&#13;&#10;m4H9Q8XGDv5ENopeg5rlc6YyoJYKBDNU/sCJDrxZciOrUv4PUv0AAAD//wMAUEsBAi0AFAAGAAgA&#13;&#10;AAAhALaDOJL+AAAA4QEAABMAAAAAAAAAAAAAAAAAAAAAAFtDb250ZW50X1R5cGVzXS54bWxQSwEC&#13;&#10;LQAUAAYACAAAACEAOP0h/9YAAACUAQAACwAAAAAAAAAAAAAAAAAvAQAAX3JlbHMvLnJlbHNQSwEC&#13;&#10;LQAUAAYACAAAACEAvNft/RwCAAAzBAAADgAAAAAAAAAAAAAAAAAuAgAAZHJzL2Uyb0RvYy54bWxQ&#13;&#10;SwECLQAUAAYACAAAACEAN4t1MOIAAAAQAQAADwAAAAAAAAAAAAAAAAB2BAAAZHJzL2Rvd25yZXYu&#13;&#10;eG1sUEsFBgAAAAAEAAQA8wAAAIUFAAAAAA==&#13;&#10;" fillcolor="#0070c0" stroked="f" strokecolor="black [3213]"/>
            </w:pict>
          </mc:Fallback>
        </mc:AlternateContent>
      </w:r>
      <w:r w:rsidR="00B22691" w:rsidRPr="001D5069">
        <w:drawing>
          <wp:inline distT="0" distB="0" distL="0" distR="0" wp14:anchorId="65A41E34" wp14:editId="269CC348">
            <wp:extent cx="4192245" cy="1852551"/>
            <wp:effectExtent l="12700" t="12700" r="24765" b="0"/>
            <wp:docPr id="2"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 r:lo="rId16" r:qs="rId17" r:cs="rId18"/>
              </a:graphicData>
            </a:graphic>
          </wp:inline>
        </w:drawing>
      </w:r>
    </w:p>
    <w:p w14:paraId="6CBCF278" w14:textId="6974BB3C" w:rsidR="00686718" w:rsidRPr="00686718" w:rsidRDefault="004341B0" w:rsidP="00686718">
      <w:pPr>
        <w:pStyle w:val="Heading2"/>
      </w:pPr>
      <w:r>
        <w:t>BEVOLLEY ACADEMY COVID 19 MISSION</w:t>
      </w:r>
    </w:p>
    <w:p w14:paraId="620C3120" w14:textId="77777777" w:rsidR="004341B0" w:rsidRDefault="004341B0" w:rsidP="00686718"/>
    <w:p w14:paraId="1CC76E3F" w14:textId="77777777" w:rsidR="004341B0" w:rsidRDefault="004341B0" w:rsidP="00686718"/>
    <w:p w14:paraId="6483943A" w14:textId="4932AD02" w:rsidR="00FD21B9" w:rsidRDefault="004341B0" w:rsidP="00824BF1">
      <w:proofErr w:type="spellStart"/>
      <w:r w:rsidRPr="002D6F8A">
        <w:t>Bevolley</w:t>
      </w:r>
      <w:proofErr w:type="spellEnd"/>
      <w:r w:rsidRPr="002D6F8A">
        <w:t xml:space="preserve"> </w:t>
      </w:r>
      <w:r w:rsidR="00FD21B9">
        <w:t xml:space="preserve">has developed the COVID 19 protocol with the objective to offer a safety training environment to all our coaches and athletes. This protocol </w:t>
      </w:r>
      <w:r w:rsidR="005428A1">
        <w:t>explains</w:t>
      </w:r>
      <w:r w:rsidR="00FD21B9">
        <w:t xml:space="preserve"> in details how everyone involved with </w:t>
      </w:r>
      <w:proofErr w:type="spellStart"/>
      <w:r w:rsidR="00FD21B9">
        <w:t>Bevolley</w:t>
      </w:r>
      <w:proofErr w:type="spellEnd"/>
      <w:r w:rsidR="00FD21B9">
        <w:t xml:space="preserve"> training </w:t>
      </w:r>
      <w:r w:rsidR="004D353D">
        <w:t>will</w:t>
      </w:r>
      <w:r w:rsidR="00FD21B9">
        <w:t xml:space="preserve"> comply with stablished guidelines </w:t>
      </w:r>
      <w:r w:rsidR="004D353D">
        <w:t xml:space="preserve">to reduce the </w:t>
      </w:r>
      <w:r w:rsidR="00FD21B9">
        <w:t>spread of the COVID 19 virus.</w:t>
      </w:r>
    </w:p>
    <w:p w14:paraId="73EF3B7D" w14:textId="77777777" w:rsidR="00FD21B9" w:rsidRDefault="00FD21B9" w:rsidP="00824BF1"/>
    <w:p w14:paraId="51B2AA2B" w14:textId="779F03D2" w:rsidR="00FD21B9" w:rsidRDefault="004D353D" w:rsidP="00824BF1">
      <w:r>
        <w:t xml:space="preserve">Your safety and </w:t>
      </w:r>
      <w:r w:rsidR="005428A1">
        <w:t>well-being</w:t>
      </w:r>
      <w:r>
        <w:t xml:space="preserve"> </w:t>
      </w:r>
      <w:proofErr w:type="gramStart"/>
      <w:r>
        <w:t>is</w:t>
      </w:r>
      <w:proofErr w:type="gramEnd"/>
      <w:r>
        <w:t xml:space="preserve"> our priority. </w:t>
      </w:r>
    </w:p>
    <w:p w14:paraId="1E9D32FB" w14:textId="77777777" w:rsidR="00FD21B9" w:rsidRDefault="00FD21B9" w:rsidP="00824BF1"/>
    <w:p w14:paraId="0FB9969C" w14:textId="22BF3E06" w:rsidR="00FD21B9" w:rsidRPr="002D6F8A" w:rsidRDefault="00FD21B9" w:rsidP="00824BF1">
      <w:r>
        <w:t>During the new normal, we need to rely on each other to keep everyone safe.</w:t>
      </w:r>
      <w:r w:rsidR="004D353D">
        <w:t xml:space="preserve">    </w:t>
      </w:r>
    </w:p>
    <w:p w14:paraId="1FC80DEC" w14:textId="77777777" w:rsidR="00A66CBA" w:rsidRPr="00686718" w:rsidRDefault="00A66CBA" w:rsidP="00686718"/>
    <w:p w14:paraId="7C3F6E71" w14:textId="7C1811C8" w:rsidR="00686718" w:rsidRDefault="004341B0" w:rsidP="00686718">
      <w:pPr>
        <w:pStyle w:val="IntenseQuote"/>
      </w:pPr>
      <w:r>
        <w:t xml:space="preserve">“Your present circumstances don’t determine where you can go. They merely determine where you start.” By </w:t>
      </w:r>
      <w:proofErr w:type="spellStart"/>
      <w:r>
        <w:t>Nido</w:t>
      </w:r>
      <w:proofErr w:type="spellEnd"/>
      <w:r>
        <w:t xml:space="preserve"> Qubein</w:t>
      </w:r>
    </w:p>
    <w:p w14:paraId="52136A90" w14:textId="4DEC025C" w:rsidR="00A66CBA" w:rsidRDefault="00A66CBA" w:rsidP="00A66CBA"/>
    <w:p w14:paraId="14FC85A3" w14:textId="77777777" w:rsidR="00A66CBA" w:rsidRPr="00824BF1" w:rsidRDefault="00A66CBA" w:rsidP="00A66CBA">
      <w:pPr>
        <w:rPr>
          <w:color w:val="000000" w:themeColor="text1"/>
        </w:rPr>
      </w:pPr>
    </w:p>
    <w:p w14:paraId="3E55F676" w14:textId="77777777" w:rsidR="00824BF1" w:rsidRPr="00824BF1" w:rsidRDefault="00824BF1" w:rsidP="00824BF1">
      <w:pPr>
        <w:spacing w:line="300" w:lineRule="atLeast"/>
        <w:rPr>
          <w:color w:val="000000" w:themeColor="text1"/>
        </w:rPr>
      </w:pPr>
      <w:r w:rsidRPr="00824BF1">
        <w:rPr>
          <w:color w:val="000000" w:themeColor="text1"/>
        </w:rPr>
        <w:t>COVID-19 affects different people in different ways. Infected people have had a wide range of symptoms reported – from mild symptoms to severe illness.</w:t>
      </w:r>
    </w:p>
    <w:p w14:paraId="02DCDB2C" w14:textId="77777777" w:rsidR="00824BF1" w:rsidRPr="00824BF1" w:rsidRDefault="002466D3" w:rsidP="00824BF1">
      <w:pPr>
        <w:rPr>
          <w:color w:val="000000" w:themeColor="text1"/>
        </w:rPr>
      </w:pPr>
      <w:r>
        <w:rPr>
          <w:noProof/>
          <w:color w:val="000000" w:themeColor="text1"/>
        </w:rPr>
        <w:pict w14:anchorId="690D4D28">
          <v:rect id="_x0000_i1025" alt="" style="width:431.95pt;height:.05pt;mso-width-percent:0;mso-height-percent:0;mso-width-percent:0;mso-height-percent:0" o:hrpct="923" o:hralign="center" o:hrstd="t" o:hr="t" fillcolor="#a0a0a0" stroked="f"/>
        </w:pict>
      </w:r>
    </w:p>
    <w:p w14:paraId="6DD0D357" w14:textId="1916B9C1" w:rsidR="00824BF1" w:rsidRPr="00824BF1" w:rsidRDefault="004D353D" w:rsidP="004D353D">
      <w:pPr>
        <w:spacing w:line="300" w:lineRule="atLeast"/>
        <w:jc w:val="center"/>
        <w:rPr>
          <w:color w:val="000000" w:themeColor="text1"/>
        </w:rPr>
      </w:pPr>
      <w:r w:rsidRPr="00824BF1">
        <w:rPr>
          <w:color w:val="000000" w:themeColor="text1"/>
        </w:rPr>
        <w:t>COVID-19</w:t>
      </w:r>
      <w:r>
        <w:rPr>
          <w:color w:val="000000" w:themeColor="text1"/>
        </w:rPr>
        <w:t xml:space="preserve"> </w:t>
      </w:r>
      <w:r w:rsidR="00824BF1" w:rsidRPr="00824BF1">
        <w:rPr>
          <w:color w:val="000000" w:themeColor="text1"/>
        </w:rPr>
        <w:t>Symptoms may appear 2-14 days after exposure to the virus.</w:t>
      </w:r>
    </w:p>
    <w:p w14:paraId="7F489ED3" w14:textId="3A6C9676" w:rsidR="00824BF1" w:rsidRPr="00824BF1" w:rsidRDefault="00824BF1" w:rsidP="002D6F8A">
      <w:pPr>
        <w:pStyle w:val="ListParagraph"/>
        <w:numPr>
          <w:ilvl w:val="0"/>
          <w:numId w:val="37"/>
        </w:numPr>
        <w:spacing w:line="300" w:lineRule="atLeast"/>
        <w:jc w:val="center"/>
        <w:rPr>
          <w:color w:val="000000" w:themeColor="text1"/>
        </w:rPr>
      </w:pPr>
      <w:r w:rsidRPr="00824BF1">
        <w:rPr>
          <w:color w:val="000000" w:themeColor="text1"/>
        </w:rPr>
        <w:t>Cough</w:t>
      </w:r>
    </w:p>
    <w:p w14:paraId="2001FCEA" w14:textId="77777777" w:rsidR="00824BF1" w:rsidRPr="00824BF1" w:rsidRDefault="00824BF1" w:rsidP="002D6F8A">
      <w:pPr>
        <w:pStyle w:val="ListParagraph"/>
        <w:numPr>
          <w:ilvl w:val="0"/>
          <w:numId w:val="37"/>
        </w:numPr>
        <w:spacing w:line="300" w:lineRule="atLeast"/>
        <w:jc w:val="center"/>
        <w:rPr>
          <w:color w:val="000000" w:themeColor="text1"/>
        </w:rPr>
      </w:pPr>
      <w:r w:rsidRPr="00824BF1">
        <w:rPr>
          <w:color w:val="000000" w:themeColor="text1"/>
        </w:rPr>
        <w:t>Shortness of breath or difficulty breathing</w:t>
      </w:r>
    </w:p>
    <w:p w14:paraId="07506505" w14:textId="77777777" w:rsidR="00824BF1" w:rsidRPr="00824BF1" w:rsidRDefault="00824BF1" w:rsidP="002D6F8A">
      <w:pPr>
        <w:pStyle w:val="ListParagraph"/>
        <w:numPr>
          <w:ilvl w:val="0"/>
          <w:numId w:val="37"/>
        </w:numPr>
        <w:spacing w:line="300" w:lineRule="atLeast"/>
        <w:jc w:val="center"/>
        <w:rPr>
          <w:color w:val="000000" w:themeColor="text1"/>
        </w:rPr>
      </w:pPr>
      <w:r w:rsidRPr="00824BF1">
        <w:rPr>
          <w:color w:val="000000" w:themeColor="text1"/>
        </w:rPr>
        <w:t>Fever</w:t>
      </w:r>
    </w:p>
    <w:p w14:paraId="5F30A046" w14:textId="1E9FB1ED" w:rsidR="00824BF1" w:rsidRPr="00824BF1" w:rsidRDefault="00824BF1" w:rsidP="002D6F8A">
      <w:pPr>
        <w:pStyle w:val="ListParagraph"/>
        <w:numPr>
          <w:ilvl w:val="0"/>
          <w:numId w:val="37"/>
        </w:numPr>
        <w:spacing w:line="300" w:lineRule="atLeast"/>
        <w:jc w:val="center"/>
        <w:rPr>
          <w:color w:val="000000" w:themeColor="text1"/>
        </w:rPr>
      </w:pPr>
      <w:r w:rsidRPr="00824BF1">
        <w:rPr>
          <w:color w:val="000000" w:themeColor="text1"/>
        </w:rPr>
        <w:t>Chills/Muscle pain</w:t>
      </w:r>
    </w:p>
    <w:p w14:paraId="67818594" w14:textId="77777777" w:rsidR="00824BF1" w:rsidRPr="00824BF1" w:rsidRDefault="00824BF1" w:rsidP="002D6F8A">
      <w:pPr>
        <w:pStyle w:val="ListParagraph"/>
        <w:numPr>
          <w:ilvl w:val="0"/>
          <w:numId w:val="37"/>
        </w:numPr>
        <w:spacing w:line="300" w:lineRule="atLeast"/>
        <w:jc w:val="center"/>
        <w:rPr>
          <w:color w:val="000000" w:themeColor="text1"/>
        </w:rPr>
      </w:pPr>
      <w:r w:rsidRPr="00824BF1">
        <w:rPr>
          <w:color w:val="000000" w:themeColor="text1"/>
        </w:rPr>
        <w:t>Sore throat</w:t>
      </w:r>
    </w:p>
    <w:p w14:paraId="6EEE6B09" w14:textId="77777777" w:rsidR="00824BF1" w:rsidRPr="00824BF1" w:rsidRDefault="00824BF1" w:rsidP="002D6F8A">
      <w:pPr>
        <w:pStyle w:val="ListParagraph"/>
        <w:numPr>
          <w:ilvl w:val="0"/>
          <w:numId w:val="37"/>
        </w:numPr>
        <w:spacing w:line="300" w:lineRule="atLeast"/>
        <w:jc w:val="center"/>
        <w:rPr>
          <w:color w:val="000000" w:themeColor="text1"/>
        </w:rPr>
      </w:pPr>
      <w:r w:rsidRPr="00824BF1">
        <w:rPr>
          <w:color w:val="000000" w:themeColor="text1"/>
        </w:rPr>
        <w:t>New loss of taste or smell</w:t>
      </w:r>
    </w:p>
    <w:p w14:paraId="4B8D242A" w14:textId="17E0CD2D" w:rsidR="00824BF1" w:rsidRPr="00824BF1" w:rsidRDefault="00824BF1" w:rsidP="004D353D">
      <w:pPr>
        <w:spacing w:line="300" w:lineRule="atLeast"/>
        <w:jc w:val="center"/>
        <w:rPr>
          <w:color w:val="000000" w:themeColor="text1"/>
        </w:rPr>
      </w:pPr>
      <w:r w:rsidRPr="00824BF1">
        <w:rPr>
          <w:color w:val="000000" w:themeColor="text1"/>
        </w:rPr>
        <w:t>Look for emergency warning signs for COVID-19. If someone is showing any of these signs, seek eme</w:t>
      </w:r>
      <w:r w:rsidR="002D6F8A">
        <w:rPr>
          <w:color w:val="000000" w:themeColor="text1"/>
        </w:rPr>
        <w:t>rgency medical care immediately and contact</w:t>
      </w:r>
    </w:p>
    <w:p w14:paraId="00B14EAE" w14:textId="77777777" w:rsidR="00824BF1" w:rsidRPr="00824BF1" w:rsidRDefault="00824BF1" w:rsidP="002D6F8A">
      <w:pPr>
        <w:pStyle w:val="ListParagraph"/>
        <w:numPr>
          <w:ilvl w:val="0"/>
          <w:numId w:val="38"/>
        </w:numPr>
        <w:spacing w:line="300" w:lineRule="atLeast"/>
        <w:jc w:val="center"/>
        <w:rPr>
          <w:color w:val="000000" w:themeColor="text1"/>
        </w:rPr>
      </w:pPr>
      <w:r w:rsidRPr="00824BF1">
        <w:rPr>
          <w:color w:val="000000" w:themeColor="text1"/>
        </w:rPr>
        <w:t>Trouble breathing</w:t>
      </w:r>
    </w:p>
    <w:p w14:paraId="2D242082" w14:textId="77777777" w:rsidR="00824BF1" w:rsidRPr="00824BF1" w:rsidRDefault="00824BF1" w:rsidP="002D6F8A">
      <w:pPr>
        <w:pStyle w:val="ListParagraph"/>
        <w:numPr>
          <w:ilvl w:val="0"/>
          <w:numId w:val="38"/>
        </w:numPr>
        <w:spacing w:line="300" w:lineRule="atLeast"/>
        <w:jc w:val="center"/>
        <w:rPr>
          <w:color w:val="000000" w:themeColor="text1"/>
        </w:rPr>
      </w:pPr>
      <w:r w:rsidRPr="00824BF1">
        <w:rPr>
          <w:color w:val="000000" w:themeColor="text1"/>
        </w:rPr>
        <w:t>Persistent pain or pressure in the chest</w:t>
      </w:r>
    </w:p>
    <w:p w14:paraId="5DFFF703" w14:textId="77777777" w:rsidR="00824BF1" w:rsidRPr="00824BF1" w:rsidRDefault="00824BF1" w:rsidP="002D6F8A">
      <w:pPr>
        <w:pStyle w:val="ListParagraph"/>
        <w:numPr>
          <w:ilvl w:val="0"/>
          <w:numId w:val="38"/>
        </w:numPr>
        <w:spacing w:line="300" w:lineRule="atLeast"/>
        <w:jc w:val="center"/>
        <w:rPr>
          <w:color w:val="000000" w:themeColor="text1"/>
        </w:rPr>
      </w:pPr>
      <w:r w:rsidRPr="00824BF1">
        <w:rPr>
          <w:color w:val="000000" w:themeColor="text1"/>
        </w:rPr>
        <w:t>New confusion</w:t>
      </w:r>
    </w:p>
    <w:p w14:paraId="3FB426FD" w14:textId="77777777" w:rsidR="00824BF1" w:rsidRPr="00824BF1" w:rsidRDefault="00824BF1" w:rsidP="002D6F8A">
      <w:pPr>
        <w:pStyle w:val="ListParagraph"/>
        <w:numPr>
          <w:ilvl w:val="0"/>
          <w:numId w:val="38"/>
        </w:numPr>
        <w:spacing w:line="300" w:lineRule="atLeast"/>
        <w:jc w:val="center"/>
        <w:rPr>
          <w:color w:val="000000" w:themeColor="text1"/>
        </w:rPr>
      </w:pPr>
      <w:r w:rsidRPr="00824BF1">
        <w:rPr>
          <w:color w:val="000000" w:themeColor="text1"/>
        </w:rPr>
        <w:t>Inability to wake or stay awake</w:t>
      </w:r>
    </w:p>
    <w:p w14:paraId="7D48817C" w14:textId="5973FE91" w:rsidR="00824BF1" w:rsidRPr="00824BF1" w:rsidRDefault="00824BF1" w:rsidP="002D6F8A">
      <w:pPr>
        <w:pStyle w:val="ListParagraph"/>
        <w:numPr>
          <w:ilvl w:val="0"/>
          <w:numId w:val="38"/>
        </w:numPr>
        <w:spacing w:line="300" w:lineRule="atLeast"/>
        <w:jc w:val="center"/>
        <w:rPr>
          <w:color w:val="000000" w:themeColor="text1"/>
        </w:rPr>
      </w:pPr>
      <w:r w:rsidRPr="00824BF1">
        <w:rPr>
          <w:color w:val="000000" w:themeColor="text1"/>
        </w:rPr>
        <w:t>Bluish lips or face</w:t>
      </w:r>
    </w:p>
    <w:p w14:paraId="51F9F8C9" w14:textId="1264E4D3" w:rsidR="00824BF1" w:rsidRPr="00824BF1" w:rsidRDefault="00824BF1" w:rsidP="00824BF1">
      <w:pPr>
        <w:spacing w:line="300" w:lineRule="atLeast"/>
        <w:rPr>
          <w:color w:val="000000" w:themeColor="text1"/>
        </w:rPr>
      </w:pPr>
    </w:p>
    <w:p w14:paraId="58DE72AB" w14:textId="2CCADEA5" w:rsidR="00686718" w:rsidRDefault="008D4A81" w:rsidP="00686718">
      <w:pPr>
        <w:pStyle w:val="Heading3"/>
      </w:pPr>
      <w:r>
        <w:lastRenderedPageBreak/>
        <w:t>bevolley protocol for covid 19 training 2020</w:t>
      </w:r>
    </w:p>
    <w:p w14:paraId="16925757" w14:textId="6DF037B8" w:rsidR="00975111" w:rsidRDefault="00975111" w:rsidP="00975111">
      <w:pPr>
        <w:rPr>
          <w:rFonts w:asciiTheme="minorHAnsi" w:hAnsiTheme="minorHAnsi" w:cstheme="minorHAnsi"/>
        </w:rPr>
      </w:pPr>
    </w:p>
    <w:p w14:paraId="528D35FD" w14:textId="0E5D07F9" w:rsidR="007F65BD" w:rsidRDefault="007F65BD" w:rsidP="00975111">
      <w:pPr>
        <w:rPr>
          <w:rFonts w:asciiTheme="minorHAnsi" w:hAnsiTheme="minorHAnsi" w:cstheme="minorHAnsi"/>
        </w:rPr>
      </w:pPr>
    </w:p>
    <w:p w14:paraId="2207A5DD" w14:textId="77777777" w:rsidR="007F65BD" w:rsidRPr="007F65BD" w:rsidRDefault="007F65BD" w:rsidP="00975111">
      <w:pPr>
        <w:rPr>
          <w:rFonts w:asciiTheme="minorHAnsi" w:hAnsiTheme="minorHAnsi" w:cstheme="minorHAnsi"/>
        </w:rPr>
      </w:pPr>
    </w:p>
    <w:p w14:paraId="00289E0B" w14:textId="758281EC" w:rsidR="008D4A81" w:rsidRPr="007F65BD" w:rsidRDefault="008D4A81" w:rsidP="008D4A81">
      <w:pPr>
        <w:pStyle w:val="ListParagraph"/>
        <w:numPr>
          <w:ilvl w:val="0"/>
          <w:numId w:val="25"/>
        </w:numPr>
        <w:rPr>
          <w:rFonts w:asciiTheme="minorHAnsi" w:hAnsiTheme="minorHAnsi" w:cstheme="minorHAnsi"/>
        </w:rPr>
      </w:pPr>
      <w:r w:rsidRPr="007F65BD">
        <w:rPr>
          <w:rFonts w:asciiTheme="minorHAnsi" w:hAnsiTheme="minorHAnsi" w:cstheme="minorHAnsi"/>
          <w:color w:val="000000"/>
        </w:rPr>
        <w:t xml:space="preserve">Parents must sign a COVID 19 waiver form authorizing their son/daughter to resume practices at </w:t>
      </w:r>
      <w:proofErr w:type="spellStart"/>
      <w:r w:rsidRPr="007F65BD">
        <w:rPr>
          <w:rFonts w:asciiTheme="minorHAnsi" w:hAnsiTheme="minorHAnsi" w:cstheme="minorHAnsi"/>
          <w:color w:val="000000"/>
        </w:rPr>
        <w:t>Bevolley</w:t>
      </w:r>
      <w:proofErr w:type="spellEnd"/>
      <w:r w:rsidR="00E4219E">
        <w:rPr>
          <w:rFonts w:asciiTheme="minorHAnsi" w:hAnsiTheme="minorHAnsi" w:cstheme="minorHAnsi"/>
          <w:color w:val="000000"/>
        </w:rPr>
        <w:t xml:space="preserve"> (for players under 18 years old)</w:t>
      </w:r>
    </w:p>
    <w:p w14:paraId="54BE76FF" w14:textId="77777777" w:rsidR="008D4A81" w:rsidRPr="007F65BD" w:rsidRDefault="008D4A81" w:rsidP="008D4A81">
      <w:pPr>
        <w:pStyle w:val="ListParagraph"/>
        <w:numPr>
          <w:ilvl w:val="0"/>
          <w:numId w:val="25"/>
        </w:numPr>
        <w:rPr>
          <w:rFonts w:asciiTheme="minorHAnsi" w:hAnsiTheme="minorHAnsi" w:cstheme="minorHAnsi"/>
        </w:rPr>
      </w:pPr>
      <w:proofErr w:type="spellStart"/>
      <w:r w:rsidRPr="007F65BD">
        <w:rPr>
          <w:rFonts w:asciiTheme="minorHAnsi" w:hAnsiTheme="minorHAnsi" w:cstheme="minorHAnsi"/>
          <w:color w:val="000000"/>
        </w:rPr>
        <w:t>Bevolley</w:t>
      </w:r>
      <w:proofErr w:type="spellEnd"/>
      <w:r w:rsidRPr="007F65BD">
        <w:rPr>
          <w:rFonts w:asciiTheme="minorHAnsi" w:hAnsiTheme="minorHAnsi" w:cstheme="minorHAnsi"/>
          <w:color w:val="000000"/>
        </w:rPr>
        <w:t xml:space="preserve"> COVID 19 PROTOCOL will be shared with all parents before our first day of practice. </w:t>
      </w:r>
    </w:p>
    <w:p w14:paraId="692C4B09" w14:textId="6560A3F6" w:rsidR="008D4A81" w:rsidRPr="00FF1FB6" w:rsidRDefault="008D4A81" w:rsidP="008D4A81">
      <w:pPr>
        <w:pStyle w:val="ListParagraph"/>
        <w:numPr>
          <w:ilvl w:val="0"/>
          <w:numId w:val="25"/>
        </w:numPr>
        <w:rPr>
          <w:rFonts w:asciiTheme="minorHAnsi" w:hAnsiTheme="minorHAnsi" w:cstheme="minorHAnsi"/>
        </w:rPr>
      </w:pPr>
      <w:r w:rsidRPr="00FF1FB6">
        <w:rPr>
          <w:rFonts w:asciiTheme="minorHAnsi" w:hAnsiTheme="minorHAnsi" w:cstheme="minorHAnsi"/>
          <w:color w:val="000000"/>
        </w:rPr>
        <w:t xml:space="preserve">All </w:t>
      </w:r>
      <w:proofErr w:type="spellStart"/>
      <w:r w:rsidRPr="00FF1FB6">
        <w:rPr>
          <w:rFonts w:asciiTheme="minorHAnsi" w:hAnsiTheme="minorHAnsi" w:cstheme="minorHAnsi"/>
          <w:color w:val="000000"/>
        </w:rPr>
        <w:t>Bevolley</w:t>
      </w:r>
      <w:proofErr w:type="spellEnd"/>
      <w:r w:rsidRPr="00FF1FB6">
        <w:rPr>
          <w:rFonts w:asciiTheme="minorHAnsi" w:hAnsiTheme="minorHAnsi" w:cstheme="minorHAnsi"/>
          <w:color w:val="000000"/>
        </w:rPr>
        <w:t xml:space="preserve"> Staff/</w:t>
      </w:r>
      <w:r w:rsidR="00634ACF" w:rsidRPr="00FF1FB6">
        <w:rPr>
          <w:rFonts w:asciiTheme="minorHAnsi" w:hAnsiTheme="minorHAnsi" w:cstheme="minorHAnsi"/>
          <w:color w:val="000000"/>
        </w:rPr>
        <w:t>employees</w:t>
      </w:r>
      <w:r w:rsidRPr="00FF1FB6">
        <w:rPr>
          <w:rFonts w:asciiTheme="minorHAnsi" w:hAnsiTheme="minorHAnsi" w:cstheme="minorHAnsi"/>
          <w:color w:val="000000"/>
        </w:rPr>
        <w:t xml:space="preserve"> and athletes must be 14 days free of any </w:t>
      </w:r>
      <w:proofErr w:type="spellStart"/>
      <w:r w:rsidRPr="00FF1FB6">
        <w:rPr>
          <w:rFonts w:asciiTheme="minorHAnsi" w:hAnsiTheme="minorHAnsi" w:cstheme="minorHAnsi"/>
          <w:color w:val="000000"/>
        </w:rPr>
        <w:t>Covid</w:t>
      </w:r>
      <w:proofErr w:type="spellEnd"/>
      <w:r w:rsidRPr="00FF1FB6">
        <w:rPr>
          <w:rFonts w:asciiTheme="minorHAnsi" w:hAnsiTheme="minorHAnsi" w:cstheme="minorHAnsi"/>
          <w:color w:val="000000"/>
        </w:rPr>
        <w:t xml:space="preserve"> 19 symptoms in order to attend practices. </w:t>
      </w:r>
    </w:p>
    <w:p w14:paraId="55888435" w14:textId="04F0F509" w:rsidR="00FF1FB6" w:rsidRPr="00B7635D" w:rsidRDefault="00FF1FB6" w:rsidP="00FF1FB6">
      <w:pPr>
        <w:numPr>
          <w:ilvl w:val="0"/>
          <w:numId w:val="25"/>
        </w:numPr>
        <w:rPr>
          <w:rFonts w:ascii="Arial" w:hAnsi="Arial" w:cs="Arial"/>
          <w:color w:val="000000" w:themeColor="text1"/>
          <w:sz w:val="20"/>
          <w:szCs w:val="20"/>
        </w:rPr>
      </w:pPr>
      <w:proofErr w:type="spellStart"/>
      <w:r w:rsidRPr="00FF1FB6">
        <w:rPr>
          <w:rFonts w:asciiTheme="minorHAnsi" w:hAnsiTheme="minorHAnsi" w:cstheme="minorHAnsi"/>
          <w:color w:val="000000" w:themeColor="text1"/>
          <w:shd w:val="clear" w:color="auto" w:fill="FFFFFF"/>
        </w:rPr>
        <w:t>Bevolley</w:t>
      </w:r>
      <w:proofErr w:type="spellEnd"/>
      <w:r w:rsidRPr="00FF1FB6">
        <w:rPr>
          <w:rFonts w:asciiTheme="minorHAnsi" w:hAnsiTheme="minorHAnsi" w:cstheme="minorHAnsi"/>
          <w:color w:val="000000" w:themeColor="text1"/>
          <w:shd w:val="clear" w:color="auto" w:fill="FFFFFF"/>
        </w:rPr>
        <w:t xml:space="preserve"> will notify to</w:t>
      </w:r>
      <w:r w:rsidRPr="00FF1FB6">
        <w:rPr>
          <w:rFonts w:asciiTheme="minorHAnsi" w:hAnsiTheme="minorHAnsi" w:cstheme="minorHAnsi"/>
          <w:color w:val="000000" w:themeColor="text1"/>
          <w:shd w:val="clear" w:color="auto" w:fill="FFFFFF"/>
        </w:rPr>
        <w:t xml:space="preserve"> the City of St. Petersburg Athletics Division immediately</w:t>
      </w:r>
      <w:r w:rsidRPr="00FF1FB6">
        <w:rPr>
          <w:rFonts w:asciiTheme="minorHAnsi" w:hAnsiTheme="minorHAnsi" w:cstheme="minorHAnsi"/>
          <w:color w:val="000000" w:themeColor="text1"/>
          <w:shd w:val="clear" w:color="auto" w:fill="FFFFFF"/>
        </w:rPr>
        <w:t xml:space="preserve"> If any of our athletes &amp; or Staff get </w:t>
      </w:r>
      <w:proofErr w:type="spellStart"/>
      <w:r w:rsidRPr="00FF1FB6">
        <w:rPr>
          <w:rFonts w:asciiTheme="minorHAnsi" w:hAnsiTheme="minorHAnsi" w:cstheme="minorHAnsi"/>
          <w:color w:val="000000" w:themeColor="text1"/>
          <w:shd w:val="clear" w:color="auto" w:fill="FFFFFF"/>
        </w:rPr>
        <w:t>Covid</w:t>
      </w:r>
      <w:proofErr w:type="spellEnd"/>
      <w:r w:rsidRPr="00FF1FB6">
        <w:rPr>
          <w:rFonts w:asciiTheme="minorHAnsi" w:hAnsiTheme="minorHAnsi" w:cstheme="minorHAnsi"/>
          <w:color w:val="000000" w:themeColor="text1"/>
          <w:shd w:val="clear" w:color="auto" w:fill="FFFFFF"/>
        </w:rPr>
        <w:t xml:space="preserve"> 19</w:t>
      </w:r>
      <w:r w:rsidRPr="00FF1FB6">
        <w:rPr>
          <w:rFonts w:asciiTheme="minorHAnsi" w:hAnsiTheme="minorHAnsi" w:cstheme="minorHAnsi"/>
          <w:color w:val="000000" w:themeColor="text1"/>
          <w:shd w:val="clear" w:color="auto" w:fill="FFFFFF"/>
        </w:rPr>
        <w:t>. Include a follow-up email to Athletics Supervisor Chris Wolfe documenting the case was reported</w:t>
      </w:r>
      <w:r w:rsidRPr="00B7635D">
        <w:rPr>
          <w:rFonts w:ascii="Arial" w:hAnsi="Arial" w:cs="Arial"/>
          <w:color w:val="000000" w:themeColor="text1"/>
          <w:sz w:val="20"/>
          <w:szCs w:val="20"/>
          <w:shd w:val="clear" w:color="auto" w:fill="FFFFFF"/>
        </w:rPr>
        <w:t>.</w:t>
      </w:r>
    </w:p>
    <w:p w14:paraId="1D33E8CB" w14:textId="4C1CE82E" w:rsidR="008D4A81" w:rsidRPr="007F65BD" w:rsidRDefault="008D4A81" w:rsidP="008D4A81">
      <w:pPr>
        <w:pStyle w:val="ListParagraph"/>
        <w:numPr>
          <w:ilvl w:val="0"/>
          <w:numId w:val="25"/>
        </w:numPr>
        <w:rPr>
          <w:rFonts w:asciiTheme="minorHAnsi" w:hAnsiTheme="minorHAnsi" w:cstheme="minorHAnsi"/>
        </w:rPr>
      </w:pPr>
      <w:proofErr w:type="spellStart"/>
      <w:r w:rsidRPr="007F65BD">
        <w:rPr>
          <w:rFonts w:asciiTheme="minorHAnsi" w:hAnsiTheme="minorHAnsi" w:cstheme="minorHAnsi"/>
          <w:color w:val="000000"/>
        </w:rPr>
        <w:t>Bevolley</w:t>
      </w:r>
      <w:proofErr w:type="spellEnd"/>
      <w:r w:rsidRPr="007F65BD">
        <w:rPr>
          <w:rFonts w:asciiTheme="minorHAnsi" w:hAnsiTheme="minorHAnsi" w:cstheme="minorHAnsi"/>
          <w:color w:val="000000"/>
        </w:rPr>
        <w:t xml:space="preserve"> will create signage and display them </w:t>
      </w:r>
      <w:r w:rsidR="00634ACF" w:rsidRPr="007F65BD">
        <w:rPr>
          <w:rFonts w:asciiTheme="minorHAnsi" w:hAnsiTheme="minorHAnsi" w:cstheme="minorHAnsi"/>
          <w:color w:val="000000"/>
        </w:rPr>
        <w:t>outside</w:t>
      </w:r>
      <w:r w:rsidRPr="007F65BD">
        <w:rPr>
          <w:rFonts w:asciiTheme="minorHAnsi" w:hAnsiTheme="minorHAnsi" w:cstheme="minorHAnsi"/>
          <w:color w:val="000000"/>
        </w:rPr>
        <w:t xml:space="preserve"> the storage so everyone can have access to COVID 19 policies.</w:t>
      </w:r>
    </w:p>
    <w:p w14:paraId="202A91F6" w14:textId="5326E458" w:rsidR="008D4A81" w:rsidRPr="004D353D" w:rsidRDefault="008D4A81" w:rsidP="008D4A81">
      <w:pPr>
        <w:pStyle w:val="ListParagraph"/>
        <w:numPr>
          <w:ilvl w:val="0"/>
          <w:numId w:val="25"/>
        </w:numPr>
        <w:rPr>
          <w:rFonts w:asciiTheme="minorHAnsi" w:hAnsiTheme="minorHAnsi" w:cstheme="minorHAnsi"/>
          <w:color w:val="FF0000"/>
        </w:rPr>
      </w:pPr>
      <w:r w:rsidRPr="007F65BD">
        <w:rPr>
          <w:rFonts w:asciiTheme="minorHAnsi" w:hAnsiTheme="minorHAnsi" w:cstheme="minorHAnsi"/>
          <w:color w:val="000000"/>
        </w:rPr>
        <w:t xml:space="preserve">All </w:t>
      </w:r>
      <w:proofErr w:type="spellStart"/>
      <w:r w:rsidRPr="007F65BD">
        <w:rPr>
          <w:rFonts w:asciiTheme="minorHAnsi" w:hAnsiTheme="minorHAnsi" w:cstheme="minorHAnsi"/>
          <w:color w:val="000000"/>
        </w:rPr>
        <w:t>Bevolley</w:t>
      </w:r>
      <w:proofErr w:type="spellEnd"/>
      <w:r w:rsidRPr="007F65BD">
        <w:rPr>
          <w:rFonts w:asciiTheme="minorHAnsi" w:hAnsiTheme="minorHAnsi" w:cstheme="minorHAnsi"/>
          <w:color w:val="000000"/>
        </w:rPr>
        <w:t xml:space="preserve"> coaches have the authorization to </w:t>
      </w:r>
      <w:r w:rsidR="004D353D">
        <w:rPr>
          <w:rFonts w:asciiTheme="minorHAnsi" w:hAnsiTheme="minorHAnsi" w:cstheme="minorHAnsi"/>
          <w:color w:val="000000"/>
        </w:rPr>
        <w:t>ask to leave</w:t>
      </w:r>
      <w:r w:rsidRPr="007F65BD">
        <w:rPr>
          <w:rFonts w:asciiTheme="minorHAnsi" w:hAnsiTheme="minorHAnsi" w:cstheme="minorHAnsi"/>
          <w:color w:val="000000"/>
        </w:rPr>
        <w:t xml:space="preserve"> anyone from the facility that exhibit COVID 19 symptoms</w:t>
      </w:r>
      <w:r w:rsidR="004D353D">
        <w:rPr>
          <w:rFonts w:asciiTheme="minorHAnsi" w:hAnsiTheme="minorHAnsi" w:cstheme="minorHAnsi"/>
          <w:color w:val="000000"/>
        </w:rPr>
        <w:t xml:space="preserve"> and call the policy in case the person refrain from it.</w:t>
      </w:r>
      <w:r w:rsidR="00F7133D" w:rsidRPr="004D353D">
        <w:rPr>
          <w:rFonts w:asciiTheme="minorHAnsi" w:hAnsiTheme="minorHAnsi" w:cstheme="minorHAnsi"/>
          <w:color w:val="FF0000"/>
        </w:rPr>
        <w:t xml:space="preserve"> </w:t>
      </w:r>
      <w:r w:rsidR="004D353D" w:rsidRPr="004D353D">
        <w:rPr>
          <w:rFonts w:asciiTheme="minorHAnsi" w:hAnsiTheme="minorHAnsi" w:cstheme="minorHAnsi"/>
          <w:color w:val="FF0000"/>
        </w:rPr>
        <w:t xml:space="preserve"> </w:t>
      </w:r>
    </w:p>
    <w:p w14:paraId="4B5C29E7" w14:textId="6354862D" w:rsidR="008D4A81" w:rsidRPr="004D353D" w:rsidRDefault="008D4A81" w:rsidP="008D4A81">
      <w:pPr>
        <w:pStyle w:val="ListParagraph"/>
        <w:numPr>
          <w:ilvl w:val="0"/>
          <w:numId w:val="25"/>
        </w:numPr>
        <w:rPr>
          <w:rFonts w:asciiTheme="minorHAnsi" w:hAnsiTheme="minorHAnsi" w:cstheme="minorHAnsi"/>
        </w:rPr>
      </w:pPr>
      <w:proofErr w:type="spellStart"/>
      <w:r w:rsidRPr="004D353D">
        <w:rPr>
          <w:rFonts w:asciiTheme="minorHAnsi" w:hAnsiTheme="minorHAnsi" w:cstheme="minorHAnsi"/>
          <w:color w:val="000000"/>
        </w:rPr>
        <w:t>Bevolley</w:t>
      </w:r>
      <w:proofErr w:type="spellEnd"/>
      <w:r w:rsidRPr="004D353D">
        <w:rPr>
          <w:rFonts w:asciiTheme="minorHAnsi" w:hAnsiTheme="minorHAnsi" w:cstheme="minorHAnsi"/>
          <w:color w:val="000000"/>
        </w:rPr>
        <w:t xml:space="preserve"> will provide hand sanitize,</w:t>
      </w:r>
      <w:r w:rsidR="004D353D" w:rsidRPr="004D353D">
        <w:rPr>
          <w:rFonts w:asciiTheme="minorHAnsi" w:hAnsiTheme="minorHAnsi" w:cstheme="minorHAnsi"/>
          <w:color w:val="000000"/>
        </w:rPr>
        <w:t xml:space="preserve"> mask and gloves to all coaches.</w:t>
      </w:r>
    </w:p>
    <w:p w14:paraId="39375BB8" w14:textId="53EB3563" w:rsidR="008D4A81" w:rsidRPr="007F65BD" w:rsidRDefault="008D4A81" w:rsidP="008D4A81">
      <w:pPr>
        <w:pStyle w:val="ListParagraph"/>
        <w:numPr>
          <w:ilvl w:val="0"/>
          <w:numId w:val="25"/>
        </w:numPr>
        <w:rPr>
          <w:rFonts w:asciiTheme="minorHAnsi" w:hAnsiTheme="minorHAnsi" w:cstheme="minorHAnsi"/>
        </w:rPr>
      </w:pPr>
      <w:proofErr w:type="spellStart"/>
      <w:r w:rsidRPr="004D353D">
        <w:rPr>
          <w:rFonts w:asciiTheme="minorHAnsi" w:hAnsiTheme="minorHAnsi" w:cstheme="minorHAnsi"/>
          <w:color w:val="000000"/>
        </w:rPr>
        <w:t>Bevolley</w:t>
      </w:r>
      <w:proofErr w:type="spellEnd"/>
      <w:r w:rsidR="00E4219E" w:rsidRPr="004D353D">
        <w:rPr>
          <w:rFonts w:asciiTheme="minorHAnsi" w:hAnsiTheme="minorHAnsi" w:cstheme="minorHAnsi"/>
          <w:color w:val="000000"/>
        </w:rPr>
        <w:t xml:space="preserve"> directors</w:t>
      </w:r>
      <w:r w:rsidRPr="004D353D">
        <w:rPr>
          <w:rFonts w:asciiTheme="minorHAnsi" w:hAnsiTheme="minorHAnsi" w:cstheme="minorHAnsi"/>
          <w:color w:val="000000"/>
        </w:rPr>
        <w:t xml:space="preserve"> will create a log to register coaches and players </w:t>
      </w:r>
      <w:r w:rsidR="004D353D">
        <w:rPr>
          <w:rFonts w:asciiTheme="minorHAnsi" w:hAnsiTheme="minorHAnsi" w:cstheme="minorHAnsi"/>
          <w:color w:val="000000"/>
        </w:rPr>
        <w:t xml:space="preserve">that </w:t>
      </w:r>
      <w:proofErr w:type="gramStart"/>
      <w:r w:rsidR="004D353D">
        <w:rPr>
          <w:rFonts w:asciiTheme="minorHAnsi" w:hAnsiTheme="minorHAnsi" w:cstheme="minorHAnsi"/>
          <w:color w:val="000000"/>
        </w:rPr>
        <w:t>shows  any</w:t>
      </w:r>
      <w:proofErr w:type="gramEnd"/>
      <w:r w:rsidR="004D353D">
        <w:rPr>
          <w:rFonts w:asciiTheme="minorHAnsi" w:hAnsiTheme="minorHAnsi" w:cstheme="minorHAnsi"/>
          <w:color w:val="000000"/>
        </w:rPr>
        <w:t xml:space="preserve"> symptoms of </w:t>
      </w:r>
      <w:r w:rsidRPr="004D353D">
        <w:rPr>
          <w:rFonts w:asciiTheme="minorHAnsi" w:hAnsiTheme="minorHAnsi" w:cstheme="minorHAnsi"/>
          <w:color w:val="000000"/>
        </w:rPr>
        <w:t>COVID 19</w:t>
      </w:r>
      <w:r w:rsidR="004D353D">
        <w:rPr>
          <w:rFonts w:asciiTheme="minorHAnsi" w:hAnsiTheme="minorHAnsi" w:cstheme="minorHAnsi"/>
          <w:color w:val="000000"/>
        </w:rPr>
        <w:t>.</w:t>
      </w:r>
    </w:p>
    <w:p w14:paraId="225C118D" w14:textId="4E426D1C" w:rsidR="008D4A81" w:rsidRPr="007F65BD" w:rsidRDefault="008D4A81" w:rsidP="008D4A81">
      <w:pPr>
        <w:pStyle w:val="ListParagraph"/>
        <w:numPr>
          <w:ilvl w:val="0"/>
          <w:numId w:val="25"/>
        </w:numPr>
        <w:rPr>
          <w:rFonts w:asciiTheme="minorHAnsi" w:hAnsiTheme="minorHAnsi" w:cstheme="minorHAnsi"/>
        </w:rPr>
      </w:pPr>
      <w:proofErr w:type="spellStart"/>
      <w:r w:rsidRPr="007F65BD">
        <w:rPr>
          <w:rFonts w:asciiTheme="minorHAnsi" w:hAnsiTheme="minorHAnsi" w:cstheme="minorHAnsi"/>
          <w:color w:val="000000"/>
        </w:rPr>
        <w:t>Bevolley</w:t>
      </w:r>
      <w:proofErr w:type="spellEnd"/>
      <w:r w:rsidRPr="007F65BD">
        <w:rPr>
          <w:rFonts w:asciiTheme="minorHAnsi" w:hAnsiTheme="minorHAnsi" w:cstheme="minorHAnsi"/>
          <w:color w:val="000000"/>
        </w:rPr>
        <w:t xml:space="preserve"> Players/coaches are allowed to use the bleaches and </w:t>
      </w:r>
      <w:r w:rsidR="00E4219E" w:rsidRPr="007F65BD">
        <w:rPr>
          <w:rFonts w:asciiTheme="minorHAnsi" w:hAnsiTheme="minorHAnsi" w:cstheme="minorHAnsi"/>
          <w:color w:val="000000"/>
        </w:rPr>
        <w:t>picnic</w:t>
      </w:r>
      <w:r w:rsidRPr="007F65BD">
        <w:rPr>
          <w:rFonts w:asciiTheme="minorHAnsi" w:hAnsiTheme="minorHAnsi" w:cstheme="minorHAnsi"/>
          <w:color w:val="000000"/>
        </w:rPr>
        <w:t xml:space="preserve"> table of Woodlawn Park. </w:t>
      </w:r>
      <w:proofErr w:type="spellStart"/>
      <w:r w:rsidR="005428A1">
        <w:rPr>
          <w:rFonts w:asciiTheme="minorHAnsi" w:hAnsiTheme="minorHAnsi" w:cstheme="minorHAnsi"/>
          <w:color w:val="000000"/>
        </w:rPr>
        <w:t>Bevolley</w:t>
      </w:r>
      <w:proofErr w:type="spellEnd"/>
      <w:r w:rsidR="005428A1">
        <w:rPr>
          <w:rFonts w:asciiTheme="minorHAnsi" w:hAnsiTheme="minorHAnsi" w:cstheme="minorHAnsi"/>
          <w:color w:val="000000"/>
        </w:rPr>
        <w:t xml:space="preserve"> will wipe off with Clorox the picnic tables before each </w:t>
      </w:r>
      <w:r w:rsidR="00FF1FB6">
        <w:rPr>
          <w:rFonts w:asciiTheme="minorHAnsi" w:hAnsiTheme="minorHAnsi" w:cstheme="minorHAnsi"/>
          <w:color w:val="000000"/>
        </w:rPr>
        <w:t>practice</w:t>
      </w:r>
      <w:r w:rsidR="005428A1">
        <w:rPr>
          <w:rFonts w:asciiTheme="minorHAnsi" w:hAnsiTheme="minorHAnsi" w:cstheme="minorHAnsi"/>
          <w:color w:val="000000"/>
        </w:rPr>
        <w:t>.</w:t>
      </w:r>
    </w:p>
    <w:p w14:paraId="1FD6879E" w14:textId="0F823800" w:rsidR="008D4A81" w:rsidRPr="007F65BD" w:rsidRDefault="008D4A81" w:rsidP="008D4A81">
      <w:pPr>
        <w:pStyle w:val="ListParagraph"/>
        <w:numPr>
          <w:ilvl w:val="0"/>
          <w:numId w:val="25"/>
        </w:numPr>
        <w:rPr>
          <w:rFonts w:asciiTheme="minorHAnsi" w:hAnsiTheme="minorHAnsi" w:cstheme="minorHAnsi"/>
        </w:rPr>
      </w:pPr>
      <w:r w:rsidRPr="007F65BD">
        <w:rPr>
          <w:rFonts w:asciiTheme="minorHAnsi" w:hAnsiTheme="minorHAnsi" w:cstheme="minorHAnsi"/>
          <w:color w:val="000000"/>
        </w:rPr>
        <w:t>Players and Coaches infected by COVID 19, are not allowed to return to practice until they present two negative test results and clear</w:t>
      </w:r>
      <w:r w:rsidR="00E4219E">
        <w:rPr>
          <w:rFonts w:asciiTheme="minorHAnsi" w:hAnsiTheme="minorHAnsi" w:cstheme="minorHAnsi"/>
          <w:color w:val="000000"/>
        </w:rPr>
        <w:t>ance</w:t>
      </w:r>
      <w:r w:rsidRPr="007F65BD">
        <w:rPr>
          <w:rFonts w:asciiTheme="minorHAnsi" w:hAnsiTheme="minorHAnsi" w:cstheme="minorHAnsi"/>
          <w:color w:val="000000"/>
        </w:rPr>
        <w:t xml:space="preserve"> by medical provider.</w:t>
      </w:r>
    </w:p>
    <w:p w14:paraId="4C219EFF" w14:textId="77777777" w:rsidR="008D4A81" w:rsidRPr="007F65BD" w:rsidRDefault="008D4A81" w:rsidP="008D4A81">
      <w:pPr>
        <w:pStyle w:val="ListParagraph"/>
        <w:numPr>
          <w:ilvl w:val="0"/>
          <w:numId w:val="25"/>
        </w:numPr>
        <w:rPr>
          <w:rFonts w:asciiTheme="minorHAnsi" w:hAnsiTheme="minorHAnsi" w:cstheme="minorHAnsi"/>
        </w:rPr>
      </w:pPr>
      <w:r w:rsidRPr="007F65BD">
        <w:rPr>
          <w:rFonts w:asciiTheme="minorHAnsi" w:hAnsiTheme="minorHAnsi" w:cstheme="minorHAnsi"/>
          <w:color w:val="000000"/>
        </w:rPr>
        <w:t>Temperature Check: Players and spectators must take their own temperature before leaving the house and they should stay at home with any reading of 100.4 F or higher according to CDC definitions of reportable illnesses for contagious disease. </w:t>
      </w:r>
    </w:p>
    <w:p w14:paraId="23D1F126" w14:textId="48CF274E" w:rsidR="008D4A81" w:rsidRPr="00634ACF" w:rsidRDefault="008D4A81" w:rsidP="00634ACF">
      <w:pPr>
        <w:pStyle w:val="ListParagraph"/>
        <w:numPr>
          <w:ilvl w:val="0"/>
          <w:numId w:val="25"/>
        </w:numPr>
        <w:rPr>
          <w:rFonts w:asciiTheme="minorHAnsi" w:hAnsiTheme="minorHAnsi" w:cstheme="minorHAnsi"/>
        </w:rPr>
      </w:pPr>
      <w:proofErr w:type="spellStart"/>
      <w:r w:rsidRPr="007F65BD">
        <w:rPr>
          <w:rFonts w:asciiTheme="minorHAnsi" w:hAnsiTheme="minorHAnsi" w:cstheme="minorHAnsi"/>
          <w:color w:val="000000"/>
        </w:rPr>
        <w:t>Bevolley</w:t>
      </w:r>
      <w:proofErr w:type="spellEnd"/>
      <w:r w:rsidRPr="007F65BD">
        <w:rPr>
          <w:rFonts w:asciiTheme="minorHAnsi" w:hAnsiTheme="minorHAnsi" w:cstheme="minorHAnsi"/>
          <w:color w:val="000000"/>
        </w:rPr>
        <w:t xml:space="preserve"> coaches will </w:t>
      </w:r>
      <w:r w:rsidR="005428A1">
        <w:rPr>
          <w:rFonts w:asciiTheme="minorHAnsi" w:hAnsiTheme="minorHAnsi" w:cstheme="minorHAnsi"/>
          <w:color w:val="000000"/>
        </w:rPr>
        <w:t xml:space="preserve">check the temperature of each player by using a </w:t>
      </w:r>
      <w:proofErr w:type="spellStart"/>
      <w:r w:rsidR="005428A1">
        <w:rPr>
          <w:rFonts w:asciiTheme="minorHAnsi" w:hAnsiTheme="minorHAnsi" w:cstheme="minorHAnsi"/>
          <w:color w:val="000000"/>
        </w:rPr>
        <w:t>non touch</w:t>
      </w:r>
      <w:proofErr w:type="spellEnd"/>
      <w:r w:rsidR="005428A1">
        <w:rPr>
          <w:rFonts w:asciiTheme="minorHAnsi" w:hAnsiTheme="minorHAnsi" w:cstheme="minorHAnsi"/>
          <w:color w:val="000000"/>
        </w:rPr>
        <w:t xml:space="preserve"> thermometer before each practice. </w:t>
      </w:r>
      <w:r w:rsidRPr="007F65BD">
        <w:rPr>
          <w:rFonts w:asciiTheme="minorHAnsi" w:hAnsiTheme="minorHAnsi" w:cstheme="minorHAnsi"/>
          <w:color w:val="000000"/>
        </w:rPr>
        <w:t xml:space="preserve"> Any reading of 100.4 or higher should result in a denial of entry. </w:t>
      </w:r>
    </w:p>
    <w:p w14:paraId="205F6A2A" w14:textId="7A98DA3B" w:rsidR="008D4A81" w:rsidRPr="007F65BD" w:rsidRDefault="008D4A81" w:rsidP="008D4A81">
      <w:pPr>
        <w:pStyle w:val="ListParagraph"/>
        <w:numPr>
          <w:ilvl w:val="0"/>
          <w:numId w:val="25"/>
        </w:numPr>
        <w:rPr>
          <w:rFonts w:asciiTheme="minorHAnsi" w:eastAsiaTheme="minorEastAsia" w:hAnsiTheme="minorHAnsi" w:cstheme="minorHAnsi"/>
          <w:color w:val="000000" w:themeColor="text1"/>
          <w:lang w:bidi="en-US"/>
        </w:rPr>
      </w:pPr>
      <w:r w:rsidRPr="007F65BD">
        <w:rPr>
          <w:rFonts w:asciiTheme="minorHAnsi" w:hAnsiTheme="minorHAnsi" w:cstheme="minorHAnsi"/>
          <w:color w:val="000000" w:themeColor="text1"/>
        </w:rPr>
        <w:t xml:space="preserve">Healthy Practices: All </w:t>
      </w:r>
      <w:proofErr w:type="spellStart"/>
      <w:r w:rsidR="00E4219E">
        <w:rPr>
          <w:rFonts w:asciiTheme="minorHAnsi" w:hAnsiTheme="minorHAnsi" w:cstheme="minorHAnsi"/>
          <w:color w:val="000000" w:themeColor="text1"/>
        </w:rPr>
        <w:t>Bevolley</w:t>
      </w:r>
      <w:proofErr w:type="spellEnd"/>
      <w:r w:rsidR="00E4219E">
        <w:rPr>
          <w:rFonts w:asciiTheme="minorHAnsi" w:hAnsiTheme="minorHAnsi" w:cstheme="minorHAnsi"/>
          <w:color w:val="000000" w:themeColor="text1"/>
        </w:rPr>
        <w:t xml:space="preserve"> </w:t>
      </w:r>
      <w:r w:rsidRPr="007F65BD">
        <w:rPr>
          <w:rFonts w:asciiTheme="minorHAnsi" w:hAnsiTheme="minorHAnsi" w:cstheme="minorHAnsi"/>
          <w:color w:val="000000" w:themeColor="text1"/>
        </w:rPr>
        <w:t xml:space="preserve">players and coaches should practice healthy habits including adequate </w:t>
      </w:r>
      <w:r w:rsidRPr="007F65BD">
        <w:rPr>
          <w:rFonts w:asciiTheme="minorHAnsi" w:hAnsiTheme="minorHAnsi" w:cstheme="minorHAnsi"/>
          <w:color w:val="000000"/>
        </w:rPr>
        <w:t>hydration to keep mucous membranes moist, consume a varied, vitamin-rich diet with sufficient vegetables and fruits, and get adequate sleep.</w:t>
      </w:r>
    </w:p>
    <w:p w14:paraId="78ACADE3" w14:textId="710BBD5D" w:rsidR="008D4A81" w:rsidRPr="007F65BD" w:rsidRDefault="008D4A81" w:rsidP="008D4A81">
      <w:pPr>
        <w:pStyle w:val="ListParagraph"/>
        <w:numPr>
          <w:ilvl w:val="0"/>
          <w:numId w:val="25"/>
        </w:numPr>
        <w:rPr>
          <w:rFonts w:asciiTheme="minorHAnsi" w:hAnsiTheme="minorHAnsi" w:cstheme="minorHAnsi"/>
        </w:rPr>
      </w:pPr>
      <w:r w:rsidRPr="007F65BD">
        <w:rPr>
          <w:rFonts w:asciiTheme="minorHAnsi" w:hAnsiTheme="minorHAnsi" w:cstheme="minorHAnsi"/>
          <w:color w:val="000000"/>
        </w:rPr>
        <w:t xml:space="preserve">Cleaning/Disinfecting: </w:t>
      </w:r>
      <w:proofErr w:type="spellStart"/>
      <w:r w:rsidR="00634ACF">
        <w:rPr>
          <w:rFonts w:asciiTheme="minorHAnsi" w:hAnsiTheme="minorHAnsi" w:cstheme="minorHAnsi"/>
          <w:color w:val="000000"/>
        </w:rPr>
        <w:t>Bevolley</w:t>
      </w:r>
      <w:proofErr w:type="spellEnd"/>
      <w:r w:rsidR="00634ACF">
        <w:rPr>
          <w:rFonts w:asciiTheme="minorHAnsi" w:hAnsiTheme="minorHAnsi" w:cstheme="minorHAnsi"/>
          <w:color w:val="000000"/>
        </w:rPr>
        <w:t xml:space="preserve"> staff will use </w:t>
      </w:r>
      <w:r w:rsidRPr="007F65BD">
        <w:rPr>
          <w:rFonts w:asciiTheme="minorHAnsi" w:hAnsiTheme="minorHAnsi" w:cstheme="minorHAnsi"/>
          <w:color w:val="000000"/>
        </w:rPr>
        <w:t>disposable disinfectant wipes on all equipment</w:t>
      </w:r>
      <w:r w:rsidR="00E4219E">
        <w:rPr>
          <w:rFonts w:asciiTheme="minorHAnsi" w:hAnsiTheme="minorHAnsi" w:cstheme="minorHAnsi"/>
          <w:color w:val="000000"/>
        </w:rPr>
        <w:t xml:space="preserve"> on</w:t>
      </w:r>
      <w:r w:rsidRPr="007F65BD">
        <w:rPr>
          <w:rFonts w:asciiTheme="minorHAnsi" w:hAnsiTheme="minorHAnsi" w:cstheme="minorHAnsi"/>
          <w:color w:val="000000"/>
        </w:rPr>
        <w:t xml:space="preserve"> regular basis.</w:t>
      </w:r>
    </w:p>
    <w:p w14:paraId="6D6DD752" w14:textId="77777777" w:rsidR="008D4A81" w:rsidRPr="007F65BD" w:rsidRDefault="008D4A81" w:rsidP="008D4A81">
      <w:pPr>
        <w:pStyle w:val="ListParagraph"/>
        <w:numPr>
          <w:ilvl w:val="0"/>
          <w:numId w:val="25"/>
        </w:numPr>
        <w:rPr>
          <w:rFonts w:asciiTheme="minorHAnsi" w:hAnsiTheme="minorHAnsi" w:cstheme="minorHAnsi"/>
        </w:rPr>
      </w:pPr>
      <w:r w:rsidRPr="007F65BD">
        <w:rPr>
          <w:rFonts w:asciiTheme="minorHAnsi" w:hAnsiTheme="minorHAnsi" w:cstheme="minorHAnsi"/>
          <w:color w:val="000000"/>
        </w:rPr>
        <w:t>Self-quarantine: Players, coaches, parents, or spectators with any symptoms should not attend any training sessions or competitions.</w:t>
      </w:r>
    </w:p>
    <w:p w14:paraId="457A047F" w14:textId="565896E4" w:rsidR="007F65BD" w:rsidRDefault="008D4A81" w:rsidP="00781203">
      <w:pPr>
        <w:pStyle w:val="ListParagraph"/>
        <w:numPr>
          <w:ilvl w:val="0"/>
          <w:numId w:val="25"/>
        </w:numPr>
      </w:pPr>
      <w:r w:rsidRPr="00E4219E">
        <w:rPr>
          <w:rFonts w:asciiTheme="minorHAnsi" w:hAnsiTheme="minorHAnsi" w:cstheme="minorHAnsi"/>
          <w:color w:val="000000"/>
        </w:rPr>
        <w:t xml:space="preserve">Water Bottles: Athletes and coaches should bring their own water bottles to all </w:t>
      </w:r>
      <w:r w:rsidR="00E4219E" w:rsidRPr="00E4219E">
        <w:rPr>
          <w:rFonts w:asciiTheme="minorHAnsi" w:hAnsiTheme="minorHAnsi" w:cstheme="minorHAnsi"/>
          <w:color w:val="000000"/>
        </w:rPr>
        <w:t>practices</w:t>
      </w:r>
      <w:r w:rsidRPr="00E4219E">
        <w:rPr>
          <w:rFonts w:asciiTheme="minorHAnsi" w:hAnsiTheme="minorHAnsi" w:cstheme="minorHAnsi"/>
          <w:color w:val="000000"/>
        </w:rPr>
        <w:t xml:space="preserve"> to help to reduce transmission risk. Individuals should take their own water bottles home each night for cleaning and sanitation. </w:t>
      </w:r>
    </w:p>
    <w:p w14:paraId="65E70F8E" w14:textId="6C4CA967" w:rsidR="007F65BD" w:rsidRDefault="007F65BD" w:rsidP="007F65BD"/>
    <w:p w14:paraId="540BC70F" w14:textId="1FA19554" w:rsidR="007F65BD" w:rsidRDefault="007F65BD" w:rsidP="007F65BD"/>
    <w:p w14:paraId="14EA6B98" w14:textId="002E62EA" w:rsidR="00E4219E" w:rsidRDefault="00E4219E" w:rsidP="007F65BD"/>
    <w:p w14:paraId="0E95636F" w14:textId="14144430" w:rsidR="00E4219E" w:rsidRDefault="00E4219E" w:rsidP="007F65BD"/>
    <w:p w14:paraId="6888A362" w14:textId="5CF0D09B" w:rsidR="00E4219E" w:rsidRDefault="00E4219E" w:rsidP="007F65BD"/>
    <w:p w14:paraId="1D7FACD7" w14:textId="77777777" w:rsidR="00E4219E" w:rsidRDefault="00E4219E" w:rsidP="007F65BD"/>
    <w:p w14:paraId="54F5C23E" w14:textId="77777777" w:rsidR="007F65BD" w:rsidRPr="008D4A81" w:rsidRDefault="007F65BD" w:rsidP="007F65BD"/>
    <w:p w14:paraId="4A450566" w14:textId="7329B9C9" w:rsidR="008D4A81" w:rsidRDefault="008D4A81" w:rsidP="008D4A81">
      <w:pPr>
        <w:pStyle w:val="Heading3"/>
      </w:pPr>
      <w:r>
        <w:t>equipment handling protocol</w:t>
      </w:r>
    </w:p>
    <w:p w14:paraId="22C93820" w14:textId="1C7AF0E1" w:rsidR="007F65BD" w:rsidRDefault="007F65BD" w:rsidP="007F65BD"/>
    <w:p w14:paraId="3377A5A1" w14:textId="1019ECAE" w:rsidR="007F65BD" w:rsidRDefault="007F65BD" w:rsidP="007F65BD"/>
    <w:p w14:paraId="4D9984DC" w14:textId="77777777" w:rsidR="007F65BD" w:rsidRPr="007F65BD" w:rsidRDefault="007F65BD" w:rsidP="007F65BD"/>
    <w:p w14:paraId="34A1B237" w14:textId="57135372" w:rsidR="008D4A81" w:rsidRPr="007F65BD" w:rsidRDefault="008D4A81" w:rsidP="008D4A81">
      <w:pPr>
        <w:pStyle w:val="ListParagraph"/>
        <w:numPr>
          <w:ilvl w:val="0"/>
          <w:numId w:val="26"/>
        </w:numPr>
        <w:rPr>
          <w:rFonts w:asciiTheme="minorHAnsi" w:hAnsiTheme="minorHAnsi" w:cstheme="minorHAnsi"/>
          <w:color w:val="000000" w:themeColor="text1"/>
        </w:rPr>
      </w:pPr>
      <w:r w:rsidRPr="007F65BD">
        <w:rPr>
          <w:rFonts w:asciiTheme="minorHAnsi" w:hAnsiTheme="minorHAnsi" w:cstheme="minorHAnsi"/>
          <w:color w:val="000000"/>
        </w:rPr>
        <w:t xml:space="preserve">Limit Team Shared Equipment: The use of team shared equipment </w:t>
      </w:r>
      <w:r w:rsidR="00E4219E">
        <w:rPr>
          <w:rFonts w:asciiTheme="minorHAnsi" w:hAnsiTheme="minorHAnsi" w:cstheme="minorHAnsi"/>
          <w:color w:val="000000"/>
        </w:rPr>
        <w:t>will</w:t>
      </w:r>
      <w:r w:rsidRPr="007F65BD">
        <w:rPr>
          <w:rFonts w:asciiTheme="minorHAnsi" w:hAnsiTheme="minorHAnsi" w:cstheme="minorHAnsi"/>
          <w:color w:val="000000"/>
        </w:rPr>
        <w:t xml:space="preserve"> be limited whenever possible and </w:t>
      </w:r>
      <w:r w:rsidRPr="007F65BD">
        <w:rPr>
          <w:rFonts w:asciiTheme="minorHAnsi" w:hAnsiTheme="minorHAnsi" w:cstheme="minorHAnsi"/>
          <w:color w:val="000000" w:themeColor="text1"/>
        </w:rPr>
        <w:t xml:space="preserve">should be </w:t>
      </w:r>
      <w:r w:rsidRPr="004837F2">
        <w:rPr>
          <w:rFonts w:asciiTheme="minorHAnsi" w:hAnsiTheme="minorHAnsi" w:cstheme="minorHAnsi"/>
        </w:rPr>
        <w:t xml:space="preserve">sanitized </w:t>
      </w:r>
      <w:r w:rsidR="00C4609F" w:rsidRPr="004837F2">
        <w:rPr>
          <w:rFonts w:asciiTheme="minorHAnsi" w:hAnsiTheme="minorHAnsi" w:cstheme="minorHAnsi"/>
        </w:rPr>
        <w:t xml:space="preserve">before and </w:t>
      </w:r>
      <w:r w:rsidRPr="004837F2">
        <w:rPr>
          <w:rFonts w:asciiTheme="minorHAnsi" w:hAnsiTheme="minorHAnsi" w:cstheme="minorHAnsi"/>
        </w:rPr>
        <w:t xml:space="preserve">after </w:t>
      </w:r>
      <w:r w:rsidRPr="007F65BD">
        <w:rPr>
          <w:rFonts w:asciiTheme="minorHAnsi" w:hAnsiTheme="minorHAnsi" w:cstheme="minorHAnsi"/>
          <w:color w:val="000000" w:themeColor="text1"/>
        </w:rPr>
        <w:t>each use.</w:t>
      </w:r>
    </w:p>
    <w:p w14:paraId="2DE591CA" w14:textId="5A2EA289" w:rsidR="008D4A81" w:rsidRPr="007F65BD" w:rsidRDefault="008D4A81" w:rsidP="008D4A81">
      <w:pPr>
        <w:pStyle w:val="ListParagraph"/>
        <w:numPr>
          <w:ilvl w:val="0"/>
          <w:numId w:val="26"/>
        </w:numPr>
        <w:rPr>
          <w:rFonts w:asciiTheme="minorHAnsi" w:hAnsiTheme="minorHAnsi" w:cstheme="minorHAnsi"/>
          <w:color w:val="000000" w:themeColor="text1"/>
        </w:rPr>
      </w:pPr>
      <w:r w:rsidRPr="007F65BD">
        <w:rPr>
          <w:rFonts w:asciiTheme="minorHAnsi" w:hAnsiTheme="minorHAnsi" w:cstheme="minorHAnsi"/>
          <w:color w:val="000000" w:themeColor="text1"/>
        </w:rPr>
        <w:t>Only coaches are allowed inside the storage.</w:t>
      </w:r>
      <w:r w:rsidR="00634ACF">
        <w:rPr>
          <w:rFonts w:asciiTheme="minorHAnsi" w:hAnsiTheme="minorHAnsi" w:cstheme="minorHAnsi"/>
          <w:color w:val="000000" w:themeColor="text1"/>
        </w:rPr>
        <w:t xml:space="preserve"> Therefore</w:t>
      </w:r>
      <w:r w:rsidRPr="007F65BD">
        <w:rPr>
          <w:rFonts w:asciiTheme="minorHAnsi" w:hAnsiTheme="minorHAnsi" w:cstheme="minorHAnsi"/>
          <w:color w:val="000000" w:themeColor="text1"/>
        </w:rPr>
        <w:t>, players are not allowed to remove or return any equipment from/to storage.</w:t>
      </w:r>
    </w:p>
    <w:p w14:paraId="4C3F8353" w14:textId="5EA122BF" w:rsidR="008D4A81" w:rsidRPr="007F65BD" w:rsidRDefault="008D4A81" w:rsidP="008D4A81">
      <w:pPr>
        <w:pStyle w:val="ListParagraph"/>
        <w:numPr>
          <w:ilvl w:val="0"/>
          <w:numId w:val="26"/>
        </w:numPr>
        <w:rPr>
          <w:rFonts w:asciiTheme="minorHAnsi" w:hAnsiTheme="minorHAnsi" w:cstheme="minorHAnsi"/>
          <w:color w:val="000000" w:themeColor="text1"/>
        </w:rPr>
      </w:pPr>
      <w:r w:rsidRPr="007F65BD">
        <w:rPr>
          <w:rFonts w:asciiTheme="minorHAnsi" w:hAnsiTheme="minorHAnsi" w:cstheme="minorHAnsi"/>
          <w:color w:val="000000" w:themeColor="text1"/>
        </w:rPr>
        <w:t xml:space="preserve">Disinfect </w:t>
      </w:r>
      <w:r w:rsidR="004837F2">
        <w:rPr>
          <w:rFonts w:asciiTheme="minorHAnsi" w:hAnsiTheme="minorHAnsi" w:cstheme="minorHAnsi"/>
          <w:color w:val="000000" w:themeColor="text1"/>
        </w:rPr>
        <w:t xml:space="preserve">all </w:t>
      </w:r>
      <w:r w:rsidRPr="00F7133D">
        <w:rPr>
          <w:rFonts w:asciiTheme="minorHAnsi" w:hAnsiTheme="minorHAnsi" w:cstheme="minorHAnsi"/>
          <w:color w:val="000000" w:themeColor="text1"/>
        </w:rPr>
        <w:t>volleyballs</w:t>
      </w:r>
      <w:r w:rsidR="004837F2">
        <w:rPr>
          <w:rFonts w:asciiTheme="minorHAnsi" w:hAnsiTheme="minorHAnsi" w:cstheme="minorHAnsi"/>
          <w:color w:val="000000" w:themeColor="text1"/>
        </w:rPr>
        <w:t xml:space="preserve"> </w:t>
      </w:r>
      <w:r w:rsidRPr="007F65BD">
        <w:rPr>
          <w:rFonts w:asciiTheme="minorHAnsi" w:hAnsiTheme="minorHAnsi" w:cstheme="minorHAnsi"/>
          <w:color w:val="000000" w:themeColor="text1"/>
        </w:rPr>
        <w:t xml:space="preserve">between all practices. First wave coaches must collect and </w:t>
      </w:r>
      <w:r w:rsidR="007F65BD" w:rsidRPr="007F65BD">
        <w:rPr>
          <w:rFonts w:asciiTheme="minorHAnsi" w:hAnsiTheme="minorHAnsi" w:cstheme="minorHAnsi"/>
          <w:color w:val="000000" w:themeColor="text1"/>
        </w:rPr>
        <w:t>disinfect</w:t>
      </w:r>
      <w:r w:rsidRPr="007F65BD">
        <w:rPr>
          <w:rFonts w:asciiTheme="minorHAnsi" w:hAnsiTheme="minorHAnsi" w:cstheme="minorHAnsi"/>
          <w:color w:val="000000" w:themeColor="text1"/>
        </w:rPr>
        <w:t xml:space="preserve"> all the balls prior transfer the ball bag to the second wave coach.</w:t>
      </w:r>
    </w:p>
    <w:p w14:paraId="284E445D" w14:textId="1EFB5EEC" w:rsidR="008D4A81" w:rsidRDefault="008D4A81" w:rsidP="008D4A81">
      <w:pPr>
        <w:pStyle w:val="ListParagraph"/>
        <w:numPr>
          <w:ilvl w:val="0"/>
          <w:numId w:val="26"/>
        </w:numPr>
        <w:rPr>
          <w:rFonts w:asciiTheme="minorHAnsi" w:hAnsiTheme="minorHAnsi" w:cstheme="minorHAnsi"/>
          <w:color w:val="000000" w:themeColor="text1"/>
        </w:rPr>
      </w:pPr>
      <w:r w:rsidRPr="007F65BD">
        <w:rPr>
          <w:rFonts w:asciiTheme="minorHAnsi" w:hAnsiTheme="minorHAnsi" w:cstheme="minorHAnsi"/>
          <w:color w:val="000000" w:themeColor="text1"/>
        </w:rPr>
        <w:t>Each ball bag will have 10 balls. Coaches are only allowed to use one ball bag per court as follows.</w:t>
      </w:r>
    </w:p>
    <w:p w14:paraId="2C753616" w14:textId="77777777" w:rsidR="007F65BD" w:rsidRPr="007F65BD" w:rsidRDefault="007F65BD" w:rsidP="007F65BD">
      <w:pPr>
        <w:pStyle w:val="ListParagraph"/>
        <w:ind w:left="360"/>
        <w:rPr>
          <w:rFonts w:asciiTheme="minorHAnsi" w:hAnsiTheme="minorHAnsi" w:cstheme="minorHAnsi"/>
          <w:color w:val="000000" w:themeColor="text1"/>
        </w:rPr>
      </w:pPr>
    </w:p>
    <w:p w14:paraId="4F1B8173" w14:textId="1C41D1C6" w:rsidR="008D4A81" w:rsidRPr="007F65BD" w:rsidRDefault="008D4A81" w:rsidP="008D4A81">
      <w:pPr>
        <w:pStyle w:val="ListParagraph"/>
        <w:ind w:left="360" w:firstLine="360"/>
        <w:rPr>
          <w:rFonts w:asciiTheme="minorHAnsi" w:hAnsiTheme="minorHAnsi" w:cstheme="minorHAnsi"/>
          <w:b/>
          <w:bCs/>
          <w:color w:val="000000" w:themeColor="text1"/>
        </w:rPr>
      </w:pPr>
      <w:r w:rsidRPr="007F65BD">
        <w:rPr>
          <w:rFonts w:asciiTheme="minorHAnsi" w:hAnsiTheme="minorHAnsi" w:cstheme="minorHAnsi"/>
          <w:color w:val="000000" w:themeColor="text1"/>
        </w:rPr>
        <w:t xml:space="preserve">Court #1 </w:t>
      </w:r>
      <w:r w:rsidRPr="007F65BD">
        <w:rPr>
          <w:rFonts w:asciiTheme="minorHAnsi" w:hAnsiTheme="minorHAnsi" w:cstheme="minorHAnsi"/>
          <w:b/>
          <w:bCs/>
          <w:color w:val="000000" w:themeColor="text1"/>
        </w:rPr>
        <w:t>Blue Balls</w:t>
      </w:r>
    </w:p>
    <w:p w14:paraId="40D66FA5" w14:textId="5E069EC0" w:rsidR="008D4A81" w:rsidRPr="007F65BD" w:rsidRDefault="008D4A81" w:rsidP="008D4A81">
      <w:pPr>
        <w:ind w:firstLine="720"/>
        <w:rPr>
          <w:rFonts w:asciiTheme="minorHAnsi" w:hAnsiTheme="minorHAnsi" w:cstheme="minorHAnsi"/>
        </w:rPr>
      </w:pPr>
      <w:r w:rsidRPr="007F65BD">
        <w:rPr>
          <w:rFonts w:asciiTheme="minorHAnsi" w:hAnsiTheme="minorHAnsi" w:cstheme="minorHAnsi"/>
          <w:color w:val="000000"/>
        </w:rPr>
        <w:t xml:space="preserve">Court #2 </w:t>
      </w:r>
      <w:r w:rsidRPr="007F65BD">
        <w:rPr>
          <w:rFonts w:asciiTheme="minorHAnsi" w:hAnsiTheme="minorHAnsi" w:cstheme="minorHAnsi"/>
          <w:b/>
          <w:bCs/>
          <w:color w:val="000000"/>
        </w:rPr>
        <w:t>Orange Balls</w:t>
      </w:r>
    </w:p>
    <w:p w14:paraId="2DEAC378" w14:textId="7A377349" w:rsidR="008D4A81" w:rsidRPr="007F65BD" w:rsidRDefault="008D4A81" w:rsidP="008D4A81">
      <w:pPr>
        <w:ind w:left="720"/>
        <w:rPr>
          <w:rFonts w:asciiTheme="minorHAnsi" w:hAnsiTheme="minorHAnsi" w:cstheme="minorHAnsi"/>
        </w:rPr>
      </w:pPr>
      <w:r w:rsidRPr="007F65BD">
        <w:rPr>
          <w:rFonts w:asciiTheme="minorHAnsi" w:hAnsiTheme="minorHAnsi" w:cstheme="minorHAnsi"/>
          <w:color w:val="000000"/>
        </w:rPr>
        <w:t xml:space="preserve">Court #3 </w:t>
      </w:r>
      <w:r w:rsidRPr="007F65BD">
        <w:rPr>
          <w:rFonts w:asciiTheme="minorHAnsi" w:hAnsiTheme="minorHAnsi" w:cstheme="minorHAnsi"/>
          <w:b/>
          <w:bCs/>
          <w:color w:val="000000"/>
        </w:rPr>
        <w:t>Green Balls</w:t>
      </w:r>
    </w:p>
    <w:p w14:paraId="5EA9E913" w14:textId="27A8C63B" w:rsidR="008D4A81" w:rsidRDefault="008D4A81" w:rsidP="008D4A81">
      <w:pPr>
        <w:ind w:firstLine="720"/>
        <w:rPr>
          <w:rFonts w:asciiTheme="minorHAnsi" w:hAnsiTheme="minorHAnsi" w:cstheme="minorHAnsi"/>
          <w:b/>
          <w:bCs/>
          <w:color w:val="000000"/>
        </w:rPr>
      </w:pPr>
      <w:r w:rsidRPr="007F65BD">
        <w:rPr>
          <w:rFonts w:asciiTheme="minorHAnsi" w:hAnsiTheme="minorHAnsi" w:cstheme="minorHAnsi"/>
          <w:color w:val="000000"/>
        </w:rPr>
        <w:t>Court #4</w:t>
      </w:r>
      <w:r w:rsidRPr="007F65BD">
        <w:rPr>
          <w:rFonts w:asciiTheme="minorHAnsi" w:hAnsiTheme="minorHAnsi" w:cstheme="minorHAnsi"/>
          <w:b/>
          <w:bCs/>
          <w:color w:val="000000"/>
        </w:rPr>
        <w:t xml:space="preserve"> Yellow Balls</w:t>
      </w:r>
    </w:p>
    <w:p w14:paraId="10C98FEA" w14:textId="77777777" w:rsidR="007F65BD" w:rsidRPr="007F65BD" w:rsidRDefault="007F65BD" w:rsidP="008D4A81">
      <w:pPr>
        <w:ind w:firstLine="720"/>
        <w:rPr>
          <w:rFonts w:asciiTheme="minorHAnsi" w:hAnsiTheme="minorHAnsi" w:cstheme="minorHAnsi"/>
          <w:b/>
          <w:bCs/>
          <w:color w:val="000000"/>
        </w:rPr>
      </w:pPr>
    </w:p>
    <w:p w14:paraId="51C93C2C" w14:textId="77777777" w:rsidR="008D4A81" w:rsidRPr="007F65BD" w:rsidRDefault="008D4A81" w:rsidP="008D4A81">
      <w:pPr>
        <w:pStyle w:val="ListParagraph"/>
        <w:numPr>
          <w:ilvl w:val="0"/>
          <w:numId w:val="27"/>
        </w:numPr>
        <w:rPr>
          <w:rFonts w:asciiTheme="minorHAnsi" w:hAnsiTheme="minorHAnsi" w:cstheme="minorHAnsi"/>
        </w:rPr>
      </w:pPr>
      <w:r w:rsidRPr="007F65BD">
        <w:rPr>
          <w:rFonts w:asciiTheme="minorHAnsi" w:hAnsiTheme="minorHAnsi" w:cstheme="minorHAnsi"/>
          <w:color w:val="000000"/>
        </w:rPr>
        <w:t>Only one volleyball cart per court is allowed</w:t>
      </w:r>
    </w:p>
    <w:p w14:paraId="18A7799D" w14:textId="632210BD" w:rsidR="008D4A81" w:rsidRPr="007F65BD" w:rsidRDefault="008D4A81" w:rsidP="008D4A81">
      <w:pPr>
        <w:pStyle w:val="ListParagraph"/>
        <w:numPr>
          <w:ilvl w:val="0"/>
          <w:numId w:val="27"/>
        </w:numPr>
        <w:rPr>
          <w:rFonts w:asciiTheme="minorHAnsi" w:hAnsiTheme="minorHAnsi" w:cstheme="minorHAnsi"/>
        </w:rPr>
      </w:pPr>
      <w:r w:rsidRPr="007F65BD">
        <w:rPr>
          <w:rFonts w:asciiTheme="minorHAnsi" w:hAnsiTheme="minorHAnsi" w:cstheme="minorHAnsi"/>
          <w:color w:val="000000"/>
        </w:rPr>
        <w:t>During practice, if a ball from another court lands on your court, please instruct the players to gentle kick the ball back to the court it belongs to.</w:t>
      </w:r>
      <w:r w:rsidR="00634ACF">
        <w:rPr>
          <w:rFonts w:asciiTheme="minorHAnsi" w:hAnsiTheme="minorHAnsi" w:cstheme="minorHAnsi"/>
          <w:color w:val="000000"/>
        </w:rPr>
        <w:t xml:space="preserve"> Let use players fee</w:t>
      </w:r>
      <w:r w:rsidR="00E4219E">
        <w:rPr>
          <w:rFonts w:asciiTheme="minorHAnsi" w:hAnsiTheme="minorHAnsi" w:cstheme="minorHAnsi"/>
          <w:color w:val="000000"/>
        </w:rPr>
        <w:t xml:space="preserve">t </w:t>
      </w:r>
      <w:r w:rsidR="00634ACF">
        <w:rPr>
          <w:rFonts w:asciiTheme="minorHAnsi" w:hAnsiTheme="minorHAnsi" w:cstheme="minorHAnsi"/>
          <w:color w:val="000000"/>
        </w:rPr>
        <w:t>instead of hands to return balls to correct court.</w:t>
      </w:r>
    </w:p>
    <w:p w14:paraId="018CCA1C" w14:textId="77777777" w:rsidR="008D4A81" w:rsidRPr="007F65BD" w:rsidRDefault="008D4A81" w:rsidP="008D4A81">
      <w:pPr>
        <w:pStyle w:val="ListParagraph"/>
        <w:numPr>
          <w:ilvl w:val="0"/>
          <w:numId w:val="27"/>
        </w:numPr>
        <w:rPr>
          <w:rFonts w:asciiTheme="minorHAnsi" w:hAnsiTheme="minorHAnsi" w:cstheme="minorHAnsi"/>
        </w:rPr>
      </w:pPr>
      <w:r w:rsidRPr="007F65BD">
        <w:rPr>
          <w:rFonts w:asciiTheme="minorHAnsi" w:hAnsiTheme="minorHAnsi" w:cstheme="minorHAnsi"/>
          <w:color w:val="000000"/>
        </w:rPr>
        <w:t>Storage keys and handle must be sanitized after each use.</w:t>
      </w:r>
    </w:p>
    <w:p w14:paraId="6158FCFA" w14:textId="77777777" w:rsidR="008D4A81" w:rsidRPr="007F65BD" w:rsidRDefault="008D4A81" w:rsidP="008D4A81">
      <w:pPr>
        <w:pStyle w:val="ListParagraph"/>
        <w:numPr>
          <w:ilvl w:val="0"/>
          <w:numId w:val="27"/>
        </w:numPr>
        <w:rPr>
          <w:rFonts w:asciiTheme="minorHAnsi" w:hAnsiTheme="minorHAnsi" w:cstheme="minorHAnsi"/>
        </w:rPr>
      </w:pPr>
      <w:r w:rsidRPr="007F65BD">
        <w:rPr>
          <w:rFonts w:asciiTheme="minorHAnsi" w:hAnsiTheme="minorHAnsi" w:cstheme="minorHAnsi"/>
          <w:color w:val="000000"/>
        </w:rPr>
        <w:t>Only coaches are allowed to rake the courts.</w:t>
      </w:r>
      <w:r w:rsidRPr="007F65BD">
        <w:rPr>
          <w:rStyle w:val="apple-converted-space"/>
          <w:rFonts w:asciiTheme="minorHAnsi" w:hAnsiTheme="minorHAnsi" w:cstheme="minorHAnsi"/>
          <w:color w:val="000000"/>
        </w:rPr>
        <w:t> </w:t>
      </w:r>
    </w:p>
    <w:p w14:paraId="50E9C151" w14:textId="5E44ECB6" w:rsidR="008D4A81" w:rsidRPr="007F65BD" w:rsidRDefault="008D4A81" w:rsidP="008D4A81">
      <w:pPr>
        <w:pStyle w:val="ListParagraph"/>
        <w:numPr>
          <w:ilvl w:val="0"/>
          <w:numId w:val="27"/>
        </w:numPr>
        <w:rPr>
          <w:rFonts w:asciiTheme="minorHAnsi" w:hAnsiTheme="minorHAnsi" w:cstheme="minorHAnsi"/>
        </w:rPr>
      </w:pPr>
      <w:r w:rsidRPr="007F65BD">
        <w:rPr>
          <w:rFonts w:asciiTheme="minorHAnsi" w:hAnsiTheme="minorHAnsi" w:cstheme="minorHAnsi"/>
          <w:color w:val="000000"/>
        </w:rPr>
        <w:t xml:space="preserve">Each </w:t>
      </w:r>
      <w:r w:rsidR="00634ACF">
        <w:rPr>
          <w:rFonts w:asciiTheme="minorHAnsi" w:hAnsiTheme="minorHAnsi" w:cstheme="minorHAnsi"/>
          <w:color w:val="000000"/>
        </w:rPr>
        <w:t xml:space="preserve">two </w:t>
      </w:r>
      <w:r w:rsidRPr="007F65BD">
        <w:rPr>
          <w:rFonts w:asciiTheme="minorHAnsi" w:hAnsiTheme="minorHAnsi" w:cstheme="minorHAnsi"/>
          <w:color w:val="000000"/>
        </w:rPr>
        <w:t>court</w:t>
      </w:r>
      <w:r w:rsidR="00634ACF">
        <w:rPr>
          <w:rFonts w:asciiTheme="minorHAnsi" w:hAnsiTheme="minorHAnsi" w:cstheme="minorHAnsi"/>
          <w:color w:val="000000"/>
        </w:rPr>
        <w:t>s</w:t>
      </w:r>
      <w:r w:rsidRPr="007F65BD">
        <w:rPr>
          <w:rFonts w:asciiTheme="minorHAnsi" w:hAnsiTheme="minorHAnsi" w:cstheme="minorHAnsi"/>
          <w:color w:val="000000"/>
        </w:rPr>
        <w:t xml:space="preserve"> will have a ball sanitizer station to be used as needed</w:t>
      </w:r>
    </w:p>
    <w:p w14:paraId="437CCC6F" w14:textId="77777777" w:rsidR="008D4A81" w:rsidRDefault="008D4A81" w:rsidP="007F65BD">
      <w:pPr>
        <w:pStyle w:val="ListParagraph"/>
        <w:ind w:left="360"/>
      </w:pPr>
    </w:p>
    <w:p w14:paraId="24195493" w14:textId="77777777" w:rsidR="008D4A81" w:rsidRPr="008D4A81" w:rsidRDefault="008D4A81" w:rsidP="008D4A81">
      <w:pPr>
        <w:pStyle w:val="ListParagraph"/>
        <w:ind w:left="360"/>
        <w:rPr>
          <w:b/>
          <w:bCs/>
        </w:rPr>
      </w:pPr>
    </w:p>
    <w:p w14:paraId="21C83FDF" w14:textId="77777777" w:rsidR="008D4A81" w:rsidRPr="008D4A81" w:rsidRDefault="008D4A81" w:rsidP="008D4A81">
      <w:pPr>
        <w:pStyle w:val="ListParagraph"/>
        <w:ind w:left="360"/>
      </w:pPr>
    </w:p>
    <w:p w14:paraId="68E08D05" w14:textId="77777777" w:rsidR="008D4A81" w:rsidRPr="008D4A81" w:rsidRDefault="008D4A81" w:rsidP="008D4A81">
      <w:pPr>
        <w:pStyle w:val="ListParagraph"/>
        <w:ind w:left="360"/>
      </w:pPr>
    </w:p>
    <w:p w14:paraId="072D6E44" w14:textId="77777777" w:rsidR="00975111" w:rsidRDefault="00975111" w:rsidP="00975111"/>
    <w:p w14:paraId="74EBC904" w14:textId="77777777" w:rsidR="00975111" w:rsidRDefault="00975111" w:rsidP="00975111"/>
    <w:p w14:paraId="148BA600" w14:textId="77777777" w:rsidR="00975111" w:rsidRDefault="00975111" w:rsidP="00975111"/>
    <w:p w14:paraId="4C6C181B" w14:textId="77777777" w:rsidR="00975111" w:rsidRDefault="00975111" w:rsidP="00975111"/>
    <w:p w14:paraId="69E58FEF" w14:textId="77777777" w:rsidR="00975111" w:rsidRDefault="00975111" w:rsidP="00975111"/>
    <w:p w14:paraId="26CFB2A5" w14:textId="77777777" w:rsidR="00975111" w:rsidRDefault="00975111" w:rsidP="00975111"/>
    <w:p w14:paraId="09053039" w14:textId="77777777" w:rsidR="00975111" w:rsidRDefault="00975111" w:rsidP="00975111"/>
    <w:p w14:paraId="2717AABD" w14:textId="77777777" w:rsidR="00975111" w:rsidRDefault="00975111" w:rsidP="00975111"/>
    <w:p w14:paraId="51FDD8B2" w14:textId="77777777" w:rsidR="00975111" w:rsidRDefault="00975111" w:rsidP="00975111"/>
    <w:p w14:paraId="126EFBCF" w14:textId="77777777" w:rsidR="00975111" w:rsidRDefault="00975111" w:rsidP="00975111"/>
    <w:p w14:paraId="46BEF131" w14:textId="77777777" w:rsidR="00975111" w:rsidRDefault="00975111" w:rsidP="00975111"/>
    <w:p w14:paraId="2637B919" w14:textId="77777777" w:rsidR="00975111" w:rsidRDefault="00975111" w:rsidP="00975111"/>
    <w:p w14:paraId="42C4B4D2" w14:textId="77777777" w:rsidR="00975111" w:rsidRDefault="00975111" w:rsidP="00975111"/>
    <w:p w14:paraId="0F59B3BC" w14:textId="77777777" w:rsidR="00975111" w:rsidRDefault="00975111" w:rsidP="00975111"/>
    <w:p w14:paraId="7F50E5CC" w14:textId="339690F8" w:rsidR="00975111" w:rsidRDefault="00975111" w:rsidP="00975111"/>
    <w:p w14:paraId="32444F23" w14:textId="019CD1C7" w:rsidR="00634ACF" w:rsidRDefault="00634ACF" w:rsidP="00975111"/>
    <w:p w14:paraId="78286D85" w14:textId="41FE8A4B" w:rsidR="00634ACF" w:rsidRDefault="00634ACF" w:rsidP="00975111"/>
    <w:p w14:paraId="5D0C31BE" w14:textId="77777777" w:rsidR="00634ACF" w:rsidRDefault="00634ACF" w:rsidP="00975111"/>
    <w:p w14:paraId="5D8CAD48" w14:textId="77777777" w:rsidR="00975111" w:rsidRDefault="00975111" w:rsidP="00975111"/>
    <w:p w14:paraId="209BDB57" w14:textId="32363481" w:rsidR="007F65BD" w:rsidRDefault="007F65BD" w:rsidP="007F65BD">
      <w:pPr>
        <w:pStyle w:val="Heading3"/>
        <w:rPr>
          <w:b/>
          <w:bCs/>
        </w:rPr>
      </w:pPr>
      <w:r>
        <w:rPr>
          <w:b/>
          <w:bCs/>
        </w:rPr>
        <w:t>SOCIAL DISTANCE protocol</w:t>
      </w:r>
    </w:p>
    <w:p w14:paraId="6488F853" w14:textId="75AB8295" w:rsidR="007F65BD" w:rsidRPr="007F65BD" w:rsidRDefault="007F65BD" w:rsidP="007F65BD">
      <w:pPr>
        <w:rPr>
          <w:rFonts w:asciiTheme="minorHAnsi" w:hAnsiTheme="minorHAnsi" w:cstheme="minorHAnsi"/>
        </w:rPr>
      </w:pPr>
    </w:p>
    <w:p w14:paraId="4FBD86B0" w14:textId="7C999E53" w:rsidR="007F65BD" w:rsidRPr="007F65BD" w:rsidRDefault="007F65BD" w:rsidP="007F65BD">
      <w:pPr>
        <w:rPr>
          <w:rFonts w:asciiTheme="minorHAnsi" w:hAnsiTheme="minorHAnsi" w:cstheme="minorHAnsi"/>
        </w:rPr>
      </w:pPr>
    </w:p>
    <w:p w14:paraId="4767609B" w14:textId="77777777" w:rsidR="007F65BD" w:rsidRPr="007F65BD" w:rsidRDefault="007F65BD" w:rsidP="007F65BD">
      <w:pPr>
        <w:pStyle w:val="ListParagraph"/>
        <w:numPr>
          <w:ilvl w:val="0"/>
          <w:numId w:val="28"/>
        </w:numPr>
        <w:rPr>
          <w:rFonts w:asciiTheme="minorHAnsi" w:hAnsiTheme="minorHAnsi" w:cstheme="minorHAnsi"/>
        </w:rPr>
      </w:pPr>
      <w:proofErr w:type="spellStart"/>
      <w:r w:rsidRPr="007F65BD">
        <w:rPr>
          <w:rFonts w:asciiTheme="minorHAnsi" w:hAnsiTheme="minorHAnsi" w:cstheme="minorHAnsi"/>
          <w:color w:val="000000"/>
        </w:rPr>
        <w:t>Bevolley</w:t>
      </w:r>
      <w:proofErr w:type="spellEnd"/>
      <w:r w:rsidRPr="007F65BD">
        <w:rPr>
          <w:rFonts w:asciiTheme="minorHAnsi" w:hAnsiTheme="minorHAnsi" w:cstheme="minorHAnsi"/>
          <w:color w:val="000000"/>
        </w:rPr>
        <w:t xml:space="preserve"> will limit the number of people in the facility to be compliant with local guidance.</w:t>
      </w:r>
      <w:r w:rsidRPr="007F65BD">
        <w:rPr>
          <w:rStyle w:val="apple-converted-space"/>
          <w:rFonts w:asciiTheme="minorHAnsi" w:hAnsiTheme="minorHAnsi" w:cstheme="minorHAnsi"/>
          <w:color w:val="000000"/>
        </w:rPr>
        <w:t> </w:t>
      </w:r>
    </w:p>
    <w:p w14:paraId="41B98EA8" w14:textId="01021BCE" w:rsidR="007F65BD" w:rsidRPr="007F65BD" w:rsidRDefault="007F65BD" w:rsidP="007F65BD">
      <w:pPr>
        <w:pStyle w:val="ListParagraph"/>
        <w:numPr>
          <w:ilvl w:val="0"/>
          <w:numId w:val="28"/>
        </w:numPr>
        <w:rPr>
          <w:rFonts w:asciiTheme="minorHAnsi" w:hAnsiTheme="minorHAnsi" w:cstheme="minorHAnsi"/>
        </w:rPr>
      </w:pPr>
      <w:r w:rsidRPr="007F65BD">
        <w:rPr>
          <w:rFonts w:asciiTheme="minorHAnsi" w:hAnsiTheme="minorHAnsi" w:cstheme="minorHAnsi"/>
          <w:color w:val="000000"/>
        </w:rPr>
        <w:t xml:space="preserve">Only </w:t>
      </w:r>
      <w:proofErr w:type="spellStart"/>
      <w:r>
        <w:rPr>
          <w:rFonts w:asciiTheme="minorHAnsi" w:hAnsiTheme="minorHAnsi" w:cstheme="minorHAnsi"/>
          <w:color w:val="000000"/>
        </w:rPr>
        <w:t>B</w:t>
      </w:r>
      <w:r w:rsidRPr="007F65BD">
        <w:rPr>
          <w:rFonts w:asciiTheme="minorHAnsi" w:hAnsiTheme="minorHAnsi" w:cstheme="minorHAnsi"/>
          <w:color w:val="000000"/>
        </w:rPr>
        <w:t>evolley</w:t>
      </w:r>
      <w:proofErr w:type="spellEnd"/>
      <w:r w:rsidRPr="007F65BD">
        <w:rPr>
          <w:rFonts w:asciiTheme="minorHAnsi" w:hAnsiTheme="minorHAnsi" w:cstheme="minorHAnsi"/>
          <w:color w:val="000000"/>
        </w:rPr>
        <w:t xml:space="preserve"> athletes/coaches are going to be allowed inside the Woodlawn courts #1,2,3,4</w:t>
      </w:r>
    </w:p>
    <w:p w14:paraId="7EA1B186" w14:textId="449F57B2" w:rsidR="007F65BD" w:rsidRDefault="00634ACF" w:rsidP="007F65BD">
      <w:pPr>
        <w:pStyle w:val="ListParagraph"/>
        <w:numPr>
          <w:ilvl w:val="0"/>
          <w:numId w:val="28"/>
        </w:numPr>
        <w:rPr>
          <w:rFonts w:asciiTheme="minorHAnsi" w:hAnsiTheme="minorHAnsi" w:cstheme="minorHAnsi"/>
          <w:color w:val="000000" w:themeColor="text1"/>
        </w:rPr>
      </w:pPr>
      <w:r w:rsidRPr="008F53A8">
        <w:rPr>
          <w:rFonts w:asciiTheme="minorHAnsi" w:hAnsiTheme="minorHAnsi" w:cstheme="minorHAnsi"/>
          <w:color w:val="000000" w:themeColor="text1"/>
        </w:rPr>
        <w:t xml:space="preserve">For safety of our athletes, </w:t>
      </w:r>
      <w:r w:rsidR="008F53A8" w:rsidRPr="008F53A8">
        <w:rPr>
          <w:rFonts w:asciiTheme="minorHAnsi" w:hAnsiTheme="minorHAnsi" w:cstheme="minorHAnsi"/>
          <w:color w:val="000000" w:themeColor="text1"/>
        </w:rPr>
        <w:t xml:space="preserve">we will not </w:t>
      </w:r>
      <w:r w:rsidR="00C35C29" w:rsidRPr="008F53A8">
        <w:rPr>
          <w:rFonts w:asciiTheme="minorHAnsi" w:hAnsiTheme="minorHAnsi" w:cstheme="minorHAnsi"/>
          <w:color w:val="000000" w:themeColor="text1"/>
        </w:rPr>
        <w:t>allow</w:t>
      </w:r>
      <w:r w:rsidR="008F53A8" w:rsidRPr="008F53A8">
        <w:rPr>
          <w:rFonts w:asciiTheme="minorHAnsi" w:hAnsiTheme="minorHAnsi" w:cstheme="minorHAnsi"/>
          <w:color w:val="000000" w:themeColor="text1"/>
        </w:rPr>
        <w:t xml:space="preserve"> parents to enter to the grass area around our courts during the first two weeks of practice.</w:t>
      </w:r>
    </w:p>
    <w:p w14:paraId="66BEE1C3" w14:textId="647F1D24" w:rsidR="004837F2" w:rsidRPr="008F53A8" w:rsidRDefault="004837F2" w:rsidP="007F65BD">
      <w:pPr>
        <w:pStyle w:val="ListParagraph"/>
        <w:numPr>
          <w:ilvl w:val="0"/>
          <w:numId w:val="28"/>
        </w:numPr>
        <w:rPr>
          <w:rFonts w:asciiTheme="minorHAnsi" w:hAnsiTheme="minorHAnsi" w:cstheme="minorHAnsi"/>
          <w:color w:val="000000" w:themeColor="text1"/>
        </w:rPr>
      </w:pPr>
      <w:r>
        <w:rPr>
          <w:rFonts w:asciiTheme="minorHAnsi" w:hAnsiTheme="minorHAnsi" w:cstheme="minorHAnsi"/>
          <w:color w:val="000000" w:themeColor="text1"/>
        </w:rPr>
        <w:t>6’ signs will be posted along the fence to create alert of space.</w:t>
      </w:r>
    </w:p>
    <w:p w14:paraId="2C55B6C1" w14:textId="406FF3BD" w:rsidR="007F65BD" w:rsidRPr="007F65BD" w:rsidRDefault="004837F2" w:rsidP="007F65BD">
      <w:pPr>
        <w:pStyle w:val="ListParagraph"/>
        <w:numPr>
          <w:ilvl w:val="0"/>
          <w:numId w:val="28"/>
        </w:numPr>
        <w:rPr>
          <w:rFonts w:asciiTheme="minorHAnsi" w:hAnsiTheme="minorHAnsi" w:cstheme="minorHAnsi"/>
        </w:rPr>
      </w:pPr>
      <w:r>
        <w:rPr>
          <w:rFonts w:asciiTheme="minorHAnsi" w:hAnsiTheme="minorHAnsi" w:cstheme="minorHAnsi"/>
          <w:color w:val="000000"/>
        </w:rPr>
        <w:t xml:space="preserve">We recommend </w:t>
      </w:r>
      <w:r w:rsidR="00FF1FB6">
        <w:rPr>
          <w:rFonts w:asciiTheme="minorHAnsi" w:hAnsiTheme="minorHAnsi" w:cstheme="minorHAnsi"/>
          <w:color w:val="000000"/>
        </w:rPr>
        <w:t xml:space="preserve">that </w:t>
      </w:r>
      <w:r w:rsidR="00FF1FB6" w:rsidRPr="007F65BD">
        <w:rPr>
          <w:rFonts w:asciiTheme="minorHAnsi" w:hAnsiTheme="minorHAnsi" w:cstheme="minorHAnsi"/>
          <w:color w:val="000000"/>
        </w:rPr>
        <w:t>parents</w:t>
      </w:r>
      <w:r w:rsidR="007F65BD" w:rsidRPr="007F65BD">
        <w:rPr>
          <w:rFonts w:asciiTheme="minorHAnsi" w:hAnsiTheme="minorHAnsi" w:cstheme="minorHAnsi"/>
          <w:color w:val="000000"/>
        </w:rPr>
        <w:t xml:space="preserve"> t</w:t>
      </w:r>
      <w:r>
        <w:rPr>
          <w:rFonts w:asciiTheme="minorHAnsi" w:hAnsiTheme="minorHAnsi" w:cstheme="minorHAnsi"/>
          <w:color w:val="000000"/>
        </w:rPr>
        <w:t>o stay inside their cars or stay outside Woodlawn fence during our practices</w:t>
      </w:r>
      <w:proofErr w:type="gramStart"/>
      <w:r>
        <w:rPr>
          <w:rFonts w:asciiTheme="minorHAnsi" w:hAnsiTheme="minorHAnsi" w:cstheme="minorHAnsi"/>
          <w:color w:val="000000"/>
        </w:rPr>
        <w:t xml:space="preserve">. </w:t>
      </w:r>
      <w:r w:rsidR="008F53A8">
        <w:rPr>
          <w:rFonts w:asciiTheme="minorHAnsi" w:hAnsiTheme="minorHAnsi" w:cstheme="minorHAnsi"/>
          <w:color w:val="000000"/>
        </w:rPr>
        <w:t>.</w:t>
      </w:r>
      <w:proofErr w:type="gramEnd"/>
    </w:p>
    <w:p w14:paraId="3A0B6E7F" w14:textId="2A298DF7" w:rsidR="007F65BD" w:rsidRPr="007F65BD" w:rsidRDefault="007F65BD" w:rsidP="007F65BD">
      <w:pPr>
        <w:pStyle w:val="ListParagraph"/>
        <w:numPr>
          <w:ilvl w:val="0"/>
          <w:numId w:val="28"/>
        </w:numPr>
        <w:rPr>
          <w:rFonts w:asciiTheme="minorHAnsi" w:hAnsiTheme="minorHAnsi" w:cstheme="minorHAnsi"/>
        </w:rPr>
      </w:pPr>
      <w:proofErr w:type="spellStart"/>
      <w:r w:rsidRPr="007F65BD">
        <w:rPr>
          <w:rFonts w:asciiTheme="minorHAnsi" w:hAnsiTheme="minorHAnsi" w:cstheme="minorHAnsi"/>
          <w:color w:val="000000"/>
        </w:rPr>
        <w:t>Bevolley</w:t>
      </w:r>
      <w:proofErr w:type="spellEnd"/>
      <w:r w:rsidRPr="007F65BD">
        <w:rPr>
          <w:rFonts w:asciiTheme="minorHAnsi" w:hAnsiTheme="minorHAnsi" w:cstheme="minorHAnsi"/>
          <w:color w:val="000000"/>
        </w:rPr>
        <w:t xml:space="preserve"> will set up 4 water break stations around each court. Players must use </w:t>
      </w:r>
      <w:r w:rsidR="00E4219E">
        <w:rPr>
          <w:rFonts w:asciiTheme="minorHAnsi" w:hAnsiTheme="minorHAnsi" w:cstheme="minorHAnsi"/>
          <w:color w:val="000000"/>
        </w:rPr>
        <w:t>designated</w:t>
      </w:r>
      <w:r w:rsidRPr="007F65BD">
        <w:rPr>
          <w:rFonts w:asciiTheme="minorHAnsi" w:hAnsiTheme="minorHAnsi" w:cstheme="minorHAnsi"/>
          <w:color w:val="000000"/>
        </w:rPr>
        <w:t xml:space="preserve"> stations and no more than 2 players</w:t>
      </w:r>
      <w:r w:rsidR="00E9714A">
        <w:rPr>
          <w:rFonts w:asciiTheme="minorHAnsi" w:hAnsiTheme="minorHAnsi" w:cstheme="minorHAnsi"/>
          <w:color w:val="000000"/>
        </w:rPr>
        <w:t>/per station at time.</w:t>
      </w:r>
    </w:p>
    <w:p w14:paraId="31667A2C" w14:textId="77777777" w:rsidR="007F65BD" w:rsidRPr="007F65BD" w:rsidRDefault="007F65BD" w:rsidP="007F65BD">
      <w:pPr>
        <w:pStyle w:val="ListParagraph"/>
        <w:numPr>
          <w:ilvl w:val="0"/>
          <w:numId w:val="28"/>
        </w:numPr>
        <w:rPr>
          <w:rFonts w:asciiTheme="minorHAnsi" w:hAnsiTheme="minorHAnsi" w:cstheme="minorHAnsi"/>
        </w:rPr>
      </w:pPr>
      <w:r w:rsidRPr="007F65BD">
        <w:rPr>
          <w:rFonts w:asciiTheme="minorHAnsi" w:hAnsiTheme="minorHAnsi" w:cstheme="minorHAnsi"/>
          <w:color w:val="000000"/>
        </w:rPr>
        <w:t>Coach will have their own station and no players are allowed on it.</w:t>
      </w:r>
      <w:r w:rsidRPr="007F65BD">
        <w:rPr>
          <w:rStyle w:val="apple-converted-space"/>
          <w:rFonts w:asciiTheme="minorHAnsi" w:hAnsiTheme="minorHAnsi" w:cstheme="minorHAnsi"/>
          <w:color w:val="000000"/>
        </w:rPr>
        <w:t> </w:t>
      </w:r>
    </w:p>
    <w:p w14:paraId="14777E22" w14:textId="77777777" w:rsidR="007F65BD" w:rsidRPr="007F65BD" w:rsidRDefault="007F65BD" w:rsidP="007F65BD">
      <w:pPr>
        <w:pStyle w:val="ListParagraph"/>
        <w:numPr>
          <w:ilvl w:val="0"/>
          <w:numId w:val="28"/>
        </w:numPr>
        <w:rPr>
          <w:rFonts w:asciiTheme="minorHAnsi" w:hAnsiTheme="minorHAnsi" w:cstheme="minorHAnsi"/>
        </w:rPr>
      </w:pPr>
      <w:r w:rsidRPr="007F65BD">
        <w:rPr>
          <w:rFonts w:asciiTheme="minorHAnsi" w:hAnsiTheme="minorHAnsi" w:cstheme="minorHAnsi"/>
          <w:color w:val="000000"/>
        </w:rPr>
        <w:t>Maximum of 8 athletes per court.</w:t>
      </w:r>
    </w:p>
    <w:p w14:paraId="6B86FF82" w14:textId="77777777" w:rsidR="007F65BD" w:rsidRPr="007F65BD" w:rsidRDefault="007F65BD" w:rsidP="007F65BD">
      <w:pPr>
        <w:pStyle w:val="ListParagraph"/>
        <w:numPr>
          <w:ilvl w:val="0"/>
          <w:numId w:val="28"/>
        </w:numPr>
        <w:rPr>
          <w:rFonts w:asciiTheme="minorHAnsi" w:hAnsiTheme="minorHAnsi" w:cstheme="minorHAnsi"/>
        </w:rPr>
      </w:pPr>
      <w:r w:rsidRPr="007F65BD">
        <w:rPr>
          <w:rFonts w:asciiTheme="minorHAnsi" w:hAnsiTheme="minorHAnsi" w:cstheme="minorHAnsi"/>
          <w:color w:val="000000"/>
        </w:rPr>
        <w:t>No more than 4 players can be in one side of the court at all times.</w:t>
      </w:r>
    </w:p>
    <w:p w14:paraId="3E64657B" w14:textId="68DAD889" w:rsidR="007F65BD" w:rsidRPr="00E9714A" w:rsidRDefault="004049B6" w:rsidP="007F65BD">
      <w:pPr>
        <w:pStyle w:val="ListParagraph"/>
        <w:numPr>
          <w:ilvl w:val="0"/>
          <w:numId w:val="28"/>
        </w:numPr>
        <w:rPr>
          <w:rFonts w:asciiTheme="minorHAnsi" w:hAnsiTheme="minorHAnsi" w:cstheme="minorHAnsi"/>
        </w:rPr>
      </w:pPr>
      <w:r>
        <w:rPr>
          <w:rFonts w:asciiTheme="minorHAnsi" w:hAnsiTheme="minorHAnsi" w:cstheme="minorHAnsi"/>
          <w:color w:val="000000"/>
        </w:rPr>
        <w:t>Drills and conditioning training will be modified to try to create more space between each player.</w:t>
      </w:r>
    </w:p>
    <w:p w14:paraId="08AAB6E2" w14:textId="37D20B5D" w:rsidR="00E9714A" w:rsidRPr="007F65BD" w:rsidRDefault="00E9714A" w:rsidP="007F65BD">
      <w:pPr>
        <w:pStyle w:val="ListParagraph"/>
        <w:numPr>
          <w:ilvl w:val="0"/>
          <w:numId w:val="28"/>
        </w:numPr>
        <w:rPr>
          <w:rFonts w:asciiTheme="minorHAnsi" w:hAnsiTheme="minorHAnsi" w:cstheme="minorHAnsi"/>
        </w:rPr>
      </w:pPr>
      <w:r>
        <w:rPr>
          <w:rFonts w:asciiTheme="minorHAnsi" w:hAnsiTheme="minorHAnsi" w:cstheme="minorHAnsi"/>
          <w:color w:val="000000"/>
        </w:rPr>
        <w:t>It is very difficult to keep players 6’ apart when they are playing games in practice. It is important that you are aware of it. If you have any issues with it, contact club directors.</w:t>
      </w:r>
    </w:p>
    <w:p w14:paraId="43D382B9" w14:textId="62C38472" w:rsidR="007F65BD" w:rsidRPr="007F65BD" w:rsidRDefault="007F65BD" w:rsidP="007F65BD">
      <w:pPr>
        <w:pStyle w:val="ListParagraph"/>
        <w:numPr>
          <w:ilvl w:val="0"/>
          <w:numId w:val="28"/>
        </w:numPr>
        <w:rPr>
          <w:rFonts w:asciiTheme="minorHAnsi" w:hAnsiTheme="minorHAnsi" w:cstheme="minorHAnsi"/>
        </w:rPr>
      </w:pPr>
      <w:r w:rsidRPr="007F65BD">
        <w:rPr>
          <w:rFonts w:asciiTheme="minorHAnsi" w:hAnsiTheme="minorHAnsi" w:cstheme="minorHAnsi"/>
          <w:color w:val="000000"/>
        </w:rPr>
        <w:t xml:space="preserve">Players will not be allowed to bring any personal bags/cell phone to practice. </w:t>
      </w:r>
      <w:r w:rsidR="008F53A8">
        <w:rPr>
          <w:rFonts w:asciiTheme="minorHAnsi" w:hAnsiTheme="minorHAnsi" w:cstheme="minorHAnsi"/>
          <w:color w:val="000000"/>
        </w:rPr>
        <w:t xml:space="preserve">       </w:t>
      </w:r>
      <w:r w:rsidRPr="007F65BD">
        <w:rPr>
          <w:rFonts w:asciiTheme="minorHAnsi" w:hAnsiTheme="minorHAnsi" w:cstheme="minorHAnsi"/>
          <w:color w:val="000000"/>
        </w:rPr>
        <w:t>Only water bottles/towel are allowed</w:t>
      </w:r>
      <w:r w:rsidR="008F53A8">
        <w:rPr>
          <w:rFonts w:asciiTheme="minorHAnsi" w:hAnsiTheme="minorHAnsi" w:cstheme="minorHAnsi"/>
          <w:color w:val="000000"/>
        </w:rPr>
        <w:t xml:space="preserve"> for the first two weeks of practices.</w:t>
      </w:r>
    </w:p>
    <w:p w14:paraId="4B1432BB" w14:textId="77777777" w:rsidR="007F65BD" w:rsidRPr="007F65BD" w:rsidRDefault="007F65BD" w:rsidP="007F65BD">
      <w:pPr>
        <w:pStyle w:val="ListParagraph"/>
        <w:numPr>
          <w:ilvl w:val="0"/>
          <w:numId w:val="28"/>
        </w:numPr>
        <w:rPr>
          <w:rFonts w:asciiTheme="minorHAnsi" w:hAnsiTheme="minorHAnsi" w:cstheme="minorHAnsi"/>
        </w:rPr>
      </w:pPr>
      <w:r w:rsidRPr="007F65BD">
        <w:rPr>
          <w:rFonts w:asciiTheme="minorHAnsi" w:hAnsiTheme="minorHAnsi" w:cstheme="minorHAnsi"/>
          <w:color w:val="000000"/>
        </w:rPr>
        <w:t>Coaches huddles will be set 6' apart from each other</w:t>
      </w:r>
    </w:p>
    <w:p w14:paraId="1702BAFD" w14:textId="77777777" w:rsidR="007F65BD" w:rsidRPr="007F65BD" w:rsidRDefault="007F65BD" w:rsidP="007F65BD">
      <w:pPr>
        <w:pStyle w:val="ListParagraph"/>
        <w:numPr>
          <w:ilvl w:val="0"/>
          <w:numId w:val="28"/>
        </w:numPr>
        <w:rPr>
          <w:rFonts w:asciiTheme="minorHAnsi" w:hAnsiTheme="minorHAnsi" w:cstheme="minorHAnsi"/>
        </w:rPr>
      </w:pPr>
      <w:r w:rsidRPr="007F65BD">
        <w:rPr>
          <w:rFonts w:asciiTheme="minorHAnsi" w:hAnsiTheme="minorHAnsi" w:cstheme="minorHAnsi"/>
          <w:color w:val="000000"/>
        </w:rPr>
        <w:t>No high fives allowed or any sort of touch between players/coaches</w:t>
      </w:r>
    </w:p>
    <w:p w14:paraId="24418341" w14:textId="2839F5E5" w:rsidR="007F65BD" w:rsidRDefault="007F65BD" w:rsidP="007F65BD">
      <w:pPr>
        <w:pStyle w:val="ListParagraph"/>
        <w:ind w:left="360"/>
      </w:pPr>
    </w:p>
    <w:p w14:paraId="529B1660" w14:textId="22B645F5" w:rsidR="007F65BD" w:rsidRDefault="007F65BD" w:rsidP="007F65BD">
      <w:pPr>
        <w:pStyle w:val="ListParagraph"/>
        <w:ind w:left="360"/>
      </w:pPr>
    </w:p>
    <w:p w14:paraId="45A67CC1" w14:textId="1F0CCD29" w:rsidR="007F65BD" w:rsidRDefault="007F65BD" w:rsidP="007F65BD">
      <w:pPr>
        <w:pStyle w:val="ListParagraph"/>
        <w:ind w:left="360"/>
      </w:pPr>
    </w:p>
    <w:p w14:paraId="49275797" w14:textId="05581074" w:rsidR="007F65BD" w:rsidRDefault="007F65BD" w:rsidP="007F65BD">
      <w:pPr>
        <w:pStyle w:val="ListParagraph"/>
        <w:ind w:left="360"/>
      </w:pPr>
    </w:p>
    <w:p w14:paraId="1E7BE864" w14:textId="128F0B4A" w:rsidR="007F65BD" w:rsidRDefault="007F65BD" w:rsidP="007F65BD">
      <w:pPr>
        <w:pStyle w:val="ListParagraph"/>
        <w:ind w:left="360"/>
      </w:pPr>
    </w:p>
    <w:p w14:paraId="14B0C9E3" w14:textId="5D3DBF30" w:rsidR="007F65BD" w:rsidRDefault="007F65BD" w:rsidP="007F65BD">
      <w:pPr>
        <w:pStyle w:val="ListParagraph"/>
        <w:ind w:left="360"/>
      </w:pPr>
    </w:p>
    <w:p w14:paraId="24DC7758" w14:textId="38DB3BD1" w:rsidR="007F65BD" w:rsidRDefault="007F65BD" w:rsidP="007F65BD">
      <w:pPr>
        <w:pStyle w:val="ListParagraph"/>
        <w:ind w:left="360"/>
      </w:pPr>
    </w:p>
    <w:p w14:paraId="4D929A64" w14:textId="0C39C386" w:rsidR="007F65BD" w:rsidRDefault="007F65BD" w:rsidP="007F65BD">
      <w:pPr>
        <w:pStyle w:val="ListParagraph"/>
        <w:ind w:left="360"/>
      </w:pPr>
    </w:p>
    <w:p w14:paraId="1F0EB350" w14:textId="1201D06B" w:rsidR="007F65BD" w:rsidRDefault="007F65BD" w:rsidP="007F65BD">
      <w:pPr>
        <w:pStyle w:val="ListParagraph"/>
        <w:ind w:left="360"/>
      </w:pPr>
    </w:p>
    <w:p w14:paraId="6AA54FDE" w14:textId="62F5DDEC" w:rsidR="007F65BD" w:rsidRDefault="007F65BD" w:rsidP="007F65BD">
      <w:pPr>
        <w:pStyle w:val="ListParagraph"/>
        <w:ind w:left="360"/>
      </w:pPr>
    </w:p>
    <w:p w14:paraId="0D4FA49E" w14:textId="436AFADE" w:rsidR="007F65BD" w:rsidRDefault="007F65BD" w:rsidP="007F65BD">
      <w:pPr>
        <w:pStyle w:val="ListParagraph"/>
        <w:ind w:left="360"/>
      </w:pPr>
    </w:p>
    <w:p w14:paraId="7A26FCB3" w14:textId="44B94800" w:rsidR="007F65BD" w:rsidRDefault="007F65BD" w:rsidP="007F65BD">
      <w:pPr>
        <w:pStyle w:val="ListParagraph"/>
        <w:ind w:left="360"/>
      </w:pPr>
    </w:p>
    <w:p w14:paraId="130C1446" w14:textId="517286F6" w:rsidR="007F65BD" w:rsidRDefault="007F65BD" w:rsidP="007F65BD">
      <w:pPr>
        <w:pStyle w:val="ListParagraph"/>
        <w:ind w:left="360"/>
      </w:pPr>
    </w:p>
    <w:p w14:paraId="31B07AC9" w14:textId="5A634EAE" w:rsidR="007F65BD" w:rsidRDefault="007F65BD" w:rsidP="007F65BD">
      <w:pPr>
        <w:pStyle w:val="ListParagraph"/>
        <w:ind w:left="360"/>
      </w:pPr>
    </w:p>
    <w:p w14:paraId="2ECE4500" w14:textId="3A39D808" w:rsidR="007F65BD" w:rsidRDefault="007F65BD" w:rsidP="007F65BD">
      <w:pPr>
        <w:pStyle w:val="ListParagraph"/>
        <w:ind w:left="360"/>
      </w:pPr>
    </w:p>
    <w:p w14:paraId="58218C3D" w14:textId="1A0DD821" w:rsidR="007F65BD" w:rsidRDefault="007F65BD" w:rsidP="007F65BD">
      <w:pPr>
        <w:pStyle w:val="ListParagraph"/>
        <w:ind w:left="360"/>
      </w:pPr>
    </w:p>
    <w:p w14:paraId="202926E8" w14:textId="65C65F9B" w:rsidR="007F65BD" w:rsidRDefault="007F65BD" w:rsidP="007F65BD">
      <w:pPr>
        <w:pStyle w:val="ListParagraph"/>
        <w:ind w:left="360"/>
      </w:pPr>
    </w:p>
    <w:p w14:paraId="064EA889" w14:textId="12A4407A" w:rsidR="007F65BD" w:rsidRDefault="007F65BD" w:rsidP="007F65BD">
      <w:pPr>
        <w:pStyle w:val="ListParagraph"/>
        <w:ind w:left="360"/>
      </w:pPr>
    </w:p>
    <w:p w14:paraId="424A3E58" w14:textId="35468E63" w:rsidR="007F65BD" w:rsidRDefault="007F65BD" w:rsidP="007F65BD">
      <w:pPr>
        <w:pStyle w:val="ListParagraph"/>
        <w:ind w:left="360"/>
      </w:pPr>
    </w:p>
    <w:p w14:paraId="6ED12C53" w14:textId="699E6D7A" w:rsidR="007F65BD" w:rsidRDefault="007F65BD" w:rsidP="007F65BD">
      <w:pPr>
        <w:pStyle w:val="ListParagraph"/>
        <w:ind w:left="360"/>
      </w:pPr>
    </w:p>
    <w:p w14:paraId="7DDACEF0" w14:textId="4E41C36C" w:rsidR="007F65BD" w:rsidRDefault="007F65BD" w:rsidP="007F65BD">
      <w:pPr>
        <w:pStyle w:val="ListParagraph"/>
        <w:ind w:left="360"/>
      </w:pPr>
    </w:p>
    <w:p w14:paraId="28078EDF" w14:textId="4500CFFC" w:rsidR="007F65BD" w:rsidRDefault="007F65BD" w:rsidP="004049B6"/>
    <w:p w14:paraId="453AB42C" w14:textId="75E9C5FC" w:rsidR="007F65BD" w:rsidRDefault="007F65BD" w:rsidP="007F65BD">
      <w:pPr>
        <w:pStyle w:val="Heading3"/>
        <w:rPr>
          <w:b/>
          <w:bCs/>
        </w:rPr>
      </w:pPr>
      <w:r>
        <w:rPr>
          <w:b/>
          <w:bCs/>
        </w:rPr>
        <w:t>SOCIAL DISTANCE protocol – woodlawn court stations</w:t>
      </w:r>
    </w:p>
    <w:p w14:paraId="4B37E19E" w14:textId="77777777" w:rsidR="007F65BD" w:rsidRPr="007F65BD" w:rsidRDefault="007F65BD" w:rsidP="007F65BD">
      <w:pPr>
        <w:pStyle w:val="ListParagraph"/>
        <w:ind w:left="360"/>
      </w:pPr>
    </w:p>
    <w:p w14:paraId="6545B1B2" w14:textId="67EECAE2" w:rsidR="007F65BD" w:rsidRPr="007F65BD" w:rsidRDefault="001952DD" w:rsidP="007F65BD">
      <w:pPr>
        <w:spacing w:before="240"/>
        <w:rPr>
          <w:rFonts w:asciiTheme="minorHAnsi" w:hAnsiTheme="minorHAnsi" w:cstheme="minorHAnsi"/>
        </w:rPr>
      </w:pPr>
      <w:r>
        <w:rPr>
          <w:rFonts w:asciiTheme="minorHAnsi" w:hAnsiTheme="minorHAnsi" w:cstheme="minorHAnsi"/>
        </w:rPr>
        <w:t xml:space="preserve">Below </w:t>
      </w:r>
      <w:r w:rsidR="00777C4F">
        <w:rPr>
          <w:rFonts w:asciiTheme="minorHAnsi" w:hAnsiTheme="minorHAnsi" w:cstheme="minorHAnsi"/>
        </w:rPr>
        <w:t xml:space="preserve">picture </w:t>
      </w:r>
      <w:r w:rsidR="00906CDE">
        <w:rPr>
          <w:rFonts w:asciiTheme="minorHAnsi" w:hAnsiTheme="minorHAnsi" w:cstheme="minorHAnsi"/>
        </w:rPr>
        <w:t>shows all</w:t>
      </w:r>
      <w:r w:rsidR="00777C4F">
        <w:rPr>
          <w:rFonts w:asciiTheme="minorHAnsi" w:hAnsiTheme="minorHAnsi" w:cstheme="minorHAnsi"/>
        </w:rPr>
        <w:t xml:space="preserve"> stations </w:t>
      </w:r>
      <w:r w:rsidR="007F65BD" w:rsidRPr="007F65BD">
        <w:rPr>
          <w:rFonts w:asciiTheme="minorHAnsi" w:hAnsiTheme="minorHAnsi" w:cstheme="minorHAnsi"/>
        </w:rPr>
        <w:t xml:space="preserve">stablished </w:t>
      </w:r>
      <w:r>
        <w:rPr>
          <w:rFonts w:asciiTheme="minorHAnsi" w:hAnsiTheme="minorHAnsi" w:cstheme="minorHAnsi"/>
        </w:rPr>
        <w:t xml:space="preserve">by us </w:t>
      </w:r>
      <w:r w:rsidR="00777C4F">
        <w:rPr>
          <w:rFonts w:asciiTheme="minorHAnsi" w:hAnsiTheme="minorHAnsi" w:cstheme="minorHAnsi"/>
        </w:rPr>
        <w:t>to maintain social distance during practices</w:t>
      </w:r>
      <w:proofErr w:type="gramStart"/>
      <w:r w:rsidR="00777C4F">
        <w:rPr>
          <w:rFonts w:asciiTheme="minorHAnsi" w:hAnsiTheme="minorHAnsi" w:cstheme="minorHAnsi"/>
        </w:rPr>
        <w:t xml:space="preserve">. </w:t>
      </w:r>
      <w:r w:rsidR="007F65BD" w:rsidRPr="007F65BD">
        <w:rPr>
          <w:rFonts w:asciiTheme="minorHAnsi" w:hAnsiTheme="minorHAnsi" w:cstheme="minorHAnsi"/>
        </w:rPr>
        <w:t>.</w:t>
      </w:r>
      <w:proofErr w:type="gramEnd"/>
    </w:p>
    <w:p w14:paraId="3DBEEF60" w14:textId="77777777" w:rsidR="007F65BD" w:rsidRPr="007F65BD" w:rsidRDefault="007F65BD" w:rsidP="007F65BD">
      <w:pPr>
        <w:pStyle w:val="ListParagraph"/>
        <w:numPr>
          <w:ilvl w:val="0"/>
          <w:numId w:val="24"/>
        </w:numPr>
        <w:spacing w:before="240"/>
        <w:rPr>
          <w:rFonts w:asciiTheme="minorHAnsi" w:hAnsiTheme="minorHAnsi" w:cstheme="minorHAnsi"/>
        </w:rPr>
      </w:pPr>
      <w:r w:rsidRPr="007F65BD">
        <w:rPr>
          <w:rFonts w:asciiTheme="minorHAnsi" w:hAnsiTheme="minorHAnsi" w:cstheme="minorHAnsi"/>
        </w:rPr>
        <w:t>Water break stations – 4 Stations on each court with max of 2 players per station</w:t>
      </w:r>
    </w:p>
    <w:p w14:paraId="60F21D6D" w14:textId="77777777" w:rsidR="007F65BD" w:rsidRPr="007F65BD" w:rsidRDefault="007F65BD" w:rsidP="007F65BD">
      <w:pPr>
        <w:pStyle w:val="ListParagraph"/>
        <w:numPr>
          <w:ilvl w:val="0"/>
          <w:numId w:val="24"/>
        </w:numPr>
        <w:spacing w:before="240"/>
        <w:rPr>
          <w:rFonts w:asciiTheme="minorHAnsi" w:hAnsiTheme="minorHAnsi" w:cstheme="minorHAnsi"/>
        </w:rPr>
      </w:pPr>
      <w:r w:rsidRPr="007F65BD">
        <w:rPr>
          <w:rFonts w:asciiTheme="minorHAnsi" w:hAnsiTheme="minorHAnsi" w:cstheme="minorHAnsi"/>
        </w:rPr>
        <w:t>Couches stations – 1 couch station on each court – no players are allowed in it.</w:t>
      </w:r>
    </w:p>
    <w:p w14:paraId="439749A2" w14:textId="77777777" w:rsidR="008F53A8" w:rsidRDefault="007F65BD" w:rsidP="007F65BD">
      <w:pPr>
        <w:pStyle w:val="ListParagraph"/>
        <w:numPr>
          <w:ilvl w:val="0"/>
          <w:numId w:val="24"/>
        </w:numPr>
        <w:spacing w:before="240"/>
        <w:rPr>
          <w:rFonts w:asciiTheme="minorHAnsi" w:hAnsiTheme="minorHAnsi" w:cstheme="minorHAnsi"/>
        </w:rPr>
      </w:pPr>
      <w:r w:rsidRPr="007F65BD">
        <w:rPr>
          <w:rFonts w:asciiTheme="minorHAnsi" w:hAnsiTheme="minorHAnsi" w:cstheme="minorHAnsi"/>
        </w:rPr>
        <w:t xml:space="preserve">Ball </w:t>
      </w:r>
      <w:r w:rsidR="008F53A8">
        <w:rPr>
          <w:rFonts w:asciiTheme="minorHAnsi" w:hAnsiTheme="minorHAnsi" w:cstheme="minorHAnsi"/>
        </w:rPr>
        <w:t xml:space="preserve">sanitize </w:t>
      </w:r>
      <w:r w:rsidRPr="007F65BD">
        <w:rPr>
          <w:rFonts w:asciiTheme="minorHAnsi" w:hAnsiTheme="minorHAnsi" w:cstheme="minorHAnsi"/>
        </w:rPr>
        <w:t xml:space="preserve">stations – 2 stations – Ball Sanitize station during practice if needed. </w:t>
      </w:r>
    </w:p>
    <w:p w14:paraId="2C553264" w14:textId="602A1FD8" w:rsidR="007F65BD" w:rsidRDefault="001952DD" w:rsidP="00906CDE">
      <w:pPr>
        <w:pStyle w:val="Label"/>
        <w:rPr>
          <w:rFonts w:cstheme="minorHAnsi"/>
        </w:rPr>
      </w:pPr>
      <w:r>
        <w:rPr>
          <w:rFonts w:cstheme="minorHAnsi"/>
        </w:rPr>
        <w:t xml:space="preserve"> </w:t>
      </w:r>
    </w:p>
    <w:p w14:paraId="0634875F" w14:textId="77777777" w:rsidR="007F65BD" w:rsidRPr="00E9714A" w:rsidRDefault="007F65BD" w:rsidP="00E9714A">
      <w:pPr>
        <w:spacing w:before="240"/>
        <w:rPr>
          <w:rFonts w:asciiTheme="minorHAnsi" w:hAnsiTheme="minorHAnsi" w:cstheme="minorHAnsi"/>
        </w:rPr>
      </w:pPr>
    </w:p>
    <w:p w14:paraId="41998D68" w14:textId="5C7F360B" w:rsidR="001952DD" w:rsidRDefault="00906CDE" w:rsidP="00975111">
      <w:r>
        <w:rPr>
          <w:noProof/>
        </w:rPr>
        <w:lastRenderedPageBreak/>
        <w:drawing>
          <wp:inline distT="0" distB="0" distL="0" distR="0" wp14:anchorId="6D580586" wp14:editId="4CDD2FCA">
            <wp:extent cx="5850060" cy="6070600"/>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RACTICES STATIONS.pdf"/>
                    <pic:cNvPicPr/>
                  </pic:nvPicPr>
                  <pic:blipFill>
                    <a:blip r:embed="rId20">
                      <a:extLst>
                        <a:ext uri="{28A0092B-C50C-407E-A947-70E740481C1C}">
                          <a14:useLocalDpi xmlns:a14="http://schemas.microsoft.com/office/drawing/2010/main" val="0"/>
                        </a:ext>
                      </a:extLst>
                    </a:blip>
                    <a:stretch>
                      <a:fillRect/>
                    </a:stretch>
                  </pic:blipFill>
                  <pic:spPr>
                    <a:xfrm>
                      <a:off x="0" y="0"/>
                      <a:ext cx="5854700" cy="6075415"/>
                    </a:xfrm>
                    <a:prstGeom prst="rect">
                      <a:avLst/>
                    </a:prstGeom>
                  </pic:spPr>
                </pic:pic>
              </a:graphicData>
            </a:graphic>
          </wp:inline>
        </w:drawing>
      </w:r>
    </w:p>
    <w:p w14:paraId="120A6C7C" w14:textId="709B0383" w:rsidR="007F65BD" w:rsidRDefault="007F65BD" w:rsidP="007F65BD">
      <w:pPr>
        <w:pStyle w:val="Heading3"/>
        <w:rPr>
          <w:b/>
          <w:bCs/>
        </w:rPr>
      </w:pPr>
      <w:r>
        <w:rPr>
          <w:b/>
          <w:bCs/>
        </w:rPr>
        <w:t xml:space="preserve">bevolley athletes </w:t>
      </w:r>
      <w:r w:rsidR="00883E5C">
        <w:rPr>
          <w:b/>
          <w:bCs/>
        </w:rPr>
        <w:t xml:space="preserve">practice </w:t>
      </w:r>
      <w:r>
        <w:rPr>
          <w:b/>
          <w:bCs/>
        </w:rPr>
        <w:t>guideline</w:t>
      </w:r>
      <w:r w:rsidR="00883E5C">
        <w:rPr>
          <w:b/>
          <w:bCs/>
        </w:rPr>
        <w:t>s</w:t>
      </w:r>
      <w:r>
        <w:rPr>
          <w:b/>
          <w:bCs/>
        </w:rPr>
        <w:t xml:space="preserve"> </w:t>
      </w:r>
      <w:r w:rsidR="00883E5C">
        <w:rPr>
          <w:b/>
          <w:bCs/>
        </w:rPr>
        <w:t xml:space="preserve"> </w:t>
      </w:r>
    </w:p>
    <w:p w14:paraId="1B69ECBB" w14:textId="77777777" w:rsidR="00975111" w:rsidRDefault="00975111" w:rsidP="00975111"/>
    <w:p w14:paraId="49AB86F2" w14:textId="77777777" w:rsidR="00975111" w:rsidRDefault="00975111" w:rsidP="00975111"/>
    <w:p w14:paraId="5464C78E" w14:textId="7507E474" w:rsidR="00975111" w:rsidRDefault="00975111" w:rsidP="00975111"/>
    <w:p w14:paraId="35A0A1E8" w14:textId="77777777" w:rsidR="007F65BD" w:rsidRPr="003E0C56" w:rsidRDefault="007F65BD" w:rsidP="007F65BD">
      <w:pPr>
        <w:rPr>
          <w:rFonts w:asciiTheme="minorHAnsi" w:hAnsiTheme="minorHAnsi" w:cstheme="minorHAnsi"/>
        </w:rPr>
      </w:pPr>
      <w:r w:rsidRPr="003E0C56">
        <w:rPr>
          <w:rFonts w:asciiTheme="minorHAnsi" w:hAnsiTheme="minorHAnsi" w:cstheme="minorHAnsi"/>
          <w:color w:val="000000"/>
        </w:rPr>
        <w:t>Before/After Practices</w:t>
      </w:r>
    </w:p>
    <w:p w14:paraId="68DD049E" w14:textId="77777777" w:rsidR="007F65BD" w:rsidRPr="003E0C5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t xml:space="preserve">All </w:t>
      </w:r>
      <w:proofErr w:type="spellStart"/>
      <w:r w:rsidRPr="003E0C56">
        <w:rPr>
          <w:rFonts w:asciiTheme="minorHAnsi" w:hAnsiTheme="minorHAnsi" w:cstheme="minorHAnsi"/>
          <w:color w:val="000000"/>
        </w:rPr>
        <w:t>Bevolley</w:t>
      </w:r>
      <w:proofErr w:type="spellEnd"/>
      <w:r w:rsidRPr="003E0C56">
        <w:rPr>
          <w:rFonts w:asciiTheme="minorHAnsi" w:hAnsiTheme="minorHAnsi" w:cstheme="minorHAnsi"/>
          <w:color w:val="000000"/>
        </w:rPr>
        <w:t xml:space="preserve"> Players must be symptom free for at least 14 days prior to any practice</w:t>
      </w:r>
    </w:p>
    <w:p w14:paraId="0CE01C30" w14:textId="77777777" w:rsidR="007F65BD" w:rsidRPr="003E0C5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t>Stay home if you are sick or do not feel well.</w:t>
      </w:r>
    </w:p>
    <w:p w14:paraId="6EFEFC5F" w14:textId="77777777" w:rsidR="007F65BD" w:rsidRPr="003E0C5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t>Wash and sanitize your hands often.</w:t>
      </w:r>
    </w:p>
    <w:p w14:paraId="750EAD1F" w14:textId="77777777" w:rsidR="007F65BD" w:rsidRPr="003E0C5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t>Be aware of and disclose any potential contacts with affected individuals.</w:t>
      </w:r>
      <w:r w:rsidRPr="003E0C56">
        <w:rPr>
          <w:rStyle w:val="apple-converted-space"/>
          <w:rFonts w:asciiTheme="minorHAnsi" w:hAnsiTheme="minorHAnsi" w:cstheme="minorHAnsi"/>
          <w:color w:val="000000"/>
        </w:rPr>
        <w:t> </w:t>
      </w:r>
    </w:p>
    <w:p w14:paraId="6B6DD281" w14:textId="77777777" w:rsidR="007F65BD" w:rsidRPr="003E0C5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t>Do not touch your face, eyes or mouth with unclean hands.</w:t>
      </w:r>
    </w:p>
    <w:p w14:paraId="75810AA0" w14:textId="77777777" w:rsidR="007F65BD" w:rsidRPr="003E0C5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t>Practice social distancing regularly.</w:t>
      </w:r>
    </w:p>
    <w:p w14:paraId="7CB06AD7" w14:textId="77777777" w:rsidR="007F65BD" w:rsidRPr="003E0C5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t>Wear a face mask to reduce exposure to airborne particles.</w:t>
      </w:r>
    </w:p>
    <w:p w14:paraId="2292D3CE" w14:textId="77777777" w:rsidR="007F65BD" w:rsidRPr="003E0C5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lastRenderedPageBreak/>
        <w:t>Cover your mouth and nose with a tissue or your elbow if you cough or sneeze.</w:t>
      </w:r>
    </w:p>
    <w:p w14:paraId="0B96B0B8" w14:textId="77777777" w:rsidR="000B20B3" w:rsidRPr="000B20B3" w:rsidRDefault="007F65BD" w:rsidP="000B20B3">
      <w:pPr>
        <w:pStyle w:val="ListParagraph"/>
        <w:numPr>
          <w:ilvl w:val="0"/>
          <w:numId w:val="29"/>
        </w:numPr>
        <w:rPr>
          <w:rFonts w:asciiTheme="minorHAnsi" w:hAnsiTheme="minorHAnsi" w:cstheme="minorHAnsi"/>
        </w:rPr>
      </w:pPr>
      <w:r w:rsidRPr="003E0C56">
        <w:rPr>
          <w:rFonts w:asciiTheme="minorHAnsi" w:hAnsiTheme="minorHAnsi" w:cstheme="minorHAnsi"/>
          <w:color w:val="000000"/>
        </w:rPr>
        <w:t>Keep a list of people you have been in contact with each day.</w:t>
      </w:r>
    </w:p>
    <w:p w14:paraId="4C083B9C" w14:textId="116077DE" w:rsidR="007F65BD" w:rsidRPr="000B20B3" w:rsidRDefault="007F65BD" w:rsidP="000B20B3">
      <w:pPr>
        <w:pStyle w:val="ListParagraph"/>
        <w:numPr>
          <w:ilvl w:val="0"/>
          <w:numId w:val="29"/>
        </w:numPr>
        <w:rPr>
          <w:rFonts w:asciiTheme="minorHAnsi" w:hAnsiTheme="minorHAnsi" w:cstheme="minorHAnsi"/>
        </w:rPr>
      </w:pPr>
      <w:r w:rsidRPr="000B20B3">
        <w:rPr>
          <w:rFonts w:asciiTheme="minorHAnsi" w:hAnsiTheme="minorHAnsi" w:cstheme="minorHAnsi"/>
          <w:color w:val="000000"/>
        </w:rPr>
        <w:t xml:space="preserve">Wash and sanitize all gear, uniforms and </w:t>
      </w:r>
      <w:r w:rsidR="000B20B3" w:rsidRPr="000B20B3">
        <w:rPr>
          <w:rFonts w:asciiTheme="minorHAnsi" w:hAnsiTheme="minorHAnsi" w:cstheme="minorHAnsi"/>
          <w:color w:val="000000"/>
        </w:rPr>
        <w:t>apparel</w:t>
      </w:r>
      <w:r w:rsidRPr="000B20B3">
        <w:rPr>
          <w:rFonts w:asciiTheme="minorHAnsi" w:hAnsiTheme="minorHAnsi" w:cstheme="minorHAnsi"/>
          <w:color w:val="000000"/>
        </w:rPr>
        <w:t xml:space="preserve"> being to be used during practices</w:t>
      </w:r>
      <w:r w:rsidR="000B20B3" w:rsidRPr="000B20B3">
        <w:rPr>
          <w:rFonts w:asciiTheme="minorHAnsi" w:hAnsiTheme="minorHAnsi" w:cstheme="minorHAnsi"/>
          <w:color w:val="000000"/>
        </w:rPr>
        <w:t xml:space="preserve"> </w:t>
      </w:r>
      <w:r w:rsidR="000B20B3" w:rsidRPr="000B20B3">
        <w:rPr>
          <w:rFonts w:ascii="Helvetica" w:hAnsi="Helvetica"/>
          <w:color w:val="000000"/>
          <w:sz w:val="21"/>
          <w:szCs w:val="21"/>
        </w:rPr>
        <w:t>Clothes should be laundered after all workouts.</w:t>
      </w:r>
    </w:p>
    <w:p w14:paraId="2FAD300F" w14:textId="01C31563" w:rsidR="007F65BD" w:rsidRPr="00FF1FB6" w:rsidRDefault="007F65BD" w:rsidP="007F65BD">
      <w:pPr>
        <w:pStyle w:val="ListParagraph"/>
        <w:numPr>
          <w:ilvl w:val="0"/>
          <w:numId w:val="29"/>
        </w:numPr>
        <w:rPr>
          <w:rFonts w:asciiTheme="minorHAnsi" w:hAnsiTheme="minorHAnsi" w:cstheme="minorHAnsi"/>
        </w:rPr>
      </w:pPr>
      <w:r w:rsidRPr="003E0C56">
        <w:rPr>
          <w:rFonts w:asciiTheme="minorHAnsi" w:hAnsiTheme="minorHAnsi" w:cstheme="minorHAnsi"/>
          <w:color w:val="000000"/>
        </w:rPr>
        <w:t>Monitor your health and report any symptoms after every activity.</w:t>
      </w:r>
      <w:r w:rsidR="00FF1FB6">
        <w:rPr>
          <w:rFonts w:asciiTheme="minorHAnsi" w:hAnsiTheme="minorHAnsi" w:cstheme="minorHAnsi"/>
          <w:color w:val="000000"/>
        </w:rPr>
        <w:t xml:space="preserve"> </w:t>
      </w:r>
    </w:p>
    <w:p w14:paraId="34183ADA" w14:textId="283DA4D4" w:rsidR="00FF1FB6" w:rsidRPr="00FF1FB6" w:rsidRDefault="00FF1FB6" w:rsidP="00FF1FB6">
      <w:pPr>
        <w:rPr>
          <w:rFonts w:asciiTheme="minorHAnsi" w:hAnsiTheme="minorHAnsi" w:cstheme="minorHAnsi"/>
        </w:rPr>
      </w:pPr>
    </w:p>
    <w:p w14:paraId="5CD3F6FA" w14:textId="0B722C8A" w:rsidR="003E0C56" w:rsidRDefault="003E0C56" w:rsidP="003E0C56"/>
    <w:p w14:paraId="36237237" w14:textId="08E177C8" w:rsidR="003E0C56" w:rsidRDefault="003E0C56" w:rsidP="003E0C56"/>
    <w:p w14:paraId="6C4B1DEF" w14:textId="77777777" w:rsidR="003E0C56" w:rsidRPr="003E0C56" w:rsidRDefault="003E0C56" w:rsidP="003E0C56">
      <w:pPr>
        <w:rPr>
          <w:rFonts w:asciiTheme="minorHAnsi" w:hAnsiTheme="minorHAnsi" w:cstheme="minorHAnsi"/>
        </w:rPr>
      </w:pPr>
      <w:r w:rsidRPr="003E0C56">
        <w:rPr>
          <w:rFonts w:asciiTheme="minorHAnsi" w:hAnsiTheme="minorHAnsi" w:cstheme="minorHAnsi"/>
          <w:color w:val="000000"/>
        </w:rPr>
        <w:t>During Practices</w:t>
      </w:r>
    </w:p>
    <w:p w14:paraId="635E41DC" w14:textId="77777777" w:rsidR="003E0C56" w:rsidRPr="003E0C56" w:rsidRDefault="003E0C56" w:rsidP="003E0C56">
      <w:pPr>
        <w:pStyle w:val="ListParagraph"/>
        <w:numPr>
          <w:ilvl w:val="0"/>
          <w:numId w:val="30"/>
        </w:numPr>
        <w:rPr>
          <w:rFonts w:asciiTheme="minorHAnsi" w:hAnsiTheme="minorHAnsi" w:cstheme="minorHAnsi"/>
        </w:rPr>
      </w:pPr>
      <w:r w:rsidRPr="003E0C56">
        <w:rPr>
          <w:rFonts w:asciiTheme="minorHAnsi" w:hAnsiTheme="minorHAnsi" w:cstheme="minorHAnsi"/>
          <w:color w:val="000000"/>
        </w:rPr>
        <w:t xml:space="preserve">Comply with all permissible regulations approved by </w:t>
      </w:r>
      <w:proofErr w:type="spellStart"/>
      <w:r w:rsidRPr="003E0C56">
        <w:rPr>
          <w:rFonts w:asciiTheme="minorHAnsi" w:hAnsiTheme="minorHAnsi" w:cstheme="minorHAnsi"/>
          <w:color w:val="000000"/>
        </w:rPr>
        <w:t>Bevolley</w:t>
      </w:r>
      <w:proofErr w:type="spellEnd"/>
      <w:r w:rsidRPr="003E0C56">
        <w:rPr>
          <w:rFonts w:asciiTheme="minorHAnsi" w:hAnsiTheme="minorHAnsi" w:cstheme="minorHAnsi"/>
          <w:color w:val="000000"/>
        </w:rPr>
        <w:t xml:space="preserve"> for each of your practices</w:t>
      </w:r>
    </w:p>
    <w:p w14:paraId="21A42EC1" w14:textId="77777777" w:rsidR="003E0C56" w:rsidRPr="001952DD" w:rsidRDefault="003E0C56" w:rsidP="003E0C56">
      <w:pPr>
        <w:pStyle w:val="ListParagraph"/>
        <w:numPr>
          <w:ilvl w:val="0"/>
          <w:numId w:val="30"/>
        </w:numPr>
      </w:pPr>
      <w:r w:rsidRPr="001952DD">
        <w:rPr>
          <w:color w:val="000000"/>
        </w:rPr>
        <w:t>Bring your own hand sanitizer and sanitizing wipes.</w:t>
      </w:r>
    </w:p>
    <w:p w14:paraId="10E5565B" w14:textId="77777777" w:rsidR="003E0C56" w:rsidRPr="001952DD" w:rsidRDefault="003E0C56" w:rsidP="003E0C56">
      <w:pPr>
        <w:pStyle w:val="ListParagraph"/>
        <w:numPr>
          <w:ilvl w:val="0"/>
          <w:numId w:val="30"/>
        </w:numPr>
      </w:pPr>
      <w:r w:rsidRPr="001952DD">
        <w:rPr>
          <w:color w:val="000000"/>
        </w:rPr>
        <w:t xml:space="preserve">Wipe your hands with hand sanitizer prior entering the </w:t>
      </w:r>
      <w:proofErr w:type="spellStart"/>
      <w:r w:rsidRPr="001952DD">
        <w:rPr>
          <w:color w:val="000000"/>
        </w:rPr>
        <w:t>Bevolley</w:t>
      </w:r>
      <w:proofErr w:type="spellEnd"/>
      <w:r w:rsidRPr="001952DD">
        <w:rPr>
          <w:color w:val="000000"/>
        </w:rPr>
        <w:t xml:space="preserve"> courts.</w:t>
      </w:r>
    </w:p>
    <w:p w14:paraId="50F38161" w14:textId="77777777" w:rsidR="003E0C56" w:rsidRPr="001952DD" w:rsidRDefault="003E0C56" w:rsidP="003E0C56">
      <w:pPr>
        <w:pStyle w:val="ListParagraph"/>
        <w:numPr>
          <w:ilvl w:val="0"/>
          <w:numId w:val="30"/>
        </w:numPr>
      </w:pPr>
      <w:r w:rsidRPr="001952DD">
        <w:rPr>
          <w:color w:val="000000"/>
        </w:rPr>
        <w:t>Do not touch your face, eyes or mouth with unclean hands during practices.</w:t>
      </w:r>
    </w:p>
    <w:p w14:paraId="3D212813" w14:textId="77777777" w:rsidR="003E0C56" w:rsidRPr="001952DD" w:rsidRDefault="003E0C56" w:rsidP="003E0C56">
      <w:pPr>
        <w:pStyle w:val="ListParagraph"/>
        <w:numPr>
          <w:ilvl w:val="0"/>
          <w:numId w:val="30"/>
        </w:numPr>
      </w:pPr>
      <w:r w:rsidRPr="001952DD">
        <w:rPr>
          <w:color w:val="000000"/>
        </w:rPr>
        <w:t>Refrain from contacting other participants and attendees (high fives and huddles).</w:t>
      </w:r>
    </w:p>
    <w:p w14:paraId="741B8E5B" w14:textId="77777777" w:rsidR="003E0C56" w:rsidRPr="001952DD" w:rsidRDefault="003E0C56" w:rsidP="003E0C56">
      <w:pPr>
        <w:pStyle w:val="ListParagraph"/>
        <w:numPr>
          <w:ilvl w:val="0"/>
          <w:numId w:val="30"/>
        </w:numPr>
      </w:pPr>
      <w:r w:rsidRPr="001952DD">
        <w:rPr>
          <w:color w:val="000000"/>
        </w:rPr>
        <w:t>Practice social distancing as informed by your coach</w:t>
      </w:r>
    </w:p>
    <w:p w14:paraId="1EA2D32D" w14:textId="3D585D4C" w:rsidR="003E0C56" w:rsidRPr="001952DD" w:rsidRDefault="003E0C56" w:rsidP="00634ACF">
      <w:pPr>
        <w:numPr>
          <w:ilvl w:val="0"/>
          <w:numId w:val="25"/>
        </w:numPr>
        <w:textAlignment w:val="baseline"/>
        <w:rPr>
          <w:color w:val="000000"/>
        </w:rPr>
      </w:pPr>
      <w:r w:rsidRPr="001952DD">
        <w:rPr>
          <w:color w:val="000000"/>
        </w:rPr>
        <w:t>Wear a face mask while at the venue is recommended but not mandatory.</w:t>
      </w:r>
      <w:r w:rsidR="00634ACF" w:rsidRPr="001952DD">
        <w:rPr>
          <w:color w:val="000000"/>
        </w:rPr>
        <w:t xml:space="preserve"> Players should wear face-masks in close contact areas and situations where applicable.</w:t>
      </w:r>
    </w:p>
    <w:p w14:paraId="7CA8B490" w14:textId="77777777" w:rsidR="003E0C56" w:rsidRPr="001952DD" w:rsidRDefault="003E0C56" w:rsidP="003E0C56">
      <w:pPr>
        <w:pStyle w:val="ListParagraph"/>
        <w:numPr>
          <w:ilvl w:val="0"/>
          <w:numId w:val="30"/>
        </w:numPr>
      </w:pPr>
      <w:r w:rsidRPr="001952DD">
        <w:rPr>
          <w:color w:val="000000"/>
        </w:rPr>
        <w:t>Cover your mouth and nose with a tissue or your elbow if you cough or sneeze.</w:t>
      </w:r>
    </w:p>
    <w:p w14:paraId="294E2E5B" w14:textId="00C8976E" w:rsidR="003E0C56" w:rsidRPr="001952DD" w:rsidRDefault="003E0C56" w:rsidP="003E0C56">
      <w:pPr>
        <w:pStyle w:val="ListParagraph"/>
        <w:numPr>
          <w:ilvl w:val="0"/>
          <w:numId w:val="30"/>
        </w:numPr>
        <w:rPr>
          <w:rStyle w:val="apple-converted-space"/>
        </w:rPr>
      </w:pPr>
      <w:r w:rsidRPr="001952DD">
        <w:rPr>
          <w:color w:val="000000"/>
        </w:rPr>
        <w:t>Properly dispose of your personal drinking cups, bottles, or utensils used.</w:t>
      </w:r>
      <w:r w:rsidRPr="001952DD">
        <w:rPr>
          <w:rStyle w:val="apple-converted-space"/>
          <w:color w:val="000000"/>
        </w:rPr>
        <w:t> </w:t>
      </w:r>
    </w:p>
    <w:p w14:paraId="401EC392" w14:textId="63051456" w:rsidR="003E0C56" w:rsidRPr="001952DD" w:rsidRDefault="000B20B3" w:rsidP="000B20B3">
      <w:pPr>
        <w:numPr>
          <w:ilvl w:val="0"/>
          <w:numId w:val="30"/>
        </w:numPr>
        <w:textAlignment w:val="baseline"/>
        <w:rPr>
          <w:color w:val="000000"/>
        </w:rPr>
      </w:pPr>
      <w:r w:rsidRPr="001952DD">
        <w:rPr>
          <w:color w:val="000000"/>
          <w:bdr w:val="none" w:sz="0" w:space="0" w:color="auto" w:frame="1"/>
        </w:rPr>
        <w:t>No Handshakes/Celebrations:</w:t>
      </w:r>
      <w:r w:rsidRPr="001952DD">
        <w:rPr>
          <w:color w:val="000000"/>
        </w:rPr>
        <w:t> Obviously with social distancing practices, players and coaches should refrain from handshakes, high fives, fist/elbow bumps, chest bumps, group celebrations, etc.</w:t>
      </w:r>
    </w:p>
    <w:p w14:paraId="746F15CF" w14:textId="49CFA188" w:rsidR="000B20B3" w:rsidRPr="001952DD" w:rsidRDefault="000B20B3" w:rsidP="000B20B3">
      <w:pPr>
        <w:numPr>
          <w:ilvl w:val="0"/>
          <w:numId w:val="30"/>
        </w:numPr>
        <w:textAlignment w:val="baseline"/>
        <w:rPr>
          <w:color w:val="000000"/>
        </w:rPr>
      </w:pPr>
      <w:r w:rsidRPr="001952DD">
        <w:rPr>
          <w:color w:val="000000"/>
          <w:bdr w:val="none" w:sz="0" w:space="0" w:color="auto" w:frame="1"/>
        </w:rPr>
        <w:t>Rest Rooms:</w:t>
      </w:r>
      <w:r w:rsidRPr="001952DD">
        <w:rPr>
          <w:color w:val="000000"/>
        </w:rPr>
        <w:t> Rest rooms should limit occupancy to one person at a time.</w:t>
      </w:r>
    </w:p>
    <w:p w14:paraId="03E21E70" w14:textId="3504C5E9" w:rsidR="003E0C56" w:rsidRPr="001952DD" w:rsidRDefault="001952DD" w:rsidP="003E0C56">
      <w:pPr>
        <w:pStyle w:val="ListParagraph"/>
        <w:numPr>
          <w:ilvl w:val="0"/>
          <w:numId w:val="30"/>
        </w:numPr>
      </w:pPr>
      <w:r w:rsidRPr="001952DD">
        <w:rPr>
          <w:color w:val="000000"/>
        </w:rPr>
        <w:t>Bathroom is</w:t>
      </w:r>
      <w:r w:rsidR="003E0C56" w:rsidRPr="001952DD">
        <w:rPr>
          <w:color w:val="000000"/>
        </w:rPr>
        <w:t xml:space="preserve"> available in the middle of the park.</w:t>
      </w:r>
    </w:p>
    <w:p w14:paraId="3391D058" w14:textId="79277D8F" w:rsidR="003E0C56" w:rsidRPr="001952DD" w:rsidRDefault="003E0C56" w:rsidP="003E0C56">
      <w:pPr>
        <w:pStyle w:val="ListParagraph"/>
        <w:numPr>
          <w:ilvl w:val="0"/>
          <w:numId w:val="30"/>
        </w:numPr>
      </w:pPr>
      <w:r w:rsidRPr="001952DD">
        <w:rPr>
          <w:color w:val="000000"/>
        </w:rPr>
        <w:t xml:space="preserve">If any athlete needs to use it, you must wash your </w:t>
      </w:r>
      <w:r w:rsidR="000B20B3" w:rsidRPr="001952DD">
        <w:rPr>
          <w:color w:val="000000"/>
        </w:rPr>
        <w:t xml:space="preserve">hand </w:t>
      </w:r>
      <w:r w:rsidRPr="001952DD">
        <w:rPr>
          <w:color w:val="000000"/>
        </w:rPr>
        <w:t>after it and you must use hand sanitizer prior enter back to your court.</w:t>
      </w:r>
      <w:r w:rsidRPr="001952DD">
        <w:rPr>
          <w:rStyle w:val="apple-converted-space"/>
          <w:color w:val="000000"/>
        </w:rPr>
        <w:t> </w:t>
      </w:r>
    </w:p>
    <w:p w14:paraId="6BF59ADE" w14:textId="77777777" w:rsidR="000B20B3" w:rsidRPr="001952DD" w:rsidRDefault="000B20B3" w:rsidP="000B20B3">
      <w:pPr>
        <w:pStyle w:val="ListParagraph"/>
        <w:numPr>
          <w:ilvl w:val="0"/>
          <w:numId w:val="30"/>
        </w:numPr>
      </w:pPr>
      <w:r w:rsidRPr="001952DD">
        <w:rPr>
          <w:color w:val="000000"/>
        </w:rPr>
        <w:t>Each Athlete must bring their own towel to wipe off sweat during practices</w:t>
      </w:r>
    </w:p>
    <w:p w14:paraId="4CBCF84A" w14:textId="6FE56023" w:rsidR="003E0C56" w:rsidRPr="001952DD" w:rsidRDefault="000B20B3" w:rsidP="003E0C56">
      <w:pPr>
        <w:pStyle w:val="ListParagraph"/>
        <w:numPr>
          <w:ilvl w:val="0"/>
          <w:numId w:val="30"/>
        </w:numPr>
      </w:pPr>
      <w:r w:rsidRPr="001952DD">
        <w:t>For the first two week of practices, you are only allowed to bring bottles of water and towels to practices. No backpacks, no cell phones.</w:t>
      </w:r>
    </w:p>
    <w:p w14:paraId="7EB57303" w14:textId="77777777" w:rsidR="00975111" w:rsidRPr="001952DD" w:rsidRDefault="00975111" w:rsidP="00975111"/>
    <w:p w14:paraId="120A319B" w14:textId="77777777" w:rsidR="00975111" w:rsidRDefault="00975111" w:rsidP="00975111"/>
    <w:p w14:paraId="2C1DAFFF" w14:textId="77777777" w:rsidR="00975111" w:rsidRDefault="00975111" w:rsidP="00975111"/>
    <w:p w14:paraId="09F59551" w14:textId="77777777" w:rsidR="00975111" w:rsidRDefault="00975111" w:rsidP="00975111"/>
    <w:p w14:paraId="2D6E0970" w14:textId="77777777" w:rsidR="00975111" w:rsidRDefault="00975111" w:rsidP="00975111"/>
    <w:p w14:paraId="716CCC53" w14:textId="77777777" w:rsidR="00975111" w:rsidRDefault="00975111" w:rsidP="00975111"/>
    <w:p w14:paraId="75E786A8" w14:textId="77777777" w:rsidR="00975111" w:rsidRDefault="00975111" w:rsidP="00975111"/>
    <w:p w14:paraId="6B2D3F8D" w14:textId="4BFFA640" w:rsidR="00975111" w:rsidRPr="00975111" w:rsidRDefault="00975111" w:rsidP="00975111">
      <w:pPr>
        <w:pStyle w:val="Heading3"/>
        <w:rPr>
          <w:b/>
          <w:bCs/>
        </w:rPr>
      </w:pPr>
      <w:r w:rsidRPr="00975111">
        <w:rPr>
          <w:b/>
          <w:bCs/>
        </w:rPr>
        <w:t xml:space="preserve">WAIVER/RELEASE </w:t>
      </w:r>
      <w:r>
        <w:rPr>
          <w:b/>
          <w:bCs/>
        </w:rPr>
        <w:t xml:space="preserve">- </w:t>
      </w:r>
      <w:r w:rsidRPr="00975111">
        <w:rPr>
          <w:b/>
          <w:bCs/>
        </w:rPr>
        <w:t>COMMUNICABLE DISEASES INCLUDING COVID 19</w:t>
      </w:r>
    </w:p>
    <w:p w14:paraId="21DB05E4" w14:textId="77777777" w:rsidR="008F53A8" w:rsidRDefault="008F53A8" w:rsidP="00975111">
      <w:pPr>
        <w:rPr>
          <w:b/>
          <w:bCs/>
        </w:rPr>
      </w:pPr>
    </w:p>
    <w:p w14:paraId="41EBF97C" w14:textId="55E734A2" w:rsidR="00975111" w:rsidRPr="00975111" w:rsidRDefault="00975111" w:rsidP="00975111">
      <w:pPr>
        <w:rPr>
          <w:b/>
          <w:bCs/>
        </w:rPr>
      </w:pPr>
      <w:r w:rsidRPr="00975111">
        <w:rPr>
          <w:b/>
          <w:bCs/>
        </w:rPr>
        <w:t>Assumption of Rick/Waiver of Liability/Indemnification Agreement</w:t>
      </w:r>
    </w:p>
    <w:p w14:paraId="76B78718" w14:textId="77777777" w:rsidR="008F53A8" w:rsidRPr="008F53A8" w:rsidRDefault="008F53A8" w:rsidP="00975111">
      <w:pPr>
        <w:rPr>
          <w:sz w:val="22"/>
          <w:szCs w:val="22"/>
        </w:rPr>
      </w:pPr>
    </w:p>
    <w:p w14:paraId="4A288E0F" w14:textId="77777777" w:rsidR="008F53A8" w:rsidRPr="00906CDE" w:rsidRDefault="00975111" w:rsidP="008F53A8">
      <w:r w:rsidRPr="00906CDE">
        <w:t xml:space="preserve">In consideration of being allowed to participate on behalf of BEVOLLEY ACADEMY athletic </w:t>
      </w:r>
      <w:r w:rsidR="008F53A8" w:rsidRPr="00906CDE">
        <w:t xml:space="preserve">the stated and customary terms and conditions for participation as regards protection against infectious diseases. If, however, I observe and any unusual or significant hazard during my presence or participation, I will remove myself from participation and bring such to the attention of the nearest official immediately; and, I, for myself and on behalf of my heirs, assigns, personal representatives and next of kin, </w:t>
      </w:r>
      <w:r w:rsidR="008F53A8" w:rsidRPr="00906CDE">
        <w:lastRenderedPageBreak/>
        <w:t>HEREBY RELEASE AND HOLD HARMLESS BEVOLLEY ACADEMY Their officers, officials, agents, and/or employees, other participants, sponsoring agencies, sponsors, advertisers, and if applicable, owners and lessors of premises used to conduct the event (“RELEASEES”),  WITH RESPECT TO ANY AND ALL ILLNESS, DISABILITY, DEATH, or loss or damage to person or property, WHETHER ARISING FROM THE NEGLIGENCE OF RELEASEES OR OTHERWISE, to the fullest extent permitted by law.</w:t>
      </w:r>
    </w:p>
    <w:p w14:paraId="464BA982" w14:textId="77777777" w:rsidR="008F53A8" w:rsidRDefault="008F53A8" w:rsidP="008F53A8">
      <w:pPr>
        <w:jc w:val="center"/>
        <w:rPr>
          <w:b/>
          <w:bCs/>
          <w:sz w:val="22"/>
          <w:szCs w:val="22"/>
        </w:rPr>
      </w:pPr>
    </w:p>
    <w:p w14:paraId="10DEA6D3" w14:textId="5FB2CB5F" w:rsidR="008F53A8" w:rsidRDefault="008F53A8" w:rsidP="008F53A8">
      <w:pPr>
        <w:jc w:val="center"/>
        <w:rPr>
          <w:b/>
          <w:bCs/>
          <w:sz w:val="22"/>
          <w:szCs w:val="22"/>
        </w:rPr>
      </w:pPr>
      <w:r w:rsidRPr="008F53A8">
        <w:rPr>
          <w:b/>
          <w:bCs/>
          <w:sz w:val="22"/>
          <w:szCs w:val="22"/>
        </w:rPr>
        <w:t>I HAVE READ THIS RELEASE OF LIABILITY AND ASSUMPTION OF RISK AGREEMENT, FULLY UNDERSTAND ITS TERMS, UNDERSTAND THAT I HAVE GIVEN UP SUBSTANTIAL RIGHTS BY SIGNING IT, AND SIGN IF FREELY AND VOLUNTARILY WITHOUT ANY INDUCEMENT.</w:t>
      </w:r>
    </w:p>
    <w:p w14:paraId="6930F1F9" w14:textId="15BFBDF8" w:rsidR="008F53A8" w:rsidRDefault="008F53A8" w:rsidP="008F53A8">
      <w:pPr>
        <w:jc w:val="center"/>
        <w:rPr>
          <w:b/>
          <w:bCs/>
          <w:sz w:val="22"/>
          <w:szCs w:val="22"/>
        </w:rPr>
      </w:pPr>
    </w:p>
    <w:p w14:paraId="77E784C5" w14:textId="77777777" w:rsidR="008F53A8" w:rsidRPr="008F53A8" w:rsidRDefault="008F53A8" w:rsidP="008F53A8">
      <w:pPr>
        <w:jc w:val="center"/>
        <w:rPr>
          <w:b/>
          <w:bCs/>
          <w:sz w:val="22"/>
          <w:szCs w:val="22"/>
        </w:rPr>
      </w:pPr>
    </w:p>
    <w:p w14:paraId="48B2B5A2" w14:textId="172585E9" w:rsidR="008F53A8" w:rsidRDefault="008F53A8" w:rsidP="008F53A8">
      <w:pPr>
        <w:rPr>
          <w:sz w:val="22"/>
          <w:szCs w:val="22"/>
        </w:rPr>
      </w:pPr>
      <w:r w:rsidRPr="008F53A8">
        <w:rPr>
          <w:sz w:val="22"/>
          <w:szCs w:val="22"/>
        </w:rPr>
        <w:t xml:space="preserve">Name of participant: ________________   Participant signature: _________________________ </w:t>
      </w:r>
    </w:p>
    <w:p w14:paraId="158EF604" w14:textId="77777777" w:rsidR="008F53A8" w:rsidRPr="008F53A8" w:rsidRDefault="008F53A8" w:rsidP="008F53A8">
      <w:pPr>
        <w:rPr>
          <w:sz w:val="22"/>
          <w:szCs w:val="22"/>
        </w:rPr>
      </w:pPr>
    </w:p>
    <w:p w14:paraId="0AEEDE8C" w14:textId="2880BE0A" w:rsidR="008F53A8" w:rsidRDefault="008F53A8" w:rsidP="008F53A8">
      <w:pPr>
        <w:rPr>
          <w:sz w:val="22"/>
          <w:szCs w:val="22"/>
        </w:rPr>
      </w:pPr>
      <w:r w:rsidRPr="008F53A8">
        <w:rPr>
          <w:sz w:val="22"/>
          <w:szCs w:val="22"/>
        </w:rPr>
        <w:t>Date signed: ______________________</w:t>
      </w:r>
    </w:p>
    <w:p w14:paraId="6E073D27" w14:textId="26C1F1DD" w:rsidR="008F53A8" w:rsidRDefault="008F53A8" w:rsidP="008F53A8">
      <w:pPr>
        <w:rPr>
          <w:sz w:val="22"/>
          <w:szCs w:val="22"/>
        </w:rPr>
      </w:pPr>
    </w:p>
    <w:p w14:paraId="796865F3" w14:textId="77777777" w:rsidR="008F53A8" w:rsidRPr="008F53A8" w:rsidRDefault="008F53A8" w:rsidP="008F53A8">
      <w:pPr>
        <w:rPr>
          <w:sz w:val="22"/>
          <w:szCs w:val="22"/>
        </w:rPr>
      </w:pPr>
    </w:p>
    <w:p w14:paraId="08DC5A68" w14:textId="77777777" w:rsidR="008F53A8" w:rsidRPr="008F53A8" w:rsidRDefault="008F53A8" w:rsidP="008F53A8">
      <w:pPr>
        <w:jc w:val="center"/>
        <w:rPr>
          <w:b/>
          <w:bCs/>
          <w:sz w:val="22"/>
          <w:szCs w:val="22"/>
        </w:rPr>
      </w:pPr>
      <w:r w:rsidRPr="008F53A8">
        <w:rPr>
          <w:b/>
          <w:bCs/>
          <w:sz w:val="22"/>
          <w:szCs w:val="22"/>
        </w:rPr>
        <w:t>PARTICIPANTS OF MINORITY AGE UNDER AGE 18 AT THE TIME OF REGISTRATION</w:t>
      </w:r>
    </w:p>
    <w:p w14:paraId="08850E71" w14:textId="77777777" w:rsidR="008F53A8" w:rsidRPr="00906CDE" w:rsidRDefault="008F53A8" w:rsidP="008F53A8">
      <w:r w:rsidRPr="00906CDE">
        <w:t xml:space="preserve">This is to certify that I, as parent/guardian, with legal responsibility for this participant, have read and explained the provisions in this waiver/release to my child/ward including the risks of presence and participation and his/her personal responsibilities for adhering to the rules and regulations for protection against communicable diseases. Furthermore, my child/ward understands and accepts these risks and responsibilities. I for myself, my spouse, and child/ward do consent and agree to his/her release provided above for all the Releases and myself, my spouse, and child/ward do release and agree to indemnify and hold harmless the Releases for any and all liabilities incident to my minor child’s/ward’s presence or participation in these activities as provided above, EVEN IF ARISING FROM THEIR NEGLIGENCE, to the fullest extent provided by law. </w:t>
      </w:r>
    </w:p>
    <w:p w14:paraId="7387C38A" w14:textId="77777777" w:rsidR="008F53A8" w:rsidRPr="008F53A8" w:rsidRDefault="008F53A8" w:rsidP="008F53A8">
      <w:pPr>
        <w:rPr>
          <w:sz w:val="22"/>
          <w:szCs w:val="22"/>
        </w:rPr>
      </w:pPr>
    </w:p>
    <w:p w14:paraId="3A6571B4" w14:textId="00922DF8" w:rsidR="008F53A8" w:rsidRDefault="008F53A8" w:rsidP="008F53A8">
      <w:pPr>
        <w:rPr>
          <w:sz w:val="22"/>
          <w:szCs w:val="22"/>
        </w:rPr>
      </w:pPr>
      <w:r w:rsidRPr="008F53A8">
        <w:rPr>
          <w:sz w:val="22"/>
          <w:szCs w:val="22"/>
        </w:rPr>
        <w:t>Name of parent/guardian: ______________</w:t>
      </w:r>
      <w:r w:rsidR="00C35C29" w:rsidRPr="008F53A8">
        <w:rPr>
          <w:sz w:val="22"/>
          <w:szCs w:val="22"/>
        </w:rPr>
        <w:t>_. Parent</w:t>
      </w:r>
      <w:r w:rsidRPr="008F53A8">
        <w:rPr>
          <w:sz w:val="22"/>
          <w:szCs w:val="22"/>
        </w:rPr>
        <w:t xml:space="preserve"> guardian/signature: _____________</w:t>
      </w:r>
      <w:r w:rsidR="00C35C29">
        <w:rPr>
          <w:sz w:val="22"/>
          <w:szCs w:val="22"/>
        </w:rPr>
        <w:t>______</w:t>
      </w:r>
    </w:p>
    <w:p w14:paraId="0328B40F" w14:textId="77777777" w:rsidR="00C35C29" w:rsidRPr="008F53A8" w:rsidRDefault="00C35C29" w:rsidP="008F53A8">
      <w:pPr>
        <w:rPr>
          <w:sz w:val="22"/>
          <w:szCs w:val="22"/>
        </w:rPr>
      </w:pPr>
    </w:p>
    <w:p w14:paraId="60C7E7DF" w14:textId="55986BA8" w:rsidR="008F53A8" w:rsidRDefault="008F53A8" w:rsidP="008F53A8">
      <w:pPr>
        <w:rPr>
          <w:sz w:val="22"/>
          <w:szCs w:val="22"/>
        </w:rPr>
      </w:pPr>
      <w:r w:rsidRPr="008F53A8">
        <w:rPr>
          <w:sz w:val="22"/>
          <w:szCs w:val="22"/>
        </w:rPr>
        <w:t>Date signed: _________________________</w:t>
      </w:r>
    </w:p>
    <w:p w14:paraId="5366F335" w14:textId="2F8D16AA" w:rsidR="00C35C29" w:rsidRDefault="00C35C29" w:rsidP="008F53A8">
      <w:pPr>
        <w:rPr>
          <w:sz w:val="22"/>
          <w:szCs w:val="22"/>
        </w:rPr>
      </w:pPr>
    </w:p>
    <w:p w14:paraId="52AB4C80" w14:textId="10A2B50D" w:rsidR="00C35C29" w:rsidRDefault="00C35C29" w:rsidP="008F53A8">
      <w:pPr>
        <w:rPr>
          <w:sz w:val="22"/>
          <w:szCs w:val="22"/>
        </w:rPr>
      </w:pPr>
    </w:p>
    <w:p w14:paraId="4D37B231" w14:textId="7BB9CFE4" w:rsidR="008F53A8" w:rsidRDefault="008F53A8" w:rsidP="00975111"/>
    <w:p w14:paraId="226945AE" w14:textId="3BA2F4C2" w:rsidR="00C35C29" w:rsidRDefault="00C35C29" w:rsidP="00975111"/>
    <w:p w14:paraId="513E1C60" w14:textId="77777777" w:rsidR="00C35C29" w:rsidRDefault="00C35C29" w:rsidP="00975111"/>
    <w:p w14:paraId="33213E03" w14:textId="625B6472" w:rsidR="008F53A8" w:rsidRPr="00975111" w:rsidRDefault="00C35C29" w:rsidP="008F53A8">
      <w:pPr>
        <w:pStyle w:val="Heading3"/>
        <w:rPr>
          <w:b/>
          <w:bCs/>
        </w:rPr>
      </w:pPr>
      <w:r>
        <w:rPr>
          <w:b/>
          <w:bCs/>
        </w:rPr>
        <w:t>poster #1</w:t>
      </w:r>
    </w:p>
    <w:p w14:paraId="42838143" w14:textId="77777777" w:rsidR="008F53A8" w:rsidRDefault="008F53A8" w:rsidP="00975111"/>
    <w:p w14:paraId="2F2AA125" w14:textId="3134F2BB" w:rsidR="00DE2E59" w:rsidRDefault="008F53A8" w:rsidP="00975111">
      <w:r w:rsidRPr="008F53A8">
        <w:rPr>
          <w:noProof/>
        </w:rPr>
        <w:lastRenderedPageBreak/>
        <w:drawing>
          <wp:inline distT="0" distB="0" distL="0" distR="0" wp14:anchorId="6BC206F2" wp14:editId="7E844392">
            <wp:extent cx="5486400" cy="7023798"/>
            <wp:effectExtent l="0" t="0" r="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5487890" cy="7025705"/>
                    </a:xfrm>
                    <a:prstGeom prst="rect">
                      <a:avLst/>
                    </a:prstGeom>
                  </pic:spPr>
                </pic:pic>
              </a:graphicData>
            </a:graphic>
          </wp:inline>
        </w:drawing>
      </w:r>
    </w:p>
    <w:p w14:paraId="4275E179" w14:textId="77777777" w:rsidR="007F65BD" w:rsidRPr="00D73C0D" w:rsidRDefault="007F65BD" w:rsidP="00975111">
      <w:pPr>
        <w:rPr>
          <w:rFonts w:ascii="Arial" w:hAnsi="Arial" w:cs="Arial"/>
        </w:rPr>
      </w:pPr>
    </w:p>
    <w:p w14:paraId="1174C31D" w14:textId="7610C1D2" w:rsidR="00DE2E59" w:rsidRPr="00D73C0D" w:rsidRDefault="00DE2E59" w:rsidP="003A1B9E">
      <w:pPr>
        <w:spacing w:before="240"/>
        <w:rPr>
          <w:rFonts w:ascii="Arial" w:hAnsi="Arial" w:cs="Arial"/>
          <w:color w:val="A34B73" w:themeColor="background2" w:themeShade="80"/>
        </w:rPr>
      </w:pPr>
    </w:p>
    <w:p w14:paraId="76E3A744" w14:textId="77777777" w:rsidR="001D5B16" w:rsidRPr="001D5B16" w:rsidRDefault="001D5B16" w:rsidP="001D5B16"/>
    <w:p w14:paraId="68719D44" w14:textId="774CD6B2" w:rsidR="001D5B16" w:rsidRPr="001D5B16" w:rsidRDefault="001D5B16" w:rsidP="001D5B16">
      <w:pPr>
        <w:jc w:val="center"/>
      </w:pPr>
    </w:p>
    <w:p w14:paraId="6743FD30" w14:textId="25129121" w:rsidR="001D5B16" w:rsidRPr="001D5B16" w:rsidRDefault="001D5B16" w:rsidP="001D5B16"/>
    <w:p w14:paraId="3A21CB71" w14:textId="5CE8D1C9" w:rsidR="00C35C29" w:rsidRDefault="00C35C29" w:rsidP="00C35C29">
      <w:pPr>
        <w:pStyle w:val="Heading3"/>
        <w:rPr>
          <w:b/>
          <w:bCs/>
        </w:rPr>
      </w:pPr>
      <w:r>
        <w:rPr>
          <w:b/>
          <w:bCs/>
        </w:rPr>
        <w:t>poster #2</w:t>
      </w:r>
    </w:p>
    <w:p w14:paraId="6AC5003B" w14:textId="22A6CD13" w:rsidR="00C35C29" w:rsidRDefault="00C35C29" w:rsidP="00C35C29"/>
    <w:p w14:paraId="74160C45" w14:textId="77777777" w:rsidR="00C35C29" w:rsidRPr="00C35C29" w:rsidRDefault="00C35C29" w:rsidP="00C35C29"/>
    <w:p w14:paraId="504A1230" w14:textId="4B45CE3B" w:rsidR="00975111" w:rsidRDefault="00C35C29" w:rsidP="00686718">
      <w:r w:rsidRPr="00C35C29">
        <w:rPr>
          <w:noProof/>
        </w:rPr>
        <w:drawing>
          <wp:inline distT="0" distB="0" distL="0" distR="0" wp14:anchorId="2A1E29DB" wp14:editId="7D9F2203">
            <wp:extent cx="5486400" cy="7099935"/>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stretch>
                      <a:fillRect/>
                    </a:stretch>
                  </pic:blipFill>
                  <pic:spPr>
                    <a:xfrm>
                      <a:off x="0" y="0"/>
                      <a:ext cx="5486400" cy="7099935"/>
                    </a:xfrm>
                    <a:prstGeom prst="rect">
                      <a:avLst/>
                    </a:prstGeom>
                  </pic:spPr>
                </pic:pic>
              </a:graphicData>
            </a:graphic>
          </wp:inline>
        </w:drawing>
      </w:r>
    </w:p>
    <w:p w14:paraId="50058A32" w14:textId="7F93750E" w:rsidR="00C35C29" w:rsidRDefault="00C35C29" w:rsidP="00686718"/>
    <w:p w14:paraId="56FE9292" w14:textId="7F49C7DF" w:rsidR="00C35C29" w:rsidRDefault="00C35C29" w:rsidP="00686718"/>
    <w:p w14:paraId="4C85B83D" w14:textId="40F9CA50" w:rsidR="00C35C29" w:rsidRDefault="00C35C29" w:rsidP="00686718"/>
    <w:p w14:paraId="49D323D9" w14:textId="44130BEE" w:rsidR="00C35C29" w:rsidRDefault="00C35C29" w:rsidP="00686718"/>
    <w:p w14:paraId="75B87DD3" w14:textId="59F5DAD6" w:rsidR="005E207D" w:rsidRPr="00686718" w:rsidRDefault="00E9714A" w:rsidP="00686718">
      <w:pPr>
        <w:pStyle w:val="Heading1"/>
      </w:pPr>
      <w:r>
        <w:t>covid 19 resources link</w:t>
      </w:r>
    </w:p>
    <w:p w14:paraId="41BFFDBD" w14:textId="77777777" w:rsidR="005E207D" w:rsidRPr="00D73C0D" w:rsidRDefault="005E207D" w:rsidP="005E207D">
      <w:pPr>
        <w:pStyle w:val="Reference"/>
        <w:spacing w:before="0" w:line="240" w:lineRule="auto"/>
        <w:rPr>
          <w:rFonts w:ascii="Arial" w:hAnsi="Arial" w:cs="Arial"/>
          <w:b/>
          <w:bCs/>
          <w:snapToGrid w:val="0"/>
          <w:sz w:val="22"/>
          <w:szCs w:val="22"/>
        </w:rPr>
      </w:pPr>
    </w:p>
    <w:p w14:paraId="27ACD39B" w14:textId="77777777" w:rsidR="00E9714A" w:rsidRPr="00824BF1" w:rsidRDefault="00E9714A" w:rsidP="00686718">
      <w:pPr>
        <w:rPr>
          <w:noProof/>
          <w:color w:val="002060"/>
        </w:rPr>
      </w:pPr>
      <w:r>
        <w:rPr>
          <w:noProof/>
        </w:rPr>
        <w:t xml:space="preserve"> </w:t>
      </w:r>
    </w:p>
    <w:p w14:paraId="7FD9CD7A" w14:textId="00EF5029" w:rsidR="00E9714A" w:rsidRPr="00824BF1" w:rsidRDefault="00E9714A" w:rsidP="00E9714A">
      <w:pPr>
        <w:rPr>
          <w:rFonts w:asciiTheme="minorHAnsi" w:hAnsiTheme="minorHAnsi" w:cstheme="minorHAnsi"/>
          <w:color w:val="002060"/>
        </w:rPr>
      </w:pPr>
    </w:p>
    <w:p w14:paraId="3066674A" w14:textId="7FE38BAB" w:rsidR="00E9714A" w:rsidRPr="00824BF1" w:rsidRDefault="002466D3" w:rsidP="00824BF1">
      <w:pPr>
        <w:pStyle w:val="ListParagraph"/>
        <w:numPr>
          <w:ilvl w:val="0"/>
          <w:numId w:val="35"/>
        </w:numPr>
        <w:rPr>
          <w:color w:val="002060"/>
        </w:rPr>
      </w:pPr>
      <w:hyperlink r:id="rId23" w:tgtFrame="_blank" w:history="1">
        <w:r w:rsidR="00824BF1" w:rsidRPr="00824BF1">
          <w:rPr>
            <w:rStyle w:val="Hyperlink"/>
            <w:rFonts w:ascii="Calibri" w:hAnsi="Calibri" w:cs="Calibri"/>
            <w:color w:val="002060"/>
          </w:rPr>
          <w:t>https://www.coronavirus.gov/</w:t>
        </w:r>
      </w:hyperlink>
    </w:p>
    <w:p w14:paraId="35AC2C9A" w14:textId="77777777" w:rsidR="00E9714A" w:rsidRPr="00824BF1" w:rsidRDefault="00E9714A" w:rsidP="00E9714A">
      <w:pPr>
        <w:pStyle w:val="ListParagraph"/>
        <w:numPr>
          <w:ilvl w:val="0"/>
          <w:numId w:val="35"/>
        </w:numPr>
        <w:rPr>
          <w:rFonts w:asciiTheme="minorHAnsi" w:hAnsiTheme="minorHAnsi" w:cstheme="minorHAnsi"/>
          <w:color w:val="002060"/>
        </w:rPr>
      </w:pPr>
      <w:r w:rsidRPr="00824BF1">
        <w:rPr>
          <w:rFonts w:asciiTheme="minorHAnsi" w:hAnsiTheme="minorHAnsi" w:cstheme="minorHAnsi"/>
          <w:color w:val="002060"/>
        </w:rPr>
        <w:t>Link to the President’s Opening Up American Again Guidelines -</w:t>
      </w:r>
    </w:p>
    <w:p w14:paraId="62F0F7BD" w14:textId="77777777" w:rsidR="00E9714A" w:rsidRPr="00824BF1" w:rsidRDefault="002466D3" w:rsidP="00E9714A">
      <w:pPr>
        <w:pStyle w:val="ListParagraph"/>
        <w:numPr>
          <w:ilvl w:val="0"/>
          <w:numId w:val="35"/>
        </w:numPr>
        <w:rPr>
          <w:rFonts w:asciiTheme="minorHAnsi" w:hAnsiTheme="minorHAnsi" w:cstheme="minorHAnsi"/>
          <w:color w:val="002060"/>
        </w:rPr>
      </w:pPr>
      <w:hyperlink r:id="rId24" w:tgtFrame="_blank" w:history="1">
        <w:r w:rsidR="00E9714A" w:rsidRPr="00824BF1">
          <w:rPr>
            <w:rStyle w:val="Hyperlink"/>
            <w:rFonts w:asciiTheme="minorHAnsi" w:hAnsiTheme="minorHAnsi" w:cstheme="minorHAnsi"/>
            <w:color w:val="002060"/>
          </w:rPr>
          <w:t>https://www.whitehouse.gov/openingamerica/</w:t>
        </w:r>
      </w:hyperlink>
    </w:p>
    <w:p w14:paraId="5F2A0D09" w14:textId="77777777" w:rsidR="00E9714A" w:rsidRPr="00824BF1" w:rsidRDefault="00E9714A" w:rsidP="00E9714A">
      <w:pPr>
        <w:pStyle w:val="ListParagraph"/>
        <w:numPr>
          <w:ilvl w:val="0"/>
          <w:numId w:val="35"/>
        </w:numPr>
        <w:rPr>
          <w:rFonts w:asciiTheme="minorHAnsi" w:hAnsiTheme="minorHAnsi" w:cstheme="minorHAnsi"/>
          <w:color w:val="002060"/>
        </w:rPr>
      </w:pPr>
      <w:r w:rsidRPr="00824BF1">
        <w:rPr>
          <w:rFonts w:asciiTheme="minorHAnsi" w:hAnsiTheme="minorHAnsi" w:cstheme="minorHAnsi"/>
          <w:color w:val="002060"/>
        </w:rPr>
        <w:t>CDC Guidance for Large Community Events and Mass Gatherings:</w:t>
      </w:r>
    </w:p>
    <w:p w14:paraId="7BD01379" w14:textId="77777777" w:rsidR="00E9714A" w:rsidRPr="00824BF1" w:rsidRDefault="00E9714A" w:rsidP="00E9714A">
      <w:pPr>
        <w:pStyle w:val="ListParagraph"/>
        <w:numPr>
          <w:ilvl w:val="0"/>
          <w:numId w:val="35"/>
        </w:numPr>
        <w:rPr>
          <w:rFonts w:asciiTheme="minorHAnsi" w:hAnsiTheme="minorHAnsi" w:cstheme="minorHAnsi"/>
          <w:color w:val="002060"/>
        </w:rPr>
      </w:pPr>
      <w:r w:rsidRPr="00824BF1">
        <w:rPr>
          <w:rFonts w:asciiTheme="minorHAnsi" w:hAnsiTheme="minorHAnsi" w:cstheme="minorHAnsi"/>
          <w:color w:val="002060"/>
        </w:rPr>
        <w:t>Disinfectants for Use Against SARS-CoV-2</w:t>
      </w:r>
    </w:p>
    <w:p w14:paraId="1A345093" w14:textId="48A41B1D" w:rsidR="00E9714A" w:rsidRPr="00824BF1" w:rsidRDefault="002466D3" w:rsidP="00E9714A">
      <w:pPr>
        <w:pStyle w:val="ListParagraph"/>
        <w:ind w:left="360"/>
        <w:rPr>
          <w:rFonts w:asciiTheme="minorHAnsi" w:hAnsiTheme="minorHAnsi" w:cstheme="minorHAnsi"/>
          <w:color w:val="002060"/>
          <w:u w:val="single"/>
        </w:rPr>
      </w:pPr>
      <w:hyperlink r:id="rId25" w:history="1">
        <w:r w:rsidR="00E9714A" w:rsidRPr="00824BF1">
          <w:rPr>
            <w:rStyle w:val="Hyperlink"/>
            <w:rFonts w:asciiTheme="minorHAnsi" w:hAnsiTheme="minorHAnsi" w:cstheme="minorHAnsi"/>
            <w:color w:val="002060"/>
          </w:rPr>
          <w:t>https://www.epa.gov/pesticide-registration/list-n-disinfectants-use-against-sars-cov-2</w:t>
        </w:r>
      </w:hyperlink>
    </w:p>
    <w:p w14:paraId="2B3CD130" w14:textId="77777777" w:rsidR="00E9714A" w:rsidRPr="00824BF1" w:rsidRDefault="002466D3" w:rsidP="00E9714A">
      <w:pPr>
        <w:pStyle w:val="ListParagraph"/>
        <w:numPr>
          <w:ilvl w:val="0"/>
          <w:numId w:val="35"/>
        </w:numPr>
        <w:rPr>
          <w:rFonts w:asciiTheme="minorHAnsi" w:hAnsiTheme="minorHAnsi" w:cstheme="minorHAnsi"/>
          <w:color w:val="002060"/>
        </w:rPr>
      </w:pPr>
      <w:hyperlink r:id="rId26" w:tgtFrame="_blank" w:history="1">
        <w:r w:rsidR="00E9714A" w:rsidRPr="00824BF1">
          <w:rPr>
            <w:rStyle w:val="Hyperlink"/>
            <w:rFonts w:asciiTheme="minorHAnsi" w:hAnsiTheme="minorHAnsi" w:cstheme="minorHAnsi"/>
            <w:color w:val="002060"/>
          </w:rPr>
          <w:t>https://www.cdc.gov/coronavirus/2019-</w:t>
        </w:r>
      </w:hyperlink>
    </w:p>
    <w:p w14:paraId="52AE2DFD" w14:textId="77777777" w:rsidR="00E9714A" w:rsidRDefault="00E9714A" w:rsidP="00E9714A">
      <w:pPr>
        <w:pStyle w:val="ListParagraph"/>
        <w:numPr>
          <w:ilvl w:val="0"/>
          <w:numId w:val="35"/>
        </w:numPr>
        <w:rPr>
          <w:rFonts w:asciiTheme="minorHAnsi" w:hAnsiTheme="minorHAnsi" w:cstheme="minorHAnsi"/>
          <w:color w:val="002060"/>
        </w:rPr>
      </w:pPr>
      <w:r w:rsidRPr="00824BF1">
        <w:rPr>
          <w:rFonts w:asciiTheme="minorHAnsi" w:hAnsiTheme="minorHAnsi" w:cstheme="minorHAnsi"/>
          <w:color w:val="002060"/>
        </w:rPr>
        <w:t>CDC Guidance for Visiting Parks and Recreational Facilities:</w:t>
      </w:r>
    </w:p>
    <w:p w14:paraId="13293AD0" w14:textId="77777777" w:rsidR="001952DD" w:rsidRPr="00824BF1" w:rsidRDefault="001952DD" w:rsidP="001952DD">
      <w:pPr>
        <w:pStyle w:val="ListParagraph"/>
        <w:ind w:left="360"/>
        <w:rPr>
          <w:rFonts w:asciiTheme="minorHAnsi" w:hAnsiTheme="minorHAnsi" w:cstheme="minorHAnsi"/>
          <w:color w:val="002060"/>
        </w:rPr>
      </w:pPr>
    </w:p>
    <w:p w14:paraId="5AB0F070" w14:textId="77777777" w:rsidR="00E9714A" w:rsidRDefault="00E9714A" w:rsidP="00E9714A">
      <w:pPr>
        <w:pStyle w:val="ListParagraph"/>
        <w:ind w:left="360"/>
      </w:pPr>
    </w:p>
    <w:p w14:paraId="54CBAF46" w14:textId="77777777" w:rsidR="00E9714A" w:rsidRPr="00E9714A" w:rsidRDefault="00E9714A" w:rsidP="00E9714A">
      <w:pPr>
        <w:pStyle w:val="ListParagraph"/>
        <w:ind w:left="360"/>
        <w:rPr>
          <w:rStyle w:val="Strong"/>
          <w:rFonts w:ascii="Times New Roman" w:hAnsi="Times New Roman"/>
          <w:b w:val="0"/>
          <w:bCs w:val="0"/>
        </w:rPr>
      </w:pPr>
    </w:p>
    <w:sectPr w:rsidR="00E9714A" w:rsidRPr="00E9714A" w:rsidSect="00975111">
      <w:footerReference w:type="even" r:id="rId27"/>
      <w:footerReference w:type="default" r:id="rId28"/>
      <w:pgSz w:w="12240" w:h="15840" w:code="1"/>
      <w:pgMar w:top="1440" w:right="2160" w:bottom="806" w:left="1440" w:header="720" w:footer="720" w:gutter="0"/>
      <w:pgNumType w:start="0"/>
      <w:cols w:space="36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24F4131" w14:textId="77777777" w:rsidR="002466D3" w:rsidRDefault="002466D3">
      <w:r>
        <w:separator/>
      </w:r>
    </w:p>
  </w:endnote>
  <w:endnote w:type="continuationSeparator" w:id="0">
    <w:p w14:paraId="5D4F7C6E" w14:textId="77777777" w:rsidR="002466D3" w:rsidRDefault="002466D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Monotype Corsiva">
    <w:panose1 w:val="03010101010201010101"/>
    <w:charset w:val="00"/>
    <w:family w:val="script"/>
    <w:pitch w:val="variable"/>
    <w:sig w:usb0="000002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AFF" w:usb1="C0007843" w:usb2="00000009" w:usb3="00000000" w:csb0="000001F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Helvetica">
    <w:panose1 w:val="00000000000000000000"/>
    <w:charset w:val="00"/>
    <w:family w:val="auto"/>
    <w:pitch w:val="variable"/>
    <w:sig w:usb0="E00002FF" w:usb1="5000785B" w:usb2="00000000" w:usb3="00000000" w:csb0="0000019F" w:csb1="00000000"/>
  </w:font>
  <w:font w:name="Calibri">
    <w:panose1 w:val="020F05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B8EBF3" w14:textId="77777777" w:rsidR="00B309B2" w:rsidRDefault="00575E0A">
    <w:pPr>
      <w:pStyle w:val="Footer"/>
    </w:pPr>
    <w:r>
      <w:rPr>
        <w:noProof/>
      </w:rPr>
      <mc:AlternateContent>
        <mc:Choice Requires="wps">
          <w:drawing>
            <wp:anchor distT="0" distB="0" distL="114300" distR="114300" simplePos="0" relativeHeight="251673600" behindDoc="0" locked="0" layoutInCell="0" allowOverlap="1" wp14:anchorId="21BBDECF" wp14:editId="3F5F68DE">
              <wp:simplePos x="0" y="0"/>
              <wp:positionH relativeFrom="rightMargin">
                <wp:align>left</wp:align>
              </wp:positionH>
              <wp:positionV relativeFrom="margin">
                <wp:align>bottom</wp:align>
              </wp:positionV>
              <wp:extent cx="531495" cy="8229600"/>
              <wp:effectExtent l="0" t="0" r="1905" b="0"/>
              <wp:wrapNone/>
              <wp:docPr id="8" name="Rectangle 2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31495" cy="822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27822EF" w14:textId="77777777" w:rsidR="00B309B2" w:rsidRDefault="002466D3">
                          <w:pPr>
                            <w:rPr>
                              <w:rFonts w:asciiTheme="majorHAnsi" w:hAnsiTheme="majorHAnsi"/>
                              <w:color w:val="7F7F7F" w:themeColor="text1" w:themeTint="80"/>
                            </w:rPr>
                          </w:pPr>
                          <w:sdt>
                            <w:sdtPr>
                              <w:rPr>
                                <w:rFonts w:asciiTheme="majorHAnsi" w:hAnsiTheme="majorHAnsi"/>
                                <w:color w:val="7F7F7F" w:themeColor="text1" w:themeTint="80"/>
                              </w:rPr>
                              <w:alias w:val="Title"/>
                              <w:id w:val="201965352"/>
                              <w:dataBinding w:prefixMappings="xmlns:ns0='http://schemas.openxmlformats.org/package/2006/metadata/core-properties' xmlns:ns1='http://purl.org/dc/elements/1.1/'" w:xpath="/ns0:coreProperties[1]/ns1:title[1]" w:storeItemID="{6C3C8BC8-F283-45AE-878A-BAB7291924A1}"/>
                              <w:text/>
                            </w:sdtPr>
                            <w:sdtEndPr/>
                            <w:sdtContent>
                              <w:r w:rsidR="00892EDB">
                                <w:rPr>
                                  <w:rFonts w:asciiTheme="majorHAnsi" w:hAnsiTheme="majorHAnsi"/>
                                  <w:color w:val="7F7F7F" w:themeColor="text1" w:themeTint="80"/>
                                </w:rPr>
                                <w:t>School report (Butterfly design)</w:t>
                              </w:r>
                            </w:sdtContent>
                          </w:sdt>
                          <w:r w:rsidR="00B309B2">
                            <w:rPr>
                              <w:rFonts w:asciiTheme="majorHAnsi" w:hAnsiTheme="majorHAnsi"/>
                              <w:color w:val="7F7F7F" w:themeColor="text1" w:themeTint="80"/>
                            </w:rPr>
                            <w:t xml:space="preserve"> | </w:t>
                          </w:r>
                          <w:sdt>
                            <w:sdtPr>
                              <w:rPr>
                                <w:rFonts w:asciiTheme="majorHAnsi" w:hAnsiTheme="majorHAnsi"/>
                                <w:color w:val="7F7F7F" w:themeColor="text1" w:themeTint="80"/>
                              </w:rPr>
                              <w:alias w:val="Date"/>
                              <w:id w:val="201965362"/>
                              <w:showingPlcHdr/>
                              <w:dataBinding w:prefixMappings="xmlns:ns0='http://schemas.microsoft.com/office/2006/coverPageProps'" w:xpath="/ns0:CoverPageProperties[1]/ns0:PublishDate[1]" w:storeItemID="{55AF091B-3C7A-41E3-B477-F2FDAA23CFDA}"/>
                              <w:date>
                                <w:lid w:val="en-US"/>
                                <w:storeMappedDataAs w:val="dateTime"/>
                                <w:calendar w:val="gregorian"/>
                              </w:date>
                            </w:sdtPr>
                            <w:sdtEndPr/>
                            <w:sdtContent>
                              <w:r w:rsidR="00B309B2">
                                <w:rPr>
                                  <w:rFonts w:asciiTheme="majorHAnsi" w:hAnsiTheme="majorHAnsi"/>
                                  <w:color w:val="7F7F7F" w:themeColor="text1" w:themeTint="80"/>
                                </w:rPr>
                                <w:t>[Pick the date]</w:t>
                              </w:r>
                            </w:sdtContent>
                          </w:sdt>
                          <w:r w:rsidR="00B309B2">
                            <w:rPr>
                              <w:rFonts w:asciiTheme="majorHAnsi" w:hAnsiTheme="majorHAnsi"/>
                              <w:color w:val="7F7F7F" w:themeColor="text1" w:themeTint="80"/>
                            </w:rPr>
                            <w:t xml:space="preserve"> </w:t>
                          </w:r>
                        </w:p>
                      </w:txbxContent>
                    </wps:txbx>
                    <wps:bodyPr rot="0" vert="vert270" wrap="square" lIns="91440" tIns="45720" rIns="109728" bIns="137160" anchor="ctr" anchorCtr="0" upright="1">
                      <a:noAutofit/>
                    </wps:bodyPr>
                  </wps:wsp>
                </a:graphicData>
              </a:graphic>
              <wp14:sizeRelH relativeFrom="margin">
                <wp14:pctWidth>50000</wp14:pctWidth>
              </wp14:sizeRelH>
              <wp14:sizeRelV relativeFrom="margin">
                <wp14:pctHeight>100000</wp14:pctHeight>
              </wp14:sizeRelV>
            </wp:anchor>
          </w:drawing>
        </mc:Choice>
        <mc:Fallback>
          <w:pict>
            <v:rect w14:anchorId="21BBDECF" id="Rectangle 23" o:spid="_x0000_s1029" style="position:absolute;margin-left:0;margin-top:0;width:41.85pt;height:9in;z-index:251673600;visibility:visible;mso-wrap-style:square;mso-width-percent:500;mso-height-percent:1000;mso-wrap-distance-left:9pt;mso-wrap-distance-top:0;mso-wrap-distance-right:9pt;mso-wrap-distance-bottom:0;mso-position-horizontal:left;mso-position-horizontal-relative:right-margin-area;mso-position-vertical:bottom;mso-position-vertical-relative:margin;mso-width-percent:500;mso-height-percent:100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3qll9+QEAAMUDAAAOAAAAZHJzL2Uyb0RvYy54bWysU9uO0zAQfUfiHyy/01x620ZNV6tdLUJa&#13;&#10;YMXCBziO01gkHjN2m/TvGTttYeEN8WJl7PHxOWdOtrdj37GjQqfBlDybpZwpI6HWZl/yb18f391w&#13;&#10;5rwwtejAqJKflOO3u7dvtoMtVA4tdLVCRiDGFYMteeu9LZLEyVb1ws3AKkOHDWAvPJW4T2oUA6H3&#13;&#10;XZKn6SoZAGuLIJVztPswHfJdxG8aJf3npnHKs67kxM3HFeNahTXZbUWxR2FbLc80xD+w6IU29OgV&#13;&#10;6kF4wQ6o/4LqtURw0PiZhD6BptFSRQ2kJkv/UPPSCquiFjLH2atN7v/Byk/HZ2S6LjkNyoieRvSF&#13;&#10;TBNm3ymWz4M/g3UFtb3YZwwKnX0C+d0xA/cttak7RBhaJWpilYX+5NWFUDi6yqrhI9QELw4eolVj&#13;&#10;g30AJBPYGCdyuk5EjZ5J2lzOs8VmyZmko5s836zSOLJEFJfbFp1/r6Bn4aPkSOQjujg+OR/YiOLS&#13;&#10;Eh4z8Ki7Lk69M682qDHsRPaB8CTcj9V49qCC+kQ6EKYQUejpI6z5mpI1UIZK7n4cBCrOug+G7Nhk&#13;&#10;i0UIXSwWy3VOBcYiSzfrnByvpmq+zlZ0JoxsgcIpPV6Kez+F9WBR71t6MIvqDNyRjY2OCoPFE7kz&#13;&#10;fcpKFH7OdQjj73Xs+vX37X4CAAD//wMAUEsDBBQABgAIAAAAIQArL/+u4QAAAAoBAAAPAAAAZHJz&#13;&#10;L2Rvd25yZXYueG1sTI/NTsMwEITvSLyDtUhcKuo0oP6kcSoEAnHohVBFPbrxEkeN7SjetuHtWbjA&#13;&#10;ZaTV7M7Ol29G14kzDrENXsFsmoBAXwfT+kbB7uPlbgkikvZGd8Gjgi+MsCmur3KdmXDx73guqREc&#13;&#10;4mOmFViiPpMy1hadjtPQo2fvMwxOE49DI82gLxzuOpkmyVw63Xr+YHWPTxbrY3lyCibVa1nVe6J0&#13;&#10;cawerJ3sZ1v7ptTtzfi8ZnlcgyAc6e8Cfhi4PxRc7BBO3kTRKWAa+lX2lvcLEAfeSVfzBGSRy/8I&#13;&#10;xTcAAAD//wMAUEsBAi0AFAAGAAgAAAAhALaDOJL+AAAA4QEAABMAAAAAAAAAAAAAAAAAAAAAAFtD&#13;&#10;b250ZW50X1R5cGVzXS54bWxQSwECLQAUAAYACAAAACEAOP0h/9YAAACUAQAACwAAAAAAAAAAAAAA&#13;&#10;AAAvAQAAX3JlbHMvLnJlbHNQSwECLQAUAAYACAAAACEAt6pZffkBAADFAwAADgAAAAAAAAAAAAAA&#13;&#10;AAAuAgAAZHJzL2Uyb0RvYy54bWxQSwECLQAUAAYACAAAACEAKy//ruEAAAAKAQAADwAAAAAAAAAA&#13;&#10;AAAAAABTBAAAZHJzL2Rvd25yZXYueG1sUEsFBgAAAAAEAAQA8wAAAGEFAAAAAA==&#13;&#10;" o:allowincell="f" filled="f" stroked="f">
              <v:textbox style="layout-flow:vertical;mso-layout-flow-alt:bottom-to-top" inset=",,8.64pt,10.8pt">
                <w:txbxContent>
                  <w:p w14:paraId="227822EF" w14:textId="77777777" w:rsidR="00B309B2" w:rsidRDefault="002466D3">
                    <w:pPr>
                      <w:rPr>
                        <w:rFonts w:asciiTheme="majorHAnsi" w:hAnsiTheme="majorHAnsi"/>
                        <w:color w:val="7F7F7F" w:themeColor="text1" w:themeTint="80"/>
                      </w:rPr>
                    </w:pPr>
                    <w:sdt>
                      <w:sdtPr>
                        <w:rPr>
                          <w:rFonts w:asciiTheme="majorHAnsi" w:hAnsiTheme="majorHAnsi"/>
                          <w:color w:val="7F7F7F" w:themeColor="text1" w:themeTint="80"/>
                        </w:rPr>
                        <w:alias w:val="Title"/>
                        <w:id w:val="201965352"/>
                        <w:dataBinding w:prefixMappings="xmlns:ns0='http://schemas.openxmlformats.org/package/2006/metadata/core-properties' xmlns:ns1='http://purl.org/dc/elements/1.1/'" w:xpath="/ns0:coreProperties[1]/ns1:title[1]" w:storeItemID="{6C3C8BC8-F283-45AE-878A-BAB7291924A1}"/>
                        <w:text/>
                      </w:sdtPr>
                      <w:sdtEndPr/>
                      <w:sdtContent>
                        <w:r w:rsidR="00892EDB">
                          <w:rPr>
                            <w:rFonts w:asciiTheme="majorHAnsi" w:hAnsiTheme="majorHAnsi"/>
                            <w:color w:val="7F7F7F" w:themeColor="text1" w:themeTint="80"/>
                          </w:rPr>
                          <w:t>School report (Butterfly design)</w:t>
                        </w:r>
                      </w:sdtContent>
                    </w:sdt>
                    <w:r w:rsidR="00B309B2">
                      <w:rPr>
                        <w:rFonts w:asciiTheme="majorHAnsi" w:hAnsiTheme="majorHAnsi"/>
                        <w:color w:val="7F7F7F" w:themeColor="text1" w:themeTint="80"/>
                      </w:rPr>
                      <w:t xml:space="preserve"> | </w:t>
                    </w:r>
                    <w:sdt>
                      <w:sdtPr>
                        <w:rPr>
                          <w:rFonts w:asciiTheme="majorHAnsi" w:hAnsiTheme="majorHAnsi"/>
                          <w:color w:val="7F7F7F" w:themeColor="text1" w:themeTint="80"/>
                        </w:rPr>
                        <w:alias w:val="Date"/>
                        <w:id w:val="201965362"/>
                        <w:showingPlcHdr/>
                        <w:dataBinding w:prefixMappings="xmlns:ns0='http://schemas.microsoft.com/office/2006/coverPageProps'" w:xpath="/ns0:CoverPageProperties[1]/ns0:PublishDate[1]" w:storeItemID="{55AF091B-3C7A-41E3-B477-F2FDAA23CFDA}"/>
                        <w:date>
                          <w:lid w:val="en-US"/>
                          <w:storeMappedDataAs w:val="dateTime"/>
                          <w:calendar w:val="gregorian"/>
                        </w:date>
                      </w:sdtPr>
                      <w:sdtEndPr/>
                      <w:sdtContent>
                        <w:r w:rsidR="00B309B2">
                          <w:rPr>
                            <w:rFonts w:asciiTheme="majorHAnsi" w:hAnsiTheme="majorHAnsi"/>
                            <w:color w:val="7F7F7F" w:themeColor="text1" w:themeTint="80"/>
                          </w:rPr>
                          <w:t>[Pick the date]</w:t>
                        </w:r>
                      </w:sdtContent>
                    </w:sdt>
                    <w:r w:rsidR="00B309B2">
                      <w:rPr>
                        <w:rFonts w:asciiTheme="majorHAnsi" w:hAnsiTheme="majorHAnsi"/>
                        <w:color w:val="7F7F7F" w:themeColor="text1" w:themeTint="80"/>
                      </w:rPr>
                      <w:t xml:space="preserve"> </w:t>
                    </w:r>
                  </w:p>
                </w:txbxContent>
              </v:textbox>
              <w10:wrap anchorx="margin" anchory="margin"/>
            </v:rect>
          </w:pict>
        </mc:Fallback>
      </mc:AlternateContent>
    </w:r>
    <w:r>
      <w:rPr>
        <w:noProof/>
      </w:rPr>
      <mc:AlternateContent>
        <mc:Choice Requires="wps">
          <w:drawing>
            <wp:anchor distT="0" distB="0" distL="114300" distR="114300" simplePos="0" relativeHeight="251674624" behindDoc="0" locked="0" layoutInCell="0" allowOverlap="1" wp14:anchorId="4A46D2EE" wp14:editId="1A16DCD7">
              <wp:simplePos x="0" y="0"/>
              <wp:positionH relativeFrom="page">
                <wp:align>center</wp:align>
              </wp:positionH>
              <wp:positionV relativeFrom="page">
                <wp:align>center</wp:align>
              </wp:positionV>
              <wp:extent cx="7138035" cy="9441815"/>
              <wp:effectExtent l="9525" t="9525" r="15240" b="6985"/>
              <wp:wrapNone/>
              <wp:docPr id="7" name="AutoShape 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138035" cy="9441815"/>
                      </a:xfrm>
                      <a:prstGeom prst="roundRect">
                        <a:avLst>
                          <a:gd name="adj" fmla="val 4023"/>
                        </a:avLst>
                      </a:prstGeom>
                      <a:noFill/>
                      <a:ln w="12700">
                        <a:solidFill>
                          <a:schemeClr val="tx1">
                            <a:lumMod val="100000"/>
                            <a:lumOff val="0"/>
                          </a:schemeClr>
                        </a:solidFill>
                        <a:round/>
                        <a:headEnd/>
                        <a:tailEnd/>
                      </a:ln>
                      <a:extLst>
                        <a:ext uri="{909E8E84-426E-40DD-AFC4-6F175D3DCCD1}">
                          <a14:hiddenFill xmlns:a14="http://schemas.microsoft.com/office/drawing/2010/main">
                            <a:solidFill>
                              <a:srgbClr val="000000"/>
                            </a:solidFill>
                          </a14:hiddenFill>
                        </a:ext>
                      </a:extLst>
                    </wps:spPr>
                    <wps:bodyPr rot="0" vert="horz" wrap="square" lIns="91440" tIns="45720" rIns="91440" bIns="45720" anchor="t" anchorCtr="0" upright="1">
                      <a:noAutofit/>
                    </wps:bodyPr>
                  </wps:wsp>
                </a:graphicData>
              </a:graphic>
              <wp14:sizeRelH relativeFrom="page">
                <wp14:pctWidth>92000</wp14:pctWidth>
              </wp14:sizeRelH>
              <wp14:sizeRelV relativeFrom="page">
                <wp14:pctHeight>94000</wp14:pctHeight>
              </wp14:sizeRelV>
            </wp:anchor>
          </w:drawing>
        </mc:Choice>
        <mc:Fallback>
          <w:pict>
            <v:roundrect w14:anchorId="6BAC2485" id="AutoShape 24" o:spid="_x0000_s1026" style="position:absolute;margin-left:0;margin-top:0;width:562.05pt;height:743.45pt;z-index:251674624;visibility:visible;mso-wrap-style:square;mso-width-percent:920;mso-height-percent:940;mso-wrap-distance-left:9pt;mso-wrap-distance-top:0;mso-wrap-distance-right:9pt;mso-wrap-distance-bottom:0;mso-position-horizontal:center;mso-position-horizontal-relative:page;mso-position-vertical:center;mso-position-vertical-relative:page;mso-width-percent:920;mso-height-percent:940;mso-width-relative:page;mso-height-relative:page;v-text-anchor:top" arcsize="2637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rbZKzRwIAAHAEAAAOAAAAZHJzL2Uyb0RvYy54bWysVG1v0zAQ/o7Ef7D8nSXpMtpFS6dpYwhp&#13;&#10;wMTgB1xtpzE4PmO7Tcev5+xko8A3RD9Evhc/d89z515cHgbD9soHjbbl1UnJmbICpbbbln/5fPtq&#13;&#10;xVmIYCUYtKrljyrwy/XLFxeja9QCezRSeUYgNjSja3kfo2uKIoheDRBO0ClLwQ79AJFMvy2kh5HQ&#13;&#10;B1MsyvJ1MaKXzqNQIZD3ZgrydcbvOiXix64LKjLTcuot5q/P3036FusLaLYeXK/F3Ab8QxcDaEtF&#13;&#10;n6FuIALbef0X1KCFx4BdPBE4FNh1WqjMgdhU5R9sHnpwKnMhcYJ7lin8P1jxYX/vmZYtX3JmYaAR&#13;&#10;Xe0i5spsUSd9RhcaSntw9z4xDO4OxbfALF73YLfqynscewWSuqpSfvHbhWQEuso243uUBA8En6U6&#13;&#10;dH5IgCQCO+SJPD5PRB0iE+RcVqer8vSMM0Gx87quVtVZrgHN03XnQ3yrcGDp0HKPOys/0dxzDdjf&#13;&#10;hZjnImd2IL9y1g2GprwHw+pycToDzrkFNE+Q6aLFW21MXhNj2UgcF8uyzOABjZYpmmVJG6uujWcE&#13;&#10;2/J4qHKO2Q1Ee/JVZfqlatCQnxZz8mcXlc1LnyBIQ7KO0TOrfDEp/cbKfI6gzXSmfGNn6ZPa09Q2&#13;&#10;KB9JeY/T2tMzpUOP/gdnI618y8P3HXjFmXlnaXrnVV2nN5KN+my5IMMfRzbHEbCCoIgpZ9PxOk7v&#13;&#10;aue83vZUaVLAYlqoTkdqOa/G1NVs0FpntvMTTO/m2M5Zv/4o1j8BAAD//wMAUEsDBBQABgAIAAAA&#13;&#10;IQD5S4TD4QAAAAwBAAAPAAAAZHJzL2Rvd25yZXYueG1sTI9BT4NAEIXvJv6HzZh4swvYNJWyNEbl&#13;&#10;ZJra6sXbAlNA2FnCbin66zv1opeXmbzMm/cl68l0YsTBNZYUhLMABFJhy4YqBR/v2d0ShPOaSt1Z&#13;&#10;QgXf6GCdXl8lOi7tiXY47n0lOIRcrBXU3vexlK6o0Wg3sz0Sewc7GO15HSpZDvrE4aaTURAspNEN&#13;&#10;8Yda9/hUY9Huj0bB5j5/2b59tpum3X1FUftzyLLXUanbm+l5xfK4AuFx8n8XcGHg/pBysdweqXSi&#13;&#10;U8A0/lcvXhjNQxA5T/Pl4gFkmsj/EOkZAAD//wMAUEsBAi0AFAAGAAgAAAAhALaDOJL+AAAA4QEA&#13;&#10;ABMAAAAAAAAAAAAAAAAAAAAAAFtDb250ZW50X1R5cGVzXS54bWxQSwECLQAUAAYACAAAACEAOP0h&#13;&#10;/9YAAACUAQAACwAAAAAAAAAAAAAAAAAvAQAAX3JlbHMvLnJlbHNQSwECLQAUAAYACAAAACEAa22S&#13;&#10;s0cCAABwBAAADgAAAAAAAAAAAAAAAAAuAgAAZHJzL2Uyb0RvYy54bWxQSwECLQAUAAYACAAAACEA&#13;&#10;+UuEw+EAAAAMAQAADwAAAAAAAAAAAAAAAAChBAAAZHJzL2Rvd25yZXYueG1sUEsFBgAAAAAEAAQA&#13;&#10;8wAAAK8FAAAAAA==&#13;&#10;" o:allowincell="f" filled="f" fillcolor="black" strokecolor="black [3213]" strokeweight="1pt">
              <w10:wrap anchorx="page" anchory="page"/>
            </v:roundrect>
          </w:pict>
        </mc:Fallback>
      </mc:AlternateContent>
    </w:r>
    <w:r>
      <w:rPr>
        <w:noProof/>
      </w:rPr>
      <mc:AlternateContent>
        <mc:Choice Requires="wps">
          <w:drawing>
            <wp:anchor distT="0" distB="0" distL="114300" distR="114300" simplePos="0" relativeHeight="251672576" behindDoc="0" locked="0" layoutInCell="0" allowOverlap="1" wp14:anchorId="7A22D88D" wp14:editId="25DA9F1F">
              <wp:simplePos x="0" y="0"/>
              <wp:positionH relativeFrom="rightMargin">
                <wp:align>left</wp:align>
              </wp:positionH>
              <wp:positionV relativeFrom="bottomMargin">
                <wp:align>top</wp:align>
              </wp:positionV>
              <wp:extent cx="520700" cy="520700"/>
              <wp:effectExtent l="0" t="0" r="3175" b="3175"/>
              <wp:wrapNone/>
              <wp:docPr id="6" name="Oval 2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20700" cy="520700"/>
                      </a:xfrm>
                      <a:prstGeom prst="ellipse">
                        <a:avLst/>
                      </a:prstGeom>
                      <a:solidFill>
                        <a:schemeClr val="accent1">
                          <a:lumMod val="100000"/>
                          <a:lumOff val="0"/>
                        </a:schemeClr>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4E8943F9" w14:textId="77777777" w:rsidR="00B309B2" w:rsidRDefault="001262B8">
                          <w:pPr>
                            <w:jc w:val="center"/>
                            <w:rPr>
                              <w:color w:val="FFFFFF" w:themeColor="background1"/>
                              <w:sz w:val="40"/>
                              <w:szCs w:val="40"/>
                            </w:rPr>
                          </w:pPr>
                          <w:r>
                            <w:rPr>
                              <w:sz w:val="20"/>
                              <w:szCs w:val="20"/>
                            </w:rPr>
                            <w:fldChar w:fldCharType="begin"/>
                          </w:r>
                          <w:r>
                            <w:instrText xml:space="preserve"> PAGE  \* Arabic  \* MERGEFORMAT </w:instrText>
                          </w:r>
                          <w:r>
                            <w:rPr>
                              <w:sz w:val="20"/>
                              <w:szCs w:val="20"/>
                            </w:rPr>
                            <w:fldChar w:fldCharType="separate"/>
                          </w:r>
                          <w:r w:rsidR="00B309B2" w:rsidRPr="00037787">
                            <w:rPr>
                              <w:noProof/>
                              <w:color w:val="FFFFFF" w:themeColor="background1"/>
                              <w:sz w:val="40"/>
                              <w:szCs w:val="40"/>
                            </w:rPr>
                            <w:t>2</w:t>
                          </w:r>
                          <w:r>
                            <w:rPr>
                              <w:noProof/>
                              <w:color w:val="FFFFFF" w:themeColor="background1"/>
                              <w:sz w:val="40"/>
                              <w:szCs w:val="40"/>
                            </w:rPr>
                            <w:fldChar w:fldCharType="end"/>
                          </w:r>
                        </w:p>
                      </w:txbxContent>
                    </wps:txbx>
                    <wps:bodyPr rot="0" vert="horz" wrap="square" lIns="0" tIns="0" rIns="0" bIns="0" anchor="ctr" anchorCtr="0" upright="1">
                      <a:noAutofit/>
                    </wps:bodyPr>
                  </wps:wsp>
                </a:graphicData>
              </a:graphic>
              <wp14:sizeRelH relativeFrom="page">
                <wp14:pctWidth>0</wp14:pctWidth>
              </wp14:sizeRelH>
              <wp14:sizeRelV relativeFrom="page">
                <wp14:pctHeight>0</wp14:pctHeight>
              </wp14:sizeRelV>
            </wp:anchor>
          </w:drawing>
        </mc:Choice>
        <mc:Fallback>
          <w:pict>
            <v:oval w14:anchorId="7A22D88D" id="Oval 22" o:spid="_x0000_s1030" style="position:absolute;margin-left:0;margin-top:0;width:41pt;height:41pt;z-index:251672576;visibility:visible;mso-wrap-style:square;mso-width-percent:0;mso-height-percent:0;mso-wrap-distance-left:9pt;mso-wrap-distance-top:0;mso-wrap-distance-right:9pt;mso-wrap-distance-bottom:0;mso-position-horizontal:left;mso-position-horizontal-relative:right-margin-area;mso-position-vertical:top;mso-position-vertical-relative:bottom-margin-area;mso-width-percent:0;mso-height-percent:0;mso-width-relative:page;mso-height-relative:page;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jW8UsEQIAABgEAAAOAAAAZHJzL2Uyb0RvYy54bWysU21v0zAQ/o7Ef7D8nSatxEBR02nqNIQ0&#13;&#10;2KSNH+A6TmNh+8zZbVJ+PWe76QZ8Q+SDdXe5l+ceP15fT9awo8KgwbV8uag5U05Cp92+5d+e7959&#13;&#10;5CxE4TphwKmWn1Tg15u3b9ajb9QKBjCdQkZNXGhG3/IhRt9UVZCDsiIswCtHP3tAKyK5uK86FCN1&#13;&#10;t6Za1fVVNQJ2HkGqECh6W37yTe7f90rGh74PKjLTcsIW84n53KWz2qxFs0fhBy3PMMQ/oLBCOxp6&#13;&#10;aXUromAH1H+1sloiBOjjQoKtoO+1VHkH2mZZ/7HN0yC8yrsQOcFfaAr/r638enxEpruWX3HmhKUr&#13;&#10;ejgKw1arRM3oQ0MZT/4R03LB34P8HpiD7SDcXt0gwjgo0RGgZcqvfitITqBSthu/QEedxSFCZmnq&#13;&#10;0aaGtD+b8mWcLpehpsgkBd+v6g81XZmkX2c7TRDNXOwxxE8KLEtGy5Ux2odEl2jE8T7Ekj1nZfxg&#13;&#10;dHenjclOkpjaGmS0L2GTUrm4zOXmYAlwiS/r9BWdUJzUVOI5RGiyUlObjC28nmBcmuMgTSxgUiRz&#13;&#10;lGgp9MZpN2X+M4GJsh10JyINoYiVHhcZA+BPzkYSasvDj4NAxZn57Ij4pOrZwNnYzYZwkkpbLiNy&#13;&#10;VpxtLPo/eNT7gXqXpR3c0PX0OvP2guMMmOSXFzw/laTv137OennQm18AAAD//wMAUEsDBBQABgAI&#13;&#10;AAAAIQCSqYPN2gAAAAgBAAAPAAAAZHJzL2Rvd25yZXYueG1sTE/BSsNAFLwL/YflFbzZjT1Im2ZT&#13;&#10;xJJTQbAV0dsm+5oEd9+G3W0T/XqfetDLPIZh5s0U28lZccEQe08KbhcZCKTGm55aBc/H6mYFIiZN&#13;&#10;RltPqOADI2zL2VWhc+NHesLLIbWCQyjmWkGX0pBLGZsOnY4LPyCxdvLB6cQ0tNIEPXK4s3KZZXfS&#13;&#10;6Z74Q6cHfOiweT+cnYK6Gl/f1usg28cx7e3L6Vhh/anU9XzabRjuNyASTunPAd8buD+UXKz2ZzJR&#13;&#10;WAW8Jv0ga6sls/r3yrKQ/weUXwAAAP//AwBQSwECLQAUAAYACAAAACEAtoM4kv4AAADhAQAAEwAA&#13;&#10;AAAAAAAAAAAAAAAAAAAAW0NvbnRlbnRfVHlwZXNdLnhtbFBLAQItABQABgAIAAAAIQA4/SH/1gAA&#13;&#10;AJQBAAALAAAAAAAAAAAAAAAAAC8BAABfcmVscy8ucmVsc1BLAQItABQABgAIAAAAIQCjW8UsEQIA&#13;&#10;ABgEAAAOAAAAAAAAAAAAAAAAAC4CAABkcnMvZTJvRG9jLnhtbFBLAQItABQABgAIAAAAIQCSqYPN&#13;&#10;2gAAAAgBAAAPAAAAAAAAAAAAAAAAAGsEAABkcnMvZG93bnJldi54bWxQSwUGAAAAAAQABADzAAAA&#13;&#10;cgUAAAAA&#13;&#10;" o:allowincell="f" fillcolor="#b83d68 [3204]" stroked="f">
              <v:textbox inset="0,0,0,0">
                <w:txbxContent>
                  <w:p w14:paraId="4E8943F9" w14:textId="77777777" w:rsidR="00B309B2" w:rsidRDefault="001262B8">
                    <w:pPr>
                      <w:jc w:val="center"/>
                      <w:rPr>
                        <w:color w:val="FFFFFF" w:themeColor="background1"/>
                        <w:sz w:val="40"/>
                        <w:szCs w:val="40"/>
                      </w:rPr>
                    </w:pPr>
                    <w:r>
                      <w:rPr>
                        <w:sz w:val="20"/>
                        <w:szCs w:val="20"/>
                      </w:rPr>
                      <w:fldChar w:fldCharType="begin"/>
                    </w:r>
                    <w:r>
                      <w:instrText xml:space="preserve"> PAGE  \* Arabic  \* MERGEFORMAT </w:instrText>
                    </w:r>
                    <w:r>
                      <w:rPr>
                        <w:sz w:val="20"/>
                        <w:szCs w:val="20"/>
                      </w:rPr>
                      <w:fldChar w:fldCharType="separate"/>
                    </w:r>
                    <w:r w:rsidR="00B309B2" w:rsidRPr="00037787">
                      <w:rPr>
                        <w:noProof/>
                        <w:color w:val="FFFFFF" w:themeColor="background1"/>
                        <w:sz w:val="40"/>
                        <w:szCs w:val="40"/>
                      </w:rPr>
                      <w:t>2</w:t>
                    </w:r>
                    <w:r>
                      <w:rPr>
                        <w:noProof/>
                        <w:color w:val="FFFFFF" w:themeColor="background1"/>
                        <w:sz w:val="40"/>
                        <w:szCs w:val="40"/>
                      </w:rPr>
                      <w:fldChar w:fldCharType="end"/>
                    </w:r>
                  </w:p>
                </w:txbxContent>
              </v:textbox>
              <w10:wrap anchorx="margin" anchory="margin"/>
            </v:oval>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90B527" w14:textId="77777777" w:rsidR="00B309B2" w:rsidRDefault="00575E0A">
    <w:r>
      <w:rPr>
        <w:noProof/>
      </w:rPr>
      <mc:AlternateContent>
        <mc:Choice Requires="wps">
          <w:drawing>
            <wp:anchor distT="0" distB="0" distL="114300" distR="114300" simplePos="0" relativeHeight="251668480" behindDoc="0" locked="0" layoutInCell="0" allowOverlap="1" wp14:anchorId="4F173284" wp14:editId="47F9CC04">
              <wp:simplePos x="0" y="0"/>
              <wp:positionH relativeFrom="leftMargin">
                <wp:posOffset>431165</wp:posOffset>
              </wp:positionH>
              <wp:positionV relativeFrom="bottomMargin">
                <wp:posOffset>238125</wp:posOffset>
              </wp:positionV>
              <wp:extent cx="349250" cy="349250"/>
              <wp:effectExtent l="2540" t="0" r="635" b="3175"/>
              <wp:wrapNone/>
              <wp:docPr id="5" name="Oval 1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49250" cy="349250"/>
                      </a:xfrm>
                      <a:prstGeom prst="ellipse">
                        <a:avLst/>
                      </a:prstGeom>
                      <a:solidFill>
                        <a:schemeClr val="accent4">
                          <a:lumMod val="100000"/>
                          <a:lumOff val="0"/>
                        </a:schemeClr>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B571774" w14:textId="77777777" w:rsidR="00B309B2" w:rsidRPr="00E97B07" w:rsidRDefault="001262B8" w:rsidP="00E97B07">
                          <w:pPr>
                            <w:pStyle w:val="PageNo"/>
                            <w:rPr>
                              <w:szCs w:val="40"/>
                            </w:rPr>
                          </w:pPr>
                          <w:r>
                            <w:fldChar w:fldCharType="begin"/>
                          </w:r>
                          <w:r>
                            <w:instrText xml:space="preserve"> PAGE  \* Arabic  \* MERGEFORMAT </w:instrText>
                          </w:r>
                          <w:r>
                            <w:fldChar w:fldCharType="separate"/>
                          </w:r>
                          <w:r w:rsidR="004605D2">
                            <w:rPr>
                              <w:noProof/>
                            </w:rPr>
                            <w:t>11</w:t>
                          </w:r>
                          <w:r>
                            <w:rPr>
                              <w:noProof/>
                            </w:rPr>
                            <w:fldChar w:fldCharType="end"/>
                          </w:r>
                        </w:p>
                      </w:txbxContent>
                    </wps:txbx>
                    <wps:bodyPr rot="0" vert="horz" wrap="square" lIns="0" tIns="0" rIns="0" bIns="0" anchor="ctr" anchorCtr="0" upright="1">
                      <a:noAutofit/>
                    </wps:bodyPr>
                  </wps:wsp>
                </a:graphicData>
              </a:graphic>
              <wp14:sizeRelH relativeFrom="page">
                <wp14:pctWidth>0</wp14:pctWidth>
              </wp14:sizeRelH>
              <wp14:sizeRelV relativeFrom="page">
                <wp14:pctHeight>0</wp14:pctHeight>
              </wp14:sizeRelV>
            </wp:anchor>
          </w:drawing>
        </mc:Choice>
        <mc:Fallback>
          <w:pict>
            <v:oval w14:anchorId="4F173284" id="Oval 19" o:spid="_x0000_s1031" style="position:absolute;margin-left:33.95pt;margin-top:18.75pt;width:27.5pt;height:27.5pt;z-index:251668480;visibility:visible;mso-wrap-style:square;mso-width-percent:0;mso-height-percent:0;mso-wrap-distance-left:9pt;mso-wrap-distance-top:0;mso-wrap-distance-right:9pt;mso-wrap-distance-bottom:0;mso-position-horizontal:absolute;mso-position-horizontal-relative:left-margin-area;mso-position-vertical:absolute;mso-position-vertical-relative:bottom-margin-area;mso-width-percent:0;mso-height-percent:0;mso-width-relative:page;mso-height-relative:page;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Aq10+EwIAABgEAAAOAAAAZHJzL2Uyb0RvYy54bWysU1Fv0zAQfkfiP1h+p2nKhljUdJo6DSEN&#13;&#10;NmnwA1zHaSxsnzm7Tcav52w3ZcAbIg/W3eV89913n9fXkzXsqDBocC2vF0vOlJPQabdv+dcvd2/e&#13;&#10;cxaicJ0w4FTLn1Xg15vXr9ajb9QKBjCdQkZFXGhG3/IhRt9UVZCDsiIswCtHP3tAKyK5uK86FCNV&#13;&#10;t6ZaLZfvqhGw8whShUDR2/KTb3L9vlcyPvR9UJGZlhO2mE/M5y6d1WYtmj0KP2h5giH+AYUV2lHT&#13;&#10;c6lbEQU7oP6rlNUSIUAfFxJsBX2vpcoz0DT18o9pngbhVZ6FyAn+TFP4f2Xl5+MjMt21/JIzJyyt&#13;&#10;6OEoDKuvEjWjDw1lPPlHTMMFfw/yW2AOtoNwe3WDCOOgREeA6pRf/XYhOYGust34CTqqLA4RMktT&#13;&#10;jzYVpPnZlJfxfF6GmiKTFHx7cbW6pJVJ+nWyUwfRzJc9hvhBgWXJaLkyRvuQ6BKNON6HWLLnrIwf&#13;&#10;jO7utDHZSRJTW4OM5iVsUioXL/J1c7AEuMTrZfqKTihOairxHCI0WampTMYWXnYwLvVxkDoWMCmS&#13;&#10;OUq0FHrjtJsy/6uZ8B10z0QaQhErPS4yBsAfnI0k1JaH7weBijPz0RHxSdWzgbOxmw3hJF1tuYzI&#13;&#10;WXG2sej/4FHvB6pd56Ed3NB6ep15S6srOE6ASX55wNNTSfp+6eesXw968xMAAP//AwBQSwMEFAAG&#13;&#10;AAgAAAAhAODUI5TfAAAADQEAAA8AAABkcnMvZG93bnJldi54bWxMT8luwjAQvVfqP1iD1FtxCAJK&#13;&#10;yARVVFXVI7S9m3iyCC+p7ZDk72tO5TLSzHvzlnw/asWu5HxrDcJingAjU1rZmhrh++v9+QWYD8JI&#13;&#10;oawhhIk87IvHh1xk0g7mSNdTqFkUMT4TCE0IXca5LxvSws9tRyZilXVahLi6mksnhiiuFU+TZM21&#13;&#10;aE10aERHh4bKy6nXCMOh+jk2H25aTp9S9Zdf0lVHiE+z8W0Xx+sOWKAx/H/ArUPMD0UMdra9kZ4p&#13;&#10;hPVmG5kIy80K2A1P03g4I2zTFfAi5/ctij8AAAD//wMAUEsBAi0AFAAGAAgAAAAhALaDOJL+AAAA&#13;&#10;4QEAABMAAAAAAAAAAAAAAAAAAAAAAFtDb250ZW50X1R5cGVzXS54bWxQSwECLQAUAAYACAAAACEA&#13;&#10;OP0h/9YAAACUAQAACwAAAAAAAAAAAAAAAAAvAQAAX3JlbHMvLnJlbHNQSwECLQAUAAYACAAAACEA&#13;&#10;gKtdPhMCAAAYBAAADgAAAAAAAAAAAAAAAAAuAgAAZHJzL2Uyb0RvYy54bWxQSwECLQAUAAYACAAA&#13;&#10;ACEA4NQjlN8AAAANAQAADwAAAAAAAAAAAAAAAABtBAAAZHJzL2Rvd25yZXYueG1sUEsFBgAAAAAE&#13;&#10;AAQA8wAAAHkFAAAAAA==&#13;&#10;" o:allowincell="f" fillcolor="#f9b639 [3207]" stroked="f">
              <v:textbox inset="0,0,0,0">
                <w:txbxContent>
                  <w:p w14:paraId="6B571774" w14:textId="77777777" w:rsidR="00B309B2" w:rsidRPr="00E97B07" w:rsidRDefault="001262B8" w:rsidP="00E97B07">
                    <w:pPr>
                      <w:pStyle w:val="PageNo"/>
                      <w:rPr>
                        <w:szCs w:val="40"/>
                      </w:rPr>
                    </w:pPr>
                    <w:r>
                      <w:fldChar w:fldCharType="begin"/>
                    </w:r>
                    <w:r>
                      <w:instrText xml:space="preserve"> PAGE  \* Arabic  \* MERGEFORMAT </w:instrText>
                    </w:r>
                    <w:r>
                      <w:fldChar w:fldCharType="separate"/>
                    </w:r>
                    <w:r w:rsidR="004605D2">
                      <w:rPr>
                        <w:noProof/>
                      </w:rPr>
                      <w:t>11</w:t>
                    </w:r>
                    <w:r>
                      <w:rPr>
                        <w:noProof/>
                      </w:rPr>
                      <w:fldChar w:fldCharType="end"/>
                    </w:r>
                  </w:p>
                </w:txbxContent>
              </v:textbox>
              <w10:wrap anchorx="margin" anchory="margin"/>
            </v:oval>
          </w:pict>
        </mc:Fallback>
      </mc:AlternateContent>
    </w:r>
    <w:r>
      <w:rPr>
        <w:noProof/>
      </w:rPr>
      <mc:AlternateContent>
        <mc:Choice Requires="wps">
          <w:drawing>
            <wp:anchor distT="0" distB="0" distL="114300" distR="114300" simplePos="0" relativeHeight="251669504" behindDoc="0" locked="0" layoutInCell="0" allowOverlap="1" wp14:anchorId="55149C07" wp14:editId="12B2ABF0">
              <wp:simplePos x="0" y="0"/>
              <wp:positionH relativeFrom="page">
                <wp:align>center</wp:align>
              </wp:positionH>
              <wp:positionV relativeFrom="page">
                <wp:align>center</wp:align>
              </wp:positionV>
              <wp:extent cx="7125970" cy="9438640"/>
              <wp:effectExtent l="9525" t="9525" r="15240" b="6985"/>
              <wp:wrapNone/>
              <wp:docPr id="1" name="AutoShape 2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125970" cy="9438640"/>
                      </a:xfrm>
                      <a:prstGeom prst="roundRect">
                        <a:avLst>
                          <a:gd name="adj" fmla="val 4023"/>
                        </a:avLst>
                      </a:prstGeom>
                      <a:noFill/>
                      <a:ln w="12700">
                        <a:solidFill>
                          <a:schemeClr val="tx1">
                            <a:lumMod val="100000"/>
                            <a:lumOff val="0"/>
                          </a:schemeClr>
                        </a:solidFill>
                        <a:round/>
                        <a:headEnd/>
                        <a:tailEnd/>
                      </a:ln>
                      <a:extLst>
                        <a:ext uri="{909E8E84-426E-40DD-AFC4-6F175D3DCCD1}">
                          <a14:hiddenFill xmlns:a14="http://schemas.microsoft.com/office/drawing/2010/main">
                            <a:solidFill>
                              <a:srgbClr val="000000"/>
                            </a:solidFill>
                          </a14:hiddenFill>
                        </a:ext>
                      </a:extLst>
                    </wps:spPr>
                    <wps:bodyPr rot="0" vert="horz" wrap="square" lIns="91440" tIns="45720" rIns="91440" bIns="45720" anchor="t" anchorCtr="0" upright="1">
                      <a:noAutofit/>
                    </wps:bodyPr>
                  </wps:wsp>
                </a:graphicData>
              </a:graphic>
              <wp14:sizeRelH relativeFrom="page">
                <wp14:pctWidth>92000</wp14:pctWidth>
              </wp14:sizeRelH>
              <wp14:sizeRelV relativeFrom="page">
                <wp14:pctHeight>94000</wp14:pctHeight>
              </wp14:sizeRelV>
            </wp:anchor>
          </w:drawing>
        </mc:Choice>
        <mc:Fallback>
          <w:pict>
            <v:roundrect w14:anchorId="330D8EAC" id="AutoShape 20" o:spid="_x0000_s1026" style="position:absolute;margin-left:0;margin-top:0;width:561.1pt;height:743.2pt;z-index:251669504;visibility:visible;mso-wrap-style:square;mso-width-percent:920;mso-height-percent:940;mso-wrap-distance-left:9pt;mso-wrap-distance-top:0;mso-wrap-distance-right:9pt;mso-wrap-distance-bottom:0;mso-position-horizontal:center;mso-position-horizontal-relative:page;mso-position-vertical:center;mso-position-vertical-relative:page;mso-width-percent:920;mso-height-percent:940;mso-width-relative:page;mso-height-relative:page;v-text-anchor:top" arcsize="2637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TD0eGRgIAAHAEAAAOAAAAZHJzL2Uyb0RvYy54bWysVF1v2yAUfZ+0/4B4X/zRtGmsOFWVrtOk&#13;&#10;bqvW7QcQwDEb5jLAcdpfvwt2smx7m+YHBPfC4Z5zD17dHDpN9tJ5BaamxSynRBoOQpldTb9+uX9z&#13;&#10;TYkPzAimwciaPktPb9avX60GW8kSWtBCOoIgxleDrWkbgq2yzPNWdszPwEqDyQZcxwIu3S4Tjg2I&#13;&#10;3umszPOrbAAnrAMuvcfo3Zik64TfNJKHT03jZSC6plhbSKNL4zaO2XrFqp1jtlV8KoP9QxUdUwYv&#13;&#10;PUHdscBI79RfUJ3iDjw0Ycahy6BpFJeJA7Ip8j/YPLXMysQFxfH2JJP/f7D84/7RESWwd5QY1mGL&#13;&#10;bvsA6WZSJn0G6yvc9mQfXWTo7QPw754Y2LTM7OStczC0kgmsqoh6Zr8diAuPR8l2+AAC4RnCJ6kO&#13;&#10;jesiIIpADqkjz6eOyEMgHIOLorxcLrBxHHPL+cX11TzVlLHqeNw6H95J6Eic1NRBb8Rn7Hu6g+0f&#13;&#10;fEh9ERM7Jr5R0nQau7xnmszz8iIVzappL0IfIeNBA/dK62QTbciAHMtFnidwD1qJmE2yRMfKjXYE&#13;&#10;YWsaDkXao/sOaY+xIo/faDmMozHH+JFRMn2EQA1R53P0xCoVEZV+a0SaB6b0OMf92kzSR7Wj/321&#13;&#10;BfGMyjsYbY/PFCctuBdKBrR8Tf2PnjlJiX5vsHvLYo7qkpAW88sFtp+488z2PMMMRyhkSsk43YTx&#13;&#10;XfXWqV2LN40KGIiGalQ4WmOsaioWbZ3YTk8wvpvzddr160ex/gkAAP//AwBQSwMEFAAGAAgAAAAh&#13;&#10;AJr65djhAAAADAEAAA8AAABkcnMvZG93bnJldi54bWxMj0FPwzAMhe9I/IfISNxYujBNU9d0QkBP&#13;&#10;aIINLtzS1mtLG6dqsq7w6/F2gcuTrSc/vy/ZTLYTIw6+caRhPotAIBWubKjS8PGe3a1A+GCoNJ0j&#13;&#10;1PCNHjbp9VVi4tKdaIfjPlSCQ8jHRkMdQh9L6YsarfEz1yOxd3CDNYHXoZLlYE4cbjupomgprWmI&#13;&#10;P9Smx8cai3Z/tBq29/nz69tnu23a3ZdS7c8hy15GrW9vpqc1y8MaRMAp/F3AmYH7Q8rFcnek0otO&#13;&#10;A9OEi569uVIKRM7TYrVcgEwT+R8i/QUAAP//AwBQSwECLQAUAAYACAAAACEAtoM4kv4AAADhAQAA&#13;&#10;EwAAAAAAAAAAAAAAAAAAAAAAW0NvbnRlbnRfVHlwZXNdLnhtbFBLAQItABQABgAIAAAAIQA4/SH/&#13;&#10;1gAAAJQBAAALAAAAAAAAAAAAAAAAAC8BAABfcmVscy8ucmVsc1BLAQItABQABgAIAAAAIQDTD0eG&#13;&#10;RgIAAHAEAAAOAAAAAAAAAAAAAAAAAC4CAABkcnMvZTJvRG9jLnhtbFBLAQItABQABgAIAAAAIQCa&#13;&#10;+uXY4QAAAAwBAAAPAAAAAAAAAAAAAAAAAKAEAABkcnMvZG93bnJldi54bWxQSwUGAAAAAAQABADz&#13;&#10;AAAArgUAAAAA&#13;&#10;" o:allowincell="f" filled="f" fillcolor="black" strokecolor="black [3213]" strokeweight="1pt">
              <w10:wrap anchorx="page" anchory="page"/>
            </v:roundrect>
          </w:pict>
        </mc:Fallback>
      </mc:AlternateContent>
    </w:r>
  </w:p>
  <w:p w14:paraId="768256FB" w14:textId="77777777" w:rsidR="00B309B2" w:rsidRDefault="00B309B2">
    <w:pPr>
      <w:pStyle w:val="Foote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91AB707" w14:textId="77777777" w:rsidR="002466D3" w:rsidRDefault="002466D3">
      <w:r>
        <w:separator/>
      </w:r>
    </w:p>
  </w:footnote>
  <w:footnote w:type="continuationSeparator" w:id="0">
    <w:p w14:paraId="4BBC0C18" w14:textId="77777777" w:rsidR="002466D3" w:rsidRDefault="002466D3">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A4221E7A"/>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2230E638"/>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3CEEF582"/>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76483F50"/>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B9B6F702"/>
    <w:lvl w:ilvl="0">
      <w:start w:val="1"/>
      <w:numFmt w:val="bullet"/>
      <w:pStyle w:val="ListBullet5"/>
      <w:lvlText w:val="○"/>
      <w:lvlJc w:val="left"/>
      <w:pPr>
        <w:ind w:left="1800" w:hanging="360"/>
      </w:pPr>
      <w:rPr>
        <w:rFonts w:ascii="Monotype Corsiva" w:hAnsi="Monotype Corsiva" w:hint="default"/>
        <w:color w:val="DE6C36" w:themeColor="accent3"/>
      </w:rPr>
    </w:lvl>
  </w:abstractNum>
  <w:abstractNum w:abstractNumId="5" w15:restartNumberingAfterBreak="0">
    <w:nsid w:val="FFFFFF81"/>
    <w:multiLevelType w:val="singleLevel"/>
    <w:tmpl w:val="9A8A1DFA"/>
    <w:lvl w:ilvl="0">
      <w:start w:val="1"/>
      <w:numFmt w:val="bullet"/>
      <w:pStyle w:val="ListBullet4"/>
      <w:lvlText w:val=""/>
      <w:lvlJc w:val="left"/>
      <w:pPr>
        <w:ind w:left="1440" w:hanging="360"/>
      </w:pPr>
      <w:rPr>
        <w:rFonts w:ascii="Symbol" w:hAnsi="Symbol" w:hint="default"/>
        <w:color w:val="DE6C36" w:themeColor="accent3"/>
      </w:rPr>
    </w:lvl>
  </w:abstractNum>
  <w:abstractNum w:abstractNumId="6" w15:restartNumberingAfterBreak="0">
    <w:nsid w:val="FFFFFF82"/>
    <w:multiLevelType w:val="singleLevel"/>
    <w:tmpl w:val="AC6E7B80"/>
    <w:lvl w:ilvl="0">
      <w:start w:val="1"/>
      <w:numFmt w:val="bullet"/>
      <w:pStyle w:val="ListBullet3"/>
      <w:lvlText w:val=""/>
      <w:lvlJc w:val="left"/>
      <w:pPr>
        <w:ind w:left="1080" w:hanging="360"/>
      </w:pPr>
      <w:rPr>
        <w:rFonts w:ascii="Symbol" w:hAnsi="Symbol" w:hint="default"/>
        <w:color w:val="D787A3" w:themeColor="accent1" w:themeTint="99"/>
      </w:rPr>
    </w:lvl>
  </w:abstractNum>
  <w:abstractNum w:abstractNumId="7" w15:restartNumberingAfterBreak="0">
    <w:nsid w:val="FFFFFF83"/>
    <w:multiLevelType w:val="singleLevel"/>
    <w:tmpl w:val="3EFA84BC"/>
    <w:lvl w:ilvl="0">
      <w:start w:val="1"/>
      <w:numFmt w:val="bullet"/>
      <w:pStyle w:val="ListBullet2"/>
      <w:lvlText w:val=""/>
      <w:lvlJc w:val="left"/>
      <w:pPr>
        <w:ind w:left="720" w:hanging="360"/>
      </w:pPr>
      <w:rPr>
        <w:rFonts w:ascii="Symbol" w:hAnsi="Symbol" w:hint="default"/>
        <w:color w:val="B83D68" w:themeColor="accent1"/>
      </w:rPr>
    </w:lvl>
  </w:abstractNum>
  <w:abstractNum w:abstractNumId="8" w15:restartNumberingAfterBreak="0">
    <w:nsid w:val="FFFFFF88"/>
    <w:multiLevelType w:val="singleLevel"/>
    <w:tmpl w:val="69E86A46"/>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E249CE2"/>
    <w:lvl w:ilvl="0">
      <w:start w:val="1"/>
      <w:numFmt w:val="bullet"/>
      <w:pStyle w:val="ListBullet"/>
      <w:lvlText w:val=""/>
      <w:lvlJc w:val="left"/>
      <w:pPr>
        <w:ind w:left="360" w:hanging="360"/>
      </w:pPr>
      <w:rPr>
        <w:rFonts w:ascii="Symbol" w:hAnsi="Symbol" w:hint="default"/>
        <w:color w:val="892D4D" w:themeColor="accent1" w:themeShade="BF"/>
      </w:rPr>
    </w:lvl>
  </w:abstractNum>
  <w:abstractNum w:abstractNumId="10" w15:restartNumberingAfterBreak="0">
    <w:nsid w:val="0055595A"/>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19C31001"/>
    <w:multiLevelType w:val="multilevel"/>
    <w:tmpl w:val="471A05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A463499"/>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1C343F4F"/>
    <w:multiLevelType w:val="hybridMultilevel"/>
    <w:tmpl w:val="DE2265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D8C28E2"/>
    <w:multiLevelType w:val="multilevel"/>
    <w:tmpl w:val="3CC492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5BB2A16"/>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28730AE3"/>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2B3A1675"/>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34B54BE1"/>
    <w:multiLevelType w:val="hybridMultilevel"/>
    <w:tmpl w:val="831662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B51421D"/>
    <w:multiLevelType w:val="multilevel"/>
    <w:tmpl w:val="252A19E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C5A7A64"/>
    <w:multiLevelType w:val="multilevel"/>
    <w:tmpl w:val="67F8EA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3D2D2EE8"/>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56A83655"/>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5888173C"/>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60F01E34"/>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5" w15:restartNumberingAfterBreak="0">
    <w:nsid w:val="61F422ED"/>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686C38B7"/>
    <w:multiLevelType w:val="multilevel"/>
    <w:tmpl w:val="59E053CE"/>
    <w:lvl w:ilvl="0">
      <w:start w:val="1"/>
      <w:numFmt w:val="bullet"/>
      <w:lvlText w:val="o"/>
      <w:lvlJc w:val="left"/>
      <w:pPr>
        <w:ind w:left="360" w:hanging="360"/>
      </w:pPr>
      <w:rPr>
        <w:rFonts w:ascii="Courier New" w:hAnsi="Courier New" w:cs="Courier New"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697A2D79"/>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7D9644E2"/>
    <w:multiLevelType w:val="multilevel"/>
    <w:tmpl w:val="383A5880"/>
    <w:lvl w:ilvl="0">
      <w:start w:val="1"/>
      <w:numFmt w:val="bullet"/>
      <w:lvlText w:val=""/>
      <w:lvlJc w:val="left"/>
      <w:pPr>
        <w:ind w:left="360" w:hanging="360"/>
      </w:pPr>
      <w:rPr>
        <w:rFonts w:ascii="Wingdings" w:hAnsi="Wingding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abstractNumId w:val="9"/>
  </w:num>
  <w:num w:numId="2">
    <w:abstractNumId w:val="9"/>
  </w:num>
  <w:num w:numId="3">
    <w:abstractNumId w:val="7"/>
  </w:num>
  <w:num w:numId="4">
    <w:abstractNumId w:val="7"/>
  </w:num>
  <w:num w:numId="5">
    <w:abstractNumId w:val="6"/>
  </w:num>
  <w:num w:numId="6">
    <w:abstractNumId w:val="6"/>
  </w:num>
  <w:num w:numId="7">
    <w:abstractNumId w:val="5"/>
  </w:num>
  <w:num w:numId="8">
    <w:abstractNumId w:val="5"/>
  </w:num>
  <w:num w:numId="9">
    <w:abstractNumId w:val="4"/>
  </w:num>
  <w:num w:numId="10">
    <w:abstractNumId w:val="4"/>
  </w:num>
  <w:num w:numId="11">
    <w:abstractNumId w:val="9"/>
  </w:num>
  <w:num w:numId="12">
    <w:abstractNumId w:val="7"/>
  </w:num>
  <w:num w:numId="13">
    <w:abstractNumId w:val="6"/>
  </w:num>
  <w:num w:numId="14">
    <w:abstractNumId w:val="5"/>
  </w:num>
  <w:num w:numId="15">
    <w:abstractNumId w:val="4"/>
  </w:num>
  <w:num w:numId="16">
    <w:abstractNumId w:val="8"/>
  </w:num>
  <w:num w:numId="17">
    <w:abstractNumId w:val="3"/>
  </w:num>
  <w:num w:numId="18">
    <w:abstractNumId w:val="2"/>
  </w:num>
  <w:num w:numId="19">
    <w:abstractNumId w:val="1"/>
  </w:num>
  <w:num w:numId="20">
    <w:abstractNumId w:val="0"/>
  </w:num>
  <w:num w:numId="21">
    <w:abstractNumId w:val="13"/>
  </w:num>
  <w:num w:numId="22">
    <w:abstractNumId w:val="18"/>
  </w:num>
  <w:num w:numId="23">
    <w:abstractNumId w:val="26"/>
  </w:num>
  <w:num w:numId="24">
    <w:abstractNumId w:val="25"/>
  </w:num>
  <w:num w:numId="25">
    <w:abstractNumId w:val="22"/>
  </w:num>
  <w:num w:numId="26">
    <w:abstractNumId w:val="12"/>
  </w:num>
  <w:num w:numId="27">
    <w:abstractNumId w:val="15"/>
  </w:num>
  <w:num w:numId="28">
    <w:abstractNumId w:val="10"/>
  </w:num>
  <w:num w:numId="29">
    <w:abstractNumId w:val="17"/>
  </w:num>
  <w:num w:numId="30">
    <w:abstractNumId w:val="21"/>
  </w:num>
  <w:num w:numId="31">
    <w:abstractNumId w:val="14"/>
  </w:num>
  <w:num w:numId="32">
    <w:abstractNumId w:val="11"/>
  </w:num>
  <w:num w:numId="33">
    <w:abstractNumId w:val="20"/>
  </w:num>
  <w:num w:numId="34">
    <w:abstractNumId w:val="27"/>
  </w:num>
  <w:num w:numId="35">
    <w:abstractNumId w:val="16"/>
  </w:num>
  <w:num w:numId="36">
    <w:abstractNumId w:val="28"/>
  </w:num>
  <w:num w:numId="37">
    <w:abstractNumId w:val="24"/>
  </w:num>
  <w:num w:numId="38">
    <w:abstractNumId w:val="23"/>
  </w:num>
  <w:num w:numId="39">
    <w:abstractNumId w:val="1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27"/>
  <w:removeDateAndTime/>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drawingGridHorizontalSpacing w:val="100"/>
  <w:displayHorizontalDrawingGridEvery w:val="2"/>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75E0A"/>
    <w:rsid w:val="000018A0"/>
    <w:rsid w:val="00026249"/>
    <w:rsid w:val="00037787"/>
    <w:rsid w:val="00086E4B"/>
    <w:rsid w:val="000B20B3"/>
    <w:rsid w:val="000D75FB"/>
    <w:rsid w:val="001262B8"/>
    <w:rsid w:val="0013256C"/>
    <w:rsid w:val="00161F84"/>
    <w:rsid w:val="00185FB4"/>
    <w:rsid w:val="001866C0"/>
    <w:rsid w:val="001952DD"/>
    <w:rsid w:val="001A6722"/>
    <w:rsid w:val="001C0ED0"/>
    <w:rsid w:val="001C4155"/>
    <w:rsid w:val="001D5069"/>
    <w:rsid w:val="001D5B16"/>
    <w:rsid w:val="00240FAE"/>
    <w:rsid w:val="002466D3"/>
    <w:rsid w:val="00247F4D"/>
    <w:rsid w:val="002B1DFC"/>
    <w:rsid w:val="002C1648"/>
    <w:rsid w:val="002C7989"/>
    <w:rsid w:val="002D6F8A"/>
    <w:rsid w:val="002E51F0"/>
    <w:rsid w:val="002F6136"/>
    <w:rsid w:val="00316E6A"/>
    <w:rsid w:val="003A0E25"/>
    <w:rsid w:val="003A1B9E"/>
    <w:rsid w:val="003E0C56"/>
    <w:rsid w:val="003F0412"/>
    <w:rsid w:val="003F63FE"/>
    <w:rsid w:val="004049B6"/>
    <w:rsid w:val="004341B0"/>
    <w:rsid w:val="004605D2"/>
    <w:rsid w:val="004837F2"/>
    <w:rsid w:val="004A3310"/>
    <w:rsid w:val="004C07B6"/>
    <w:rsid w:val="004D353D"/>
    <w:rsid w:val="004E0228"/>
    <w:rsid w:val="004E1BF6"/>
    <w:rsid w:val="004E3EF5"/>
    <w:rsid w:val="0050504F"/>
    <w:rsid w:val="005428A1"/>
    <w:rsid w:val="00547D0A"/>
    <w:rsid w:val="0055035C"/>
    <w:rsid w:val="00567AB3"/>
    <w:rsid w:val="00575E0A"/>
    <w:rsid w:val="0059433C"/>
    <w:rsid w:val="005E207D"/>
    <w:rsid w:val="00634ACF"/>
    <w:rsid w:val="0068541F"/>
    <w:rsid w:val="00686718"/>
    <w:rsid w:val="00690C94"/>
    <w:rsid w:val="006A0F8C"/>
    <w:rsid w:val="006C0001"/>
    <w:rsid w:val="006F2B47"/>
    <w:rsid w:val="006F5B78"/>
    <w:rsid w:val="00720BEA"/>
    <w:rsid w:val="00733C17"/>
    <w:rsid w:val="00753D12"/>
    <w:rsid w:val="0077472C"/>
    <w:rsid w:val="00777C4F"/>
    <w:rsid w:val="007C47A0"/>
    <w:rsid w:val="007C5BB7"/>
    <w:rsid w:val="007F65BD"/>
    <w:rsid w:val="00824BF1"/>
    <w:rsid w:val="00871DB3"/>
    <w:rsid w:val="00883E5C"/>
    <w:rsid w:val="00892EDB"/>
    <w:rsid w:val="00894293"/>
    <w:rsid w:val="008D4A81"/>
    <w:rsid w:val="008F53A8"/>
    <w:rsid w:val="00906CDE"/>
    <w:rsid w:val="00933A88"/>
    <w:rsid w:val="009530D2"/>
    <w:rsid w:val="0096012C"/>
    <w:rsid w:val="00975111"/>
    <w:rsid w:val="00990A48"/>
    <w:rsid w:val="009E304B"/>
    <w:rsid w:val="00A03EF4"/>
    <w:rsid w:val="00A64FF7"/>
    <w:rsid w:val="00A66CBA"/>
    <w:rsid w:val="00A748F3"/>
    <w:rsid w:val="00A800A2"/>
    <w:rsid w:val="00A80660"/>
    <w:rsid w:val="00AB39D9"/>
    <w:rsid w:val="00AC1B08"/>
    <w:rsid w:val="00B12D36"/>
    <w:rsid w:val="00B17E3E"/>
    <w:rsid w:val="00B22691"/>
    <w:rsid w:val="00B309B2"/>
    <w:rsid w:val="00BB0873"/>
    <w:rsid w:val="00BC0134"/>
    <w:rsid w:val="00BE705B"/>
    <w:rsid w:val="00C35C29"/>
    <w:rsid w:val="00C4609F"/>
    <w:rsid w:val="00C944DA"/>
    <w:rsid w:val="00CD4C70"/>
    <w:rsid w:val="00CE5421"/>
    <w:rsid w:val="00D2458A"/>
    <w:rsid w:val="00D56D24"/>
    <w:rsid w:val="00D73C0D"/>
    <w:rsid w:val="00D92A67"/>
    <w:rsid w:val="00DB09E5"/>
    <w:rsid w:val="00DE2E59"/>
    <w:rsid w:val="00E4219E"/>
    <w:rsid w:val="00E625EC"/>
    <w:rsid w:val="00E826E1"/>
    <w:rsid w:val="00E83363"/>
    <w:rsid w:val="00E9714A"/>
    <w:rsid w:val="00E97B07"/>
    <w:rsid w:val="00F31ED5"/>
    <w:rsid w:val="00F3344F"/>
    <w:rsid w:val="00F3620A"/>
    <w:rsid w:val="00F57DAD"/>
    <w:rsid w:val="00F7133D"/>
    <w:rsid w:val="00F8437B"/>
    <w:rsid w:val="00F878FF"/>
    <w:rsid w:val="00F95AF2"/>
    <w:rsid w:val="00FA1859"/>
    <w:rsid w:val="00FC050A"/>
    <w:rsid w:val="00FC50D5"/>
    <w:rsid w:val="00FD21B9"/>
    <w:rsid w:val="00FF1FB6"/>
    <w:rsid w:val="00FF363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oNotEmbedSmartTags/>
  <w:decimalSymbol w:val="."/>
  <w:listSeparator w:val=","/>
  <w14:docId w14:val="56D74694"/>
  <w15:docId w15:val="{632DD2CB-0ECC-A948-A528-AE077B62509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US" w:eastAsia="en-US" w:bidi="en-US"/>
      </w:rPr>
    </w:rPrDefault>
    <w:pPrDefault>
      <w:pPr>
        <w:spacing w:before="200" w:after="200" w:line="276" w:lineRule="auto"/>
      </w:pPr>
    </w:pPrDefault>
  </w:docDefaults>
  <w:latentStyles w:defLockedState="0" w:defUIPriority="0" w:defSemiHidden="0" w:defUnhideWhenUsed="0" w:defQFormat="0" w:count="376">
    <w:lsdException w:name="Normal" w:qFormat="1"/>
    <w:lsdException w:name="heading 2" w:semiHidden="1" w:unhideWhenUsed="1"/>
    <w:lsdException w:name="heading 3" w:semiHidden="1" w:unhideWhenUsed="1"/>
    <w:lsdException w:name="heading 4" w:semiHidden="1" w:unhideWhenUsed="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semiHidden="1" w:unhideWhenUsed="1"/>
    <w:lsdException w:name="Table Theme" w:semiHidden="1" w:unhideWhenUsed="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Intense Quote" w:uiPriority="30"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F65BD"/>
    <w:pPr>
      <w:spacing w:before="0" w:after="0" w:line="240" w:lineRule="auto"/>
    </w:pPr>
    <w:rPr>
      <w:rFonts w:ascii="Times New Roman" w:eastAsia="Times New Roman" w:hAnsi="Times New Roman" w:cs="Times New Roman"/>
      <w:sz w:val="24"/>
      <w:szCs w:val="24"/>
      <w:lang w:bidi="ar-SA"/>
    </w:rPr>
  </w:style>
  <w:style w:type="paragraph" w:styleId="Heading1">
    <w:name w:val="heading 1"/>
    <w:basedOn w:val="Normal"/>
    <w:next w:val="Normal"/>
    <w:link w:val="Heading1Char"/>
    <w:uiPriority w:val="9"/>
    <w:qFormat/>
    <w:rsid w:val="00E97B07"/>
    <w:pPr>
      <w:pBdr>
        <w:top w:val="single" w:sz="24" w:space="0" w:color="B83D68" w:themeColor="accent1"/>
        <w:left w:val="single" w:sz="24" w:space="0" w:color="B83D68" w:themeColor="accent1"/>
        <w:bottom w:val="single" w:sz="24" w:space="0" w:color="B83D68" w:themeColor="accent1"/>
        <w:right w:val="single" w:sz="24" w:space="0" w:color="B83D68" w:themeColor="accent1"/>
      </w:pBdr>
      <w:shd w:val="clear" w:color="auto" w:fill="B83D68" w:themeFill="accent1"/>
      <w:outlineLvl w:val="0"/>
    </w:pPr>
    <w:rPr>
      <w:rFonts w:asciiTheme="majorHAnsi" w:hAnsiTheme="majorHAnsi"/>
      <w:b/>
      <w:bCs/>
      <w:caps/>
      <w:color w:val="FFFFFF" w:themeColor="background1"/>
      <w:spacing w:val="15"/>
      <w:sz w:val="22"/>
      <w:szCs w:val="22"/>
    </w:rPr>
  </w:style>
  <w:style w:type="paragraph" w:styleId="Heading2">
    <w:name w:val="heading 2"/>
    <w:basedOn w:val="Normal"/>
    <w:next w:val="Normal"/>
    <w:link w:val="Heading2Char"/>
    <w:uiPriority w:val="9"/>
    <w:unhideWhenUsed/>
    <w:qFormat/>
    <w:rsid w:val="003F63FE"/>
    <w:pPr>
      <w:pBdr>
        <w:top w:val="single" w:sz="24" w:space="0" w:color="F1D7E0" w:themeColor="accent1" w:themeTint="33"/>
        <w:left w:val="single" w:sz="24" w:space="0" w:color="F1D7E0" w:themeColor="accent1" w:themeTint="33"/>
        <w:bottom w:val="single" w:sz="24" w:space="0" w:color="F1D7E0" w:themeColor="accent1" w:themeTint="33"/>
        <w:right w:val="single" w:sz="24" w:space="0" w:color="F1D7E0" w:themeColor="accent1" w:themeTint="33"/>
      </w:pBdr>
      <w:shd w:val="clear" w:color="auto" w:fill="F1D7E0" w:themeFill="accent1" w:themeFillTint="33"/>
      <w:outlineLvl w:val="1"/>
    </w:pPr>
    <w:rPr>
      <w:caps/>
      <w:spacing w:val="15"/>
      <w:sz w:val="22"/>
      <w:szCs w:val="22"/>
    </w:rPr>
  </w:style>
  <w:style w:type="paragraph" w:styleId="Heading3">
    <w:name w:val="heading 3"/>
    <w:basedOn w:val="Normal"/>
    <w:next w:val="Normal"/>
    <w:link w:val="Heading3Char"/>
    <w:uiPriority w:val="9"/>
    <w:unhideWhenUsed/>
    <w:qFormat/>
    <w:rsid w:val="003F63FE"/>
    <w:pPr>
      <w:pBdr>
        <w:top w:val="single" w:sz="6" w:space="2" w:color="B83D68" w:themeColor="accent1"/>
        <w:left w:val="single" w:sz="6" w:space="2" w:color="B83D68" w:themeColor="accent1"/>
      </w:pBdr>
      <w:spacing w:before="300"/>
      <w:outlineLvl w:val="2"/>
    </w:pPr>
    <w:rPr>
      <w:caps/>
      <w:color w:val="5B1E33" w:themeColor="accent1" w:themeShade="7F"/>
      <w:spacing w:val="15"/>
      <w:sz w:val="22"/>
      <w:szCs w:val="22"/>
    </w:rPr>
  </w:style>
  <w:style w:type="paragraph" w:styleId="Heading4">
    <w:name w:val="heading 4"/>
    <w:basedOn w:val="Normal"/>
    <w:next w:val="Normal"/>
    <w:link w:val="Heading4Char"/>
    <w:uiPriority w:val="9"/>
    <w:unhideWhenUsed/>
    <w:qFormat/>
    <w:rsid w:val="003F63FE"/>
    <w:pPr>
      <w:pBdr>
        <w:top w:val="dotted" w:sz="6" w:space="2" w:color="B83D68" w:themeColor="accent1"/>
        <w:left w:val="dotted" w:sz="6" w:space="2" w:color="B83D68" w:themeColor="accent1"/>
      </w:pBdr>
      <w:spacing w:before="300"/>
      <w:outlineLvl w:val="3"/>
    </w:pPr>
    <w:rPr>
      <w:caps/>
      <w:color w:val="892D4D" w:themeColor="accent1" w:themeShade="BF"/>
      <w:spacing w:val="10"/>
      <w:sz w:val="22"/>
      <w:szCs w:val="22"/>
    </w:rPr>
  </w:style>
  <w:style w:type="paragraph" w:styleId="Heading5">
    <w:name w:val="heading 5"/>
    <w:basedOn w:val="Normal"/>
    <w:next w:val="Normal"/>
    <w:link w:val="Heading5Char"/>
    <w:uiPriority w:val="9"/>
    <w:unhideWhenUsed/>
    <w:qFormat/>
    <w:rsid w:val="003F63FE"/>
    <w:pPr>
      <w:pBdr>
        <w:bottom w:val="single" w:sz="6" w:space="1" w:color="B83D68" w:themeColor="accent1"/>
      </w:pBdr>
      <w:spacing w:before="300"/>
      <w:outlineLvl w:val="4"/>
    </w:pPr>
    <w:rPr>
      <w:caps/>
      <w:color w:val="892D4D" w:themeColor="accent1" w:themeShade="BF"/>
      <w:spacing w:val="10"/>
      <w:sz w:val="22"/>
      <w:szCs w:val="22"/>
    </w:rPr>
  </w:style>
  <w:style w:type="paragraph" w:styleId="Heading6">
    <w:name w:val="heading 6"/>
    <w:basedOn w:val="Normal"/>
    <w:next w:val="Normal"/>
    <w:link w:val="Heading6Char"/>
    <w:uiPriority w:val="9"/>
    <w:unhideWhenUsed/>
    <w:qFormat/>
    <w:rsid w:val="003F63FE"/>
    <w:pPr>
      <w:pBdr>
        <w:bottom w:val="dotted" w:sz="6" w:space="1" w:color="B83D68" w:themeColor="accent1"/>
      </w:pBdr>
      <w:spacing w:before="300"/>
      <w:outlineLvl w:val="5"/>
    </w:pPr>
    <w:rPr>
      <w:caps/>
      <w:color w:val="892D4D" w:themeColor="accent1" w:themeShade="BF"/>
      <w:spacing w:val="10"/>
      <w:sz w:val="22"/>
      <w:szCs w:val="22"/>
    </w:rPr>
  </w:style>
  <w:style w:type="paragraph" w:styleId="Heading7">
    <w:name w:val="heading 7"/>
    <w:basedOn w:val="Normal"/>
    <w:next w:val="Normal"/>
    <w:link w:val="Heading7Char"/>
    <w:uiPriority w:val="9"/>
    <w:unhideWhenUsed/>
    <w:qFormat/>
    <w:rsid w:val="003F63FE"/>
    <w:pPr>
      <w:spacing w:before="300"/>
      <w:outlineLvl w:val="6"/>
    </w:pPr>
    <w:rPr>
      <w:caps/>
      <w:color w:val="892D4D" w:themeColor="accent1" w:themeShade="BF"/>
      <w:spacing w:val="10"/>
      <w:sz w:val="22"/>
      <w:szCs w:val="22"/>
    </w:rPr>
  </w:style>
  <w:style w:type="paragraph" w:styleId="Heading8">
    <w:name w:val="heading 8"/>
    <w:basedOn w:val="Normal"/>
    <w:next w:val="Normal"/>
    <w:link w:val="Heading8Char"/>
    <w:uiPriority w:val="9"/>
    <w:unhideWhenUsed/>
    <w:qFormat/>
    <w:rsid w:val="003F63FE"/>
    <w:pPr>
      <w:spacing w:before="300"/>
      <w:outlineLvl w:val="7"/>
    </w:pPr>
    <w:rPr>
      <w:caps/>
      <w:spacing w:val="10"/>
      <w:sz w:val="18"/>
      <w:szCs w:val="18"/>
    </w:rPr>
  </w:style>
  <w:style w:type="paragraph" w:styleId="Heading9">
    <w:name w:val="heading 9"/>
    <w:basedOn w:val="Normal"/>
    <w:next w:val="Normal"/>
    <w:link w:val="Heading9Char"/>
    <w:uiPriority w:val="9"/>
    <w:unhideWhenUsed/>
    <w:qFormat/>
    <w:rsid w:val="003F63FE"/>
    <w:pPr>
      <w:spacing w:before="300"/>
      <w:outlineLvl w:val="8"/>
    </w:pPr>
    <w:rPr>
      <w:i/>
      <w:caps/>
      <w:spacing w:val="10"/>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E97B07"/>
    <w:rPr>
      <w:rFonts w:asciiTheme="majorHAnsi" w:hAnsiTheme="majorHAnsi"/>
      <w:b/>
      <w:bCs/>
      <w:caps/>
      <w:color w:val="FFFFFF" w:themeColor="background1"/>
      <w:spacing w:val="15"/>
      <w:shd w:val="clear" w:color="auto" w:fill="B83D68" w:themeFill="accent1"/>
    </w:rPr>
  </w:style>
  <w:style w:type="character" w:customStyle="1" w:styleId="Heading2Char">
    <w:name w:val="Heading 2 Char"/>
    <w:basedOn w:val="DefaultParagraphFont"/>
    <w:link w:val="Heading2"/>
    <w:uiPriority w:val="9"/>
    <w:rsid w:val="003F63FE"/>
    <w:rPr>
      <w:caps/>
      <w:spacing w:val="15"/>
      <w:shd w:val="clear" w:color="auto" w:fill="F1D7E0" w:themeFill="accent1" w:themeFillTint="33"/>
    </w:rPr>
  </w:style>
  <w:style w:type="character" w:customStyle="1" w:styleId="Heading3Char">
    <w:name w:val="Heading 3 Char"/>
    <w:basedOn w:val="DefaultParagraphFont"/>
    <w:link w:val="Heading3"/>
    <w:uiPriority w:val="9"/>
    <w:rsid w:val="003F63FE"/>
    <w:rPr>
      <w:caps/>
      <w:color w:val="5B1E33" w:themeColor="accent1" w:themeShade="7F"/>
      <w:spacing w:val="15"/>
    </w:rPr>
  </w:style>
  <w:style w:type="paragraph" w:styleId="Title">
    <w:name w:val="Title"/>
    <w:basedOn w:val="Normal"/>
    <w:next w:val="Normal"/>
    <w:link w:val="TitleChar"/>
    <w:uiPriority w:val="10"/>
    <w:qFormat/>
    <w:rsid w:val="00E97B07"/>
    <w:rPr>
      <w:rFonts w:asciiTheme="majorHAnsi" w:hAnsiTheme="majorHAnsi" w:cs="Arial"/>
      <w:sz w:val="72"/>
      <w:szCs w:val="72"/>
    </w:rPr>
  </w:style>
  <w:style w:type="character" w:customStyle="1" w:styleId="TitleChar">
    <w:name w:val="Title Char"/>
    <w:basedOn w:val="DefaultParagraphFont"/>
    <w:link w:val="Title"/>
    <w:uiPriority w:val="10"/>
    <w:rsid w:val="00E97B07"/>
    <w:rPr>
      <w:rFonts w:asciiTheme="majorHAnsi" w:hAnsiTheme="majorHAnsi" w:cs="Arial"/>
      <w:sz w:val="72"/>
      <w:szCs w:val="72"/>
    </w:rPr>
  </w:style>
  <w:style w:type="paragraph" w:styleId="Subtitle">
    <w:name w:val="Subtitle"/>
    <w:basedOn w:val="Normal"/>
    <w:next w:val="Normal"/>
    <w:link w:val="SubtitleChar"/>
    <w:uiPriority w:val="11"/>
    <w:qFormat/>
    <w:rsid w:val="003F63FE"/>
    <w:pPr>
      <w:spacing w:after="1000"/>
    </w:pPr>
    <w:rPr>
      <w:caps/>
      <w:color w:val="595959" w:themeColor="text1" w:themeTint="A6"/>
      <w:spacing w:val="10"/>
    </w:rPr>
  </w:style>
  <w:style w:type="character" w:customStyle="1" w:styleId="SubtitleChar">
    <w:name w:val="Subtitle Char"/>
    <w:basedOn w:val="DefaultParagraphFont"/>
    <w:link w:val="Subtitle"/>
    <w:uiPriority w:val="11"/>
    <w:rsid w:val="003F63FE"/>
    <w:rPr>
      <w:caps/>
      <w:color w:val="595959" w:themeColor="text1" w:themeTint="A6"/>
      <w:spacing w:val="10"/>
      <w:sz w:val="24"/>
      <w:szCs w:val="24"/>
    </w:rPr>
  </w:style>
  <w:style w:type="paragraph" w:styleId="Footer">
    <w:name w:val="footer"/>
    <w:basedOn w:val="Normal"/>
    <w:link w:val="FooterChar"/>
    <w:uiPriority w:val="99"/>
    <w:unhideWhenUsed/>
    <w:rsid w:val="00BC0134"/>
    <w:pPr>
      <w:tabs>
        <w:tab w:val="center" w:pos="4320"/>
        <w:tab w:val="right" w:pos="8640"/>
      </w:tabs>
    </w:pPr>
  </w:style>
  <w:style w:type="character" w:customStyle="1" w:styleId="FooterChar">
    <w:name w:val="Footer Char"/>
    <w:basedOn w:val="DefaultParagraphFont"/>
    <w:link w:val="Footer"/>
    <w:uiPriority w:val="99"/>
    <w:rsid w:val="00BC0134"/>
    <w:rPr>
      <w:rFonts w:cs="Times New Roman"/>
      <w:color w:val="000000" w:themeColor="text1"/>
      <w:szCs w:val="20"/>
    </w:rPr>
  </w:style>
  <w:style w:type="paragraph" w:styleId="Caption">
    <w:name w:val="caption"/>
    <w:basedOn w:val="Normal"/>
    <w:next w:val="Normal"/>
    <w:uiPriority w:val="35"/>
    <w:unhideWhenUsed/>
    <w:qFormat/>
    <w:rsid w:val="003F63FE"/>
    <w:rPr>
      <w:b/>
      <w:bCs/>
      <w:color w:val="892D4D" w:themeColor="accent1" w:themeShade="BF"/>
      <w:sz w:val="16"/>
      <w:szCs w:val="16"/>
    </w:rPr>
  </w:style>
  <w:style w:type="paragraph" w:styleId="BalloonText">
    <w:name w:val="Balloon Text"/>
    <w:basedOn w:val="Normal"/>
    <w:link w:val="BalloonTextChar"/>
    <w:uiPriority w:val="99"/>
    <w:semiHidden/>
    <w:unhideWhenUsed/>
    <w:rsid w:val="00BC0134"/>
    <w:rPr>
      <w:rFonts w:ascii="Tahoma" w:hAnsi="Tahoma" w:cs="Tahoma"/>
      <w:sz w:val="16"/>
      <w:szCs w:val="16"/>
    </w:rPr>
  </w:style>
  <w:style w:type="character" w:customStyle="1" w:styleId="BalloonTextChar">
    <w:name w:val="Balloon Text Char"/>
    <w:basedOn w:val="DefaultParagraphFont"/>
    <w:link w:val="BalloonText"/>
    <w:uiPriority w:val="99"/>
    <w:semiHidden/>
    <w:rsid w:val="00BC0134"/>
    <w:rPr>
      <w:rFonts w:ascii="Tahoma" w:hAnsi="Tahoma" w:cs="Tahoma"/>
      <w:color w:val="000000" w:themeColor="text1"/>
      <w:sz w:val="16"/>
      <w:szCs w:val="16"/>
    </w:rPr>
  </w:style>
  <w:style w:type="paragraph" w:styleId="BlockText">
    <w:name w:val="Block Text"/>
    <w:aliases w:val="Block Quote"/>
    <w:uiPriority w:val="40"/>
    <w:rsid w:val="00686718"/>
    <w:pPr>
      <w:pBdr>
        <w:top w:val="single" w:sz="2" w:space="10" w:color="D787A3" w:themeColor="accent1" w:themeTint="99"/>
        <w:bottom w:val="single" w:sz="24" w:space="10" w:color="D787A3" w:themeColor="accent1" w:themeTint="99"/>
      </w:pBdr>
      <w:spacing w:after="280" w:line="240" w:lineRule="auto"/>
      <w:ind w:left="1440" w:right="1440"/>
      <w:jc w:val="both"/>
    </w:pPr>
    <w:rPr>
      <w:rFonts w:eastAsia="Times New Roman" w:cs="Times New Roman"/>
      <w:color w:val="7F7F7F" w:themeColor="background1" w:themeShade="7F"/>
      <w:sz w:val="28"/>
      <w:szCs w:val="28"/>
      <w:lang w:eastAsia="ko-KR" w:bidi="hi-IN"/>
    </w:rPr>
  </w:style>
  <w:style w:type="character" w:styleId="BookTitle">
    <w:name w:val="Book Title"/>
    <w:uiPriority w:val="33"/>
    <w:qFormat/>
    <w:rsid w:val="003F63FE"/>
    <w:rPr>
      <w:b/>
      <w:bCs/>
      <w:i/>
      <w:iCs/>
      <w:spacing w:val="9"/>
    </w:rPr>
  </w:style>
  <w:style w:type="character" w:styleId="Emphasis">
    <w:name w:val="Emphasis"/>
    <w:uiPriority w:val="20"/>
    <w:qFormat/>
    <w:rsid w:val="003F63FE"/>
    <w:rPr>
      <w:caps/>
      <w:color w:val="5B1E33" w:themeColor="accent1" w:themeShade="7F"/>
      <w:spacing w:val="5"/>
    </w:rPr>
  </w:style>
  <w:style w:type="paragraph" w:styleId="Header">
    <w:name w:val="header"/>
    <w:basedOn w:val="Normal"/>
    <w:link w:val="HeaderChar"/>
    <w:uiPriority w:val="99"/>
    <w:unhideWhenUsed/>
    <w:rsid w:val="00BC0134"/>
    <w:pPr>
      <w:tabs>
        <w:tab w:val="center" w:pos="4320"/>
        <w:tab w:val="right" w:pos="8640"/>
      </w:tabs>
    </w:pPr>
  </w:style>
  <w:style w:type="character" w:customStyle="1" w:styleId="HeaderChar">
    <w:name w:val="Header Char"/>
    <w:basedOn w:val="DefaultParagraphFont"/>
    <w:link w:val="Header"/>
    <w:uiPriority w:val="99"/>
    <w:rsid w:val="00BC0134"/>
    <w:rPr>
      <w:rFonts w:cs="Times New Roman"/>
      <w:color w:val="000000" w:themeColor="text1"/>
      <w:szCs w:val="20"/>
    </w:rPr>
  </w:style>
  <w:style w:type="character" w:customStyle="1" w:styleId="Heading4Char">
    <w:name w:val="Heading 4 Char"/>
    <w:basedOn w:val="DefaultParagraphFont"/>
    <w:link w:val="Heading4"/>
    <w:uiPriority w:val="9"/>
    <w:rsid w:val="003F63FE"/>
    <w:rPr>
      <w:caps/>
      <w:color w:val="892D4D" w:themeColor="accent1" w:themeShade="BF"/>
      <w:spacing w:val="10"/>
    </w:rPr>
  </w:style>
  <w:style w:type="character" w:customStyle="1" w:styleId="Heading5Char">
    <w:name w:val="Heading 5 Char"/>
    <w:basedOn w:val="DefaultParagraphFont"/>
    <w:link w:val="Heading5"/>
    <w:uiPriority w:val="9"/>
    <w:rsid w:val="003F63FE"/>
    <w:rPr>
      <w:caps/>
      <w:color w:val="892D4D" w:themeColor="accent1" w:themeShade="BF"/>
      <w:spacing w:val="10"/>
    </w:rPr>
  </w:style>
  <w:style w:type="character" w:customStyle="1" w:styleId="Heading6Char">
    <w:name w:val="Heading 6 Char"/>
    <w:basedOn w:val="DefaultParagraphFont"/>
    <w:link w:val="Heading6"/>
    <w:uiPriority w:val="9"/>
    <w:rsid w:val="003F63FE"/>
    <w:rPr>
      <w:caps/>
      <w:color w:val="892D4D" w:themeColor="accent1" w:themeShade="BF"/>
      <w:spacing w:val="10"/>
    </w:rPr>
  </w:style>
  <w:style w:type="character" w:customStyle="1" w:styleId="Heading7Char">
    <w:name w:val="Heading 7 Char"/>
    <w:basedOn w:val="DefaultParagraphFont"/>
    <w:link w:val="Heading7"/>
    <w:uiPriority w:val="9"/>
    <w:rsid w:val="003F63FE"/>
    <w:rPr>
      <w:caps/>
      <w:color w:val="892D4D" w:themeColor="accent1" w:themeShade="BF"/>
      <w:spacing w:val="10"/>
    </w:rPr>
  </w:style>
  <w:style w:type="character" w:customStyle="1" w:styleId="Heading8Char">
    <w:name w:val="Heading 8 Char"/>
    <w:basedOn w:val="DefaultParagraphFont"/>
    <w:link w:val="Heading8"/>
    <w:uiPriority w:val="9"/>
    <w:rsid w:val="003F63FE"/>
    <w:rPr>
      <w:caps/>
      <w:spacing w:val="10"/>
      <w:sz w:val="18"/>
      <w:szCs w:val="18"/>
    </w:rPr>
  </w:style>
  <w:style w:type="character" w:customStyle="1" w:styleId="Heading9Char">
    <w:name w:val="Heading 9 Char"/>
    <w:basedOn w:val="DefaultParagraphFont"/>
    <w:link w:val="Heading9"/>
    <w:uiPriority w:val="9"/>
    <w:rsid w:val="003F63FE"/>
    <w:rPr>
      <w:i/>
      <w:caps/>
      <w:spacing w:val="10"/>
      <w:sz w:val="18"/>
      <w:szCs w:val="18"/>
    </w:rPr>
  </w:style>
  <w:style w:type="character" w:styleId="IntenseEmphasis">
    <w:name w:val="Intense Emphasis"/>
    <w:uiPriority w:val="21"/>
    <w:qFormat/>
    <w:rsid w:val="003F63FE"/>
    <w:rPr>
      <w:b/>
      <w:bCs/>
      <w:caps/>
      <w:color w:val="5B1E33" w:themeColor="accent1" w:themeShade="7F"/>
      <w:spacing w:val="10"/>
    </w:rPr>
  </w:style>
  <w:style w:type="paragraph" w:styleId="IntenseQuote">
    <w:name w:val="Intense Quote"/>
    <w:basedOn w:val="Normal"/>
    <w:next w:val="Normal"/>
    <w:link w:val="IntenseQuoteChar"/>
    <w:uiPriority w:val="30"/>
    <w:qFormat/>
    <w:rsid w:val="003F63FE"/>
    <w:pPr>
      <w:pBdr>
        <w:top w:val="single" w:sz="4" w:space="10" w:color="B83D68" w:themeColor="accent1"/>
        <w:left w:val="single" w:sz="4" w:space="10" w:color="B83D68" w:themeColor="accent1"/>
      </w:pBdr>
      <w:ind w:left="1296" w:right="1152"/>
      <w:jc w:val="both"/>
    </w:pPr>
    <w:rPr>
      <w:i/>
      <w:iCs/>
      <w:color w:val="B83D68" w:themeColor="accent1"/>
    </w:rPr>
  </w:style>
  <w:style w:type="character" w:customStyle="1" w:styleId="IntenseQuoteChar">
    <w:name w:val="Intense Quote Char"/>
    <w:basedOn w:val="DefaultParagraphFont"/>
    <w:link w:val="IntenseQuote"/>
    <w:uiPriority w:val="30"/>
    <w:rsid w:val="003F63FE"/>
    <w:rPr>
      <w:i/>
      <w:iCs/>
      <w:color w:val="B83D68" w:themeColor="accent1"/>
      <w:sz w:val="20"/>
      <w:szCs w:val="20"/>
    </w:rPr>
  </w:style>
  <w:style w:type="character" w:styleId="IntenseReference">
    <w:name w:val="Intense Reference"/>
    <w:uiPriority w:val="32"/>
    <w:qFormat/>
    <w:rsid w:val="003F63FE"/>
    <w:rPr>
      <w:b/>
      <w:bCs/>
      <w:i/>
      <w:iCs/>
      <w:caps/>
      <w:color w:val="B83D68" w:themeColor="accent1"/>
    </w:rPr>
  </w:style>
  <w:style w:type="paragraph" w:styleId="ListBullet">
    <w:name w:val="List Bullet"/>
    <w:basedOn w:val="Normal"/>
    <w:uiPriority w:val="36"/>
    <w:unhideWhenUsed/>
    <w:rsid w:val="00BC0134"/>
    <w:pPr>
      <w:numPr>
        <w:numId w:val="11"/>
      </w:numPr>
      <w:contextualSpacing/>
    </w:pPr>
  </w:style>
  <w:style w:type="paragraph" w:styleId="ListBullet2">
    <w:name w:val="List Bullet 2"/>
    <w:basedOn w:val="Normal"/>
    <w:uiPriority w:val="36"/>
    <w:unhideWhenUsed/>
    <w:rsid w:val="00BC0134"/>
    <w:pPr>
      <w:numPr>
        <w:numId w:val="12"/>
      </w:numPr>
    </w:pPr>
  </w:style>
  <w:style w:type="paragraph" w:styleId="ListBullet3">
    <w:name w:val="List Bullet 3"/>
    <w:basedOn w:val="Normal"/>
    <w:uiPriority w:val="36"/>
    <w:unhideWhenUsed/>
    <w:rsid w:val="00BC0134"/>
    <w:pPr>
      <w:numPr>
        <w:numId w:val="13"/>
      </w:numPr>
    </w:pPr>
  </w:style>
  <w:style w:type="paragraph" w:styleId="ListBullet4">
    <w:name w:val="List Bullet 4"/>
    <w:basedOn w:val="Normal"/>
    <w:uiPriority w:val="36"/>
    <w:unhideWhenUsed/>
    <w:rsid w:val="00BC0134"/>
    <w:pPr>
      <w:numPr>
        <w:numId w:val="14"/>
      </w:numPr>
    </w:pPr>
  </w:style>
  <w:style w:type="paragraph" w:styleId="ListBullet5">
    <w:name w:val="List Bullet 5"/>
    <w:basedOn w:val="Normal"/>
    <w:uiPriority w:val="36"/>
    <w:unhideWhenUsed/>
    <w:rsid w:val="00BC0134"/>
    <w:pPr>
      <w:numPr>
        <w:numId w:val="15"/>
      </w:numPr>
    </w:pPr>
  </w:style>
  <w:style w:type="character" w:styleId="PlaceholderText">
    <w:name w:val="Placeholder Text"/>
    <w:basedOn w:val="DefaultParagraphFont"/>
    <w:uiPriority w:val="99"/>
    <w:semiHidden/>
    <w:rsid w:val="00BC0134"/>
    <w:rPr>
      <w:color w:val="808080"/>
    </w:rPr>
  </w:style>
  <w:style w:type="paragraph" w:styleId="Quote">
    <w:name w:val="Quote"/>
    <w:basedOn w:val="Normal"/>
    <w:next w:val="Normal"/>
    <w:link w:val="QuoteChar"/>
    <w:uiPriority w:val="29"/>
    <w:qFormat/>
    <w:rsid w:val="003F63FE"/>
    <w:rPr>
      <w:i/>
      <w:iCs/>
    </w:rPr>
  </w:style>
  <w:style w:type="character" w:customStyle="1" w:styleId="QuoteChar">
    <w:name w:val="Quote Char"/>
    <w:basedOn w:val="DefaultParagraphFont"/>
    <w:link w:val="Quote"/>
    <w:uiPriority w:val="29"/>
    <w:rsid w:val="003F63FE"/>
    <w:rPr>
      <w:i/>
      <w:iCs/>
      <w:sz w:val="20"/>
      <w:szCs w:val="20"/>
    </w:rPr>
  </w:style>
  <w:style w:type="character" w:styleId="Strong">
    <w:name w:val="Strong"/>
    <w:uiPriority w:val="22"/>
    <w:qFormat/>
    <w:rsid w:val="00686718"/>
    <w:rPr>
      <w:rFonts w:asciiTheme="minorHAnsi" w:hAnsiTheme="minorHAnsi"/>
      <w:b/>
      <w:bCs/>
      <w:sz w:val="24"/>
    </w:rPr>
  </w:style>
  <w:style w:type="character" w:styleId="SubtleEmphasis">
    <w:name w:val="Subtle Emphasis"/>
    <w:uiPriority w:val="19"/>
    <w:qFormat/>
    <w:rsid w:val="003F63FE"/>
    <w:rPr>
      <w:i/>
      <w:iCs/>
      <w:color w:val="5B1E33" w:themeColor="accent1" w:themeShade="7F"/>
    </w:rPr>
  </w:style>
  <w:style w:type="character" w:styleId="SubtleReference">
    <w:name w:val="Subtle Reference"/>
    <w:uiPriority w:val="31"/>
    <w:qFormat/>
    <w:rsid w:val="003F63FE"/>
    <w:rPr>
      <w:b/>
      <w:bCs/>
      <w:color w:val="B83D68" w:themeColor="accent1"/>
    </w:rPr>
  </w:style>
  <w:style w:type="table" w:styleId="TableGrid">
    <w:name w:val="Table Grid"/>
    <w:basedOn w:val="TableNormal"/>
    <w:uiPriority w:val="1"/>
    <w:rsid w:val="00BC0134"/>
    <w:pPr>
      <w:spacing w:after="0" w:line="240" w:lineRule="auto"/>
    </w:pPr>
    <w:rPr>
      <w:rFonts w:cstheme="minorHAnsi"/>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TOC1">
    <w:name w:val="toc 1"/>
    <w:basedOn w:val="Normal"/>
    <w:next w:val="Normal"/>
    <w:autoRedefine/>
    <w:uiPriority w:val="99"/>
    <w:unhideWhenUsed/>
    <w:rsid w:val="00BC0134"/>
    <w:pPr>
      <w:tabs>
        <w:tab w:val="right" w:leader="dot" w:pos="8630"/>
      </w:tabs>
      <w:spacing w:after="40"/>
    </w:pPr>
    <w:rPr>
      <w:smallCaps/>
      <w:noProof/>
      <w:color w:val="AC66BB" w:themeColor="accent2"/>
    </w:rPr>
  </w:style>
  <w:style w:type="paragraph" w:styleId="TOC2">
    <w:name w:val="toc 2"/>
    <w:basedOn w:val="Normal"/>
    <w:next w:val="Normal"/>
    <w:autoRedefine/>
    <w:uiPriority w:val="99"/>
    <w:unhideWhenUsed/>
    <w:rsid w:val="00BC0134"/>
    <w:pPr>
      <w:tabs>
        <w:tab w:val="right" w:leader="dot" w:pos="8630"/>
      </w:tabs>
      <w:spacing w:after="40"/>
      <w:ind w:left="216"/>
    </w:pPr>
    <w:rPr>
      <w:smallCaps/>
      <w:noProof/>
    </w:rPr>
  </w:style>
  <w:style w:type="paragraph" w:styleId="TOC3">
    <w:name w:val="toc 3"/>
    <w:basedOn w:val="Normal"/>
    <w:next w:val="Normal"/>
    <w:autoRedefine/>
    <w:uiPriority w:val="99"/>
    <w:semiHidden/>
    <w:unhideWhenUsed/>
    <w:rsid w:val="00BC0134"/>
    <w:pPr>
      <w:tabs>
        <w:tab w:val="right" w:leader="dot" w:pos="8630"/>
      </w:tabs>
      <w:spacing w:after="40"/>
      <w:ind w:left="446"/>
    </w:pPr>
    <w:rPr>
      <w:smallCaps/>
      <w:noProof/>
    </w:rPr>
  </w:style>
  <w:style w:type="paragraph" w:styleId="TOC4">
    <w:name w:val="toc 4"/>
    <w:basedOn w:val="Normal"/>
    <w:next w:val="Normal"/>
    <w:autoRedefine/>
    <w:uiPriority w:val="99"/>
    <w:semiHidden/>
    <w:unhideWhenUsed/>
    <w:rsid w:val="00BC0134"/>
    <w:pPr>
      <w:tabs>
        <w:tab w:val="right" w:leader="dot" w:pos="8630"/>
      </w:tabs>
      <w:spacing w:after="40"/>
      <w:ind w:left="662"/>
    </w:pPr>
    <w:rPr>
      <w:smallCaps/>
      <w:noProof/>
    </w:rPr>
  </w:style>
  <w:style w:type="paragraph" w:styleId="TOC5">
    <w:name w:val="toc 5"/>
    <w:basedOn w:val="Normal"/>
    <w:next w:val="Normal"/>
    <w:autoRedefine/>
    <w:uiPriority w:val="99"/>
    <w:semiHidden/>
    <w:unhideWhenUsed/>
    <w:rsid w:val="00BC0134"/>
    <w:pPr>
      <w:tabs>
        <w:tab w:val="right" w:leader="dot" w:pos="8630"/>
      </w:tabs>
      <w:spacing w:after="40"/>
      <w:ind w:left="878"/>
    </w:pPr>
    <w:rPr>
      <w:smallCaps/>
      <w:noProof/>
    </w:rPr>
  </w:style>
  <w:style w:type="paragraph" w:styleId="TOC6">
    <w:name w:val="toc 6"/>
    <w:basedOn w:val="Normal"/>
    <w:next w:val="Normal"/>
    <w:autoRedefine/>
    <w:uiPriority w:val="99"/>
    <w:semiHidden/>
    <w:unhideWhenUsed/>
    <w:rsid w:val="00BC0134"/>
    <w:pPr>
      <w:tabs>
        <w:tab w:val="right" w:leader="dot" w:pos="8630"/>
      </w:tabs>
      <w:spacing w:after="40"/>
      <w:ind w:left="1094"/>
    </w:pPr>
    <w:rPr>
      <w:smallCaps/>
      <w:noProof/>
    </w:rPr>
  </w:style>
  <w:style w:type="paragraph" w:styleId="TOC7">
    <w:name w:val="toc 7"/>
    <w:basedOn w:val="Normal"/>
    <w:next w:val="Normal"/>
    <w:autoRedefine/>
    <w:uiPriority w:val="99"/>
    <w:semiHidden/>
    <w:unhideWhenUsed/>
    <w:rsid w:val="00BC0134"/>
    <w:pPr>
      <w:tabs>
        <w:tab w:val="right" w:leader="dot" w:pos="8630"/>
      </w:tabs>
      <w:spacing w:after="40"/>
      <w:ind w:left="1325"/>
    </w:pPr>
    <w:rPr>
      <w:smallCaps/>
      <w:noProof/>
    </w:rPr>
  </w:style>
  <w:style w:type="paragraph" w:styleId="TOC8">
    <w:name w:val="toc 8"/>
    <w:basedOn w:val="Normal"/>
    <w:next w:val="Normal"/>
    <w:autoRedefine/>
    <w:uiPriority w:val="99"/>
    <w:semiHidden/>
    <w:unhideWhenUsed/>
    <w:rsid w:val="00BC0134"/>
    <w:pPr>
      <w:tabs>
        <w:tab w:val="right" w:leader="dot" w:pos="8630"/>
      </w:tabs>
      <w:spacing w:after="40"/>
      <w:ind w:left="1540"/>
    </w:pPr>
    <w:rPr>
      <w:smallCaps/>
      <w:noProof/>
    </w:rPr>
  </w:style>
  <w:style w:type="paragraph" w:styleId="TOC9">
    <w:name w:val="toc 9"/>
    <w:basedOn w:val="Normal"/>
    <w:next w:val="Normal"/>
    <w:autoRedefine/>
    <w:uiPriority w:val="99"/>
    <w:semiHidden/>
    <w:unhideWhenUsed/>
    <w:rsid w:val="00BC0134"/>
    <w:pPr>
      <w:tabs>
        <w:tab w:val="right" w:leader="dot" w:pos="8630"/>
      </w:tabs>
      <w:spacing w:after="40"/>
      <w:ind w:left="1760"/>
    </w:pPr>
    <w:rPr>
      <w:smallCaps/>
      <w:noProof/>
    </w:rPr>
  </w:style>
  <w:style w:type="character" w:styleId="Hyperlink">
    <w:name w:val="Hyperlink"/>
    <w:basedOn w:val="DefaultParagraphFont"/>
    <w:uiPriority w:val="99"/>
    <w:unhideWhenUsed/>
    <w:rsid w:val="00BC0134"/>
    <w:rPr>
      <w:color w:val="FFDE66" w:themeColor="hyperlink"/>
      <w:u w:val="single"/>
    </w:rPr>
  </w:style>
  <w:style w:type="paragraph" w:styleId="ListParagraph">
    <w:name w:val="List Paragraph"/>
    <w:basedOn w:val="Normal"/>
    <w:uiPriority w:val="34"/>
    <w:qFormat/>
    <w:rsid w:val="003F63FE"/>
    <w:pPr>
      <w:ind w:left="720"/>
      <w:contextualSpacing/>
    </w:pPr>
  </w:style>
  <w:style w:type="paragraph" w:styleId="TOCHeading">
    <w:name w:val="TOC Heading"/>
    <w:basedOn w:val="Heading1"/>
    <w:next w:val="Normal"/>
    <w:uiPriority w:val="39"/>
    <w:semiHidden/>
    <w:unhideWhenUsed/>
    <w:qFormat/>
    <w:rsid w:val="003F63FE"/>
    <w:pPr>
      <w:outlineLvl w:val="9"/>
    </w:pPr>
  </w:style>
  <w:style w:type="paragraph" w:customStyle="1" w:styleId="Reference">
    <w:name w:val="Reference"/>
    <w:basedOn w:val="Normal"/>
    <w:rsid w:val="00686718"/>
    <w:pPr>
      <w:spacing w:before="240" w:line="480" w:lineRule="atLeast"/>
      <w:ind w:left="720" w:hanging="720"/>
    </w:pPr>
  </w:style>
  <w:style w:type="paragraph" w:customStyle="1" w:styleId="TOCTitle">
    <w:name w:val="TOC Title"/>
    <w:basedOn w:val="Normal"/>
    <w:rsid w:val="00686718"/>
    <w:pPr>
      <w:jc w:val="center"/>
    </w:pPr>
    <w:rPr>
      <w:b/>
    </w:rPr>
  </w:style>
  <w:style w:type="paragraph" w:customStyle="1" w:styleId="Level1">
    <w:name w:val="Level 1"/>
    <w:basedOn w:val="TOC1"/>
    <w:rsid w:val="00E97B07"/>
    <w:pPr>
      <w:tabs>
        <w:tab w:val="right" w:pos="8630"/>
      </w:tabs>
      <w:spacing w:before="360" w:after="360"/>
    </w:pPr>
    <w:rPr>
      <w:b/>
      <w:bCs/>
      <w:caps/>
      <w:smallCaps w:val="0"/>
      <w:color w:val="auto"/>
      <w:sz w:val="22"/>
      <w:szCs w:val="22"/>
      <w:u w:val="single"/>
    </w:rPr>
  </w:style>
  <w:style w:type="paragraph" w:customStyle="1" w:styleId="Level2">
    <w:name w:val="Level 2"/>
    <w:basedOn w:val="TOC2"/>
    <w:rsid w:val="00E97B07"/>
    <w:pPr>
      <w:tabs>
        <w:tab w:val="right" w:pos="8630"/>
      </w:tabs>
      <w:spacing w:after="0"/>
      <w:ind w:left="0"/>
    </w:pPr>
    <w:rPr>
      <w:b/>
      <w:bCs/>
      <w:sz w:val="22"/>
      <w:szCs w:val="22"/>
    </w:rPr>
  </w:style>
  <w:style w:type="paragraph" w:customStyle="1" w:styleId="Level3">
    <w:name w:val="Level 3"/>
    <w:basedOn w:val="TOC3"/>
    <w:rsid w:val="00E97B07"/>
    <w:pPr>
      <w:tabs>
        <w:tab w:val="right" w:pos="8630"/>
      </w:tabs>
      <w:spacing w:after="0"/>
      <w:ind w:left="0"/>
    </w:pPr>
    <w:rPr>
      <w:sz w:val="22"/>
      <w:szCs w:val="22"/>
    </w:rPr>
  </w:style>
  <w:style w:type="paragraph" w:customStyle="1" w:styleId="Label">
    <w:name w:val="Label"/>
    <w:basedOn w:val="Title"/>
    <w:qFormat/>
    <w:rsid w:val="00686718"/>
    <w:rPr>
      <w:rFonts w:asciiTheme="minorHAnsi" w:hAnsiTheme="minorHAnsi"/>
      <w:noProof/>
    </w:rPr>
  </w:style>
  <w:style w:type="paragraph" w:customStyle="1" w:styleId="Names">
    <w:name w:val="Names"/>
    <w:basedOn w:val="Normal"/>
    <w:qFormat/>
    <w:rsid w:val="00E97B07"/>
    <w:rPr>
      <w:rFonts w:cs="Arial"/>
      <w:kern w:val="144"/>
      <w:sz w:val="28"/>
      <w:szCs w:val="28"/>
    </w:rPr>
  </w:style>
  <w:style w:type="paragraph" w:customStyle="1" w:styleId="by">
    <w:name w:val="by"/>
    <w:basedOn w:val="Normal"/>
    <w:qFormat/>
    <w:rsid w:val="00686718"/>
    <w:pPr>
      <w:jc w:val="center"/>
    </w:pPr>
    <w:rPr>
      <w:color w:val="FFFFFF" w:themeColor="background1"/>
    </w:rPr>
  </w:style>
  <w:style w:type="paragraph" w:customStyle="1" w:styleId="PageNo">
    <w:name w:val="Page No."/>
    <w:basedOn w:val="Normal"/>
    <w:qFormat/>
    <w:rsid w:val="00686718"/>
    <w:pPr>
      <w:jc w:val="center"/>
    </w:pPr>
    <w:rPr>
      <w:b/>
      <w:color w:val="FFFFFF" w:themeColor="background1"/>
      <w:sz w:val="32"/>
      <w:szCs w:val="32"/>
    </w:rPr>
  </w:style>
  <w:style w:type="character" w:customStyle="1" w:styleId="apple-converted-space">
    <w:name w:val="apple-converted-space"/>
    <w:basedOn w:val="DefaultParagraphFont"/>
    <w:rsid w:val="008D4A81"/>
  </w:style>
  <w:style w:type="character" w:styleId="FollowedHyperlink">
    <w:name w:val="FollowedHyperlink"/>
    <w:basedOn w:val="DefaultParagraphFont"/>
    <w:semiHidden/>
    <w:unhideWhenUsed/>
    <w:rsid w:val="008D4A81"/>
    <w:rPr>
      <w:color w:val="D490C5" w:themeColor="followedHyperlink"/>
      <w:u w:val="single"/>
    </w:rPr>
  </w:style>
  <w:style w:type="character" w:customStyle="1" w:styleId="UnresolvedMention1">
    <w:name w:val="Unresolved Mention1"/>
    <w:basedOn w:val="DefaultParagraphFont"/>
    <w:uiPriority w:val="99"/>
    <w:semiHidden/>
    <w:unhideWhenUsed/>
    <w:rsid w:val="00E9714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54207752">
      <w:bodyDiv w:val="1"/>
      <w:marLeft w:val="0"/>
      <w:marRight w:val="0"/>
      <w:marTop w:val="0"/>
      <w:marBottom w:val="0"/>
      <w:divBdr>
        <w:top w:val="none" w:sz="0" w:space="0" w:color="auto"/>
        <w:left w:val="none" w:sz="0" w:space="0" w:color="auto"/>
        <w:bottom w:val="none" w:sz="0" w:space="0" w:color="auto"/>
        <w:right w:val="none" w:sz="0" w:space="0" w:color="auto"/>
      </w:divBdr>
    </w:div>
    <w:div w:id="70856081">
      <w:bodyDiv w:val="1"/>
      <w:marLeft w:val="0"/>
      <w:marRight w:val="0"/>
      <w:marTop w:val="0"/>
      <w:marBottom w:val="0"/>
      <w:divBdr>
        <w:top w:val="none" w:sz="0" w:space="0" w:color="auto"/>
        <w:left w:val="none" w:sz="0" w:space="0" w:color="auto"/>
        <w:bottom w:val="none" w:sz="0" w:space="0" w:color="auto"/>
        <w:right w:val="none" w:sz="0" w:space="0" w:color="auto"/>
      </w:divBdr>
    </w:div>
    <w:div w:id="75329526">
      <w:bodyDiv w:val="1"/>
      <w:marLeft w:val="0"/>
      <w:marRight w:val="0"/>
      <w:marTop w:val="0"/>
      <w:marBottom w:val="0"/>
      <w:divBdr>
        <w:top w:val="none" w:sz="0" w:space="0" w:color="auto"/>
        <w:left w:val="none" w:sz="0" w:space="0" w:color="auto"/>
        <w:bottom w:val="none" w:sz="0" w:space="0" w:color="auto"/>
        <w:right w:val="none" w:sz="0" w:space="0" w:color="auto"/>
      </w:divBdr>
    </w:div>
    <w:div w:id="88039774">
      <w:bodyDiv w:val="1"/>
      <w:marLeft w:val="0"/>
      <w:marRight w:val="0"/>
      <w:marTop w:val="0"/>
      <w:marBottom w:val="0"/>
      <w:divBdr>
        <w:top w:val="none" w:sz="0" w:space="0" w:color="auto"/>
        <w:left w:val="none" w:sz="0" w:space="0" w:color="auto"/>
        <w:bottom w:val="none" w:sz="0" w:space="0" w:color="auto"/>
        <w:right w:val="none" w:sz="0" w:space="0" w:color="auto"/>
      </w:divBdr>
    </w:div>
    <w:div w:id="142897538">
      <w:bodyDiv w:val="1"/>
      <w:marLeft w:val="0"/>
      <w:marRight w:val="0"/>
      <w:marTop w:val="0"/>
      <w:marBottom w:val="0"/>
      <w:divBdr>
        <w:top w:val="none" w:sz="0" w:space="0" w:color="auto"/>
        <w:left w:val="none" w:sz="0" w:space="0" w:color="auto"/>
        <w:bottom w:val="none" w:sz="0" w:space="0" w:color="auto"/>
        <w:right w:val="none" w:sz="0" w:space="0" w:color="auto"/>
      </w:divBdr>
    </w:div>
    <w:div w:id="144854913">
      <w:bodyDiv w:val="1"/>
      <w:marLeft w:val="0"/>
      <w:marRight w:val="0"/>
      <w:marTop w:val="0"/>
      <w:marBottom w:val="0"/>
      <w:divBdr>
        <w:top w:val="none" w:sz="0" w:space="0" w:color="auto"/>
        <w:left w:val="none" w:sz="0" w:space="0" w:color="auto"/>
        <w:bottom w:val="none" w:sz="0" w:space="0" w:color="auto"/>
        <w:right w:val="none" w:sz="0" w:space="0" w:color="auto"/>
      </w:divBdr>
    </w:div>
    <w:div w:id="189806265">
      <w:bodyDiv w:val="1"/>
      <w:marLeft w:val="0"/>
      <w:marRight w:val="0"/>
      <w:marTop w:val="0"/>
      <w:marBottom w:val="0"/>
      <w:divBdr>
        <w:top w:val="none" w:sz="0" w:space="0" w:color="auto"/>
        <w:left w:val="none" w:sz="0" w:space="0" w:color="auto"/>
        <w:bottom w:val="none" w:sz="0" w:space="0" w:color="auto"/>
        <w:right w:val="none" w:sz="0" w:space="0" w:color="auto"/>
      </w:divBdr>
    </w:div>
    <w:div w:id="212887915">
      <w:bodyDiv w:val="1"/>
      <w:marLeft w:val="0"/>
      <w:marRight w:val="0"/>
      <w:marTop w:val="0"/>
      <w:marBottom w:val="0"/>
      <w:divBdr>
        <w:top w:val="none" w:sz="0" w:space="0" w:color="auto"/>
        <w:left w:val="none" w:sz="0" w:space="0" w:color="auto"/>
        <w:bottom w:val="none" w:sz="0" w:space="0" w:color="auto"/>
        <w:right w:val="none" w:sz="0" w:space="0" w:color="auto"/>
      </w:divBdr>
    </w:div>
    <w:div w:id="222452931">
      <w:bodyDiv w:val="1"/>
      <w:marLeft w:val="0"/>
      <w:marRight w:val="0"/>
      <w:marTop w:val="0"/>
      <w:marBottom w:val="0"/>
      <w:divBdr>
        <w:top w:val="none" w:sz="0" w:space="0" w:color="auto"/>
        <w:left w:val="none" w:sz="0" w:space="0" w:color="auto"/>
        <w:bottom w:val="none" w:sz="0" w:space="0" w:color="auto"/>
        <w:right w:val="none" w:sz="0" w:space="0" w:color="auto"/>
      </w:divBdr>
    </w:div>
    <w:div w:id="261298747">
      <w:bodyDiv w:val="1"/>
      <w:marLeft w:val="0"/>
      <w:marRight w:val="0"/>
      <w:marTop w:val="0"/>
      <w:marBottom w:val="0"/>
      <w:divBdr>
        <w:top w:val="none" w:sz="0" w:space="0" w:color="auto"/>
        <w:left w:val="none" w:sz="0" w:space="0" w:color="auto"/>
        <w:bottom w:val="none" w:sz="0" w:space="0" w:color="auto"/>
        <w:right w:val="none" w:sz="0" w:space="0" w:color="auto"/>
      </w:divBdr>
    </w:div>
    <w:div w:id="276255797">
      <w:bodyDiv w:val="1"/>
      <w:marLeft w:val="0"/>
      <w:marRight w:val="0"/>
      <w:marTop w:val="0"/>
      <w:marBottom w:val="0"/>
      <w:divBdr>
        <w:top w:val="none" w:sz="0" w:space="0" w:color="auto"/>
        <w:left w:val="none" w:sz="0" w:space="0" w:color="auto"/>
        <w:bottom w:val="none" w:sz="0" w:space="0" w:color="auto"/>
        <w:right w:val="none" w:sz="0" w:space="0" w:color="auto"/>
      </w:divBdr>
    </w:div>
    <w:div w:id="284583999">
      <w:bodyDiv w:val="1"/>
      <w:marLeft w:val="0"/>
      <w:marRight w:val="0"/>
      <w:marTop w:val="0"/>
      <w:marBottom w:val="0"/>
      <w:divBdr>
        <w:top w:val="none" w:sz="0" w:space="0" w:color="auto"/>
        <w:left w:val="none" w:sz="0" w:space="0" w:color="auto"/>
        <w:bottom w:val="none" w:sz="0" w:space="0" w:color="auto"/>
        <w:right w:val="none" w:sz="0" w:space="0" w:color="auto"/>
      </w:divBdr>
    </w:div>
    <w:div w:id="297033817">
      <w:bodyDiv w:val="1"/>
      <w:marLeft w:val="0"/>
      <w:marRight w:val="0"/>
      <w:marTop w:val="0"/>
      <w:marBottom w:val="0"/>
      <w:divBdr>
        <w:top w:val="none" w:sz="0" w:space="0" w:color="auto"/>
        <w:left w:val="none" w:sz="0" w:space="0" w:color="auto"/>
        <w:bottom w:val="none" w:sz="0" w:space="0" w:color="auto"/>
        <w:right w:val="none" w:sz="0" w:space="0" w:color="auto"/>
      </w:divBdr>
    </w:div>
    <w:div w:id="307905760">
      <w:bodyDiv w:val="1"/>
      <w:marLeft w:val="0"/>
      <w:marRight w:val="0"/>
      <w:marTop w:val="0"/>
      <w:marBottom w:val="0"/>
      <w:divBdr>
        <w:top w:val="none" w:sz="0" w:space="0" w:color="auto"/>
        <w:left w:val="none" w:sz="0" w:space="0" w:color="auto"/>
        <w:bottom w:val="none" w:sz="0" w:space="0" w:color="auto"/>
        <w:right w:val="none" w:sz="0" w:space="0" w:color="auto"/>
      </w:divBdr>
    </w:div>
    <w:div w:id="322584963">
      <w:bodyDiv w:val="1"/>
      <w:marLeft w:val="0"/>
      <w:marRight w:val="0"/>
      <w:marTop w:val="0"/>
      <w:marBottom w:val="0"/>
      <w:divBdr>
        <w:top w:val="none" w:sz="0" w:space="0" w:color="auto"/>
        <w:left w:val="none" w:sz="0" w:space="0" w:color="auto"/>
        <w:bottom w:val="none" w:sz="0" w:space="0" w:color="auto"/>
        <w:right w:val="none" w:sz="0" w:space="0" w:color="auto"/>
      </w:divBdr>
    </w:div>
    <w:div w:id="323552581">
      <w:bodyDiv w:val="1"/>
      <w:marLeft w:val="0"/>
      <w:marRight w:val="0"/>
      <w:marTop w:val="0"/>
      <w:marBottom w:val="0"/>
      <w:divBdr>
        <w:top w:val="none" w:sz="0" w:space="0" w:color="auto"/>
        <w:left w:val="none" w:sz="0" w:space="0" w:color="auto"/>
        <w:bottom w:val="none" w:sz="0" w:space="0" w:color="auto"/>
        <w:right w:val="none" w:sz="0" w:space="0" w:color="auto"/>
      </w:divBdr>
    </w:div>
    <w:div w:id="338702602">
      <w:bodyDiv w:val="1"/>
      <w:marLeft w:val="0"/>
      <w:marRight w:val="0"/>
      <w:marTop w:val="0"/>
      <w:marBottom w:val="0"/>
      <w:divBdr>
        <w:top w:val="none" w:sz="0" w:space="0" w:color="auto"/>
        <w:left w:val="none" w:sz="0" w:space="0" w:color="auto"/>
        <w:bottom w:val="none" w:sz="0" w:space="0" w:color="auto"/>
        <w:right w:val="none" w:sz="0" w:space="0" w:color="auto"/>
      </w:divBdr>
    </w:div>
    <w:div w:id="372072240">
      <w:bodyDiv w:val="1"/>
      <w:marLeft w:val="0"/>
      <w:marRight w:val="0"/>
      <w:marTop w:val="0"/>
      <w:marBottom w:val="0"/>
      <w:divBdr>
        <w:top w:val="none" w:sz="0" w:space="0" w:color="auto"/>
        <w:left w:val="none" w:sz="0" w:space="0" w:color="auto"/>
        <w:bottom w:val="none" w:sz="0" w:space="0" w:color="auto"/>
        <w:right w:val="none" w:sz="0" w:space="0" w:color="auto"/>
      </w:divBdr>
    </w:div>
    <w:div w:id="386415408">
      <w:bodyDiv w:val="1"/>
      <w:marLeft w:val="0"/>
      <w:marRight w:val="0"/>
      <w:marTop w:val="0"/>
      <w:marBottom w:val="0"/>
      <w:divBdr>
        <w:top w:val="none" w:sz="0" w:space="0" w:color="auto"/>
        <w:left w:val="none" w:sz="0" w:space="0" w:color="auto"/>
        <w:bottom w:val="none" w:sz="0" w:space="0" w:color="auto"/>
        <w:right w:val="none" w:sz="0" w:space="0" w:color="auto"/>
      </w:divBdr>
    </w:div>
    <w:div w:id="415367644">
      <w:bodyDiv w:val="1"/>
      <w:marLeft w:val="0"/>
      <w:marRight w:val="0"/>
      <w:marTop w:val="0"/>
      <w:marBottom w:val="0"/>
      <w:divBdr>
        <w:top w:val="none" w:sz="0" w:space="0" w:color="auto"/>
        <w:left w:val="none" w:sz="0" w:space="0" w:color="auto"/>
        <w:bottom w:val="none" w:sz="0" w:space="0" w:color="auto"/>
        <w:right w:val="none" w:sz="0" w:space="0" w:color="auto"/>
      </w:divBdr>
    </w:div>
    <w:div w:id="423651700">
      <w:bodyDiv w:val="1"/>
      <w:marLeft w:val="0"/>
      <w:marRight w:val="0"/>
      <w:marTop w:val="0"/>
      <w:marBottom w:val="0"/>
      <w:divBdr>
        <w:top w:val="none" w:sz="0" w:space="0" w:color="auto"/>
        <w:left w:val="none" w:sz="0" w:space="0" w:color="auto"/>
        <w:bottom w:val="none" w:sz="0" w:space="0" w:color="auto"/>
        <w:right w:val="none" w:sz="0" w:space="0" w:color="auto"/>
      </w:divBdr>
    </w:div>
    <w:div w:id="445009823">
      <w:bodyDiv w:val="1"/>
      <w:marLeft w:val="0"/>
      <w:marRight w:val="0"/>
      <w:marTop w:val="0"/>
      <w:marBottom w:val="0"/>
      <w:divBdr>
        <w:top w:val="none" w:sz="0" w:space="0" w:color="auto"/>
        <w:left w:val="none" w:sz="0" w:space="0" w:color="auto"/>
        <w:bottom w:val="none" w:sz="0" w:space="0" w:color="auto"/>
        <w:right w:val="none" w:sz="0" w:space="0" w:color="auto"/>
      </w:divBdr>
    </w:div>
    <w:div w:id="449327073">
      <w:bodyDiv w:val="1"/>
      <w:marLeft w:val="0"/>
      <w:marRight w:val="0"/>
      <w:marTop w:val="0"/>
      <w:marBottom w:val="0"/>
      <w:divBdr>
        <w:top w:val="none" w:sz="0" w:space="0" w:color="auto"/>
        <w:left w:val="none" w:sz="0" w:space="0" w:color="auto"/>
        <w:bottom w:val="none" w:sz="0" w:space="0" w:color="auto"/>
        <w:right w:val="none" w:sz="0" w:space="0" w:color="auto"/>
      </w:divBdr>
    </w:div>
    <w:div w:id="502623973">
      <w:bodyDiv w:val="1"/>
      <w:marLeft w:val="0"/>
      <w:marRight w:val="0"/>
      <w:marTop w:val="0"/>
      <w:marBottom w:val="0"/>
      <w:divBdr>
        <w:top w:val="none" w:sz="0" w:space="0" w:color="auto"/>
        <w:left w:val="none" w:sz="0" w:space="0" w:color="auto"/>
        <w:bottom w:val="none" w:sz="0" w:space="0" w:color="auto"/>
        <w:right w:val="none" w:sz="0" w:space="0" w:color="auto"/>
      </w:divBdr>
    </w:div>
    <w:div w:id="502939651">
      <w:bodyDiv w:val="1"/>
      <w:marLeft w:val="0"/>
      <w:marRight w:val="0"/>
      <w:marTop w:val="0"/>
      <w:marBottom w:val="0"/>
      <w:divBdr>
        <w:top w:val="none" w:sz="0" w:space="0" w:color="auto"/>
        <w:left w:val="none" w:sz="0" w:space="0" w:color="auto"/>
        <w:bottom w:val="none" w:sz="0" w:space="0" w:color="auto"/>
        <w:right w:val="none" w:sz="0" w:space="0" w:color="auto"/>
      </w:divBdr>
    </w:div>
    <w:div w:id="512377350">
      <w:bodyDiv w:val="1"/>
      <w:marLeft w:val="0"/>
      <w:marRight w:val="0"/>
      <w:marTop w:val="0"/>
      <w:marBottom w:val="0"/>
      <w:divBdr>
        <w:top w:val="none" w:sz="0" w:space="0" w:color="auto"/>
        <w:left w:val="none" w:sz="0" w:space="0" w:color="auto"/>
        <w:bottom w:val="none" w:sz="0" w:space="0" w:color="auto"/>
        <w:right w:val="none" w:sz="0" w:space="0" w:color="auto"/>
      </w:divBdr>
    </w:div>
    <w:div w:id="569459298">
      <w:bodyDiv w:val="1"/>
      <w:marLeft w:val="0"/>
      <w:marRight w:val="0"/>
      <w:marTop w:val="0"/>
      <w:marBottom w:val="0"/>
      <w:divBdr>
        <w:top w:val="none" w:sz="0" w:space="0" w:color="auto"/>
        <w:left w:val="none" w:sz="0" w:space="0" w:color="auto"/>
        <w:bottom w:val="none" w:sz="0" w:space="0" w:color="auto"/>
        <w:right w:val="none" w:sz="0" w:space="0" w:color="auto"/>
      </w:divBdr>
    </w:div>
    <w:div w:id="622535771">
      <w:bodyDiv w:val="1"/>
      <w:marLeft w:val="0"/>
      <w:marRight w:val="0"/>
      <w:marTop w:val="0"/>
      <w:marBottom w:val="0"/>
      <w:divBdr>
        <w:top w:val="none" w:sz="0" w:space="0" w:color="auto"/>
        <w:left w:val="none" w:sz="0" w:space="0" w:color="auto"/>
        <w:bottom w:val="none" w:sz="0" w:space="0" w:color="auto"/>
        <w:right w:val="none" w:sz="0" w:space="0" w:color="auto"/>
      </w:divBdr>
    </w:div>
    <w:div w:id="638387977">
      <w:bodyDiv w:val="1"/>
      <w:marLeft w:val="0"/>
      <w:marRight w:val="0"/>
      <w:marTop w:val="0"/>
      <w:marBottom w:val="0"/>
      <w:divBdr>
        <w:top w:val="none" w:sz="0" w:space="0" w:color="auto"/>
        <w:left w:val="none" w:sz="0" w:space="0" w:color="auto"/>
        <w:bottom w:val="none" w:sz="0" w:space="0" w:color="auto"/>
        <w:right w:val="none" w:sz="0" w:space="0" w:color="auto"/>
      </w:divBdr>
    </w:div>
    <w:div w:id="719328655">
      <w:bodyDiv w:val="1"/>
      <w:marLeft w:val="0"/>
      <w:marRight w:val="0"/>
      <w:marTop w:val="0"/>
      <w:marBottom w:val="0"/>
      <w:divBdr>
        <w:top w:val="none" w:sz="0" w:space="0" w:color="auto"/>
        <w:left w:val="none" w:sz="0" w:space="0" w:color="auto"/>
        <w:bottom w:val="none" w:sz="0" w:space="0" w:color="auto"/>
        <w:right w:val="none" w:sz="0" w:space="0" w:color="auto"/>
      </w:divBdr>
    </w:div>
    <w:div w:id="720710255">
      <w:bodyDiv w:val="1"/>
      <w:marLeft w:val="0"/>
      <w:marRight w:val="0"/>
      <w:marTop w:val="0"/>
      <w:marBottom w:val="0"/>
      <w:divBdr>
        <w:top w:val="none" w:sz="0" w:space="0" w:color="auto"/>
        <w:left w:val="none" w:sz="0" w:space="0" w:color="auto"/>
        <w:bottom w:val="none" w:sz="0" w:space="0" w:color="auto"/>
        <w:right w:val="none" w:sz="0" w:space="0" w:color="auto"/>
      </w:divBdr>
    </w:div>
    <w:div w:id="775950680">
      <w:bodyDiv w:val="1"/>
      <w:marLeft w:val="0"/>
      <w:marRight w:val="0"/>
      <w:marTop w:val="0"/>
      <w:marBottom w:val="0"/>
      <w:divBdr>
        <w:top w:val="none" w:sz="0" w:space="0" w:color="auto"/>
        <w:left w:val="none" w:sz="0" w:space="0" w:color="auto"/>
        <w:bottom w:val="none" w:sz="0" w:space="0" w:color="auto"/>
        <w:right w:val="none" w:sz="0" w:space="0" w:color="auto"/>
      </w:divBdr>
    </w:div>
    <w:div w:id="782697004">
      <w:bodyDiv w:val="1"/>
      <w:marLeft w:val="0"/>
      <w:marRight w:val="0"/>
      <w:marTop w:val="0"/>
      <w:marBottom w:val="0"/>
      <w:divBdr>
        <w:top w:val="none" w:sz="0" w:space="0" w:color="auto"/>
        <w:left w:val="none" w:sz="0" w:space="0" w:color="auto"/>
        <w:bottom w:val="none" w:sz="0" w:space="0" w:color="auto"/>
        <w:right w:val="none" w:sz="0" w:space="0" w:color="auto"/>
      </w:divBdr>
    </w:div>
    <w:div w:id="810288277">
      <w:bodyDiv w:val="1"/>
      <w:marLeft w:val="0"/>
      <w:marRight w:val="0"/>
      <w:marTop w:val="0"/>
      <w:marBottom w:val="0"/>
      <w:divBdr>
        <w:top w:val="none" w:sz="0" w:space="0" w:color="auto"/>
        <w:left w:val="none" w:sz="0" w:space="0" w:color="auto"/>
        <w:bottom w:val="none" w:sz="0" w:space="0" w:color="auto"/>
        <w:right w:val="none" w:sz="0" w:space="0" w:color="auto"/>
      </w:divBdr>
    </w:div>
    <w:div w:id="838932454">
      <w:bodyDiv w:val="1"/>
      <w:marLeft w:val="0"/>
      <w:marRight w:val="0"/>
      <w:marTop w:val="0"/>
      <w:marBottom w:val="0"/>
      <w:divBdr>
        <w:top w:val="none" w:sz="0" w:space="0" w:color="auto"/>
        <w:left w:val="none" w:sz="0" w:space="0" w:color="auto"/>
        <w:bottom w:val="none" w:sz="0" w:space="0" w:color="auto"/>
        <w:right w:val="none" w:sz="0" w:space="0" w:color="auto"/>
      </w:divBdr>
    </w:div>
    <w:div w:id="843472276">
      <w:bodyDiv w:val="1"/>
      <w:marLeft w:val="0"/>
      <w:marRight w:val="0"/>
      <w:marTop w:val="0"/>
      <w:marBottom w:val="0"/>
      <w:divBdr>
        <w:top w:val="none" w:sz="0" w:space="0" w:color="auto"/>
        <w:left w:val="none" w:sz="0" w:space="0" w:color="auto"/>
        <w:bottom w:val="none" w:sz="0" w:space="0" w:color="auto"/>
        <w:right w:val="none" w:sz="0" w:space="0" w:color="auto"/>
      </w:divBdr>
    </w:div>
    <w:div w:id="873692390">
      <w:bodyDiv w:val="1"/>
      <w:marLeft w:val="0"/>
      <w:marRight w:val="0"/>
      <w:marTop w:val="0"/>
      <w:marBottom w:val="0"/>
      <w:divBdr>
        <w:top w:val="none" w:sz="0" w:space="0" w:color="auto"/>
        <w:left w:val="none" w:sz="0" w:space="0" w:color="auto"/>
        <w:bottom w:val="none" w:sz="0" w:space="0" w:color="auto"/>
        <w:right w:val="none" w:sz="0" w:space="0" w:color="auto"/>
      </w:divBdr>
    </w:div>
    <w:div w:id="880285824">
      <w:bodyDiv w:val="1"/>
      <w:marLeft w:val="0"/>
      <w:marRight w:val="0"/>
      <w:marTop w:val="0"/>
      <w:marBottom w:val="0"/>
      <w:divBdr>
        <w:top w:val="none" w:sz="0" w:space="0" w:color="auto"/>
        <w:left w:val="none" w:sz="0" w:space="0" w:color="auto"/>
        <w:bottom w:val="none" w:sz="0" w:space="0" w:color="auto"/>
        <w:right w:val="none" w:sz="0" w:space="0" w:color="auto"/>
      </w:divBdr>
    </w:div>
    <w:div w:id="912859688">
      <w:bodyDiv w:val="1"/>
      <w:marLeft w:val="0"/>
      <w:marRight w:val="0"/>
      <w:marTop w:val="0"/>
      <w:marBottom w:val="0"/>
      <w:divBdr>
        <w:top w:val="none" w:sz="0" w:space="0" w:color="auto"/>
        <w:left w:val="none" w:sz="0" w:space="0" w:color="auto"/>
        <w:bottom w:val="none" w:sz="0" w:space="0" w:color="auto"/>
        <w:right w:val="none" w:sz="0" w:space="0" w:color="auto"/>
      </w:divBdr>
    </w:div>
    <w:div w:id="917444145">
      <w:bodyDiv w:val="1"/>
      <w:marLeft w:val="0"/>
      <w:marRight w:val="0"/>
      <w:marTop w:val="0"/>
      <w:marBottom w:val="0"/>
      <w:divBdr>
        <w:top w:val="none" w:sz="0" w:space="0" w:color="auto"/>
        <w:left w:val="none" w:sz="0" w:space="0" w:color="auto"/>
        <w:bottom w:val="none" w:sz="0" w:space="0" w:color="auto"/>
        <w:right w:val="none" w:sz="0" w:space="0" w:color="auto"/>
      </w:divBdr>
    </w:div>
    <w:div w:id="917716215">
      <w:bodyDiv w:val="1"/>
      <w:marLeft w:val="0"/>
      <w:marRight w:val="0"/>
      <w:marTop w:val="0"/>
      <w:marBottom w:val="0"/>
      <w:divBdr>
        <w:top w:val="none" w:sz="0" w:space="0" w:color="auto"/>
        <w:left w:val="none" w:sz="0" w:space="0" w:color="auto"/>
        <w:bottom w:val="none" w:sz="0" w:space="0" w:color="auto"/>
        <w:right w:val="none" w:sz="0" w:space="0" w:color="auto"/>
      </w:divBdr>
    </w:div>
    <w:div w:id="943002597">
      <w:bodyDiv w:val="1"/>
      <w:marLeft w:val="0"/>
      <w:marRight w:val="0"/>
      <w:marTop w:val="0"/>
      <w:marBottom w:val="0"/>
      <w:divBdr>
        <w:top w:val="none" w:sz="0" w:space="0" w:color="auto"/>
        <w:left w:val="none" w:sz="0" w:space="0" w:color="auto"/>
        <w:bottom w:val="none" w:sz="0" w:space="0" w:color="auto"/>
        <w:right w:val="none" w:sz="0" w:space="0" w:color="auto"/>
      </w:divBdr>
    </w:div>
    <w:div w:id="947270496">
      <w:bodyDiv w:val="1"/>
      <w:marLeft w:val="0"/>
      <w:marRight w:val="0"/>
      <w:marTop w:val="0"/>
      <w:marBottom w:val="0"/>
      <w:divBdr>
        <w:top w:val="none" w:sz="0" w:space="0" w:color="auto"/>
        <w:left w:val="none" w:sz="0" w:space="0" w:color="auto"/>
        <w:bottom w:val="none" w:sz="0" w:space="0" w:color="auto"/>
        <w:right w:val="none" w:sz="0" w:space="0" w:color="auto"/>
      </w:divBdr>
    </w:div>
    <w:div w:id="960846912">
      <w:bodyDiv w:val="1"/>
      <w:marLeft w:val="0"/>
      <w:marRight w:val="0"/>
      <w:marTop w:val="0"/>
      <w:marBottom w:val="0"/>
      <w:divBdr>
        <w:top w:val="none" w:sz="0" w:space="0" w:color="auto"/>
        <w:left w:val="none" w:sz="0" w:space="0" w:color="auto"/>
        <w:bottom w:val="none" w:sz="0" w:space="0" w:color="auto"/>
        <w:right w:val="none" w:sz="0" w:space="0" w:color="auto"/>
      </w:divBdr>
    </w:div>
    <w:div w:id="1002898898">
      <w:bodyDiv w:val="1"/>
      <w:marLeft w:val="0"/>
      <w:marRight w:val="0"/>
      <w:marTop w:val="0"/>
      <w:marBottom w:val="0"/>
      <w:divBdr>
        <w:top w:val="none" w:sz="0" w:space="0" w:color="auto"/>
        <w:left w:val="none" w:sz="0" w:space="0" w:color="auto"/>
        <w:bottom w:val="none" w:sz="0" w:space="0" w:color="auto"/>
        <w:right w:val="none" w:sz="0" w:space="0" w:color="auto"/>
      </w:divBdr>
    </w:div>
    <w:div w:id="1018124037">
      <w:bodyDiv w:val="1"/>
      <w:marLeft w:val="0"/>
      <w:marRight w:val="0"/>
      <w:marTop w:val="0"/>
      <w:marBottom w:val="0"/>
      <w:divBdr>
        <w:top w:val="none" w:sz="0" w:space="0" w:color="auto"/>
        <w:left w:val="none" w:sz="0" w:space="0" w:color="auto"/>
        <w:bottom w:val="none" w:sz="0" w:space="0" w:color="auto"/>
        <w:right w:val="none" w:sz="0" w:space="0" w:color="auto"/>
      </w:divBdr>
    </w:div>
    <w:div w:id="1054306559">
      <w:bodyDiv w:val="1"/>
      <w:marLeft w:val="0"/>
      <w:marRight w:val="0"/>
      <w:marTop w:val="0"/>
      <w:marBottom w:val="0"/>
      <w:divBdr>
        <w:top w:val="none" w:sz="0" w:space="0" w:color="auto"/>
        <w:left w:val="none" w:sz="0" w:space="0" w:color="auto"/>
        <w:bottom w:val="none" w:sz="0" w:space="0" w:color="auto"/>
        <w:right w:val="none" w:sz="0" w:space="0" w:color="auto"/>
      </w:divBdr>
      <w:divsChild>
        <w:div w:id="872884259">
          <w:marLeft w:val="0"/>
          <w:marRight w:val="0"/>
          <w:marTop w:val="0"/>
          <w:marBottom w:val="0"/>
          <w:divBdr>
            <w:top w:val="none" w:sz="0" w:space="0" w:color="auto"/>
            <w:left w:val="none" w:sz="0" w:space="0" w:color="auto"/>
            <w:bottom w:val="none" w:sz="0" w:space="0" w:color="auto"/>
            <w:right w:val="none" w:sz="0" w:space="0" w:color="auto"/>
          </w:divBdr>
          <w:divsChild>
            <w:div w:id="73866410">
              <w:marLeft w:val="0"/>
              <w:marRight w:val="0"/>
              <w:marTop w:val="0"/>
              <w:marBottom w:val="0"/>
              <w:divBdr>
                <w:top w:val="none" w:sz="0" w:space="0" w:color="auto"/>
                <w:left w:val="none" w:sz="0" w:space="0" w:color="auto"/>
                <w:bottom w:val="none" w:sz="0" w:space="0" w:color="auto"/>
                <w:right w:val="none" w:sz="0" w:space="0" w:color="auto"/>
              </w:divBdr>
            </w:div>
          </w:divsChild>
        </w:div>
        <w:div w:id="1124544204">
          <w:marLeft w:val="0"/>
          <w:marRight w:val="0"/>
          <w:marTop w:val="0"/>
          <w:marBottom w:val="0"/>
          <w:divBdr>
            <w:top w:val="none" w:sz="0" w:space="0" w:color="auto"/>
            <w:left w:val="none" w:sz="0" w:space="0" w:color="auto"/>
            <w:bottom w:val="none" w:sz="0" w:space="0" w:color="auto"/>
            <w:right w:val="none" w:sz="0" w:space="0" w:color="auto"/>
          </w:divBdr>
          <w:divsChild>
            <w:div w:id="1582521876">
              <w:marLeft w:val="0"/>
              <w:marRight w:val="0"/>
              <w:marTop w:val="0"/>
              <w:marBottom w:val="0"/>
              <w:divBdr>
                <w:top w:val="none" w:sz="0" w:space="0" w:color="auto"/>
                <w:left w:val="none" w:sz="0" w:space="0" w:color="auto"/>
                <w:bottom w:val="none" w:sz="0" w:space="0" w:color="auto"/>
                <w:right w:val="none" w:sz="0" w:space="0" w:color="auto"/>
              </w:divBdr>
            </w:div>
          </w:divsChild>
        </w:div>
        <w:div w:id="1109860802">
          <w:marLeft w:val="0"/>
          <w:marRight w:val="0"/>
          <w:marTop w:val="0"/>
          <w:marBottom w:val="0"/>
          <w:divBdr>
            <w:top w:val="none" w:sz="0" w:space="0" w:color="auto"/>
            <w:left w:val="none" w:sz="0" w:space="0" w:color="auto"/>
            <w:bottom w:val="none" w:sz="0" w:space="0" w:color="auto"/>
            <w:right w:val="none" w:sz="0" w:space="0" w:color="auto"/>
          </w:divBdr>
          <w:divsChild>
            <w:div w:id="1810587376">
              <w:marLeft w:val="0"/>
              <w:marRight w:val="0"/>
              <w:marTop w:val="0"/>
              <w:marBottom w:val="0"/>
              <w:divBdr>
                <w:top w:val="none" w:sz="0" w:space="0" w:color="auto"/>
                <w:left w:val="none" w:sz="0" w:space="0" w:color="auto"/>
                <w:bottom w:val="none" w:sz="0" w:space="0" w:color="auto"/>
                <w:right w:val="none" w:sz="0" w:space="0" w:color="auto"/>
              </w:divBdr>
            </w:div>
          </w:divsChild>
        </w:div>
        <w:div w:id="241842611">
          <w:marLeft w:val="0"/>
          <w:marRight w:val="0"/>
          <w:marTop w:val="0"/>
          <w:marBottom w:val="0"/>
          <w:divBdr>
            <w:top w:val="none" w:sz="0" w:space="0" w:color="auto"/>
            <w:left w:val="none" w:sz="0" w:space="0" w:color="auto"/>
            <w:bottom w:val="none" w:sz="0" w:space="0" w:color="auto"/>
            <w:right w:val="none" w:sz="0" w:space="0" w:color="auto"/>
          </w:divBdr>
          <w:divsChild>
            <w:div w:id="5030169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72311055">
      <w:bodyDiv w:val="1"/>
      <w:marLeft w:val="0"/>
      <w:marRight w:val="0"/>
      <w:marTop w:val="0"/>
      <w:marBottom w:val="0"/>
      <w:divBdr>
        <w:top w:val="none" w:sz="0" w:space="0" w:color="auto"/>
        <w:left w:val="none" w:sz="0" w:space="0" w:color="auto"/>
        <w:bottom w:val="none" w:sz="0" w:space="0" w:color="auto"/>
        <w:right w:val="none" w:sz="0" w:space="0" w:color="auto"/>
      </w:divBdr>
    </w:div>
    <w:div w:id="1079599392">
      <w:bodyDiv w:val="1"/>
      <w:marLeft w:val="0"/>
      <w:marRight w:val="0"/>
      <w:marTop w:val="0"/>
      <w:marBottom w:val="0"/>
      <w:divBdr>
        <w:top w:val="none" w:sz="0" w:space="0" w:color="auto"/>
        <w:left w:val="none" w:sz="0" w:space="0" w:color="auto"/>
        <w:bottom w:val="none" w:sz="0" w:space="0" w:color="auto"/>
        <w:right w:val="none" w:sz="0" w:space="0" w:color="auto"/>
      </w:divBdr>
    </w:div>
    <w:div w:id="1082526953">
      <w:bodyDiv w:val="1"/>
      <w:marLeft w:val="0"/>
      <w:marRight w:val="0"/>
      <w:marTop w:val="0"/>
      <w:marBottom w:val="0"/>
      <w:divBdr>
        <w:top w:val="none" w:sz="0" w:space="0" w:color="auto"/>
        <w:left w:val="none" w:sz="0" w:space="0" w:color="auto"/>
        <w:bottom w:val="none" w:sz="0" w:space="0" w:color="auto"/>
        <w:right w:val="none" w:sz="0" w:space="0" w:color="auto"/>
      </w:divBdr>
    </w:div>
    <w:div w:id="1090588301">
      <w:bodyDiv w:val="1"/>
      <w:marLeft w:val="0"/>
      <w:marRight w:val="0"/>
      <w:marTop w:val="0"/>
      <w:marBottom w:val="0"/>
      <w:divBdr>
        <w:top w:val="none" w:sz="0" w:space="0" w:color="auto"/>
        <w:left w:val="none" w:sz="0" w:space="0" w:color="auto"/>
        <w:bottom w:val="none" w:sz="0" w:space="0" w:color="auto"/>
        <w:right w:val="none" w:sz="0" w:space="0" w:color="auto"/>
      </w:divBdr>
    </w:div>
    <w:div w:id="1119955584">
      <w:bodyDiv w:val="1"/>
      <w:marLeft w:val="0"/>
      <w:marRight w:val="0"/>
      <w:marTop w:val="0"/>
      <w:marBottom w:val="0"/>
      <w:divBdr>
        <w:top w:val="none" w:sz="0" w:space="0" w:color="auto"/>
        <w:left w:val="none" w:sz="0" w:space="0" w:color="auto"/>
        <w:bottom w:val="none" w:sz="0" w:space="0" w:color="auto"/>
        <w:right w:val="none" w:sz="0" w:space="0" w:color="auto"/>
      </w:divBdr>
    </w:div>
    <w:div w:id="1125543593">
      <w:bodyDiv w:val="1"/>
      <w:marLeft w:val="0"/>
      <w:marRight w:val="0"/>
      <w:marTop w:val="0"/>
      <w:marBottom w:val="0"/>
      <w:divBdr>
        <w:top w:val="none" w:sz="0" w:space="0" w:color="auto"/>
        <w:left w:val="none" w:sz="0" w:space="0" w:color="auto"/>
        <w:bottom w:val="none" w:sz="0" w:space="0" w:color="auto"/>
        <w:right w:val="none" w:sz="0" w:space="0" w:color="auto"/>
      </w:divBdr>
    </w:div>
    <w:div w:id="1161505684">
      <w:bodyDiv w:val="1"/>
      <w:marLeft w:val="0"/>
      <w:marRight w:val="0"/>
      <w:marTop w:val="0"/>
      <w:marBottom w:val="0"/>
      <w:divBdr>
        <w:top w:val="none" w:sz="0" w:space="0" w:color="auto"/>
        <w:left w:val="none" w:sz="0" w:space="0" w:color="auto"/>
        <w:bottom w:val="none" w:sz="0" w:space="0" w:color="auto"/>
        <w:right w:val="none" w:sz="0" w:space="0" w:color="auto"/>
      </w:divBdr>
    </w:div>
    <w:div w:id="1171067014">
      <w:bodyDiv w:val="1"/>
      <w:marLeft w:val="0"/>
      <w:marRight w:val="0"/>
      <w:marTop w:val="0"/>
      <w:marBottom w:val="0"/>
      <w:divBdr>
        <w:top w:val="none" w:sz="0" w:space="0" w:color="auto"/>
        <w:left w:val="none" w:sz="0" w:space="0" w:color="auto"/>
        <w:bottom w:val="none" w:sz="0" w:space="0" w:color="auto"/>
        <w:right w:val="none" w:sz="0" w:space="0" w:color="auto"/>
      </w:divBdr>
    </w:div>
    <w:div w:id="1244219248">
      <w:bodyDiv w:val="1"/>
      <w:marLeft w:val="0"/>
      <w:marRight w:val="0"/>
      <w:marTop w:val="0"/>
      <w:marBottom w:val="0"/>
      <w:divBdr>
        <w:top w:val="none" w:sz="0" w:space="0" w:color="auto"/>
        <w:left w:val="none" w:sz="0" w:space="0" w:color="auto"/>
        <w:bottom w:val="none" w:sz="0" w:space="0" w:color="auto"/>
        <w:right w:val="none" w:sz="0" w:space="0" w:color="auto"/>
      </w:divBdr>
    </w:div>
    <w:div w:id="1245988073">
      <w:bodyDiv w:val="1"/>
      <w:marLeft w:val="0"/>
      <w:marRight w:val="0"/>
      <w:marTop w:val="0"/>
      <w:marBottom w:val="0"/>
      <w:divBdr>
        <w:top w:val="none" w:sz="0" w:space="0" w:color="auto"/>
        <w:left w:val="none" w:sz="0" w:space="0" w:color="auto"/>
        <w:bottom w:val="none" w:sz="0" w:space="0" w:color="auto"/>
        <w:right w:val="none" w:sz="0" w:space="0" w:color="auto"/>
      </w:divBdr>
    </w:div>
    <w:div w:id="1248807443">
      <w:bodyDiv w:val="1"/>
      <w:marLeft w:val="0"/>
      <w:marRight w:val="0"/>
      <w:marTop w:val="0"/>
      <w:marBottom w:val="0"/>
      <w:divBdr>
        <w:top w:val="none" w:sz="0" w:space="0" w:color="auto"/>
        <w:left w:val="none" w:sz="0" w:space="0" w:color="auto"/>
        <w:bottom w:val="none" w:sz="0" w:space="0" w:color="auto"/>
        <w:right w:val="none" w:sz="0" w:space="0" w:color="auto"/>
      </w:divBdr>
    </w:div>
    <w:div w:id="1251545272">
      <w:bodyDiv w:val="1"/>
      <w:marLeft w:val="0"/>
      <w:marRight w:val="0"/>
      <w:marTop w:val="0"/>
      <w:marBottom w:val="0"/>
      <w:divBdr>
        <w:top w:val="none" w:sz="0" w:space="0" w:color="auto"/>
        <w:left w:val="none" w:sz="0" w:space="0" w:color="auto"/>
        <w:bottom w:val="none" w:sz="0" w:space="0" w:color="auto"/>
        <w:right w:val="none" w:sz="0" w:space="0" w:color="auto"/>
      </w:divBdr>
    </w:div>
    <w:div w:id="1272512681">
      <w:bodyDiv w:val="1"/>
      <w:marLeft w:val="0"/>
      <w:marRight w:val="0"/>
      <w:marTop w:val="0"/>
      <w:marBottom w:val="0"/>
      <w:divBdr>
        <w:top w:val="none" w:sz="0" w:space="0" w:color="auto"/>
        <w:left w:val="none" w:sz="0" w:space="0" w:color="auto"/>
        <w:bottom w:val="none" w:sz="0" w:space="0" w:color="auto"/>
        <w:right w:val="none" w:sz="0" w:space="0" w:color="auto"/>
      </w:divBdr>
    </w:div>
    <w:div w:id="1287855238">
      <w:bodyDiv w:val="1"/>
      <w:marLeft w:val="0"/>
      <w:marRight w:val="0"/>
      <w:marTop w:val="0"/>
      <w:marBottom w:val="0"/>
      <w:divBdr>
        <w:top w:val="none" w:sz="0" w:space="0" w:color="auto"/>
        <w:left w:val="none" w:sz="0" w:space="0" w:color="auto"/>
        <w:bottom w:val="none" w:sz="0" w:space="0" w:color="auto"/>
        <w:right w:val="none" w:sz="0" w:space="0" w:color="auto"/>
      </w:divBdr>
    </w:div>
    <w:div w:id="1289510825">
      <w:bodyDiv w:val="1"/>
      <w:marLeft w:val="0"/>
      <w:marRight w:val="0"/>
      <w:marTop w:val="0"/>
      <w:marBottom w:val="0"/>
      <w:divBdr>
        <w:top w:val="none" w:sz="0" w:space="0" w:color="auto"/>
        <w:left w:val="none" w:sz="0" w:space="0" w:color="auto"/>
        <w:bottom w:val="none" w:sz="0" w:space="0" w:color="auto"/>
        <w:right w:val="none" w:sz="0" w:space="0" w:color="auto"/>
      </w:divBdr>
    </w:div>
    <w:div w:id="1352412803">
      <w:bodyDiv w:val="1"/>
      <w:marLeft w:val="0"/>
      <w:marRight w:val="0"/>
      <w:marTop w:val="0"/>
      <w:marBottom w:val="0"/>
      <w:divBdr>
        <w:top w:val="none" w:sz="0" w:space="0" w:color="auto"/>
        <w:left w:val="none" w:sz="0" w:space="0" w:color="auto"/>
        <w:bottom w:val="none" w:sz="0" w:space="0" w:color="auto"/>
        <w:right w:val="none" w:sz="0" w:space="0" w:color="auto"/>
      </w:divBdr>
    </w:div>
    <w:div w:id="1395084450">
      <w:bodyDiv w:val="1"/>
      <w:marLeft w:val="0"/>
      <w:marRight w:val="0"/>
      <w:marTop w:val="0"/>
      <w:marBottom w:val="0"/>
      <w:divBdr>
        <w:top w:val="none" w:sz="0" w:space="0" w:color="auto"/>
        <w:left w:val="none" w:sz="0" w:space="0" w:color="auto"/>
        <w:bottom w:val="none" w:sz="0" w:space="0" w:color="auto"/>
        <w:right w:val="none" w:sz="0" w:space="0" w:color="auto"/>
      </w:divBdr>
    </w:div>
    <w:div w:id="1452283825">
      <w:bodyDiv w:val="1"/>
      <w:marLeft w:val="0"/>
      <w:marRight w:val="0"/>
      <w:marTop w:val="0"/>
      <w:marBottom w:val="0"/>
      <w:divBdr>
        <w:top w:val="none" w:sz="0" w:space="0" w:color="auto"/>
        <w:left w:val="none" w:sz="0" w:space="0" w:color="auto"/>
        <w:bottom w:val="none" w:sz="0" w:space="0" w:color="auto"/>
        <w:right w:val="none" w:sz="0" w:space="0" w:color="auto"/>
      </w:divBdr>
    </w:div>
    <w:div w:id="1494952005">
      <w:bodyDiv w:val="1"/>
      <w:marLeft w:val="0"/>
      <w:marRight w:val="0"/>
      <w:marTop w:val="0"/>
      <w:marBottom w:val="0"/>
      <w:divBdr>
        <w:top w:val="none" w:sz="0" w:space="0" w:color="auto"/>
        <w:left w:val="none" w:sz="0" w:space="0" w:color="auto"/>
        <w:bottom w:val="none" w:sz="0" w:space="0" w:color="auto"/>
        <w:right w:val="none" w:sz="0" w:space="0" w:color="auto"/>
      </w:divBdr>
    </w:div>
    <w:div w:id="1558397606">
      <w:bodyDiv w:val="1"/>
      <w:marLeft w:val="0"/>
      <w:marRight w:val="0"/>
      <w:marTop w:val="0"/>
      <w:marBottom w:val="0"/>
      <w:divBdr>
        <w:top w:val="none" w:sz="0" w:space="0" w:color="auto"/>
        <w:left w:val="none" w:sz="0" w:space="0" w:color="auto"/>
        <w:bottom w:val="none" w:sz="0" w:space="0" w:color="auto"/>
        <w:right w:val="none" w:sz="0" w:space="0" w:color="auto"/>
      </w:divBdr>
    </w:div>
    <w:div w:id="1590500097">
      <w:bodyDiv w:val="1"/>
      <w:marLeft w:val="0"/>
      <w:marRight w:val="0"/>
      <w:marTop w:val="0"/>
      <w:marBottom w:val="0"/>
      <w:divBdr>
        <w:top w:val="none" w:sz="0" w:space="0" w:color="auto"/>
        <w:left w:val="none" w:sz="0" w:space="0" w:color="auto"/>
        <w:bottom w:val="none" w:sz="0" w:space="0" w:color="auto"/>
        <w:right w:val="none" w:sz="0" w:space="0" w:color="auto"/>
      </w:divBdr>
    </w:div>
    <w:div w:id="1611930261">
      <w:bodyDiv w:val="1"/>
      <w:marLeft w:val="0"/>
      <w:marRight w:val="0"/>
      <w:marTop w:val="0"/>
      <w:marBottom w:val="0"/>
      <w:divBdr>
        <w:top w:val="none" w:sz="0" w:space="0" w:color="auto"/>
        <w:left w:val="none" w:sz="0" w:space="0" w:color="auto"/>
        <w:bottom w:val="none" w:sz="0" w:space="0" w:color="auto"/>
        <w:right w:val="none" w:sz="0" w:space="0" w:color="auto"/>
      </w:divBdr>
    </w:div>
    <w:div w:id="1617980494">
      <w:bodyDiv w:val="1"/>
      <w:marLeft w:val="0"/>
      <w:marRight w:val="0"/>
      <w:marTop w:val="0"/>
      <w:marBottom w:val="0"/>
      <w:divBdr>
        <w:top w:val="none" w:sz="0" w:space="0" w:color="auto"/>
        <w:left w:val="none" w:sz="0" w:space="0" w:color="auto"/>
        <w:bottom w:val="none" w:sz="0" w:space="0" w:color="auto"/>
        <w:right w:val="none" w:sz="0" w:space="0" w:color="auto"/>
      </w:divBdr>
    </w:div>
    <w:div w:id="1645817563">
      <w:bodyDiv w:val="1"/>
      <w:marLeft w:val="0"/>
      <w:marRight w:val="0"/>
      <w:marTop w:val="0"/>
      <w:marBottom w:val="0"/>
      <w:divBdr>
        <w:top w:val="none" w:sz="0" w:space="0" w:color="auto"/>
        <w:left w:val="none" w:sz="0" w:space="0" w:color="auto"/>
        <w:bottom w:val="none" w:sz="0" w:space="0" w:color="auto"/>
        <w:right w:val="none" w:sz="0" w:space="0" w:color="auto"/>
      </w:divBdr>
    </w:div>
    <w:div w:id="1651253138">
      <w:bodyDiv w:val="1"/>
      <w:marLeft w:val="0"/>
      <w:marRight w:val="0"/>
      <w:marTop w:val="0"/>
      <w:marBottom w:val="0"/>
      <w:divBdr>
        <w:top w:val="none" w:sz="0" w:space="0" w:color="auto"/>
        <w:left w:val="none" w:sz="0" w:space="0" w:color="auto"/>
        <w:bottom w:val="none" w:sz="0" w:space="0" w:color="auto"/>
        <w:right w:val="none" w:sz="0" w:space="0" w:color="auto"/>
      </w:divBdr>
    </w:div>
    <w:div w:id="1654530026">
      <w:bodyDiv w:val="1"/>
      <w:marLeft w:val="0"/>
      <w:marRight w:val="0"/>
      <w:marTop w:val="0"/>
      <w:marBottom w:val="0"/>
      <w:divBdr>
        <w:top w:val="none" w:sz="0" w:space="0" w:color="auto"/>
        <w:left w:val="none" w:sz="0" w:space="0" w:color="auto"/>
        <w:bottom w:val="none" w:sz="0" w:space="0" w:color="auto"/>
        <w:right w:val="none" w:sz="0" w:space="0" w:color="auto"/>
      </w:divBdr>
    </w:div>
    <w:div w:id="1681085008">
      <w:bodyDiv w:val="1"/>
      <w:marLeft w:val="0"/>
      <w:marRight w:val="0"/>
      <w:marTop w:val="0"/>
      <w:marBottom w:val="0"/>
      <w:divBdr>
        <w:top w:val="none" w:sz="0" w:space="0" w:color="auto"/>
        <w:left w:val="none" w:sz="0" w:space="0" w:color="auto"/>
        <w:bottom w:val="none" w:sz="0" w:space="0" w:color="auto"/>
        <w:right w:val="none" w:sz="0" w:space="0" w:color="auto"/>
      </w:divBdr>
    </w:div>
    <w:div w:id="1684479870">
      <w:bodyDiv w:val="1"/>
      <w:marLeft w:val="0"/>
      <w:marRight w:val="0"/>
      <w:marTop w:val="0"/>
      <w:marBottom w:val="0"/>
      <w:divBdr>
        <w:top w:val="none" w:sz="0" w:space="0" w:color="auto"/>
        <w:left w:val="none" w:sz="0" w:space="0" w:color="auto"/>
        <w:bottom w:val="none" w:sz="0" w:space="0" w:color="auto"/>
        <w:right w:val="none" w:sz="0" w:space="0" w:color="auto"/>
      </w:divBdr>
    </w:div>
    <w:div w:id="1724910269">
      <w:bodyDiv w:val="1"/>
      <w:marLeft w:val="0"/>
      <w:marRight w:val="0"/>
      <w:marTop w:val="0"/>
      <w:marBottom w:val="0"/>
      <w:divBdr>
        <w:top w:val="none" w:sz="0" w:space="0" w:color="auto"/>
        <w:left w:val="none" w:sz="0" w:space="0" w:color="auto"/>
        <w:bottom w:val="none" w:sz="0" w:space="0" w:color="auto"/>
        <w:right w:val="none" w:sz="0" w:space="0" w:color="auto"/>
      </w:divBdr>
    </w:div>
    <w:div w:id="1759523501">
      <w:bodyDiv w:val="1"/>
      <w:marLeft w:val="0"/>
      <w:marRight w:val="0"/>
      <w:marTop w:val="0"/>
      <w:marBottom w:val="0"/>
      <w:divBdr>
        <w:top w:val="none" w:sz="0" w:space="0" w:color="auto"/>
        <w:left w:val="none" w:sz="0" w:space="0" w:color="auto"/>
        <w:bottom w:val="none" w:sz="0" w:space="0" w:color="auto"/>
        <w:right w:val="none" w:sz="0" w:space="0" w:color="auto"/>
      </w:divBdr>
    </w:div>
    <w:div w:id="1767073097">
      <w:bodyDiv w:val="1"/>
      <w:marLeft w:val="0"/>
      <w:marRight w:val="0"/>
      <w:marTop w:val="0"/>
      <w:marBottom w:val="0"/>
      <w:divBdr>
        <w:top w:val="none" w:sz="0" w:space="0" w:color="auto"/>
        <w:left w:val="none" w:sz="0" w:space="0" w:color="auto"/>
        <w:bottom w:val="none" w:sz="0" w:space="0" w:color="auto"/>
        <w:right w:val="none" w:sz="0" w:space="0" w:color="auto"/>
      </w:divBdr>
    </w:div>
    <w:div w:id="1782188830">
      <w:bodyDiv w:val="1"/>
      <w:marLeft w:val="0"/>
      <w:marRight w:val="0"/>
      <w:marTop w:val="0"/>
      <w:marBottom w:val="0"/>
      <w:divBdr>
        <w:top w:val="none" w:sz="0" w:space="0" w:color="auto"/>
        <w:left w:val="none" w:sz="0" w:space="0" w:color="auto"/>
        <w:bottom w:val="none" w:sz="0" w:space="0" w:color="auto"/>
        <w:right w:val="none" w:sz="0" w:space="0" w:color="auto"/>
      </w:divBdr>
    </w:div>
    <w:div w:id="1804422579">
      <w:bodyDiv w:val="1"/>
      <w:marLeft w:val="0"/>
      <w:marRight w:val="0"/>
      <w:marTop w:val="0"/>
      <w:marBottom w:val="0"/>
      <w:divBdr>
        <w:top w:val="none" w:sz="0" w:space="0" w:color="auto"/>
        <w:left w:val="none" w:sz="0" w:space="0" w:color="auto"/>
        <w:bottom w:val="none" w:sz="0" w:space="0" w:color="auto"/>
        <w:right w:val="none" w:sz="0" w:space="0" w:color="auto"/>
      </w:divBdr>
    </w:div>
    <w:div w:id="1858036635">
      <w:bodyDiv w:val="1"/>
      <w:marLeft w:val="0"/>
      <w:marRight w:val="0"/>
      <w:marTop w:val="0"/>
      <w:marBottom w:val="0"/>
      <w:divBdr>
        <w:top w:val="none" w:sz="0" w:space="0" w:color="auto"/>
        <w:left w:val="none" w:sz="0" w:space="0" w:color="auto"/>
        <w:bottom w:val="none" w:sz="0" w:space="0" w:color="auto"/>
        <w:right w:val="none" w:sz="0" w:space="0" w:color="auto"/>
      </w:divBdr>
    </w:div>
    <w:div w:id="1863594110">
      <w:bodyDiv w:val="1"/>
      <w:marLeft w:val="0"/>
      <w:marRight w:val="0"/>
      <w:marTop w:val="0"/>
      <w:marBottom w:val="0"/>
      <w:divBdr>
        <w:top w:val="none" w:sz="0" w:space="0" w:color="auto"/>
        <w:left w:val="none" w:sz="0" w:space="0" w:color="auto"/>
        <w:bottom w:val="none" w:sz="0" w:space="0" w:color="auto"/>
        <w:right w:val="none" w:sz="0" w:space="0" w:color="auto"/>
      </w:divBdr>
    </w:div>
    <w:div w:id="1891380960">
      <w:bodyDiv w:val="1"/>
      <w:marLeft w:val="0"/>
      <w:marRight w:val="0"/>
      <w:marTop w:val="0"/>
      <w:marBottom w:val="0"/>
      <w:divBdr>
        <w:top w:val="none" w:sz="0" w:space="0" w:color="auto"/>
        <w:left w:val="none" w:sz="0" w:space="0" w:color="auto"/>
        <w:bottom w:val="none" w:sz="0" w:space="0" w:color="auto"/>
        <w:right w:val="none" w:sz="0" w:space="0" w:color="auto"/>
      </w:divBdr>
    </w:div>
    <w:div w:id="1902520062">
      <w:bodyDiv w:val="1"/>
      <w:marLeft w:val="0"/>
      <w:marRight w:val="0"/>
      <w:marTop w:val="0"/>
      <w:marBottom w:val="0"/>
      <w:divBdr>
        <w:top w:val="none" w:sz="0" w:space="0" w:color="auto"/>
        <w:left w:val="none" w:sz="0" w:space="0" w:color="auto"/>
        <w:bottom w:val="none" w:sz="0" w:space="0" w:color="auto"/>
        <w:right w:val="none" w:sz="0" w:space="0" w:color="auto"/>
      </w:divBdr>
    </w:div>
    <w:div w:id="1970240343">
      <w:bodyDiv w:val="1"/>
      <w:marLeft w:val="0"/>
      <w:marRight w:val="0"/>
      <w:marTop w:val="0"/>
      <w:marBottom w:val="0"/>
      <w:divBdr>
        <w:top w:val="none" w:sz="0" w:space="0" w:color="auto"/>
        <w:left w:val="none" w:sz="0" w:space="0" w:color="auto"/>
        <w:bottom w:val="none" w:sz="0" w:space="0" w:color="auto"/>
        <w:right w:val="none" w:sz="0" w:space="0" w:color="auto"/>
      </w:divBdr>
    </w:div>
    <w:div w:id="1973250410">
      <w:bodyDiv w:val="1"/>
      <w:marLeft w:val="0"/>
      <w:marRight w:val="0"/>
      <w:marTop w:val="0"/>
      <w:marBottom w:val="0"/>
      <w:divBdr>
        <w:top w:val="none" w:sz="0" w:space="0" w:color="auto"/>
        <w:left w:val="none" w:sz="0" w:space="0" w:color="auto"/>
        <w:bottom w:val="none" w:sz="0" w:space="0" w:color="auto"/>
        <w:right w:val="none" w:sz="0" w:space="0" w:color="auto"/>
      </w:divBdr>
    </w:div>
    <w:div w:id="1991858860">
      <w:bodyDiv w:val="1"/>
      <w:marLeft w:val="0"/>
      <w:marRight w:val="0"/>
      <w:marTop w:val="0"/>
      <w:marBottom w:val="0"/>
      <w:divBdr>
        <w:top w:val="none" w:sz="0" w:space="0" w:color="auto"/>
        <w:left w:val="none" w:sz="0" w:space="0" w:color="auto"/>
        <w:bottom w:val="none" w:sz="0" w:space="0" w:color="auto"/>
        <w:right w:val="none" w:sz="0" w:space="0" w:color="auto"/>
      </w:divBdr>
    </w:div>
    <w:div w:id="2032562201">
      <w:bodyDiv w:val="1"/>
      <w:marLeft w:val="0"/>
      <w:marRight w:val="0"/>
      <w:marTop w:val="0"/>
      <w:marBottom w:val="0"/>
      <w:divBdr>
        <w:top w:val="none" w:sz="0" w:space="0" w:color="auto"/>
        <w:left w:val="none" w:sz="0" w:space="0" w:color="auto"/>
        <w:bottom w:val="none" w:sz="0" w:space="0" w:color="auto"/>
        <w:right w:val="none" w:sz="0" w:space="0" w:color="auto"/>
      </w:divBdr>
    </w:div>
    <w:div w:id="2082369087">
      <w:bodyDiv w:val="1"/>
      <w:marLeft w:val="0"/>
      <w:marRight w:val="0"/>
      <w:marTop w:val="0"/>
      <w:marBottom w:val="0"/>
      <w:divBdr>
        <w:top w:val="none" w:sz="0" w:space="0" w:color="auto"/>
        <w:left w:val="none" w:sz="0" w:space="0" w:color="auto"/>
        <w:bottom w:val="none" w:sz="0" w:space="0" w:color="auto"/>
        <w:right w:val="none" w:sz="0" w:space="0" w:color="auto"/>
      </w:divBdr>
    </w:div>
    <w:div w:id="2108381215">
      <w:bodyDiv w:val="1"/>
      <w:marLeft w:val="0"/>
      <w:marRight w:val="0"/>
      <w:marTop w:val="0"/>
      <w:marBottom w:val="0"/>
      <w:divBdr>
        <w:top w:val="none" w:sz="0" w:space="0" w:color="auto"/>
        <w:left w:val="none" w:sz="0" w:space="0" w:color="auto"/>
        <w:bottom w:val="none" w:sz="0" w:space="0" w:color="auto"/>
        <w:right w:val="none" w:sz="0" w:space="0" w:color="auto"/>
      </w:divBdr>
    </w:div>
    <w:div w:id="2129271362">
      <w:bodyDiv w:val="1"/>
      <w:marLeft w:val="0"/>
      <w:marRight w:val="0"/>
      <w:marTop w:val="0"/>
      <w:marBottom w:val="0"/>
      <w:divBdr>
        <w:top w:val="none" w:sz="0" w:space="0" w:color="auto"/>
        <w:left w:val="none" w:sz="0" w:space="0" w:color="auto"/>
        <w:bottom w:val="none" w:sz="0" w:space="0" w:color="auto"/>
        <w:right w:val="none" w:sz="0" w:space="0" w:color="auto"/>
      </w:divBdr>
      <w:divsChild>
        <w:div w:id="581766911">
          <w:marLeft w:val="0"/>
          <w:marRight w:val="0"/>
          <w:marTop w:val="0"/>
          <w:marBottom w:val="0"/>
          <w:divBdr>
            <w:top w:val="none" w:sz="0" w:space="0" w:color="auto"/>
            <w:left w:val="none" w:sz="0" w:space="0" w:color="auto"/>
            <w:bottom w:val="none" w:sz="0" w:space="0" w:color="auto"/>
            <w:right w:val="none" w:sz="0" w:space="0" w:color="auto"/>
          </w:divBdr>
          <w:divsChild>
            <w:div w:id="1569268255">
              <w:marLeft w:val="0"/>
              <w:marRight w:val="0"/>
              <w:marTop w:val="0"/>
              <w:marBottom w:val="0"/>
              <w:divBdr>
                <w:top w:val="none" w:sz="0" w:space="0" w:color="auto"/>
                <w:left w:val="none" w:sz="0" w:space="0" w:color="auto"/>
                <w:bottom w:val="none" w:sz="0" w:space="0" w:color="auto"/>
                <w:right w:val="none" w:sz="0" w:space="0" w:color="auto"/>
              </w:divBdr>
            </w:div>
          </w:divsChild>
        </w:div>
        <w:div w:id="1644888433">
          <w:marLeft w:val="0"/>
          <w:marRight w:val="0"/>
          <w:marTop w:val="0"/>
          <w:marBottom w:val="0"/>
          <w:divBdr>
            <w:top w:val="none" w:sz="0" w:space="0" w:color="auto"/>
            <w:left w:val="none" w:sz="0" w:space="0" w:color="auto"/>
            <w:bottom w:val="none" w:sz="0" w:space="0" w:color="auto"/>
            <w:right w:val="none" w:sz="0" w:space="0" w:color="auto"/>
          </w:divBdr>
        </w:div>
        <w:div w:id="1454135315">
          <w:marLeft w:val="0"/>
          <w:marRight w:val="0"/>
          <w:marTop w:val="0"/>
          <w:marBottom w:val="0"/>
          <w:divBdr>
            <w:top w:val="none" w:sz="0" w:space="0" w:color="auto"/>
            <w:left w:val="none" w:sz="0" w:space="0" w:color="auto"/>
            <w:bottom w:val="none" w:sz="0" w:space="0" w:color="auto"/>
            <w:right w:val="none" w:sz="0" w:space="0" w:color="auto"/>
          </w:divBdr>
          <w:divsChild>
            <w:div w:id="1294486285">
              <w:marLeft w:val="0"/>
              <w:marRight w:val="0"/>
              <w:marTop w:val="0"/>
              <w:marBottom w:val="0"/>
              <w:divBdr>
                <w:top w:val="none" w:sz="0" w:space="0" w:color="auto"/>
                <w:left w:val="none" w:sz="0" w:space="0" w:color="auto"/>
                <w:bottom w:val="none" w:sz="0" w:space="0" w:color="auto"/>
                <w:right w:val="none" w:sz="0" w:space="0" w:color="auto"/>
              </w:divBdr>
            </w:div>
          </w:divsChild>
        </w:div>
        <w:div w:id="240993897">
          <w:marLeft w:val="0"/>
          <w:marRight w:val="0"/>
          <w:marTop w:val="0"/>
          <w:marBottom w:val="0"/>
          <w:divBdr>
            <w:top w:val="none" w:sz="0" w:space="0" w:color="auto"/>
            <w:left w:val="none" w:sz="0" w:space="0" w:color="auto"/>
            <w:bottom w:val="none" w:sz="0" w:space="0" w:color="auto"/>
            <w:right w:val="none" w:sz="0" w:space="0" w:color="auto"/>
          </w:divBdr>
          <w:divsChild>
            <w:div w:id="2106918956">
              <w:marLeft w:val="270"/>
              <w:marRight w:val="0"/>
              <w:marTop w:val="0"/>
              <w:marBottom w:val="0"/>
              <w:divBdr>
                <w:top w:val="none" w:sz="0" w:space="0" w:color="auto"/>
                <w:left w:val="none" w:sz="0" w:space="0" w:color="auto"/>
                <w:bottom w:val="none" w:sz="0" w:space="0" w:color="auto"/>
                <w:right w:val="none" w:sz="0" w:space="0" w:color="auto"/>
              </w:divBdr>
            </w:div>
          </w:divsChild>
        </w:div>
        <w:div w:id="719521974">
          <w:marLeft w:val="0"/>
          <w:marRight w:val="0"/>
          <w:marTop w:val="0"/>
          <w:marBottom w:val="0"/>
          <w:divBdr>
            <w:top w:val="none" w:sz="0" w:space="0" w:color="auto"/>
            <w:left w:val="none" w:sz="0" w:space="0" w:color="auto"/>
            <w:bottom w:val="none" w:sz="0" w:space="0" w:color="auto"/>
            <w:right w:val="none" w:sz="0" w:space="0" w:color="auto"/>
          </w:divBdr>
          <w:divsChild>
            <w:div w:id="1041442233">
              <w:marLeft w:val="270"/>
              <w:marRight w:val="0"/>
              <w:marTop w:val="0"/>
              <w:marBottom w:val="0"/>
              <w:divBdr>
                <w:top w:val="none" w:sz="0" w:space="0" w:color="auto"/>
                <w:left w:val="none" w:sz="0" w:space="0" w:color="auto"/>
                <w:bottom w:val="none" w:sz="0" w:space="0" w:color="auto"/>
                <w:right w:val="none" w:sz="0" w:space="0" w:color="auto"/>
              </w:divBdr>
            </w:div>
          </w:divsChild>
        </w:div>
        <w:div w:id="1442873132">
          <w:marLeft w:val="0"/>
          <w:marRight w:val="0"/>
          <w:marTop w:val="0"/>
          <w:marBottom w:val="0"/>
          <w:divBdr>
            <w:top w:val="none" w:sz="0" w:space="0" w:color="auto"/>
            <w:left w:val="none" w:sz="0" w:space="0" w:color="auto"/>
            <w:bottom w:val="none" w:sz="0" w:space="0" w:color="auto"/>
            <w:right w:val="none" w:sz="0" w:space="0" w:color="auto"/>
          </w:divBdr>
          <w:divsChild>
            <w:div w:id="1399745072">
              <w:marLeft w:val="270"/>
              <w:marRight w:val="0"/>
              <w:marTop w:val="0"/>
              <w:marBottom w:val="0"/>
              <w:divBdr>
                <w:top w:val="none" w:sz="0" w:space="0" w:color="auto"/>
                <w:left w:val="none" w:sz="0" w:space="0" w:color="auto"/>
                <w:bottom w:val="none" w:sz="0" w:space="0" w:color="auto"/>
                <w:right w:val="none" w:sz="0" w:space="0" w:color="auto"/>
              </w:divBdr>
            </w:div>
          </w:divsChild>
        </w:div>
        <w:div w:id="662200792">
          <w:marLeft w:val="0"/>
          <w:marRight w:val="0"/>
          <w:marTop w:val="0"/>
          <w:marBottom w:val="0"/>
          <w:divBdr>
            <w:top w:val="none" w:sz="0" w:space="0" w:color="auto"/>
            <w:left w:val="none" w:sz="0" w:space="0" w:color="auto"/>
            <w:bottom w:val="none" w:sz="0" w:space="0" w:color="auto"/>
            <w:right w:val="none" w:sz="0" w:space="0" w:color="auto"/>
          </w:divBdr>
          <w:divsChild>
            <w:div w:id="1474761730">
              <w:marLeft w:val="270"/>
              <w:marRight w:val="0"/>
              <w:marTop w:val="0"/>
              <w:marBottom w:val="0"/>
              <w:divBdr>
                <w:top w:val="none" w:sz="0" w:space="0" w:color="auto"/>
                <w:left w:val="none" w:sz="0" w:space="0" w:color="auto"/>
                <w:bottom w:val="none" w:sz="0" w:space="0" w:color="auto"/>
                <w:right w:val="none" w:sz="0" w:space="0" w:color="auto"/>
              </w:divBdr>
            </w:div>
          </w:divsChild>
        </w:div>
        <w:div w:id="835074056">
          <w:marLeft w:val="0"/>
          <w:marRight w:val="0"/>
          <w:marTop w:val="0"/>
          <w:marBottom w:val="0"/>
          <w:divBdr>
            <w:top w:val="none" w:sz="0" w:space="0" w:color="auto"/>
            <w:left w:val="none" w:sz="0" w:space="0" w:color="auto"/>
            <w:bottom w:val="none" w:sz="0" w:space="0" w:color="auto"/>
            <w:right w:val="none" w:sz="0" w:space="0" w:color="auto"/>
          </w:divBdr>
          <w:divsChild>
            <w:div w:id="509756939">
              <w:marLeft w:val="270"/>
              <w:marRight w:val="0"/>
              <w:marTop w:val="0"/>
              <w:marBottom w:val="0"/>
              <w:divBdr>
                <w:top w:val="none" w:sz="0" w:space="0" w:color="auto"/>
                <w:left w:val="none" w:sz="0" w:space="0" w:color="auto"/>
                <w:bottom w:val="none" w:sz="0" w:space="0" w:color="auto"/>
                <w:right w:val="none" w:sz="0" w:space="0" w:color="auto"/>
              </w:divBdr>
            </w:div>
          </w:divsChild>
        </w:div>
        <w:div w:id="166016791">
          <w:marLeft w:val="0"/>
          <w:marRight w:val="0"/>
          <w:marTop w:val="0"/>
          <w:marBottom w:val="0"/>
          <w:divBdr>
            <w:top w:val="none" w:sz="0" w:space="0" w:color="auto"/>
            <w:left w:val="none" w:sz="0" w:space="0" w:color="auto"/>
            <w:bottom w:val="none" w:sz="0" w:space="0" w:color="auto"/>
            <w:right w:val="none" w:sz="0" w:space="0" w:color="auto"/>
          </w:divBdr>
          <w:divsChild>
            <w:div w:id="603877254">
              <w:marLeft w:val="270"/>
              <w:marRight w:val="0"/>
              <w:marTop w:val="0"/>
              <w:marBottom w:val="0"/>
              <w:divBdr>
                <w:top w:val="none" w:sz="0" w:space="0" w:color="auto"/>
                <w:left w:val="none" w:sz="0" w:space="0" w:color="auto"/>
                <w:bottom w:val="none" w:sz="0" w:space="0" w:color="auto"/>
                <w:right w:val="none" w:sz="0" w:space="0" w:color="auto"/>
              </w:divBdr>
            </w:div>
          </w:divsChild>
        </w:div>
        <w:div w:id="336075698">
          <w:marLeft w:val="0"/>
          <w:marRight w:val="0"/>
          <w:marTop w:val="0"/>
          <w:marBottom w:val="0"/>
          <w:divBdr>
            <w:top w:val="none" w:sz="0" w:space="0" w:color="auto"/>
            <w:left w:val="none" w:sz="0" w:space="0" w:color="auto"/>
            <w:bottom w:val="none" w:sz="0" w:space="0" w:color="auto"/>
            <w:right w:val="none" w:sz="0" w:space="0" w:color="auto"/>
          </w:divBdr>
          <w:divsChild>
            <w:div w:id="1214854442">
              <w:marLeft w:val="270"/>
              <w:marRight w:val="0"/>
              <w:marTop w:val="0"/>
              <w:marBottom w:val="0"/>
              <w:divBdr>
                <w:top w:val="none" w:sz="0" w:space="0" w:color="auto"/>
                <w:left w:val="none" w:sz="0" w:space="0" w:color="auto"/>
                <w:bottom w:val="none" w:sz="0" w:space="0" w:color="auto"/>
                <w:right w:val="none" w:sz="0" w:space="0" w:color="auto"/>
              </w:divBdr>
            </w:div>
          </w:divsChild>
        </w:div>
        <w:div w:id="913514754">
          <w:marLeft w:val="0"/>
          <w:marRight w:val="0"/>
          <w:marTop w:val="0"/>
          <w:marBottom w:val="0"/>
          <w:divBdr>
            <w:top w:val="none" w:sz="0" w:space="0" w:color="auto"/>
            <w:left w:val="none" w:sz="0" w:space="0" w:color="auto"/>
            <w:bottom w:val="none" w:sz="0" w:space="0" w:color="auto"/>
            <w:right w:val="none" w:sz="0" w:space="0" w:color="auto"/>
          </w:divBdr>
          <w:divsChild>
            <w:div w:id="517239994">
              <w:marLeft w:val="0"/>
              <w:marRight w:val="0"/>
              <w:marTop w:val="0"/>
              <w:marBottom w:val="0"/>
              <w:divBdr>
                <w:top w:val="none" w:sz="0" w:space="0" w:color="auto"/>
                <w:left w:val="none" w:sz="0" w:space="0" w:color="auto"/>
                <w:bottom w:val="none" w:sz="0" w:space="0" w:color="auto"/>
                <w:right w:val="none" w:sz="0" w:space="0" w:color="auto"/>
              </w:divBdr>
            </w:div>
          </w:divsChild>
        </w:div>
        <w:div w:id="635647174">
          <w:marLeft w:val="0"/>
          <w:marRight w:val="0"/>
          <w:marTop w:val="0"/>
          <w:marBottom w:val="0"/>
          <w:divBdr>
            <w:top w:val="none" w:sz="0" w:space="0" w:color="auto"/>
            <w:left w:val="none" w:sz="0" w:space="0" w:color="auto"/>
            <w:bottom w:val="none" w:sz="0" w:space="0" w:color="auto"/>
            <w:right w:val="none" w:sz="0" w:space="0" w:color="auto"/>
          </w:divBdr>
          <w:divsChild>
            <w:div w:id="751047125">
              <w:marLeft w:val="270"/>
              <w:marRight w:val="0"/>
              <w:marTop w:val="0"/>
              <w:marBottom w:val="0"/>
              <w:divBdr>
                <w:top w:val="none" w:sz="0" w:space="0" w:color="auto"/>
                <w:left w:val="none" w:sz="0" w:space="0" w:color="auto"/>
                <w:bottom w:val="none" w:sz="0" w:space="0" w:color="auto"/>
                <w:right w:val="none" w:sz="0" w:space="0" w:color="auto"/>
              </w:divBdr>
            </w:div>
          </w:divsChild>
        </w:div>
        <w:div w:id="1147743644">
          <w:marLeft w:val="0"/>
          <w:marRight w:val="0"/>
          <w:marTop w:val="0"/>
          <w:marBottom w:val="0"/>
          <w:divBdr>
            <w:top w:val="none" w:sz="0" w:space="0" w:color="auto"/>
            <w:left w:val="none" w:sz="0" w:space="0" w:color="auto"/>
            <w:bottom w:val="none" w:sz="0" w:space="0" w:color="auto"/>
            <w:right w:val="none" w:sz="0" w:space="0" w:color="auto"/>
          </w:divBdr>
          <w:divsChild>
            <w:div w:id="401492939">
              <w:marLeft w:val="270"/>
              <w:marRight w:val="0"/>
              <w:marTop w:val="0"/>
              <w:marBottom w:val="0"/>
              <w:divBdr>
                <w:top w:val="none" w:sz="0" w:space="0" w:color="auto"/>
                <w:left w:val="none" w:sz="0" w:space="0" w:color="auto"/>
                <w:bottom w:val="none" w:sz="0" w:space="0" w:color="auto"/>
                <w:right w:val="none" w:sz="0" w:space="0" w:color="auto"/>
              </w:divBdr>
            </w:div>
          </w:divsChild>
        </w:div>
        <w:div w:id="945844157">
          <w:marLeft w:val="0"/>
          <w:marRight w:val="0"/>
          <w:marTop w:val="0"/>
          <w:marBottom w:val="0"/>
          <w:divBdr>
            <w:top w:val="none" w:sz="0" w:space="0" w:color="auto"/>
            <w:left w:val="none" w:sz="0" w:space="0" w:color="auto"/>
            <w:bottom w:val="none" w:sz="0" w:space="0" w:color="auto"/>
            <w:right w:val="none" w:sz="0" w:space="0" w:color="auto"/>
          </w:divBdr>
          <w:divsChild>
            <w:div w:id="966354929">
              <w:marLeft w:val="270"/>
              <w:marRight w:val="0"/>
              <w:marTop w:val="0"/>
              <w:marBottom w:val="0"/>
              <w:divBdr>
                <w:top w:val="none" w:sz="0" w:space="0" w:color="auto"/>
                <w:left w:val="none" w:sz="0" w:space="0" w:color="auto"/>
                <w:bottom w:val="none" w:sz="0" w:space="0" w:color="auto"/>
                <w:right w:val="none" w:sz="0" w:space="0" w:color="auto"/>
              </w:divBdr>
            </w:div>
          </w:divsChild>
        </w:div>
        <w:div w:id="1635482364">
          <w:marLeft w:val="0"/>
          <w:marRight w:val="0"/>
          <w:marTop w:val="0"/>
          <w:marBottom w:val="0"/>
          <w:divBdr>
            <w:top w:val="none" w:sz="0" w:space="0" w:color="auto"/>
            <w:left w:val="none" w:sz="0" w:space="0" w:color="auto"/>
            <w:bottom w:val="none" w:sz="0" w:space="0" w:color="auto"/>
            <w:right w:val="none" w:sz="0" w:space="0" w:color="auto"/>
          </w:divBdr>
          <w:divsChild>
            <w:div w:id="153882227">
              <w:marLeft w:val="270"/>
              <w:marRight w:val="0"/>
              <w:marTop w:val="0"/>
              <w:marBottom w:val="0"/>
              <w:divBdr>
                <w:top w:val="none" w:sz="0" w:space="0" w:color="auto"/>
                <w:left w:val="none" w:sz="0" w:space="0" w:color="auto"/>
                <w:bottom w:val="none" w:sz="0" w:space="0" w:color="auto"/>
                <w:right w:val="none" w:sz="0" w:space="0" w:color="auto"/>
              </w:divBdr>
            </w:div>
          </w:divsChild>
        </w:div>
        <w:div w:id="1953392744">
          <w:marLeft w:val="0"/>
          <w:marRight w:val="0"/>
          <w:marTop w:val="0"/>
          <w:marBottom w:val="0"/>
          <w:divBdr>
            <w:top w:val="none" w:sz="0" w:space="0" w:color="auto"/>
            <w:left w:val="none" w:sz="0" w:space="0" w:color="auto"/>
            <w:bottom w:val="none" w:sz="0" w:space="0" w:color="auto"/>
            <w:right w:val="none" w:sz="0" w:space="0" w:color="auto"/>
          </w:divBdr>
          <w:divsChild>
            <w:div w:id="610745081">
              <w:marLeft w:val="27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diagramColors" Target="diagrams/colors1.xml"/><Relationship Id="rId26" Type="http://schemas.openxmlformats.org/officeDocument/2006/relationships/hyperlink" Target="https://www.cdc.gov/coronavirus/2019-" TargetMode="External"/><Relationship Id="rId3" Type="http://schemas.openxmlformats.org/officeDocument/2006/relationships/customXml" Target="../customXml/item3.xml"/><Relationship Id="rId21" Type="http://schemas.openxmlformats.org/officeDocument/2006/relationships/image" Target="media/image4.emf"/><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diagramQuickStyle" Target="diagrams/quickStyle1.xml"/><Relationship Id="rId25" Type="http://schemas.openxmlformats.org/officeDocument/2006/relationships/hyperlink" Target="https://www.epa.gov/pesticide-registration/list-n-disinfectants-use-against-sars-cov-2" TargetMode="External"/><Relationship Id="rId2" Type="http://schemas.openxmlformats.org/officeDocument/2006/relationships/customXml" Target="../customXml/item2.xml"/><Relationship Id="rId16" Type="http://schemas.openxmlformats.org/officeDocument/2006/relationships/diagramLayout" Target="diagrams/layout1.xml"/><Relationship Id="rId20" Type="http://schemas.openxmlformats.org/officeDocument/2006/relationships/image" Target="media/image3.emf"/><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whitehouse.gov/openingamerica/" TargetMode="External"/><Relationship Id="rId5" Type="http://schemas.openxmlformats.org/officeDocument/2006/relationships/customXml" Target="../customXml/item5.xml"/><Relationship Id="rId15" Type="http://schemas.openxmlformats.org/officeDocument/2006/relationships/diagramData" Target="diagrams/data1.xml"/><Relationship Id="rId23" Type="http://schemas.openxmlformats.org/officeDocument/2006/relationships/hyperlink" Target="https://www.coronavirus.gov/" TargetMode="External"/><Relationship Id="rId28" Type="http://schemas.openxmlformats.org/officeDocument/2006/relationships/footer" Target="footer2.xml"/><Relationship Id="rId10" Type="http://schemas.openxmlformats.org/officeDocument/2006/relationships/webSettings" Target="webSettings.xml"/><Relationship Id="rId19" Type="http://schemas.microsoft.com/office/2007/relationships/diagramDrawing" Target="diagrams/drawing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image" Target="media/image5.jpeg"/><Relationship Id="rId27" Type="http://schemas.openxmlformats.org/officeDocument/2006/relationships/footer" Target="footer1.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D:\Users\proca\AppData\Roaming\Microsoft\Templates\Student_report.dotx" TargetMode="External"/></Relationships>
</file>

<file path=word/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007B331-E094-497B-B685-343785ADDAFF}" type="doc">
      <dgm:prSet loTypeId="urn:microsoft.com/office/officeart/2005/8/layout/venn3" loCatId="relationship" qsTypeId="urn:microsoft.com/office/officeart/2005/8/quickstyle/simple2" qsCatId="simple" csTypeId="urn:microsoft.com/office/officeart/2005/8/colors/colorful5" csCatId="colorful" phldr="1"/>
      <dgm:spPr/>
      <dgm:t>
        <a:bodyPr/>
        <a:lstStyle/>
        <a:p>
          <a:endParaRPr lang="en-US"/>
        </a:p>
      </dgm:t>
    </dgm:pt>
    <dgm:pt modelId="{B3D643B9-FA5D-4240-BB6A-D32BA780B2A0}">
      <dgm:prSet phldrT="[Text]" custT="1"/>
      <dgm:spPr/>
      <dgm:t>
        <a:bodyPr/>
        <a:lstStyle/>
        <a:p>
          <a:r>
            <a:rPr lang="en-US" sz="2000">
              <a:latin typeface="Arial" pitchFamily="34" charset="0"/>
              <a:cs typeface="Arial" pitchFamily="34" charset="0"/>
            </a:rPr>
            <a:t>COVID</a:t>
          </a:r>
        </a:p>
      </dgm:t>
    </dgm:pt>
    <dgm:pt modelId="{39E9B0C2-C203-4ABE-A32B-ED1F9ECECF8B}" type="parTrans" cxnId="{130C5D2C-9903-46F2-851C-B3DD4A34BBEE}">
      <dgm:prSet/>
      <dgm:spPr/>
      <dgm:t>
        <a:bodyPr/>
        <a:lstStyle/>
        <a:p>
          <a:endParaRPr lang="en-US"/>
        </a:p>
      </dgm:t>
    </dgm:pt>
    <dgm:pt modelId="{BD62E855-A8B1-454D-818A-8BD281654F2C}" type="sibTrans" cxnId="{130C5D2C-9903-46F2-851C-B3DD4A34BBEE}">
      <dgm:prSet/>
      <dgm:spPr/>
      <dgm:t>
        <a:bodyPr/>
        <a:lstStyle/>
        <a:p>
          <a:endParaRPr lang="en-US"/>
        </a:p>
      </dgm:t>
    </dgm:pt>
    <dgm:pt modelId="{79966127-8EBA-4CF9-9EFB-1D733B88F196}">
      <dgm:prSet phldrT="[Text]" custT="1"/>
      <dgm:spPr/>
      <dgm:t>
        <a:bodyPr/>
        <a:lstStyle/>
        <a:p>
          <a:r>
            <a:rPr lang="en-US" sz="2000">
              <a:latin typeface="Arial" pitchFamily="34" charset="0"/>
              <a:cs typeface="Arial" pitchFamily="34" charset="0"/>
            </a:rPr>
            <a:t>19</a:t>
          </a:r>
        </a:p>
      </dgm:t>
    </dgm:pt>
    <dgm:pt modelId="{C45B499D-BE4E-482D-8A4A-AC94C6DE763F}" type="parTrans" cxnId="{A8F0CE55-719F-491E-B409-B7AFD3513D0B}">
      <dgm:prSet/>
      <dgm:spPr/>
      <dgm:t>
        <a:bodyPr/>
        <a:lstStyle/>
        <a:p>
          <a:endParaRPr lang="en-US"/>
        </a:p>
      </dgm:t>
    </dgm:pt>
    <dgm:pt modelId="{90FB5F8D-9067-440E-A51B-9EF675B7E347}" type="sibTrans" cxnId="{A8F0CE55-719F-491E-B409-B7AFD3513D0B}">
      <dgm:prSet/>
      <dgm:spPr/>
      <dgm:t>
        <a:bodyPr/>
        <a:lstStyle/>
        <a:p>
          <a:endParaRPr lang="en-US"/>
        </a:p>
      </dgm:t>
    </dgm:pt>
    <dgm:pt modelId="{3CDD9091-2EBA-4CDC-8F9A-19FFF12AF4BB}">
      <dgm:prSet phldrT="[Text]" custT="1"/>
      <dgm:spPr/>
      <dgm:t>
        <a:bodyPr/>
        <a:lstStyle/>
        <a:p>
          <a:pPr algn="ctr"/>
          <a:r>
            <a:rPr lang="en-US" sz="2000">
              <a:latin typeface="Arial" pitchFamily="34" charset="0"/>
              <a:cs typeface="Arial" pitchFamily="34" charset="0"/>
            </a:rPr>
            <a:t>FREE</a:t>
          </a:r>
        </a:p>
      </dgm:t>
    </dgm:pt>
    <dgm:pt modelId="{3939E1F9-E251-49CD-A7AE-B0F15076E617}" type="parTrans" cxnId="{42F0897E-AC24-45F2-A1A8-33C46E2411DE}">
      <dgm:prSet/>
      <dgm:spPr/>
      <dgm:t>
        <a:bodyPr/>
        <a:lstStyle/>
        <a:p>
          <a:endParaRPr lang="en-US"/>
        </a:p>
      </dgm:t>
    </dgm:pt>
    <dgm:pt modelId="{D22FD3F9-B72B-406C-91C7-8103B142B145}" type="sibTrans" cxnId="{42F0897E-AC24-45F2-A1A8-33C46E2411DE}">
      <dgm:prSet/>
      <dgm:spPr/>
      <dgm:t>
        <a:bodyPr/>
        <a:lstStyle/>
        <a:p>
          <a:endParaRPr lang="en-US"/>
        </a:p>
      </dgm:t>
    </dgm:pt>
    <dgm:pt modelId="{E522AE80-4638-408F-8633-192E816CE734}" type="pres">
      <dgm:prSet presAssocID="{9007B331-E094-497B-B685-343785ADDAFF}" presName="Name0" presStyleCnt="0">
        <dgm:presLayoutVars>
          <dgm:dir/>
          <dgm:resizeHandles val="exact"/>
        </dgm:presLayoutVars>
      </dgm:prSet>
      <dgm:spPr/>
    </dgm:pt>
    <dgm:pt modelId="{63937C9C-9F14-434A-9BAF-85D5D5AB61F2}" type="pres">
      <dgm:prSet presAssocID="{B3D643B9-FA5D-4240-BB6A-D32BA780B2A0}" presName="Name5" presStyleLbl="vennNode1" presStyleIdx="0" presStyleCnt="3" custLinFactNeighborX="-572" custLinFactNeighborY="-8255">
        <dgm:presLayoutVars>
          <dgm:bulletEnabled val="1"/>
        </dgm:presLayoutVars>
      </dgm:prSet>
      <dgm:spPr/>
    </dgm:pt>
    <dgm:pt modelId="{BEE22975-460A-4562-B943-3AE12EDD2A97}" type="pres">
      <dgm:prSet presAssocID="{BD62E855-A8B1-454D-818A-8BD281654F2C}" presName="space" presStyleCnt="0"/>
      <dgm:spPr/>
    </dgm:pt>
    <dgm:pt modelId="{C33A5907-F0FD-4DB3-91DC-A0EB256249E9}" type="pres">
      <dgm:prSet presAssocID="{79966127-8EBA-4CF9-9EFB-1D733B88F196}" presName="Name5" presStyleLbl="vennNode1" presStyleIdx="1" presStyleCnt="3" custLinFactNeighborY="-5896">
        <dgm:presLayoutVars>
          <dgm:bulletEnabled val="1"/>
        </dgm:presLayoutVars>
      </dgm:prSet>
      <dgm:spPr/>
    </dgm:pt>
    <dgm:pt modelId="{1EB798F2-B6AF-4939-8D0F-59854C6451CE}" type="pres">
      <dgm:prSet presAssocID="{90FB5F8D-9067-440E-A51B-9EF675B7E347}" presName="space" presStyleCnt="0"/>
      <dgm:spPr/>
    </dgm:pt>
    <dgm:pt modelId="{B870F6EA-4AA7-4B06-94DC-03C463281F9E}" type="pres">
      <dgm:prSet presAssocID="{3CDD9091-2EBA-4CDC-8F9A-19FFF12AF4BB}" presName="Name5" presStyleLbl="vennNode1" presStyleIdx="2" presStyleCnt="3" custLinFactNeighborX="572" custLinFactNeighborY="-7710">
        <dgm:presLayoutVars>
          <dgm:bulletEnabled val="1"/>
        </dgm:presLayoutVars>
      </dgm:prSet>
      <dgm:spPr/>
    </dgm:pt>
  </dgm:ptLst>
  <dgm:cxnLst>
    <dgm:cxn modelId="{2988A420-A713-403A-BE0C-F0F78E0A6E39}" type="presOf" srcId="{9007B331-E094-497B-B685-343785ADDAFF}" destId="{E522AE80-4638-408F-8633-192E816CE734}" srcOrd="0" destOrd="0" presId="urn:microsoft.com/office/officeart/2005/8/layout/venn3"/>
    <dgm:cxn modelId="{130C5D2C-9903-46F2-851C-B3DD4A34BBEE}" srcId="{9007B331-E094-497B-B685-343785ADDAFF}" destId="{B3D643B9-FA5D-4240-BB6A-D32BA780B2A0}" srcOrd="0" destOrd="0" parTransId="{39E9B0C2-C203-4ABE-A32B-ED1F9ECECF8B}" sibTransId="{BD62E855-A8B1-454D-818A-8BD281654F2C}"/>
    <dgm:cxn modelId="{A8F0CE55-719F-491E-B409-B7AFD3513D0B}" srcId="{9007B331-E094-497B-B685-343785ADDAFF}" destId="{79966127-8EBA-4CF9-9EFB-1D733B88F196}" srcOrd="1" destOrd="0" parTransId="{C45B499D-BE4E-482D-8A4A-AC94C6DE763F}" sibTransId="{90FB5F8D-9067-440E-A51B-9EF675B7E347}"/>
    <dgm:cxn modelId="{42F0897E-AC24-45F2-A1A8-33C46E2411DE}" srcId="{9007B331-E094-497B-B685-343785ADDAFF}" destId="{3CDD9091-2EBA-4CDC-8F9A-19FFF12AF4BB}" srcOrd="2" destOrd="0" parTransId="{3939E1F9-E251-49CD-A7AE-B0F15076E617}" sibTransId="{D22FD3F9-B72B-406C-91C7-8103B142B145}"/>
    <dgm:cxn modelId="{A7DEE1B9-34AB-40F6-AE6A-9F4C315E5DA3}" type="presOf" srcId="{79966127-8EBA-4CF9-9EFB-1D733B88F196}" destId="{C33A5907-F0FD-4DB3-91DC-A0EB256249E9}" srcOrd="0" destOrd="0" presId="urn:microsoft.com/office/officeart/2005/8/layout/venn3"/>
    <dgm:cxn modelId="{47D3CFD7-EE8B-49EC-B37C-4CA8DB31DCBB}" type="presOf" srcId="{3CDD9091-2EBA-4CDC-8F9A-19FFF12AF4BB}" destId="{B870F6EA-4AA7-4B06-94DC-03C463281F9E}" srcOrd="0" destOrd="0" presId="urn:microsoft.com/office/officeart/2005/8/layout/venn3"/>
    <dgm:cxn modelId="{2B8612D8-A870-4A0E-AE1F-2CCC6850FAC7}" type="presOf" srcId="{B3D643B9-FA5D-4240-BB6A-D32BA780B2A0}" destId="{63937C9C-9F14-434A-9BAF-85D5D5AB61F2}" srcOrd="0" destOrd="0" presId="urn:microsoft.com/office/officeart/2005/8/layout/venn3"/>
    <dgm:cxn modelId="{FAA5DC5E-14CA-4AC2-9C22-8E2C32EEC7B3}" type="presParOf" srcId="{E522AE80-4638-408F-8633-192E816CE734}" destId="{63937C9C-9F14-434A-9BAF-85D5D5AB61F2}" srcOrd="0" destOrd="0" presId="urn:microsoft.com/office/officeart/2005/8/layout/venn3"/>
    <dgm:cxn modelId="{EDF041E4-8B02-465C-BA62-6BA3D6C5C711}" type="presParOf" srcId="{E522AE80-4638-408F-8633-192E816CE734}" destId="{BEE22975-460A-4562-B943-3AE12EDD2A97}" srcOrd="1" destOrd="0" presId="urn:microsoft.com/office/officeart/2005/8/layout/venn3"/>
    <dgm:cxn modelId="{DDC37A60-E466-4684-A47F-A35549536440}" type="presParOf" srcId="{E522AE80-4638-408F-8633-192E816CE734}" destId="{C33A5907-F0FD-4DB3-91DC-A0EB256249E9}" srcOrd="2" destOrd="0" presId="urn:microsoft.com/office/officeart/2005/8/layout/venn3"/>
    <dgm:cxn modelId="{1B22ACEC-FEDE-4182-A74A-2561144A8DB3}" type="presParOf" srcId="{E522AE80-4638-408F-8633-192E816CE734}" destId="{1EB798F2-B6AF-4939-8D0F-59854C6451CE}" srcOrd="3" destOrd="0" presId="urn:microsoft.com/office/officeart/2005/8/layout/venn3"/>
    <dgm:cxn modelId="{A397FA7B-EB9F-4A0D-BCC0-0B252BA8544D}" type="presParOf" srcId="{E522AE80-4638-408F-8633-192E816CE734}" destId="{B870F6EA-4AA7-4B06-94DC-03C463281F9E}" srcOrd="4" destOrd="0" presId="urn:microsoft.com/office/officeart/2005/8/layout/venn3"/>
  </dgm:cxnLst>
  <dgm:bg/>
  <dgm:whole/>
  <dgm:extLst>
    <a:ext uri="http://schemas.microsoft.com/office/drawing/2008/diagram">
      <dsp:dataModelExt xmlns:dsp="http://schemas.microsoft.com/office/drawing/2008/diagram" relId="rId1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37C9C-9F14-434A-9BAF-85D5D5AB61F2}">
      <dsp:nvSpPr>
        <dsp:cNvPr id="0" name=""/>
        <dsp:cNvSpPr/>
      </dsp:nvSpPr>
      <dsp:spPr>
        <a:xfrm>
          <a:off x="0" y="0"/>
          <a:ext cx="1610984" cy="1610984"/>
        </a:xfrm>
        <a:prstGeom prst="ellipse">
          <a:avLst/>
        </a:prstGeom>
        <a:solidFill>
          <a:schemeClr val="accent5">
            <a:alpha val="50000"/>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88658" tIns="25400" rIns="88658" bIns="254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itchFamily="34" charset="0"/>
              <a:cs typeface="Arial" pitchFamily="34" charset="0"/>
            </a:rPr>
            <a:t>COVID</a:t>
          </a:r>
        </a:p>
      </dsp:txBody>
      <dsp:txXfrm>
        <a:off x="235923" y="235923"/>
        <a:ext cx="1139138" cy="1139138"/>
      </dsp:txXfrm>
    </dsp:sp>
    <dsp:sp modelId="{C33A5907-F0FD-4DB3-91DC-A0EB256249E9}">
      <dsp:nvSpPr>
        <dsp:cNvPr id="0" name=""/>
        <dsp:cNvSpPr/>
      </dsp:nvSpPr>
      <dsp:spPr>
        <a:xfrm>
          <a:off x="1290630" y="25799"/>
          <a:ext cx="1610984" cy="1610984"/>
        </a:xfrm>
        <a:prstGeom prst="ellipse">
          <a:avLst/>
        </a:prstGeom>
        <a:solidFill>
          <a:schemeClr val="accent5">
            <a:alpha val="50000"/>
            <a:hueOff val="-9027899"/>
            <a:satOff val="22229"/>
            <a:lumOff val="-49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88658" tIns="25400" rIns="88658" bIns="254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itchFamily="34" charset="0"/>
              <a:cs typeface="Arial" pitchFamily="34" charset="0"/>
            </a:rPr>
            <a:t>19</a:t>
          </a:r>
        </a:p>
      </dsp:txBody>
      <dsp:txXfrm>
        <a:off x="1526553" y="261722"/>
        <a:ext cx="1139138" cy="1139138"/>
      </dsp:txXfrm>
    </dsp:sp>
    <dsp:sp modelId="{B870F6EA-4AA7-4B06-94DC-03C463281F9E}">
      <dsp:nvSpPr>
        <dsp:cNvPr id="0" name=""/>
        <dsp:cNvSpPr/>
      </dsp:nvSpPr>
      <dsp:spPr>
        <a:xfrm>
          <a:off x="2581260" y="0"/>
          <a:ext cx="1610984" cy="1610984"/>
        </a:xfrm>
        <a:prstGeom prst="ellipse">
          <a:avLst/>
        </a:prstGeom>
        <a:solidFill>
          <a:schemeClr val="accent5">
            <a:alpha val="50000"/>
            <a:hueOff val="-18055798"/>
            <a:satOff val="44459"/>
            <a:lumOff val="-98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88658" tIns="25400" rIns="88658" bIns="254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itchFamily="34" charset="0"/>
              <a:cs typeface="Arial" pitchFamily="34" charset="0"/>
            </a:rPr>
            <a:t>FREE</a:t>
          </a:r>
        </a:p>
      </dsp:txBody>
      <dsp:txXfrm>
        <a:off x="2817183" y="235923"/>
        <a:ext cx="1139138" cy="1139138"/>
      </dsp:txXfrm>
    </dsp:sp>
  </dsp:spTree>
</dsp:drawing>
</file>

<file path=word/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_rels/theme1.xml.rels><?xml version="1.0" encoding="UTF-8" standalone="yes"?>
<Relationships xmlns="http://schemas.openxmlformats.org/package/2006/relationships"><Relationship Id="rId1" Type="http://schemas.openxmlformats.org/officeDocument/2006/relationships/image" Target="../media/image6.jpeg"/></Relationships>
</file>

<file path=word/theme/theme1.xml><?xml version="1.0" encoding="utf-8"?>
<a:theme xmlns:a="http://schemas.openxmlformats.org/drawingml/2006/main" name="Equity">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2.xml><?xml version="1.0" encoding="utf-8"?>
<templateProperties xmlns="urn:microsoft.template.properties">
  <_Version/>
  <_LCID/>
</template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MarketSpecific xmlns="4873beb7-5857-4685-be1f-d57550cc96cc" xsi:nil="true"/>
    <ApprovalStatus xmlns="4873beb7-5857-4685-be1f-d57550cc96cc">InProgress</ApprovalStatus>
    <DirectSourceMarket xmlns="4873beb7-5857-4685-be1f-d57550cc96cc" xsi:nil="true"/>
    <PrimaryImageGen xmlns="4873beb7-5857-4685-be1f-d57550cc96cc">true</PrimaryImageGen>
    <ThumbnailAssetId xmlns="4873beb7-5857-4685-be1f-d57550cc96cc" xsi:nil="true"/>
    <NumericId xmlns="4873beb7-5857-4685-be1f-d57550cc96cc">-1</NumericId>
    <TPFriendlyName xmlns="4873beb7-5857-4685-be1f-d57550cc96cc">School report (Butterfly design)</TPFriendlyName>
    <BusinessGroup xmlns="4873beb7-5857-4685-be1f-d57550cc96cc" xsi:nil="true"/>
    <APEditor xmlns="4873beb7-5857-4685-be1f-d57550cc96cc">
      <UserInfo>
        <DisplayName>REDMOND\v-luannv</DisplayName>
        <AccountId>92</AccountId>
        <AccountType/>
      </UserInfo>
    </APEditor>
    <SourceTitle xmlns="4873beb7-5857-4685-be1f-d57550cc96cc">School report (Butterfly design)</SourceTitle>
    <OpenTemplate xmlns="4873beb7-5857-4685-be1f-d57550cc96cc">true</OpenTemplate>
    <UALocComments xmlns="4873beb7-5857-4685-be1f-d57550cc96cc" xsi:nil="true"/>
    <ParentAssetId xmlns="4873beb7-5857-4685-be1f-d57550cc96cc" xsi:nil="true"/>
    <IntlLangReviewDate xmlns="4873beb7-5857-4685-be1f-d57550cc96cc" xsi:nil="true"/>
    <PublishStatusLookup xmlns="4873beb7-5857-4685-be1f-d57550cc96cc">
      <Value>263121</Value>
      <Value>1282029</Value>
    </PublishStatusLookup>
    <MachineTranslated xmlns="4873beb7-5857-4685-be1f-d57550cc96cc">false</MachineTranslated>
    <OriginalSourceMarket xmlns="4873beb7-5857-4685-be1f-d57550cc96cc" xsi:nil="true"/>
    <TPInstallLocation xmlns="4873beb7-5857-4685-be1f-d57550cc96cc">{My Templates}</TPInstallLocation>
    <APDescription xmlns="4873beb7-5857-4685-be1f-d57550cc96cc" xsi:nil="true"/>
    <ContentItem xmlns="4873beb7-5857-4685-be1f-d57550cc96cc" xsi:nil="true"/>
    <ClipArtFilename xmlns="4873beb7-5857-4685-be1f-d57550cc96cc" xsi:nil="true"/>
    <PublishTargets xmlns="4873beb7-5857-4685-be1f-d57550cc96cc">OfficeOnline</PublishTargets>
    <TPLaunchHelpLinkType xmlns="4873beb7-5857-4685-be1f-d57550cc96cc">Template</TPLaunchHelpLinkType>
    <TimesCloned xmlns="4873beb7-5857-4685-be1f-d57550cc96cc" xsi:nil="true"/>
    <EditorialStatus xmlns="4873beb7-5857-4685-be1f-d57550cc96cc" xsi:nil="true"/>
    <LastModifiedDateTime xmlns="4873beb7-5857-4685-be1f-d57550cc96cc" xsi:nil="true"/>
    <Provider xmlns="4873beb7-5857-4685-be1f-d57550cc96cc">EY006220130</Provider>
    <AcquiredFrom xmlns="4873beb7-5857-4685-be1f-d57550cc96cc">None</AcquiredFrom>
    <AssetStart xmlns="4873beb7-5857-4685-be1f-d57550cc96cc">2009-05-30T20:33:06+00:00</AssetStart>
    <LastHandOff xmlns="4873beb7-5857-4685-be1f-d57550cc96cc" xsi:nil="true"/>
    <ArtSampleDocs xmlns="4873beb7-5857-4685-be1f-d57550cc96cc" xsi:nil="true"/>
    <TPClientViewer xmlns="4873beb7-5857-4685-be1f-d57550cc96cc">Microsoft Office Word</TPClientViewer>
    <UACurrentWords xmlns="4873beb7-5857-4685-be1f-d57550cc96cc">0</UACurrentWords>
    <UALocRecommendation xmlns="4873beb7-5857-4685-be1f-d57550cc96cc">Localize</UALocRecommendation>
    <IsDeleted xmlns="4873beb7-5857-4685-be1f-d57550cc96cc">false</IsDeleted>
    <TemplateStatus xmlns="4873beb7-5857-4685-be1f-d57550cc96cc">Complete</TemplateStatus>
    <UANotes xmlns="4873beb7-5857-4685-be1f-d57550cc96cc">O14 beta2</UANotes>
    <ShowIn xmlns="4873beb7-5857-4685-be1f-d57550cc96cc" xsi:nil="true"/>
    <CSXHash xmlns="4873beb7-5857-4685-be1f-d57550cc96cc" xsi:nil="true"/>
    <VoteCount xmlns="4873beb7-5857-4685-be1f-d57550cc96cc" xsi:nil="true"/>
    <AssetExpire xmlns="4873beb7-5857-4685-be1f-d57550cc96cc">2100-01-01T00:00:00+00:00</AssetExpire>
    <CSXSubmissionMarket xmlns="4873beb7-5857-4685-be1f-d57550cc96cc" xsi:nil="true"/>
    <DSATActionTaken xmlns="4873beb7-5857-4685-be1f-d57550cc96cc" xsi:nil="true"/>
    <TPExecutable xmlns="4873beb7-5857-4685-be1f-d57550cc96cc" xsi:nil="true"/>
    <SubmitterId xmlns="4873beb7-5857-4685-be1f-d57550cc96cc" xsi:nil="true"/>
    <AssetType xmlns="4873beb7-5857-4685-be1f-d57550cc96cc">TP</AssetType>
    <BugNumber xmlns="4873beb7-5857-4685-be1f-d57550cc96cc">240</BugNumber>
    <CSXSubmissionDate xmlns="4873beb7-5857-4685-be1f-d57550cc96cc" xsi:nil="true"/>
    <CSXUpdate xmlns="4873beb7-5857-4685-be1f-d57550cc96cc">false</CSXUpdate>
    <ApprovalLog xmlns="4873beb7-5857-4685-be1f-d57550cc96cc" xsi:nil="true"/>
    <Milestone xmlns="4873beb7-5857-4685-be1f-d57550cc96cc" xsi:nil="true"/>
    <OriginAsset xmlns="4873beb7-5857-4685-be1f-d57550cc96cc" xsi:nil="true"/>
    <TPComponent xmlns="4873beb7-5857-4685-be1f-d57550cc96cc">WORDFiles</TPComponent>
    <AssetId xmlns="4873beb7-5857-4685-be1f-d57550cc96cc">TP010290555</AssetId>
    <TPApplication xmlns="4873beb7-5857-4685-be1f-d57550cc96cc">Word</TPApplication>
    <TPLaunchHelpLink xmlns="4873beb7-5857-4685-be1f-d57550cc96cc" xsi:nil="true"/>
    <IntlLocPriority xmlns="4873beb7-5857-4685-be1f-d57550cc96cc" xsi:nil="true"/>
    <CrawlForDependencies xmlns="4873beb7-5857-4685-be1f-d57550cc96cc">false</CrawlForDependencies>
    <IntlLangReviewer xmlns="4873beb7-5857-4685-be1f-d57550cc96cc" xsi:nil="true"/>
    <HandoffToMSDN xmlns="4873beb7-5857-4685-be1f-d57550cc96cc" xsi:nil="true"/>
    <PlannedPubDate xmlns="4873beb7-5857-4685-be1f-d57550cc96cc" xsi:nil="true"/>
    <TrustLevel xmlns="4873beb7-5857-4685-be1f-d57550cc96cc">1 Microsoft Managed Content</TrustLevel>
    <IsSearchable xmlns="4873beb7-5857-4685-be1f-d57550cc96cc">false</IsSearchable>
    <TPNamespace xmlns="4873beb7-5857-4685-be1f-d57550cc96cc">WINWORD</TPNamespace>
    <Markets xmlns="4873beb7-5857-4685-be1f-d57550cc96cc"/>
    <IntlLangReview xmlns="4873beb7-5857-4685-be1f-d57550cc96cc" xsi:nil="true"/>
    <UAProjectedTotalWords xmlns="4873beb7-5857-4685-be1f-d57550cc96cc" xsi:nil="true"/>
    <OutputCachingOn xmlns="4873beb7-5857-4685-be1f-d57550cc96cc">false</OutputCachingOn>
    <AverageRating xmlns="4873beb7-5857-4685-be1f-d57550cc96cc" xsi:nil="true"/>
    <APAuthor xmlns="4873beb7-5857-4685-be1f-d57550cc96cc">
      <UserInfo>
        <DisplayName>REDMOND\cynvey</DisplayName>
        <AccountId>191</AccountId>
        <AccountType/>
      </UserInfo>
    </APAuthor>
    <TPAppVersion xmlns="4873beb7-5857-4685-be1f-d57550cc96cc">12</TPAppVersion>
    <TPCommandLine xmlns="4873beb7-5857-4685-be1f-d57550cc96cc">{WD} /f {FilePath}</TPCommandLine>
    <LastPublishResultLookup xmlns="4873beb7-5857-4685-be1f-d57550cc96cc" xsi:nil="true"/>
    <PolicheckWords xmlns="4873beb7-5857-4685-be1f-d57550cc96cc" xsi:nil="true"/>
    <FriendlyTitle xmlns="4873beb7-5857-4685-be1f-d57550cc96cc" xsi:nil="true"/>
    <Manager xmlns="4873beb7-5857-4685-be1f-d57550cc96cc" xsi:nil="true"/>
    <EditorialTags xmlns="4873beb7-5857-4685-be1f-d57550cc96cc" xsi:nil="true"/>
    <LegacyData xmlns="4873beb7-5857-4685-be1f-d57550cc96cc" xsi:nil="true"/>
    <Downloads xmlns="4873beb7-5857-4685-be1f-d57550cc96cc">0</Downloads>
    <Providers xmlns="4873beb7-5857-4685-be1f-d57550cc96cc" xsi:nil="true"/>
    <TemplateTemplateType xmlns="4873beb7-5857-4685-be1f-d57550cc96cc">Word 2007 Default</TemplateTemplateType>
    <OOCacheId xmlns="4873beb7-5857-4685-be1f-d57550cc96cc" xsi:nil="true"/>
    <BlockPublish xmlns="4873beb7-5857-4685-be1f-d57550cc96cc" xsi:nil="true"/>
    <CampaignTagsTaxHTField0 xmlns="4873beb7-5857-4685-be1f-d57550cc96cc">
      <Terms xmlns="http://schemas.microsoft.com/office/infopath/2007/PartnerControls"/>
    </CampaignTagsTaxHTField0>
    <LocLastLocAttemptVersionLookup xmlns="4873beb7-5857-4685-be1f-d57550cc96cc">143308</LocLastLocAttemptVersionLookup>
    <LocLastLocAttemptVersionTypeLookup xmlns="4873beb7-5857-4685-be1f-d57550cc96cc" xsi:nil="true"/>
    <LocOverallPreviewStatusLookup xmlns="4873beb7-5857-4685-be1f-d57550cc96cc" xsi:nil="true"/>
    <LocOverallPublishStatusLookup xmlns="4873beb7-5857-4685-be1f-d57550cc96cc" xsi:nil="true"/>
    <TaxCatchAll xmlns="4873beb7-5857-4685-be1f-d57550cc96cc"/>
    <LocNewPublishedVersionLookup xmlns="4873beb7-5857-4685-be1f-d57550cc96cc" xsi:nil="true"/>
    <LocPublishedDependentAssetsLookup xmlns="4873beb7-5857-4685-be1f-d57550cc96cc" xsi:nil="true"/>
    <LocComments xmlns="4873beb7-5857-4685-be1f-d57550cc96cc" xsi:nil="true"/>
    <LocProcessedForMarketsLookup xmlns="4873beb7-5857-4685-be1f-d57550cc96cc" xsi:nil="true"/>
    <LocRecommendedHandoff xmlns="4873beb7-5857-4685-be1f-d57550cc96cc" xsi:nil="true"/>
    <LocManualTestRequired xmlns="4873beb7-5857-4685-be1f-d57550cc96cc" xsi:nil="true"/>
    <LocProcessedForHandoffsLookup xmlns="4873beb7-5857-4685-be1f-d57550cc96cc" xsi:nil="true"/>
    <LocOverallHandbackStatusLookup xmlns="4873beb7-5857-4685-be1f-d57550cc96cc" xsi:nil="true"/>
    <LocalizationTagsTaxHTField0 xmlns="4873beb7-5857-4685-be1f-d57550cc96cc">
      <Terms xmlns="http://schemas.microsoft.com/office/infopath/2007/PartnerControls"/>
    </LocalizationTagsTaxHTField0>
    <FeatureTagsTaxHTField0 xmlns="4873beb7-5857-4685-be1f-d57550cc96cc">
      <Terms xmlns="http://schemas.microsoft.com/office/infopath/2007/PartnerControls"/>
    </FeatureTagsTaxHTField0>
    <LocOverallLocStatusLookup xmlns="4873beb7-5857-4685-be1f-d57550cc96cc" xsi:nil="true"/>
    <LocPublishedLinkedAssetsLookup xmlns="4873beb7-5857-4685-be1f-d57550cc96cc" xsi:nil="true"/>
    <InternalTagsTaxHTField0 xmlns="4873beb7-5857-4685-be1f-d57550cc96cc">
      <Terms xmlns="http://schemas.microsoft.com/office/infopath/2007/PartnerControls"/>
    </InternalTagsTaxHTField0>
    <RecommendationsModifier xmlns="4873beb7-5857-4685-be1f-d57550cc96cc" xsi:nil="true"/>
    <ScenarioTagsTaxHTField0 xmlns="4873beb7-5857-4685-be1f-d57550cc96cc">
      <Terms xmlns="http://schemas.microsoft.com/office/infopath/2007/PartnerControls"/>
    </ScenarioTagsTaxHTField0>
    <OriginalRelease xmlns="4873beb7-5857-4685-be1f-d57550cc96cc">14</OriginalRelease>
    <LocMarketGroupTiers2 xmlns="4873beb7-5857-4685-be1f-d57550cc96cc" xsi:nil="true"/>
  </documentManagement>
</p:properties>
</file>

<file path=customXml/item5.xml><?xml version="1.0" encoding="utf-8"?>
<?mso-contentType ?>
<FormTemplates xmlns="http://schemas.microsoft.com/sharepoint/v3/contenttype/forms">
  <Display>DocumentLibraryForm</Display>
  <Edit>AssetEditForm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B41FA1-A166-4203-827F-22BD32762337}">
  <ds:schemaRefs>
    <ds:schemaRef ds:uri="http://schemas.microsoft.com/office/2006/customDocumentInformationPanel"/>
  </ds:schemaRefs>
</ds:datastoreItem>
</file>

<file path=customXml/itemProps2.xml><?xml version="1.0" encoding="utf-8"?>
<ds:datastoreItem xmlns:ds="http://schemas.openxmlformats.org/officeDocument/2006/customXml" ds:itemID="{25229087-0CE3-49F2-8F52-E7138F37D32E}">
  <ds:schemaRefs>
    <ds:schemaRef ds:uri="urn:microsoft.template.properties"/>
  </ds:schemaRefs>
</ds:datastoreItem>
</file>

<file path=customXml/itemProps3.xml><?xml version="1.0" encoding="utf-8"?>
<ds:datastoreItem xmlns:ds="http://schemas.openxmlformats.org/officeDocument/2006/customXml" ds:itemID="{9E7801D4-759C-424D-9E1C-8417174857CC}">
  <ds:schemaRefs>
    <ds:schemaRef ds:uri="http://schemas.openxmlformats.org/officeDocument/2006/bibliography"/>
  </ds:schemaRefs>
</ds:datastoreItem>
</file>

<file path=customXml/itemProps4.xml><?xml version="1.0" encoding="utf-8"?>
<ds:datastoreItem xmlns:ds="http://schemas.openxmlformats.org/officeDocument/2006/customXml" ds:itemID="{8029D9CC-407D-4444-80E8-4D2B84D32481}">
  <ds:schemaRefs>
    <ds:schemaRef ds:uri="http://schemas.microsoft.com/office/2006/metadata/properties"/>
    <ds:schemaRef ds:uri="http://schemas.microsoft.com/office/infopath/2007/PartnerControls"/>
    <ds:schemaRef ds:uri="4873beb7-5857-4685-be1f-d57550cc96cc"/>
  </ds:schemaRefs>
</ds:datastoreItem>
</file>

<file path=customXml/itemProps5.xml><?xml version="1.0" encoding="utf-8"?>
<ds:datastoreItem xmlns:ds="http://schemas.openxmlformats.org/officeDocument/2006/customXml" ds:itemID="{D497FE48-C66E-4811-A1FB-60D8793BA249}">
  <ds:schemaRefs>
    <ds:schemaRef ds:uri="http://schemas.microsoft.com/sharepoint/v3/contenttype/forms"/>
  </ds:schemaRefs>
</ds:datastoreItem>
</file>

<file path=customXml/itemProps6.xml><?xml version="1.0" encoding="utf-8"?>
<ds:datastoreItem xmlns:ds="http://schemas.openxmlformats.org/officeDocument/2006/customXml" ds:itemID="{63D77687-EAF6-436D-B2EB-D2B2F90E35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D:\Users\proca\AppData\Roaming\Microsoft\Templates\Student_report.dotx</Template>
  <TotalTime>15</TotalTime>
  <Pages>13</Pages>
  <Words>1862</Words>
  <Characters>10615</Characters>
  <Application>Microsoft Office Word</Application>
  <DocSecurity>0</DocSecurity>
  <Lines>88</Lines>
  <Paragraphs>24</Paragraphs>
  <ScaleCrop>false</ScaleCrop>
  <HeadingPairs>
    <vt:vector size="2" baseType="variant">
      <vt:variant>
        <vt:lpstr>Title</vt:lpstr>
      </vt:variant>
      <vt:variant>
        <vt:i4>1</vt:i4>
      </vt:variant>
    </vt:vector>
  </HeadingPairs>
  <TitlesOfParts>
    <vt:vector size="1" baseType="lpstr">
      <vt:lpstr>School report (Butterfly design)</vt:lpstr>
    </vt:vector>
  </TitlesOfParts>
  <Company>McCann Worldgroup</Company>
  <LinksUpToDate>false</LinksUpToDate>
  <CharactersWithSpaces>12453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 report (Butterfly design)</dc:title>
  <dc:subject>Bevolley Academy            COVID 19 Protocol</dc:subject>
  <dc:creator>Paula Roca</dc:creator>
  <cp:lastModifiedBy>Paula Roca</cp:lastModifiedBy>
  <cp:revision>3</cp:revision>
  <cp:lastPrinted>2020-05-20T19:34:00Z</cp:lastPrinted>
  <dcterms:created xsi:type="dcterms:W3CDTF">2020-08-10T18:58:00Z</dcterms:created>
  <dcterms:modified xsi:type="dcterms:W3CDTF">2020-08-10T20:18:00Z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LCID">
    <vt:i4>1033</vt:i4>
  </property>
  <property fmtid="{D5CDD505-2E9C-101B-9397-08002B2CF9AE}" pid="3" name="_Version">
    <vt:lpwstr>0809</vt:lpwstr>
  </property>
  <property fmtid="{D5CDD505-2E9C-101B-9397-08002B2CF9AE}" pid="4" name="_TemplateID">
    <vt:lpwstr>TC101927411033</vt:lpwstr>
  </property>
  <property fmtid="{D5CDD505-2E9C-101B-9397-08002B2CF9AE}" pid="5" name="ContentTypeId">
    <vt:lpwstr>0x0101006EDDDB5EE6D98C44930B742096920B300400F5B6D36B3EF94B4E9A635CDF2A18F5B8</vt:lpwstr>
  </property>
  <property fmtid="{D5CDD505-2E9C-101B-9397-08002B2CF9AE}" pid="6" name="ImageGenCounter">
    <vt:lpwstr>0</vt:lpwstr>
  </property>
  <property fmtid="{D5CDD505-2E9C-101B-9397-08002B2CF9AE}" pid="7" name="ViolationReportStatus">
    <vt:lpwstr>None</vt:lpwstr>
  </property>
  <property fmtid="{D5CDD505-2E9C-101B-9397-08002B2CF9AE}" pid="8" name="ImageGenStatus">
    <vt:lpwstr>0</vt:lpwstr>
  </property>
  <property fmtid="{D5CDD505-2E9C-101B-9397-08002B2CF9AE}" pid="9" name="PolicheckStatus">
    <vt:lpwstr>0</vt:lpwstr>
  </property>
  <property fmtid="{D5CDD505-2E9C-101B-9397-08002B2CF9AE}" pid="10" name="Applications">
    <vt:lpwstr>79;#tpl120;#95;#zwd120;#448;#zwd140</vt:lpwstr>
  </property>
  <property fmtid="{D5CDD505-2E9C-101B-9397-08002B2CF9AE}" pid="11" name="PolicheckCounter">
    <vt:lpwstr>0</vt:lpwstr>
  </property>
  <property fmtid="{D5CDD505-2E9C-101B-9397-08002B2CF9AE}" pid="12" name="APTrustLevel">
    <vt:r8>1</vt:r8>
  </property>
</Properties>
</file>