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hGKDIfAvAyQ+lTI8zIlFzSx78t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4"/>
          <p:cNvSpPr txBox="1"/>
          <p:nvPr/>
        </p:nvSpPr>
        <p:spPr>
          <a:xfrm>
            <a:off x="5673725" y="6530340"/>
            <a:ext cx="876300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C1 - Internal use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shakopeesabers.com/?fbclid=IwAR0ddyJpcPaM_sVdq6bIXyYEWaKpWhRyNhZQXYXZHCO8i8frA9Srftxep5I" TargetMode="External"/><Relationship Id="rId4" Type="http://schemas.openxmlformats.org/officeDocument/2006/relationships/hyperlink" Target="https://www.shakopeesabers.com/?fbclid=IwAR0ddyJpcPaM_sVdq6bIXyYEWaKpWhRyNhZQXYXZHCO8i8frA9Srftxep5I" TargetMode="External"/><Relationship Id="rId5" Type="http://schemas.openxmlformats.org/officeDocument/2006/relationships/hyperlink" Target="https://www.shakopeesabers.com/" TargetMode="External"/><Relationship Id="rId6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0" i="0" lang="en-US" sz="4800" u="none" strike="noStrike">
                <a:latin typeface="Calibri"/>
                <a:ea typeface="Calibri"/>
                <a:cs typeface="Calibri"/>
                <a:sym typeface="Calibri"/>
              </a:rPr>
              <a:t>SHAKOPEE High </a:t>
            </a:r>
            <a:r>
              <a:rPr lang="en-US" sz="4800"/>
              <a:t>School </a:t>
            </a:r>
            <a:r>
              <a:rPr b="0" i="0" lang="en-US" sz="4800" u="none" strike="noStrike">
                <a:latin typeface="Calibri"/>
                <a:ea typeface="Calibri"/>
                <a:cs typeface="Calibri"/>
                <a:sym typeface="Calibri"/>
              </a:rPr>
              <a:t>WRESTLING </a:t>
            </a:r>
            <a:br>
              <a:rPr b="0" i="0" lang="en-US" sz="4000" u="none" strike="noStrike"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000" u="none" strike="noStrike">
                <a:latin typeface="Calibri"/>
                <a:ea typeface="Calibri"/>
                <a:cs typeface="Calibri"/>
                <a:sym typeface="Calibri"/>
              </a:rPr>
              <a:t>Parent Meeting</a:t>
            </a:r>
            <a:br>
              <a:rPr b="0" i="0" lang="en-US" sz="4000" u="none" strike="noStrike"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000" u="none" strike="noStrike"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sz="4000"/>
              <a:t>5</a:t>
            </a:r>
            <a:r>
              <a:rPr b="0" i="0" lang="en-US" sz="4000" u="none" strike="noStrike">
                <a:latin typeface="Calibri"/>
                <a:ea typeface="Calibri"/>
                <a:cs typeface="Calibri"/>
                <a:sym typeface="Calibri"/>
              </a:rPr>
              <a:t>-202</a:t>
            </a:r>
            <a:r>
              <a:rPr lang="en-US" sz="4000"/>
              <a:t>6</a:t>
            </a:r>
            <a:endParaRPr sz="11500"/>
          </a:p>
        </p:txBody>
      </p:sp>
      <p:sp>
        <p:nvSpPr>
          <p:cNvPr id="86" name="Google Shape;86;p1"/>
          <p:cNvSpPr txBox="1"/>
          <p:nvPr/>
        </p:nvSpPr>
        <p:spPr>
          <a:xfrm>
            <a:off x="828675" y="5228078"/>
            <a:ext cx="609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Shakopee High School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October </a:t>
            </a:r>
            <a:r>
              <a:rPr lang="en-US" sz="1800">
                <a:solidFill>
                  <a:srgbClr val="FF0000"/>
                </a:solidFill>
              </a:rPr>
              <a:t>12, 2025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0600" y="3306983"/>
            <a:ext cx="2912842" cy="2912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Mission Statement</a:t>
            </a:r>
            <a:endParaRPr/>
          </a:p>
        </p:txBody>
      </p:sp>
      <p:sp>
        <p:nvSpPr>
          <p:cNvPr id="150" name="Google Shape;150;p9"/>
          <p:cNvSpPr txBox="1"/>
          <p:nvPr/>
        </p:nvSpPr>
        <p:spPr>
          <a:xfrm>
            <a:off x="736600" y="2276607"/>
            <a:ext cx="60960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our job as wrestling coaches to help develop great young men and women who will go out and change the world for the better.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en-US" sz="20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no other sport that teaches teens how to deal with adversity, disappointments, and develop mental and physical toughness like wrestling.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51" name="Google Shape;1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6275" y="2508248"/>
            <a:ext cx="2695575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Coaching Staff</a:t>
            </a:r>
            <a:endParaRPr/>
          </a:p>
        </p:txBody>
      </p:sp>
      <p:sp>
        <p:nvSpPr>
          <p:cNvPr id="157" name="Google Shape;157;p10"/>
          <p:cNvSpPr txBox="1"/>
          <p:nvPr/>
        </p:nvSpPr>
        <p:spPr>
          <a:xfrm>
            <a:off x="1386050" y="1532410"/>
            <a:ext cx="60960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Boys Head coach:</a:t>
            </a:r>
            <a:endParaRPr b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AVK  763-226-9675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Girls head coach:</a:t>
            </a:r>
            <a:endParaRPr b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Blane Tschida 763-496-7726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 </a:t>
            </a:r>
            <a:r>
              <a:rPr b="0" i="0" lang="en-US" sz="20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Assistant Coaches:		Girl Assistant coaches:</a:t>
            </a:r>
            <a:endParaRPr b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Cole Baumgartner			Olivia Sackor</a:t>
            </a:r>
            <a:endParaRPr sz="1600"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Nick Creamier</a:t>
            </a:r>
            <a:endParaRPr b="0" i="0" sz="20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 Crowe (JV H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ead Coach)</a:t>
            </a:r>
            <a:endParaRPr b="0" i="0" sz="20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Alex Crowe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Zach Skattum</a:t>
            </a:r>
            <a:endParaRPr b="0" i="0" sz="20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 Skattum</a:t>
            </a:r>
            <a:endParaRPr b="0" i="0" sz="20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 Crowe</a:t>
            </a:r>
            <a:endParaRPr b="0" i="0" sz="20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Aaron Murray (9th Grade Head coach)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58" name="Google Shape;1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0575" y="3736781"/>
            <a:ext cx="2635250" cy="263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Team Selection</a:t>
            </a:r>
            <a:endParaRPr/>
          </a:p>
        </p:txBody>
      </p:sp>
      <p:sp>
        <p:nvSpPr>
          <p:cNvPr id="164" name="Google Shape;164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i="0" lang="en-US" u="none" strike="noStrike"/>
              <a:t>Wrestle offs*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0" i="0" sz="1800" u="none" strike="noStrike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i="0" lang="en-US" sz="1800" u="none" strike="noStrike"/>
              <a:t>Every 3-4 weeks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0" i="0" sz="1800" u="none" strike="noStrike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i="0" lang="en-US" sz="1800" u="none" strike="noStrike"/>
              <a:t>Anyone can challenge</a:t>
            </a:r>
            <a:r>
              <a:rPr lang="en-US" sz="1800"/>
              <a:t>, +3.9 pounds or less at wrestle off time</a:t>
            </a:r>
            <a:endParaRPr sz="1800"/>
          </a:p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0" i="0" sz="1800" u="none" strike="noStrike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i="0" lang="en-US" sz="1800" u="none" strike="noStrike"/>
              <a:t>Best 2 out of 3 for first wrestle offs</a:t>
            </a:r>
            <a:endParaRPr b="0" i="0" sz="1800" u="none" strike="noStrike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picture containing drawing&#10;&#10;Description automatically generated" id="165" name="Google Shape;1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2494491"/>
            <a:ext cx="3170767" cy="317076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1"/>
          <p:cNvSpPr txBox="1"/>
          <p:nvPr/>
        </p:nvSpPr>
        <p:spPr>
          <a:xfrm>
            <a:off x="584200" y="5388570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*Final team selection will be made by coaches 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Attendance Policy</a:t>
            </a:r>
            <a:endParaRPr/>
          </a:p>
        </p:txBody>
      </p:sp>
      <p:sp>
        <p:nvSpPr>
          <p:cNvPr id="172" name="Google Shape;172;p12"/>
          <p:cNvSpPr txBox="1"/>
          <p:nvPr>
            <p:ph idx="1" type="body"/>
          </p:nvPr>
        </p:nvSpPr>
        <p:spPr>
          <a:xfrm>
            <a:off x="838200" y="14044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300"/>
              <a:t>SCHOOL COMES FIRST!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0" i="0" lang="en-US" sz="2300" u="none" strike="noStrike"/>
              <a:t>Two unexcused Absences allowed</a:t>
            </a:r>
            <a:endParaRPr b="0" sz="2300"/>
          </a:p>
          <a:p>
            <a:pPr indent="-2476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strike="noStrike"/>
              <a:t>3rd unexcused absence will result in removal from one event.</a:t>
            </a:r>
            <a:endParaRPr sz="3100"/>
          </a:p>
          <a:p>
            <a:pPr indent="-2476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strike="noStrike"/>
              <a:t>5th unexcused Absences will result in removal from the team.</a:t>
            </a:r>
            <a:endParaRPr sz="3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0" sz="2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br>
              <a:rPr b="0" lang="en-US" sz="2300"/>
            </a:br>
            <a:r>
              <a:rPr b="0" i="0" lang="en-US" sz="2300" u="none" strike="noStrike"/>
              <a:t>For excused absences, wrestlers must communicate absence to Coach AVK or Coach Blane.</a:t>
            </a:r>
            <a:endParaRPr sz="2300"/>
          </a:p>
          <a:p>
            <a:pPr indent="-2476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strike="noStrike"/>
              <a:t>Examples of excused absence:</a:t>
            </a:r>
            <a:endParaRPr sz="3100"/>
          </a:p>
          <a:p>
            <a:pPr indent="-30480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strike="noStrike"/>
              <a:t>Sickness </a:t>
            </a:r>
            <a:endParaRPr sz="2700"/>
          </a:p>
          <a:p>
            <a:pPr indent="-30480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strike="noStrike"/>
              <a:t>Doctor’s visit</a:t>
            </a:r>
            <a:endParaRPr sz="2700"/>
          </a:p>
          <a:p>
            <a:pPr indent="-30480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strike="noStrike"/>
              <a:t>Extreme family emergencies</a:t>
            </a:r>
            <a:endParaRPr sz="2700"/>
          </a:p>
          <a:p>
            <a:pPr indent="-30480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strike="noStrike"/>
              <a:t>Meeting with teachers</a:t>
            </a:r>
            <a:endParaRPr sz="27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A picture containing drawing&#10;&#10;Description automatically generated" id="173" name="Google Shape;17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8216" y="3874557"/>
            <a:ext cx="2618318" cy="2618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Wrestler Code of Conduct</a:t>
            </a:r>
            <a:endParaRPr/>
          </a:p>
        </p:txBody>
      </p:sp>
      <p:sp>
        <p:nvSpPr>
          <p:cNvPr id="179" name="Google Shape;179;p13"/>
          <p:cNvSpPr txBox="1"/>
          <p:nvPr>
            <p:ph idx="1" type="body"/>
          </p:nvPr>
        </p:nvSpPr>
        <p:spPr>
          <a:xfrm>
            <a:off x="838200" y="1825625"/>
            <a:ext cx="49868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0" i="0" lang="en-US" sz="2000" u="none" strike="noStrike">
                <a:latin typeface="Calibri"/>
                <a:ea typeface="Calibri"/>
                <a:cs typeface="Calibri"/>
                <a:sym typeface="Calibri"/>
              </a:rPr>
              <a:t>Wrestlers will be provided with paper copy of our team code of conduct handbook the first day of practice. </a:t>
            </a:r>
            <a:endParaRPr b="0"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b="0" lang="en-US" sz="3000"/>
            </a:br>
            <a:r>
              <a:rPr b="0" i="0" lang="en-US" sz="2000" u="none" strike="noStrike">
                <a:latin typeface="Calibri"/>
                <a:ea typeface="Calibri"/>
                <a:cs typeface="Calibri"/>
                <a:sym typeface="Calibri"/>
              </a:rPr>
              <a:t>We will go through the code of conduct booklet throughout first week and we ask wrestlers to sign form and return it to Coach AVK.</a:t>
            </a:r>
            <a:endParaRPr b="0"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b="0" lang="en-US" sz="3000"/>
            </a:br>
            <a:r>
              <a:rPr b="0" i="0" lang="en-US" sz="2000" u="none" strike="noStrike">
                <a:latin typeface="Calibri"/>
                <a:ea typeface="Calibri"/>
                <a:cs typeface="Calibri"/>
                <a:sym typeface="Calibri"/>
              </a:rPr>
              <a:t>This agreement ensures that wrestlers understand expectations for season.</a:t>
            </a:r>
            <a:endParaRPr b="0"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lang="en-US"/>
            </a:br>
            <a:endParaRPr/>
          </a:p>
        </p:txBody>
      </p:sp>
      <p:pic>
        <p:nvPicPr>
          <p:cNvPr descr="A picture containing drawing&#10;&#10;Description automatically generated" id="180" name="Google Shape;1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9524" y="2179240"/>
            <a:ext cx="2866231" cy="2866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Weight Training</a:t>
            </a:r>
            <a:endParaRPr/>
          </a:p>
        </p:txBody>
      </p:sp>
      <p:sp>
        <p:nvSpPr>
          <p:cNvPr id="186" name="Google Shape;186;p15"/>
          <p:cNvSpPr txBox="1"/>
          <p:nvPr>
            <p:ph idx="1" type="body"/>
          </p:nvPr>
        </p:nvSpPr>
        <p:spPr>
          <a:xfrm>
            <a:off x="838200" y="1825625"/>
            <a:ext cx="62484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8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b="0" i="0" lang="en-US" sz="3300" u="none" strike="noStrike"/>
              <a:t>Starting 11/</a:t>
            </a:r>
            <a:r>
              <a:rPr lang="en-US" sz="3300"/>
              <a:t>19</a:t>
            </a:r>
            <a:r>
              <a:rPr b="0" i="0" lang="en-US" sz="3300" u="none" strike="noStrike"/>
              <a:t> - Mondays and Tuesdays from 6:45am-7:30am</a:t>
            </a:r>
            <a:endParaRPr sz="4300"/>
          </a:p>
          <a:p>
            <a:pPr indent="-438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b="0" i="0" lang="en-US" sz="3300" u="none" strike="noStrike"/>
              <a:t>Run by Coach Regan with AVK to assist</a:t>
            </a:r>
            <a:endParaRPr sz="4300"/>
          </a:p>
          <a:p>
            <a:pPr indent="-438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b="0" i="0" lang="en-US" sz="3300" u="none" strike="noStrike"/>
              <a:t>Let AVK or Captains know if a ride is needed</a:t>
            </a:r>
            <a:endParaRPr sz="43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picture containing drawing&#10;&#10;Description automatically generated" id="187" name="Google Shape;18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3150" y="2106083"/>
            <a:ext cx="3117850" cy="31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Team Nutrition</a:t>
            </a:r>
            <a:endParaRPr/>
          </a:p>
        </p:txBody>
      </p:sp>
      <p:sp>
        <p:nvSpPr>
          <p:cNvPr id="193" name="Google Shape;193;p16"/>
          <p:cNvSpPr txBox="1"/>
          <p:nvPr/>
        </p:nvSpPr>
        <p:spPr>
          <a:xfrm>
            <a:off x="246150" y="1916625"/>
            <a:ext cx="7200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will be provided for wrestlers at </a:t>
            </a:r>
            <a:r>
              <a:rPr b="1" i="0" lang="en-US" sz="23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tournaments only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Dual meets: An uncrustable and small snack will be provided, please make sure your kids bring a healthy meal/snack for dual meets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Fundraising $ will be used towards nutrition - Additional funds may be needed pending fundraising results</a:t>
            </a:r>
            <a:endParaRPr sz="19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once again putting a high emphasis on nutrition this year!</a:t>
            </a:r>
            <a:endParaRPr b="0" i="0" sz="23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194" name="Google Shape;19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00" y="1571625"/>
            <a:ext cx="371475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Skin Issues and Physicals</a:t>
            </a:r>
            <a:endParaRPr/>
          </a:p>
        </p:txBody>
      </p:sp>
      <p:sp>
        <p:nvSpPr>
          <p:cNvPr id="200" name="Google Shape;200;p17"/>
          <p:cNvSpPr txBox="1"/>
          <p:nvPr>
            <p:ph idx="1" type="body"/>
          </p:nvPr>
        </p:nvSpPr>
        <p:spPr>
          <a:xfrm>
            <a:off x="491075" y="2325147"/>
            <a:ext cx="10515600" cy="41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0" i="0" lang="en-US" sz="2508" u="none" strike="noStrike">
                <a:latin typeface="Calibri"/>
                <a:ea typeface="Calibri"/>
                <a:cs typeface="Calibri"/>
                <a:sym typeface="Calibri"/>
              </a:rPr>
              <a:t>Avoid ongoing skin conditions!</a:t>
            </a:r>
            <a:endParaRPr b="0" sz="3508"/>
          </a:p>
          <a:p>
            <a:pPr indent="-273565" lvl="0" marL="355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8"/>
              <a:buFont typeface="Arial"/>
              <a:buChar char="•"/>
            </a:pPr>
            <a:r>
              <a:rPr b="0" i="0" lang="en-US" sz="2508" u="none" strike="noStrike">
                <a:latin typeface="Calibri"/>
                <a:ea typeface="Calibri"/>
                <a:cs typeface="Calibri"/>
                <a:sym typeface="Calibri"/>
              </a:rPr>
              <a:t>Mandatory showers for high schoolers immediately after practice at school</a:t>
            </a:r>
            <a:endParaRPr b="0" i="0" sz="2508" u="none" strike="noStrike">
              <a:latin typeface="Arial"/>
              <a:ea typeface="Arial"/>
              <a:cs typeface="Arial"/>
              <a:sym typeface="Arial"/>
            </a:endParaRPr>
          </a:p>
          <a:p>
            <a:pPr indent="-273565" lvl="0" marL="355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8"/>
              <a:buFont typeface="Arial"/>
              <a:buChar char="•"/>
            </a:pPr>
            <a:r>
              <a:rPr b="0" i="0" lang="en-US" sz="2508" u="none" strike="noStrike">
                <a:latin typeface="Calibri"/>
                <a:ea typeface="Calibri"/>
                <a:cs typeface="Calibri"/>
                <a:sym typeface="Calibri"/>
              </a:rPr>
              <a:t>Antibacterial soap prevents many skin problems</a:t>
            </a:r>
            <a:endParaRPr b="0" i="0" sz="2508" u="none" strike="noStrike">
              <a:latin typeface="Arial"/>
              <a:ea typeface="Arial"/>
              <a:cs typeface="Arial"/>
              <a:sym typeface="Arial"/>
            </a:endParaRPr>
          </a:p>
          <a:p>
            <a:pPr indent="-273565" lvl="0" marL="355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8"/>
              <a:buFont typeface="Arial"/>
              <a:buChar char="•"/>
            </a:pPr>
            <a:r>
              <a:rPr b="0" i="0" lang="en-US" sz="2508" u="none" strike="noStrike">
                <a:latin typeface="Calibri"/>
                <a:ea typeface="Calibri"/>
                <a:cs typeface="Calibri"/>
                <a:sym typeface="Calibri"/>
              </a:rPr>
              <a:t>Skin checks will be done weekly at practice</a:t>
            </a:r>
            <a:endParaRPr b="0" i="0" sz="2508" u="none" strike="noStrike">
              <a:latin typeface="Arial"/>
              <a:ea typeface="Arial"/>
              <a:cs typeface="Arial"/>
              <a:sym typeface="Arial"/>
            </a:endParaRPr>
          </a:p>
          <a:p>
            <a:pPr indent="-273565" lvl="0" marL="355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8"/>
              <a:buFont typeface="Arial"/>
              <a:buChar char="•"/>
            </a:pPr>
            <a:r>
              <a:rPr b="0" i="0" lang="en-US" sz="2508" u="none" strike="noStrike">
                <a:latin typeface="Calibri"/>
                <a:ea typeface="Calibri"/>
                <a:cs typeface="Calibri"/>
                <a:sym typeface="Calibri"/>
              </a:rPr>
              <a:t>If skin issue comes about, talk to coach</a:t>
            </a:r>
            <a:endParaRPr b="0" i="0" sz="2508" u="none" strike="noStrike">
              <a:latin typeface="Arial"/>
              <a:ea typeface="Arial"/>
              <a:cs typeface="Arial"/>
              <a:sym typeface="Arial"/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i="0" sz="2508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0" i="0" lang="en-US" sz="2508" u="none" strike="noStrike">
                <a:latin typeface="Calibri"/>
                <a:ea typeface="Calibri"/>
                <a:cs typeface="Calibri"/>
                <a:sym typeface="Calibri"/>
              </a:rPr>
              <a:t>Physicals:</a:t>
            </a:r>
            <a:endParaRPr b="0" sz="3508"/>
          </a:p>
          <a:p>
            <a:pPr indent="-273565" lvl="0" marL="355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8"/>
              <a:buFont typeface="Arial"/>
              <a:buChar char="•"/>
            </a:pPr>
            <a:r>
              <a:rPr b="0" i="0" lang="en-US" sz="2508" u="none" strike="noStrike">
                <a:latin typeface="Calibri"/>
                <a:ea typeface="Calibri"/>
                <a:cs typeface="Calibri"/>
                <a:sym typeface="Calibri"/>
              </a:rPr>
              <a:t>New physical on file required every 3 years</a:t>
            </a:r>
            <a:endParaRPr b="0" i="0" sz="2508" u="none" strike="noStrike">
              <a:latin typeface="Arial"/>
              <a:ea typeface="Arial"/>
              <a:cs typeface="Arial"/>
              <a:sym typeface="Arial"/>
            </a:endParaRPr>
          </a:p>
          <a:p>
            <a:pPr indent="-273565" lvl="0" marL="355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8"/>
              <a:buFont typeface="Arial"/>
              <a:buChar char="•"/>
            </a:pPr>
            <a:r>
              <a:rPr b="0" i="0" lang="en-US" sz="2508" u="none" strike="noStrike">
                <a:latin typeface="Calibri"/>
                <a:ea typeface="Calibri"/>
                <a:cs typeface="Calibri"/>
                <a:sym typeface="Calibri"/>
              </a:rPr>
              <a:t>Check in at the activities office to see if you need a new one</a:t>
            </a:r>
            <a:endParaRPr b="0" i="0" sz="2508" u="none" strike="noStrike">
              <a:latin typeface="Arial"/>
              <a:ea typeface="Arial"/>
              <a:cs typeface="Arial"/>
              <a:sym typeface="Arial"/>
            </a:endParaRPr>
          </a:p>
          <a:p>
            <a:pPr indent="-273565" lvl="0" marL="355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8"/>
              <a:buFont typeface="Arial"/>
              <a:buChar char="•"/>
            </a:pPr>
            <a:r>
              <a:rPr b="1" i="0" lang="en-US" sz="2508" u="none" strike="noStrike">
                <a:latin typeface="Calibri"/>
                <a:ea typeface="Calibri"/>
                <a:cs typeface="Calibri"/>
                <a:sym typeface="Calibri"/>
              </a:rPr>
              <a:t>You cannot practice until physical is turned into activities office if one is needed</a:t>
            </a:r>
            <a:endParaRPr b="1" i="0" sz="2508" u="none" strike="noStrike"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picture containing drawing&#10;&#10;Description automatically generated" id="201" name="Google Shape;2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5850" y="365124"/>
            <a:ext cx="2676525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Registration</a:t>
            </a:r>
            <a:endParaRPr/>
          </a:p>
        </p:txBody>
      </p:sp>
      <p:sp>
        <p:nvSpPr>
          <p:cNvPr id="207" name="Google Shape;20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Registration for winter athletic activities is open!!!</a:t>
            </a:r>
            <a:endParaRPr b="0"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sng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sng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Shakopee High School Activities (shakopeesabers.com)</a:t>
            </a:r>
            <a:endParaRPr b="0"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b="0" lang="en-US"/>
            </a:b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Website for School Activities Office: 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0" i="0" lang="en-US" sz="1800" u="sng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https://www.shakopeesabers.com/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descr="A picture containing drawing&#10;&#10;Description automatically generated" id="208" name="Google Shape;20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24725" y="2076450"/>
            <a:ext cx="29718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Communication</a:t>
            </a:r>
            <a:endParaRPr/>
          </a:p>
        </p:txBody>
      </p:sp>
      <p:sp>
        <p:nvSpPr>
          <p:cNvPr id="214" name="Google Shape;214;p19"/>
          <p:cNvSpPr txBox="1"/>
          <p:nvPr/>
        </p:nvSpPr>
        <p:spPr>
          <a:xfrm>
            <a:off x="465666" y="1690688"/>
            <a:ext cx="80433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 for information and for weekly communication to High School parents </a:t>
            </a:r>
            <a:r>
              <a:rPr b="0" i="0" lang="en-US" sz="18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https://www.shakopeewrestling.com</a:t>
            </a:r>
            <a:endParaRPr b="0" i="0" sz="18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br>
              <a:rPr b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1" i="0" lang="en-US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  <a:r>
              <a:rPr b="0" i="0" lang="en-US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section you will find a </a:t>
            </a:r>
            <a:r>
              <a:rPr b="1" i="0" lang="en-US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Week</a:t>
            </a:r>
            <a:r>
              <a:rPr b="0" i="0" lang="en-US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tab near the top (will be updated by Sunday evening each week for Varsity/JV)</a:t>
            </a:r>
            <a:endParaRPr b="0" i="0" sz="18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br>
              <a:rPr b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that site you will find a </a:t>
            </a:r>
            <a:r>
              <a:rPr b="1" i="0" lang="en-US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</a:t>
            </a:r>
            <a:r>
              <a:rPr b="0" i="0" lang="en-US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tab right next to the this week tab. This is the most up to date schedule and the one used by Athletics Office. - using this schedule viewer also gives you clickable links for locations (address &amp; a map)</a:t>
            </a:r>
            <a:endParaRPr b="0" i="0" sz="18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br>
              <a:rPr b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</a:t>
            </a:r>
            <a:r>
              <a:rPr b="1" i="0" lang="en-US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Shakopee High School Wrestling @SaberWrestle</a:t>
            </a:r>
            <a:r>
              <a:rPr b="0" i="0" lang="en-US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Twitter and Shakopee Wrestling on Facebook for very general information</a:t>
            </a:r>
            <a:endParaRPr b="0" i="0" sz="18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215" name="Google Shape;2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3866" y="2269066"/>
            <a:ext cx="2319867" cy="2319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1800225" y="1690688"/>
            <a:ext cx="3448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strike="noStrike"/>
              <a:t>Booster Club Board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strike="noStrike"/>
              <a:t>Fundraising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Sponsorship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strike="noStrike"/>
              <a:t>Volunteering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strike="noStrike"/>
              <a:t>Coaches Corner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strike="noStrike"/>
              <a:t>Registration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strike="noStrike"/>
              <a:t>Communications / Info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Schedules</a:t>
            </a:r>
            <a:endParaRPr b="0" i="0" sz="2400" u="none" strike="noStrike"/>
          </a:p>
        </p:txBody>
      </p:sp>
      <p:pic>
        <p:nvPicPr>
          <p:cNvPr descr="A picture containing drawing&#10;&#10;Description automatically generated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7150" y="2863850"/>
            <a:ext cx="3448050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457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Key Dates-   Overnight Tournaments </a:t>
            </a:r>
            <a:endParaRPr/>
          </a:p>
        </p:txBody>
      </p:sp>
      <p:sp>
        <p:nvSpPr>
          <p:cNvPr id="221" name="Google Shape;221;p22"/>
          <p:cNvSpPr txBox="1"/>
          <p:nvPr>
            <p:ph idx="1" type="body"/>
          </p:nvPr>
        </p:nvSpPr>
        <p:spPr>
          <a:xfrm>
            <a:off x="2500402" y="2094650"/>
            <a:ext cx="850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December 5th and 6th - Donnybrook</a:t>
            </a:r>
            <a:endParaRPr sz="2300"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December 19th-20th - Christmas Tourney </a:t>
            </a:r>
            <a:endParaRPr sz="2300"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January 2nd and 3rd - Rumble on the red - JV and Girls </a:t>
            </a:r>
            <a:endParaRPr sz="230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January 2rd and 3rd - The Clash </a:t>
            </a:r>
            <a:endParaRPr sz="2300"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838200" y="2071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High School Wrestling Booster Club</a:t>
            </a:r>
            <a:endParaRPr/>
          </a:p>
        </p:txBody>
      </p:sp>
      <p:sp>
        <p:nvSpPr>
          <p:cNvPr id="100" name="Google Shape;100;p3"/>
          <p:cNvSpPr txBox="1"/>
          <p:nvPr>
            <p:ph idx="1" type="body"/>
          </p:nvPr>
        </p:nvSpPr>
        <p:spPr>
          <a:xfrm>
            <a:off x="838200" y="1532745"/>
            <a:ext cx="4733926" cy="4677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0" i="0" lang="en-US" sz="1400" u="none" strike="noStrike"/>
              <a:t>Lee Triplett– </a:t>
            </a:r>
            <a:r>
              <a:rPr b="1" i="0" lang="en-US" sz="1400" u="none" strike="noStrike"/>
              <a:t>President</a:t>
            </a:r>
            <a:endParaRPr b="0" i="0" sz="1400" u="none" strike="noStrike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0" i="0" sz="1400" u="none" strike="noStrike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Eric Wagner</a:t>
            </a:r>
            <a:r>
              <a:rPr b="0" i="0" lang="en-US" sz="1400" u="none" strike="noStrike"/>
              <a:t>– </a:t>
            </a:r>
            <a:r>
              <a:rPr b="1" i="0" lang="en-US" sz="1400" u="none" strike="noStrike"/>
              <a:t>Vice President</a:t>
            </a:r>
            <a:endParaRPr b="0" i="0" sz="1400" u="none" strike="noStrike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0" i="0" sz="1400" u="none" strike="noStrike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0" i="0" lang="en-US" sz="1400" u="none" strike="noStrike"/>
              <a:t>Dawn Finch– </a:t>
            </a:r>
            <a:r>
              <a:rPr b="1" i="0" lang="en-US" sz="1400" u="none" strike="noStrike"/>
              <a:t>Secretary*</a:t>
            </a:r>
            <a:endParaRPr b="0" i="0" sz="1400" u="none" strike="noStrike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0" i="0" sz="1400" u="none" strike="noStrike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0" i="0" lang="en-US" sz="1400" u="none" strike="noStrike"/>
              <a:t>Chad O’Fallon– </a:t>
            </a:r>
            <a:r>
              <a:rPr b="1" i="0" lang="en-US" sz="1400" u="none" strike="noStrike"/>
              <a:t>Treasurer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0" i="0" sz="1400" u="none" strike="noStrike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Val Duran</a:t>
            </a:r>
            <a:r>
              <a:rPr b="0" i="0" lang="en-US" sz="1400" u="none" strike="noStrike"/>
              <a:t> – </a:t>
            </a:r>
            <a:r>
              <a:rPr b="1" i="0" lang="en-US" sz="1400" u="none" strike="noStrike"/>
              <a:t>At Large</a:t>
            </a:r>
            <a:endParaRPr b="0" i="0" sz="1400" u="none" strike="noStrike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0" i="0" sz="1400" u="none" strike="noStrike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0" i="0" lang="en-US" sz="1400" u="none" strike="noStrike"/>
              <a:t>Melissa Morales– </a:t>
            </a:r>
            <a:r>
              <a:rPr b="1" i="0" lang="en-US" sz="1400" u="none" strike="noStrike"/>
              <a:t>At Large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0" i="0" sz="1400" u="none" strike="noStrike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0" i="0" lang="en-US" sz="1400" u="none" strike="noStrike"/>
              <a:t>Lindsey Vanlaningham – </a:t>
            </a:r>
            <a:r>
              <a:rPr b="1" i="0" lang="en-US" sz="1400" u="none" strike="noStrike"/>
              <a:t>At Large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0" i="0" sz="1400" u="none" strike="noStrike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Derek Walters</a:t>
            </a:r>
            <a:r>
              <a:rPr b="0" i="0" lang="en-US" sz="1400" u="none" strike="noStrike"/>
              <a:t>– </a:t>
            </a:r>
            <a:r>
              <a:rPr b="1" i="0" lang="en-US" sz="1400" u="none" strike="noStrike"/>
              <a:t>At Large*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i="0" sz="1400" u="none" strike="noStrike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Julia Walters</a:t>
            </a:r>
            <a:r>
              <a:rPr i="0" lang="en-US" sz="1400" u="none" strike="noStrike"/>
              <a:t> </a:t>
            </a:r>
            <a:r>
              <a:rPr b="1" i="0" lang="en-US" sz="1400" u="none" strike="noStrike"/>
              <a:t>– At Large* </a:t>
            </a:r>
            <a:endParaRPr b="1" i="0" sz="1400" u="none" strike="noStrike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n-US" sz="1400"/>
              <a:t>Looking for a social media lead!!!</a:t>
            </a:r>
            <a:endParaRPr b="1" sz="1400"/>
          </a:p>
        </p:txBody>
      </p:sp>
      <p:sp>
        <p:nvSpPr>
          <p:cNvPr id="101" name="Google Shape;101;p3"/>
          <p:cNvSpPr txBox="1"/>
          <p:nvPr/>
        </p:nvSpPr>
        <p:spPr>
          <a:xfrm>
            <a:off x="5961592" y="4804583"/>
            <a:ext cx="5842000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email updates or questions, please email the Shakopee Wrestling alias and provide your email address: 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shakohswrestling@gmail.com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8146" y="1400176"/>
            <a:ext cx="3095625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495300" y="6451187"/>
            <a:ext cx="45339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*board position open at the end of this season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Fundraising</a:t>
            </a:r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727200" y="2515850"/>
            <a:ext cx="10737600" cy="3170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</a:t>
            </a:r>
            <a:r>
              <a:rPr b="1" i="0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we need to Fundraise?</a:t>
            </a:r>
            <a:endParaRPr sz="1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Supplemental Coaching Staff – In and out of season</a:t>
            </a:r>
            <a:endParaRPr sz="1800"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Wrestler Development</a:t>
            </a:r>
            <a:endParaRPr sz="1800"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of Town Tournament Expenses– hotels, food </a:t>
            </a:r>
            <a:endParaRPr sz="1800"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Travel Meals </a:t>
            </a:r>
            <a:endParaRPr sz="1800"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Banners</a:t>
            </a:r>
            <a:endParaRPr sz="1800"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gifts and annual banquet</a:t>
            </a:r>
            <a:endParaRPr sz="1800"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Alumni and Youth Night</a:t>
            </a:r>
            <a:endParaRPr sz="1800"/>
          </a:p>
        </p:txBody>
      </p:sp>
      <p:pic>
        <p:nvPicPr>
          <p:cNvPr descr="A picture containing drawing&#10;&#10;Description automatically generated"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3467" y="379942"/>
            <a:ext cx="1714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Fundraising – 99 Pledges</a:t>
            </a:r>
            <a:endParaRPr/>
          </a:p>
        </p:txBody>
      </p:sp>
      <p:pic>
        <p:nvPicPr>
          <p:cNvPr descr="A picture containing drawing&#10;&#10;Description automatically generated"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5796" y="300426"/>
            <a:ext cx="3095625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/>
          <p:nvPr/>
        </p:nvSpPr>
        <p:spPr>
          <a:xfrm>
            <a:off x="838200" y="2385775"/>
            <a:ext cx="8637300" cy="4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 week of practice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Takedown Challenge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Wrestlers will a have personal pledge page to share with family, friends, and fans via text or email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Flat donation or pledge per takedown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day of the Challenge will be streamed live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is to raise $10,000 as team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every wrestler raises $250 we will surpass our goal!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type="title"/>
          </p:nvPr>
        </p:nvSpPr>
        <p:spPr>
          <a:xfrm>
            <a:off x="257175" y="1098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Sponsorship</a:t>
            </a:r>
            <a:endParaRPr/>
          </a:p>
        </p:txBody>
      </p:sp>
      <p:pic>
        <p:nvPicPr>
          <p:cNvPr descr="A picture containing drawing&#10;&#10;Description automatically generated"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1695450"/>
            <a:ext cx="2667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8200" y="109800"/>
            <a:ext cx="6419300" cy="697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779125" y="3725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Apparel</a:t>
            </a:r>
            <a:endParaRPr/>
          </a:p>
        </p:txBody>
      </p:sp>
      <p:sp>
        <p:nvSpPr>
          <p:cNvPr id="130" name="Google Shape;130;p20"/>
          <p:cNvSpPr txBox="1"/>
          <p:nvPr/>
        </p:nvSpPr>
        <p:spPr>
          <a:xfrm>
            <a:off x="327500" y="3734650"/>
            <a:ext cx="114099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 will be available in the next couple days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your email 	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don’t have your email, please make sure to stop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after the meeting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Required gear: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HS/MS bundle Options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Shirt, Shorts,  Sweatshirt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Shirt, Short, Sweatshirt, Joggers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Boys and Girls bundles (same LOGO on both)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 will be open for one week in order to get gear prior to season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store will open in Late November/Early December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325" y="488075"/>
            <a:ext cx="6607125" cy="2986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Ways to help!</a:t>
            </a:r>
            <a:endParaRPr/>
          </a:p>
        </p:txBody>
      </p:sp>
      <p:sp>
        <p:nvSpPr>
          <p:cNvPr id="137" name="Google Shape;137;p7"/>
          <p:cNvSpPr txBox="1"/>
          <p:nvPr>
            <p:ph idx="1" type="body"/>
          </p:nvPr>
        </p:nvSpPr>
        <p:spPr>
          <a:xfrm>
            <a:off x="838200" y="1929416"/>
            <a:ext cx="10515600" cy="4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/>
              <a:t>Volunteer Opportunities: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/>
              <a:t>Take down cancer night, Alumni night, Senior night, and youth night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/>
              <a:t>Food preparation and delivery for meets/tourneys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strike="noStrike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/>
              <a:t>Lots of events to help support our wrestlers: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i="0" lang="en-US" sz="1800" u="none" strike="noStrike"/>
              <a:t>Sponsorship</a:t>
            </a:r>
            <a:endParaRPr b="0" sz="1800"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i="0" lang="en-US" sz="1800" u="none" strike="noStrike"/>
              <a:t>Fundraising</a:t>
            </a:r>
            <a:endParaRPr b="0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0" i="0" lang="en-US" sz="1800" u="none" strike="noStrike"/>
              <a:t>    </a:t>
            </a:r>
            <a:endParaRPr b="0" sz="18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/>
              <a:t>Ask your employer or contractor if they are interested in supporting.  Get them in touch with a member of the Booster Club Board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0" i="0" sz="1800" u="none" strike="noStrike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i="0" lang="en-US" sz="1800" u="none" strike="noStrike"/>
              <a:t>Consider joining the board!! </a:t>
            </a:r>
            <a:endParaRPr b="1" i="1" sz="1800" u="none" strike="noStrike"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7</a:t>
            </a:r>
            <a:r>
              <a:rPr b="0" i="0" lang="en-US" sz="1800" u="none" strike="noStrike"/>
              <a:t> positions will be open following this season!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Get Social:</a:t>
            </a:r>
            <a:endParaRPr sz="1800"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Facebook – facebook.com/shakopeewrestling</a:t>
            </a:r>
            <a:endParaRPr sz="1800"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Twitter - Wrestling@SaberWrestle 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Website – shakopeewrestling.com</a:t>
            </a:r>
            <a:endParaRPr/>
          </a:p>
          <a:p>
            <a:pPr indent="-1714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Make sure you have your email in with Dawn and check your spam as our email may get blocked</a:t>
            </a:r>
            <a:endParaRPr/>
          </a:p>
          <a:p>
            <a:pPr indent="-1714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picture containing drawing&#10;&#10;Description automatically generated"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8725" y="515937"/>
            <a:ext cx="26193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Coaches Corner</a:t>
            </a:r>
            <a:endParaRPr/>
          </a:p>
        </p:txBody>
      </p:sp>
      <p:pic>
        <p:nvPicPr>
          <p:cNvPr descr="A picture containing drawing&#10;&#10;Description automatically generated" id="144" name="Google Shape;14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7174" y="2886074"/>
            <a:ext cx="3124201" cy="312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2024-10-21T13:33:44Z</dcterms:created>
  <dc:creator>TRIPLETT Lee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b7177-c66c-4b22-a350-7ee86f9a1e74_Enabled">
    <vt:lpwstr>true</vt:lpwstr>
  </property>
  <property fmtid="{D5CDD505-2E9C-101B-9397-08002B2CF9AE}" pid="3" name="MSIP_Label_f43b7177-c66c-4b22-a350-7ee86f9a1e74_SetDate">
    <vt:lpwstr>2024-10-21T14:40:19Z</vt:lpwstr>
  </property>
  <property fmtid="{D5CDD505-2E9C-101B-9397-08002B2CF9AE}" pid="4" name="MSIP_Label_f43b7177-c66c-4b22-a350-7ee86f9a1e74_Method">
    <vt:lpwstr>Standard</vt:lpwstr>
  </property>
  <property fmtid="{D5CDD505-2E9C-101B-9397-08002B2CF9AE}" pid="5" name="MSIP_Label_f43b7177-c66c-4b22-a350-7ee86f9a1e74_Name">
    <vt:lpwstr>C1_Internal use</vt:lpwstr>
  </property>
  <property fmtid="{D5CDD505-2E9C-101B-9397-08002B2CF9AE}" pid="6" name="MSIP_Label_f43b7177-c66c-4b22-a350-7ee86f9a1e74_SiteId">
    <vt:lpwstr>e4e1abd9-eac7-4a71-ab52-da5c998aa7ba</vt:lpwstr>
  </property>
  <property fmtid="{D5CDD505-2E9C-101B-9397-08002B2CF9AE}" pid="7" name="MSIP_Label_f43b7177-c66c-4b22-a350-7ee86f9a1e74_ActionId">
    <vt:lpwstr>7f67e696-64ef-4fb3-bf49-3a2f812480e8</vt:lpwstr>
  </property>
  <property fmtid="{D5CDD505-2E9C-101B-9397-08002B2CF9AE}" pid="8" name="MSIP_Label_f43b7177-c66c-4b22-a350-7ee86f9a1e74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C1 - Internal use</vt:lpwstr>
  </property>
</Properties>
</file>