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3196f567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3196f567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2ee6360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2ee6360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c3196f56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c3196f56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3196f567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3196f567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3196f567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3196f567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3196f567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c3196f567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3196f567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3196f567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f6978d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f6978d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2383150"/>
            <a:ext cx="4086300" cy="14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850">
                <a:solidFill>
                  <a:schemeClr val="lt1"/>
                </a:solidFill>
              </a:rPr>
              <a:t>300 Hurdles For The Beginner</a:t>
            </a:r>
            <a:endParaRPr b="1" sz="385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58750" y="4085700"/>
            <a:ext cx="2968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Jared Sanchez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8" name="Google Shape;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3" name="Google Shape;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/>
        </p:nvSpPr>
        <p:spPr>
          <a:xfrm>
            <a:off x="299829" y="2219700"/>
            <a:ext cx="4213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Contact Info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jaredsanchez1987@gmail.com</a:t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lt1"/>
                </a:solidFill>
              </a:rPr>
              <a:t>Open </a:t>
            </a:r>
            <a:r>
              <a:rPr b="1" lang="en" sz="7000">
                <a:solidFill>
                  <a:schemeClr val="lt1"/>
                </a:solidFill>
              </a:rPr>
              <a:t>F</a:t>
            </a:r>
            <a:r>
              <a:rPr b="1" lang="en" sz="7000">
                <a:solidFill>
                  <a:schemeClr val="lt1"/>
                </a:solidFill>
              </a:rPr>
              <a:t>orum</a:t>
            </a:r>
            <a:endParaRPr b="1" sz="7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