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9" r:id="rId5"/>
    <p:sldId id="263" r:id="rId6"/>
    <p:sldId id="297" r:id="rId7"/>
    <p:sldId id="304" r:id="rId8"/>
    <p:sldId id="305" r:id="rId9"/>
    <p:sldId id="293" r:id="rId10"/>
    <p:sldId id="303" r:id="rId11"/>
    <p:sldId id="296" r:id="rId12"/>
    <p:sldId id="298" r:id="rId13"/>
    <p:sldId id="289" r:id="rId14"/>
    <p:sldId id="302" r:id="rId15"/>
    <p:sldId id="299" r:id="rId16"/>
    <p:sldId id="300" r:id="rId17"/>
    <p:sldId id="288" r:id="rId18"/>
    <p:sldId id="287" r:id="rId19"/>
    <p:sldId id="273" r:id="rId20"/>
    <p:sldId id="290" r:id="rId21"/>
    <p:sldId id="291" r:id="rId22"/>
    <p:sldId id="294" r:id="rId23"/>
    <p:sldId id="292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29F25D-C2B9-4690-8317-BF3CCECB5BE0}">
          <p14:sldIdLst>
            <p14:sldId id="256"/>
            <p14:sldId id="259"/>
            <p14:sldId id="263"/>
            <p14:sldId id="297"/>
            <p14:sldId id="304"/>
            <p14:sldId id="305"/>
            <p14:sldId id="293"/>
            <p14:sldId id="303"/>
            <p14:sldId id="296"/>
            <p14:sldId id="298"/>
            <p14:sldId id="289"/>
            <p14:sldId id="302"/>
            <p14:sldId id="299"/>
            <p14:sldId id="300"/>
            <p14:sldId id="288"/>
            <p14:sldId id="287"/>
            <p14:sldId id="273"/>
            <p14:sldId id="290"/>
            <p14:sldId id="291"/>
            <p14:sldId id="294"/>
            <p14:sldId id="292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988734-33F4-BE3A-30B4-1B419202A315}" v="4" dt="2023-09-19T22:31:46.779"/>
    <p1510:client id="{33C229AD-1CD4-4F0A-B4EC-A78AF97E7E82}" v="234" dt="2023-09-19T20:20:34.380"/>
    <p1510:client id="{9BDF5E3B-0174-4A38-8720-F172AB11756D}" v="299" dt="2023-09-19T21:38:02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002c52bd7ed513a7ab3f975b79ba056fa0c967fa59cb6051c62427bba5f207c6::" providerId="AD" clId="Web-{23988734-33F4-BE3A-30B4-1B419202A315}"/>
    <pc:docChg chg="modSld">
      <pc:chgData name="Guest User" userId="S::urn:spo:anon#002c52bd7ed513a7ab3f975b79ba056fa0c967fa59cb6051c62427bba5f207c6::" providerId="AD" clId="Web-{23988734-33F4-BE3A-30B4-1B419202A315}" dt="2023-09-19T22:31:42.029" v="1" actId="20577"/>
      <pc:docMkLst>
        <pc:docMk/>
      </pc:docMkLst>
      <pc:sldChg chg="modSp">
        <pc:chgData name="Guest User" userId="S::urn:spo:anon#002c52bd7ed513a7ab3f975b79ba056fa0c967fa59cb6051c62427bba5f207c6::" providerId="AD" clId="Web-{23988734-33F4-BE3A-30B4-1B419202A315}" dt="2023-09-19T22:31:09.012" v="0" actId="20577"/>
        <pc:sldMkLst>
          <pc:docMk/>
          <pc:sldMk cId="2436528573" sldId="303"/>
        </pc:sldMkLst>
        <pc:spChg chg="mod">
          <ac:chgData name="Guest User" userId="S::urn:spo:anon#002c52bd7ed513a7ab3f975b79ba056fa0c967fa59cb6051c62427bba5f207c6::" providerId="AD" clId="Web-{23988734-33F4-BE3A-30B4-1B419202A315}" dt="2023-09-19T22:31:09.012" v="0" actId="20577"/>
          <ac:spMkLst>
            <pc:docMk/>
            <pc:sldMk cId="2436528573" sldId="303"/>
            <ac:spMk id="2" creationId="{BEDDB2ED-0D9C-BD26-611D-15054B6E32CA}"/>
          </ac:spMkLst>
        </pc:spChg>
      </pc:sldChg>
      <pc:sldChg chg="modSp">
        <pc:chgData name="Guest User" userId="S::urn:spo:anon#002c52bd7ed513a7ab3f975b79ba056fa0c967fa59cb6051c62427bba5f207c6::" providerId="AD" clId="Web-{23988734-33F4-BE3A-30B4-1B419202A315}" dt="2023-09-19T22:31:42.029" v="1" actId="20577"/>
        <pc:sldMkLst>
          <pc:docMk/>
          <pc:sldMk cId="1712323798" sldId="304"/>
        </pc:sldMkLst>
        <pc:spChg chg="mod">
          <ac:chgData name="Guest User" userId="S::urn:spo:anon#002c52bd7ed513a7ab3f975b79ba056fa0c967fa59cb6051c62427bba5f207c6::" providerId="AD" clId="Web-{23988734-33F4-BE3A-30B4-1B419202A315}" dt="2023-09-19T22:31:42.029" v="1" actId="20577"/>
          <ac:spMkLst>
            <pc:docMk/>
            <pc:sldMk cId="1712323798" sldId="304"/>
            <ac:spMk id="2" creationId="{BEDDB2ED-0D9C-BD26-611D-15054B6E32CA}"/>
          </ac:spMkLst>
        </pc:spChg>
      </pc:sldChg>
    </pc:docChg>
  </pc:docChgLst>
  <pc:docChgLst>
    <pc:chgData name="Guest User" userId="S::urn:spo:anon#002c52bd7ed513a7ab3f975b79ba056fa0c967fa59cb6051c62427bba5f207c6::" providerId="AD" clId="Web-{9BDF5E3B-0174-4A38-8720-F172AB11756D}"/>
    <pc:docChg chg="addSld modSld modSection">
      <pc:chgData name="Guest User" userId="S::urn:spo:anon#002c52bd7ed513a7ab3f975b79ba056fa0c967fa59cb6051c62427bba5f207c6::" providerId="AD" clId="Web-{9BDF5E3B-0174-4A38-8720-F172AB11756D}" dt="2023-09-19T21:38:02.527" v="298" actId="14100"/>
      <pc:docMkLst>
        <pc:docMk/>
      </pc:docMkLst>
      <pc:sldChg chg="delSp modSp add replId">
        <pc:chgData name="Guest User" userId="S::urn:spo:anon#002c52bd7ed513a7ab3f975b79ba056fa0c967fa59cb6051c62427bba5f207c6::" providerId="AD" clId="Web-{9BDF5E3B-0174-4A38-8720-F172AB11756D}" dt="2023-09-19T21:37:18.416" v="287" actId="20577"/>
        <pc:sldMkLst>
          <pc:docMk/>
          <pc:sldMk cId="1712323798" sldId="304"/>
        </pc:sldMkLst>
        <pc:spChg chg="mod">
          <ac:chgData name="Guest User" userId="S::urn:spo:anon#002c52bd7ed513a7ab3f975b79ba056fa0c967fa59cb6051c62427bba5f207c6::" providerId="AD" clId="Web-{9BDF5E3B-0174-4A38-8720-F172AB11756D}" dt="2023-09-19T21:37:18.416" v="287" actId="20577"/>
          <ac:spMkLst>
            <pc:docMk/>
            <pc:sldMk cId="1712323798" sldId="304"/>
            <ac:spMk id="2" creationId="{BEDDB2ED-0D9C-BD26-611D-15054B6E32CA}"/>
          </ac:spMkLst>
        </pc:spChg>
        <pc:spChg chg="mod">
          <ac:chgData name="Guest User" userId="S::urn:spo:anon#002c52bd7ed513a7ab3f975b79ba056fa0c967fa59cb6051c62427bba5f207c6::" providerId="AD" clId="Web-{9BDF5E3B-0174-4A38-8720-F172AB11756D}" dt="2023-09-19T21:30:45.776" v="225" actId="1076"/>
          <ac:spMkLst>
            <pc:docMk/>
            <pc:sldMk cId="1712323798" sldId="304"/>
            <ac:spMk id="4" creationId="{EF51EF67-C948-0DE8-F292-25E241939307}"/>
          </ac:spMkLst>
        </pc:spChg>
        <pc:picChg chg="del">
          <ac:chgData name="Guest User" userId="S::urn:spo:anon#002c52bd7ed513a7ab3f975b79ba056fa0c967fa59cb6051c62427bba5f207c6::" providerId="AD" clId="Web-{9BDF5E3B-0174-4A38-8720-F172AB11756D}" dt="2023-09-19T21:10:27.698" v="1"/>
          <ac:picMkLst>
            <pc:docMk/>
            <pc:sldMk cId="1712323798" sldId="304"/>
            <ac:picMk id="6" creationId="{74DDD5E0-E0F5-94E7-46A4-A23D333AE3F1}"/>
          </ac:picMkLst>
        </pc:picChg>
        <pc:picChg chg="del">
          <ac:chgData name="Guest User" userId="S::urn:spo:anon#002c52bd7ed513a7ab3f975b79ba056fa0c967fa59cb6051c62427bba5f207c6::" providerId="AD" clId="Web-{9BDF5E3B-0174-4A38-8720-F172AB11756D}" dt="2023-09-19T21:10:29.026" v="2"/>
          <ac:picMkLst>
            <pc:docMk/>
            <pc:sldMk cId="1712323798" sldId="304"/>
            <ac:picMk id="7" creationId="{CB4162E0-E3DD-68B5-7001-362405EFD353}"/>
          </ac:picMkLst>
        </pc:picChg>
      </pc:sldChg>
      <pc:sldChg chg="addSp delSp modSp add mod replId setBg">
        <pc:chgData name="Guest User" userId="S::urn:spo:anon#002c52bd7ed513a7ab3f975b79ba056fa0c967fa59cb6051c62427bba5f207c6::" providerId="AD" clId="Web-{9BDF5E3B-0174-4A38-8720-F172AB11756D}" dt="2023-09-19T21:38:02.527" v="298" actId="14100"/>
        <pc:sldMkLst>
          <pc:docMk/>
          <pc:sldMk cId="3432506086" sldId="305"/>
        </pc:sldMkLst>
        <pc:spChg chg="del">
          <ac:chgData name="Guest User" userId="S::urn:spo:anon#002c52bd7ed513a7ab3f975b79ba056fa0c967fa59cb6051c62427bba5f207c6::" providerId="AD" clId="Web-{9BDF5E3B-0174-4A38-8720-F172AB11756D}" dt="2023-09-19T21:37:28.323" v="289"/>
          <ac:spMkLst>
            <pc:docMk/>
            <pc:sldMk cId="3432506086" sldId="305"/>
            <ac:spMk id="2" creationId="{BEDDB2ED-0D9C-BD26-611D-15054B6E32CA}"/>
          </ac:spMkLst>
        </pc:spChg>
        <pc:spChg chg="mod">
          <ac:chgData name="Guest User" userId="S::urn:spo:anon#002c52bd7ed513a7ab3f975b79ba056fa0c967fa59cb6051c62427bba5f207c6::" providerId="AD" clId="Web-{9BDF5E3B-0174-4A38-8720-F172AB11756D}" dt="2023-09-19T21:37:57.324" v="297" actId="20577"/>
          <ac:spMkLst>
            <pc:docMk/>
            <pc:sldMk cId="3432506086" sldId="305"/>
            <ac:spMk id="4" creationId="{EF51EF67-C948-0DE8-F292-25E241939307}"/>
          </ac:spMkLst>
        </pc:spChg>
        <pc:spChg chg="add del mod">
          <ac:chgData name="Guest User" userId="S::urn:spo:anon#002c52bd7ed513a7ab3f975b79ba056fa0c967fa59cb6051c62427bba5f207c6::" providerId="AD" clId="Web-{9BDF5E3B-0174-4A38-8720-F172AB11756D}" dt="2023-09-19T21:37:30.932" v="290"/>
          <ac:spMkLst>
            <pc:docMk/>
            <pc:sldMk cId="3432506086" sldId="305"/>
            <ac:spMk id="5" creationId="{4E5F2940-68BA-ABCF-A7AD-D49AF1725379}"/>
          </ac:spMkLst>
        </pc:spChg>
        <pc:spChg chg="add del">
          <ac:chgData name="Guest User" userId="S::urn:spo:anon#002c52bd7ed513a7ab3f975b79ba056fa0c967fa59cb6051c62427bba5f207c6::" providerId="AD" clId="Web-{9BDF5E3B-0174-4A38-8720-F172AB11756D}" dt="2023-09-19T21:37:53.199" v="295"/>
          <ac:spMkLst>
            <pc:docMk/>
            <pc:sldMk cId="3432506086" sldId="305"/>
            <ac:spMk id="11" creationId="{D4771268-CB57-404A-9271-370EB28F6090}"/>
          </ac:spMkLst>
        </pc:spChg>
        <pc:picChg chg="add mod">
          <ac:chgData name="Guest User" userId="S::urn:spo:anon#002c52bd7ed513a7ab3f975b79ba056fa0c967fa59cb6051c62427bba5f207c6::" providerId="AD" clId="Web-{9BDF5E3B-0174-4A38-8720-F172AB11756D}" dt="2023-09-19T21:38:02.527" v="298" actId="14100"/>
          <ac:picMkLst>
            <pc:docMk/>
            <pc:sldMk cId="3432506086" sldId="305"/>
            <ac:picMk id="6" creationId="{44F74E20-D8B4-132A-5702-2F7FDD38D2B4}"/>
          </ac:picMkLst>
        </pc:picChg>
      </pc:sldChg>
    </pc:docChg>
  </pc:docChgLst>
  <pc:docChgLst>
    <pc:chgData name="Guest User" userId="S::urn:spo:anon#002c52bd7ed513a7ab3f975b79ba056fa0c967fa59cb6051c62427bba5f207c6::" providerId="AD" clId="Web-{33C229AD-1CD4-4F0A-B4EC-A78AF97E7E82}"/>
    <pc:docChg chg="addSld modSld modSection">
      <pc:chgData name="Guest User" userId="S::urn:spo:anon#002c52bd7ed513a7ab3f975b79ba056fa0c967fa59cb6051c62427bba5f207c6::" providerId="AD" clId="Web-{33C229AD-1CD4-4F0A-B4EC-A78AF97E7E82}" dt="2023-09-19T20:20:34.287" v="231" actId="1076"/>
      <pc:docMkLst>
        <pc:docMk/>
      </pc:docMkLst>
      <pc:sldChg chg="addSp delSp modSp add replId">
        <pc:chgData name="Guest User" userId="S::urn:spo:anon#002c52bd7ed513a7ab3f975b79ba056fa0c967fa59cb6051c62427bba5f207c6::" providerId="AD" clId="Web-{33C229AD-1CD4-4F0A-B4EC-A78AF97E7E82}" dt="2023-09-19T20:20:34.287" v="231" actId="1076"/>
        <pc:sldMkLst>
          <pc:docMk/>
          <pc:sldMk cId="2436528573" sldId="303"/>
        </pc:sldMkLst>
        <pc:spChg chg="add del mod">
          <ac:chgData name="Guest User" userId="S::urn:spo:anon#002c52bd7ed513a7ab3f975b79ba056fa0c967fa59cb6051c62427bba5f207c6::" providerId="AD" clId="Web-{33C229AD-1CD4-4F0A-B4EC-A78AF97E7E82}" dt="2023-09-19T20:20:29.083" v="230" actId="20577"/>
          <ac:spMkLst>
            <pc:docMk/>
            <pc:sldMk cId="2436528573" sldId="303"/>
            <ac:spMk id="2" creationId="{BEDDB2ED-0D9C-BD26-611D-15054B6E32CA}"/>
          </ac:spMkLst>
        </pc:spChg>
        <pc:spChg chg="mod">
          <ac:chgData name="Guest User" userId="S::urn:spo:anon#002c52bd7ed513a7ab3f975b79ba056fa0c967fa59cb6051c62427bba5f207c6::" providerId="AD" clId="Web-{33C229AD-1CD4-4F0A-B4EC-A78AF97E7E82}" dt="2023-09-19T18:53:30.773" v="12" actId="20577"/>
          <ac:spMkLst>
            <pc:docMk/>
            <pc:sldMk cId="2436528573" sldId="303"/>
            <ac:spMk id="4" creationId="{EF51EF67-C948-0DE8-F292-25E241939307}"/>
          </ac:spMkLst>
        </pc:spChg>
        <pc:picChg chg="add del mod ord">
          <ac:chgData name="Guest User" userId="S::urn:spo:anon#002c52bd7ed513a7ab3f975b79ba056fa0c967fa59cb6051c62427bba5f207c6::" providerId="AD" clId="Web-{33C229AD-1CD4-4F0A-B4EC-A78AF97E7E82}" dt="2023-09-19T18:56:13.951" v="24"/>
          <ac:picMkLst>
            <pc:docMk/>
            <pc:sldMk cId="2436528573" sldId="303"/>
            <ac:picMk id="3" creationId="{50A16AB2-60F7-41CF-0F6E-7F3E86E9BC63}"/>
          </ac:picMkLst>
        </pc:picChg>
        <pc:picChg chg="del">
          <ac:chgData name="Guest User" userId="S::urn:spo:anon#002c52bd7ed513a7ab3f975b79ba056fa0c967fa59cb6051c62427bba5f207c6::" providerId="AD" clId="Web-{33C229AD-1CD4-4F0A-B4EC-A78AF97E7E82}" dt="2023-09-19T18:53:41.210" v="18"/>
          <ac:picMkLst>
            <pc:docMk/>
            <pc:sldMk cId="2436528573" sldId="303"/>
            <ac:picMk id="5" creationId="{1D609011-D94C-F61F-6227-B8C542AAB906}"/>
          </ac:picMkLst>
        </pc:picChg>
        <pc:picChg chg="add mod">
          <ac:chgData name="Guest User" userId="S::urn:spo:anon#002c52bd7ed513a7ab3f975b79ba056fa0c967fa59cb6051c62427bba5f207c6::" providerId="AD" clId="Web-{33C229AD-1CD4-4F0A-B4EC-A78AF97E7E82}" dt="2023-09-19T19:17:37.015" v="217" actId="1076"/>
          <ac:picMkLst>
            <pc:docMk/>
            <pc:sldMk cId="2436528573" sldId="303"/>
            <ac:picMk id="6" creationId="{74DDD5E0-E0F5-94E7-46A4-A23D333AE3F1}"/>
          </ac:picMkLst>
        </pc:picChg>
        <pc:picChg chg="add mod">
          <ac:chgData name="Guest User" userId="S::urn:spo:anon#002c52bd7ed513a7ab3f975b79ba056fa0c967fa59cb6051c62427bba5f207c6::" providerId="AD" clId="Web-{33C229AD-1CD4-4F0A-B4EC-A78AF97E7E82}" dt="2023-09-19T20:20:34.287" v="231" actId="1076"/>
          <ac:picMkLst>
            <pc:docMk/>
            <pc:sldMk cId="2436528573" sldId="303"/>
            <ac:picMk id="7" creationId="{CB4162E0-E3DD-68B5-7001-362405EFD35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5D268-159D-4D19-BAD3-68E8A7B58CF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A6F9-474F-4722-9FE7-40188E6C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3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814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6D2A-0A8E-A158-F76C-7EC6B57C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CB083-85ED-1119-3E0B-5A2C5B8F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6FFC7-7D71-31BA-6D4C-2517CA99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24B9-6DA2-B696-731F-0698348D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4E729-F280-14B2-8CCE-5647DF4CB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196687"/>
            <a:ext cx="6172200" cy="38115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916F1-AE65-DC1D-2C1B-1DFF611FE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2007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EB150-4FB8-F549-3CEA-EE2F3EF1B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7A107-BF5F-583F-3428-2904DEE4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3FED776-EECD-1581-32DE-2B224CFE43F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108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D8FC-2848-F7D7-F2E8-60F11F78E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10890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65BD0-7885-463F-AC3B-12655FEFF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2007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E826B-42F5-9207-0ECB-2A23FCF6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1BCDF-BBF4-CD52-308C-14CEF406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CF7D7D4-4E04-B3E5-FF74-3C983AFC7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097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6D2A-0A8E-A158-F76C-7EC6B57C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CB083-85ED-1119-3E0B-5A2C5B8F8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6FFC7-7D71-31BA-6D4C-2517CA99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24B9-6DA2-B696-731F-0698348D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7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B8CE-DF98-8C02-5187-EA0A039DA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0728"/>
            <a:ext cx="10515600" cy="41471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AE54E-FAF2-A6F3-B27F-CCDCA225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9A399-54FA-D64D-65CC-6892C385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FE0779D-B765-F29D-4E42-41D77137D1C9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17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962C1-F407-5E87-B98B-C3E65C929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253331"/>
            <a:ext cx="5181600" cy="4066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3A49D-E062-DAB5-7C79-EB6CEAA15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181600" cy="40668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40551-537E-D70E-5EEF-3BAC097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F0BDB-2AA3-07BD-E836-58E9CE92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D595BAB-AA64-504F-B3C6-7E2CB4EA52A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141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0C34D-E2CA-38D9-053D-0D2DDF12C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072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1AB24-B4DE-E440-B2B5-36553EB4C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36330"/>
            <a:ext cx="5157787" cy="33139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1D2240-C5CB-96E5-6824-14074B5F3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0087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4B862-DE83-3461-A99F-B7D647D0B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024640"/>
            <a:ext cx="5183188" cy="33139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15DB3-971F-1E60-3179-9816E189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5FA58-63A5-534D-EE69-58356B2A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A71CB4B-0BA8-F4D3-F0DA-AD5B4E7B1FB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942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23C7E-450C-0D2B-1379-8ADD26D62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E4E0-9625-4DBE-8B47-D0C68D45887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397A7D-C672-19DB-EAF3-EDCFB96B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A814B5D-5CD8-CFF7-67C8-0A4D9C0FFB45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706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8933-58F0-2709-25A1-08E2800C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880E7-493A-564A-0222-ED7E8B129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5D99B-3F72-B546-85F8-F520AFF4E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96DE-1EA5-167E-3E8E-661CC57B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5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53DBA1-1C1A-7DB6-4646-B2498595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20C65-856C-BA15-3E70-7F832DD1C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2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DB71-CFD0-AE61-2606-AF49A11F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48096"/>
            <a:ext cx="3932237" cy="9744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B6632-521E-22C5-CB9B-5E6993381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D9D32-CE49-5059-B444-D9B7E1D6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3832-75D7-49EA-8E5E-9A2B3F17780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0CDD6-2B50-1694-216A-085163FD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3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B128-DD96-307E-146C-3953A2689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39CD9-29D0-0A44-7189-43D9CBCB1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2851C-9A21-1E74-E77B-321F9463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99016-0D93-D550-65BF-626A537AF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6CD1-F39A-8622-767A-23E4EB459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4500"/>
            <a:ext cx="5181600" cy="4076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45352-BF96-3B97-39B8-B3548E678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34500"/>
            <a:ext cx="5181600" cy="40764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B6E27-3945-BEBA-C98C-0D876EE2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1269A-9A29-1D3C-562E-0309DB71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5306FEF-D1CC-4243-185A-42C24198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96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0E5E-3DE6-2099-ACB3-CCB12FF14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26935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30B7-F561-87E2-09F7-70E4E1DAD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2093264"/>
            <a:ext cx="5157787" cy="3234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BB1D1-0F05-DE0B-22B8-2157B9B2F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35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8E262-8ADB-3802-8707-CDB000AEE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95284"/>
            <a:ext cx="5183188" cy="3234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29FA8-FD5B-55DA-CB2A-066F2939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5A610-D278-4552-8668-A74222B4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F1BBE1E-CFB4-35EC-0CBF-4A2C5E3F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395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BC7-0556-5B54-F0EA-7BAB6778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C8C11-DD85-25E9-DCD8-6A53503D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28FE6-A02D-7A5D-7042-BDDD227A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8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76021-AE10-4857-3531-D7926EFA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D98E2-2E80-4742-A867-E412866C54D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06E99-272E-8CEA-D92A-DF710645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0751D47-36C9-2580-5C78-C153795D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629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99FA9-C2EB-A17B-64BE-5E38F91E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646CB-4B9D-8C7D-497C-54F022E26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62680-43B6-A13C-1A41-CA3BDED66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D3832-75D7-49EA-8E5E-9A2B3F17780D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BB7-9673-1556-F6AD-B5B59D666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85D44-5525-4358-90E3-533FE20B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7FBB7-1FA6-297D-19BC-6CDF543CD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3807"/>
            <a:ext cx="10515600" cy="399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E9E2-605A-9658-F42B-4446482F9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D98E2-2E80-4742-A867-E412866C54D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75E4-B27D-E6AB-E7D1-9BBAD4D50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9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129A5-087E-542B-6B87-9AA1244EC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6E4E0-9625-4DBE-8B47-D0C68D45887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1CC1B-5BC7-12F7-2E2F-475F902B6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54DD782-B558-7DD3-D59E-85311AEF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1518DF-3F33-DDAB-2E67-9883A44D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63807"/>
            <a:ext cx="10515600" cy="399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16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C1B3-EDBC-6FD7-E229-08A69FDF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15" y="270867"/>
            <a:ext cx="12063369" cy="98487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September 2023 Booster Club Meeting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F18C4E4-3F28-10B8-6546-2B52CB200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85" y="1452023"/>
            <a:ext cx="4159559" cy="415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37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Coach’s Corner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5BF2A-91F4-5D7C-3806-D694EE06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780" y="1200728"/>
            <a:ext cx="4066439" cy="56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73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 descr="A construction site with a truck in the dirt&#10;&#10;Description automatically generated">
            <a:extLst>
              <a:ext uri="{FF2B5EF4-FFF2-40B4-BE49-F238E27FC236}">
                <a16:creationId xmlns:a16="http://schemas.microsoft.com/office/drawing/2014/main" id="{19A864FA-8595-EC39-6EC0-26FDC5093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9" r="11911"/>
          <a:stretch/>
        </p:blipFill>
        <p:spPr>
          <a:xfrm>
            <a:off x="2370935" y="1200728"/>
            <a:ext cx="7450130" cy="52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90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Picture 8" descr="A dirt road with a fence and a blue sky&#10;&#10;Description automatically generated">
            <a:extLst>
              <a:ext uri="{FF2B5EF4-FFF2-40B4-BE49-F238E27FC236}">
                <a16:creationId xmlns:a16="http://schemas.microsoft.com/office/drawing/2014/main" id="{3821EBDB-415C-0AB2-BDB4-D9E211389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4"/>
          <a:stretch/>
        </p:blipFill>
        <p:spPr>
          <a:xfrm>
            <a:off x="1378725" y="1200728"/>
            <a:ext cx="9144000" cy="496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 descr="A construction site with a few machinery&#10;&#10;Description automatically generated with medium confidence">
            <a:extLst>
              <a:ext uri="{FF2B5EF4-FFF2-40B4-BE49-F238E27FC236}">
                <a16:creationId xmlns:a16="http://schemas.microsoft.com/office/drawing/2014/main" id="{84BC9C77-5EF2-7C9E-F9C0-5E7FA7A8C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3"/>
          <a:stretch/>
        </p:blipFill>
        <p:spPr>
          <a:xfrm>
            <a:off x="908195" y="1200728"/>
            <a:ext cx="9612130" cy="495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Ballpark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3" name="Picture 12" descr="A construction site with a truck&#10;&#10;Description automatically generated">
            <a:extLst>
              <a:ext uri="{FF2B5EF4-FFF2-40B4-BE49-F238E27FC236}">
                <a16:creationId xmlns:a16="http://schemas.microsoft.com/office/drawing/2014/main" id="{874D0433-1FB9-3DDA-3F65-B4D3EDD56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2" b="-2500"/>
          <a:stretch/>
        </p:blipFill>
        <p:spPr>
          <a:xfrm>
            <a:off x="904875" y="1200728"/>
            <a:ext cx="9555900" cy="53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3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C1B3-EDBC-6FD7-E229-08A69FDFE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896" y="174151"/>
            <a:ext cx="12063369" cy="98487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September 2023 Booster Club Meeting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F18C4E4-3F28-10B8-6546-2B52CB200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19" y="1388785"/>
            <a:ext cx="4611565" cy="46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32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4B951020-7E5C-D0FB-504B-76A8BE6071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4" y="1200728"/>
            <a:ext cx="4300555" cy="467065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DA492-6888-320B-4B08-ED1EC7DD2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5829" y="2747502"/>
            <a:ext cx="5181600" cy="1197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/>
              <a:t>DCMN-ZE9D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C253FA-530E-CEB2-6188-83ADC0FC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SportsYou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06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Spirit Wear – powered by SQUADLOCKER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3275305"/>
          </a:xfrm>
        </p:spPr>
        <p:txBody>
          <a:bodyPr/>
          <a:lstStyle/>
          <a:p>
            <a:r>
              <a:rPr lang="en-US" err="1"/>
              <a:t>aaaaa</a:t>
            </a: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779AF-9D33-E740-70D1-E966D652F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6" r="15206"/>
          <a:stretch/>
        </p:blipFill>
        <p:spPr>
          <a:xfrm>
            <a:off x="3750866" y="1164979"/>
            <a:ext cx="3334048" cy="4155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F37CA-C6B8-02F6-0141-9199E8F4D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487" y="1166525"/>
            <a:ext cx="4742368" cy="4153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6EB656-AE6E-7486-7C62-80D3BE213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45" y="1168071"/>
            <a:ext cx="3386149" cy="41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1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Board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785323"/>
          </a:xfrm>
        </p:spPr>
        <p:txBody>
          <a:bodyPr>
            <a:normAutofit/>
          </a:bodyPr>
          <a:lstStyle/>
          <a:p>
            <a:r>
              <a:rPr lang="en-US"/>
              <a:t>President:		Jeff Paschal			Preston (12)</a:t>
            </a:r>
          </a:p>
          <a:p>
            <a:r>
              <a:rPr lang="en-US"/>
              <a:t>Vice President:	Julie </a:t>
            </a:r>
            <a:r>
              <a:rPr lang="en-US" err="1"/>
              <a:t>Raecek</a:t>
            </a:r>
            <a:r>
              <a:rPr lang="en-US"/>
              <a:t>			James (12)</a:t>
            </a:r>
          </a:p>
          <a:p>
            <a:r>
              <a:rPr lang="en-US"/>
              <a:t>VP Marketing:	Chris Grimes		Sam (12) and Stephen (9)</a:t>
            </a:r>
          </a:p>
          <a:p>
            <a:r>
              <a:rPr lang="en-US"/>
              <a:t>Treasurer:		Stephanie Dubner		Matt (12)</a:t>
            </a:r>
          </a:p>
          <a:p>
            <a:r>
              <a:rPr lang="en-US"/>
              <a:t>Secretary:		Erin Wasson			Jack (11)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98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DD21B7-A94B-A7DB-0CE3-CB6F65A25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9"/>
            <a:ext cx="7438904" cy="50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7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7"/>
            <a:ext cx="10515600" cy="4747744"/>
          </a:xfrm>
        </p:spPr>
        <p:txBody>
          <a:bodyPr>
            <a:normAutofit/>
          </a:bodyPr>
          <a:lstStyle/>
          <a:p>
            <a:r>
              <a:rPr lang="en-US"/>
              <a:t>Approve August Meeting Minutes</a:t>
            </a:r>
          </a:p>
          <a:p>
            <a:r>
              <a:rPr lang="en-US"/>
              <a:t>Treasurer Report – Stephanie Dubner</a:t>
            </a:r>
          </a:p>
          <a:p>
            <a:r>
              <a:rPr lang="en-US"/>
              <a:t>Fall Fundraising</a:t>
            </a:r>
          </a:p>
          <a:p>
            <a:r>
              <a:rPr lang="en-US"/>
              <a:t>Coach’s Corner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91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DAFF0C-FCF4-5437-957D-740E34C52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8"/>
            <a:ext cx="7446818" cy="21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51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F7BD2-0522-B522-0B4E-34C9B2DCA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34500"/>
            <a:ext cx="9582509" cy="4076409"/>
          </a:xfrm>
        </p:spPr>
        <p:txBody>
          <a:bodyPr>
            <a:normAutofit lnSpcReduction="10000"/>
          </a:bodyPr>
          <a:lstStyle/>
          <a:p>
            <a:r>
              <a:rPr lang="en-US"/>
              <a:t>Booster Club Meetings on Website</a:t>
            </a:r>
          </a:p>
          <a:p>
            <a:r>
              <a:rPr lang="en-US"/>
              <a:t>Non-Baseball Class Tryouts – August 20</a:t>
            </a:r>
          </a:p>
          <a:p>
            <a:r>
              <a:rPr lang="en-US"/>
              <a:t>Pack @ the Park – Tuesday, September 5</a:t>
            </a:r>
          </a:p>
          <a:p>
            <a:r>
              <a:rPr lang="en-US"/>
              <a:t>Fall Ball Begins – Wednesday, September 6 (tentative)</a:t>
            </a:r>
          </a:p>
          <a:p>
            <a:r>
              <a:rPr lang="en-US"/>
              <a:t>Fundraising</a:t>
            </a:r>
          </a:p>
          <a:p>
            <a:pPr lvl="1"/>
            <a:r>
              <a:rPr lang="en-US"/>
              <a:t>Poinsettia Fundraiser Sales – October </a:t>
            </a:r>
          </a:p>
          <a:p>
            <a:pPr lvl="1"/>
            <a:r>
              <a:rPr lang="en-US"/>
              <a:t>Whiffle Ball / Cornhole Tournament – October 28 (tentative)</a:t>
            </a:r>
          </a:p>
          <a:p>
            <a:pPr lvl="1"/>
            <a:r>
              <a:rPr lang="en-US"/>
              <a:t>Other Fall Fundraisers</a:t>
            </a:r>
          </a:p>
          <a:p>
            <a:r>
              <a:rPr lang="en-US"/>
              <a:t>Baseball Alumni Game – Saturday, December 16 (tentative)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A77A6-7FD0-A58B-45A1-8BDB3F6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Fall Baseball Calendar</a:t>
            </a:r>
          </a:p>
        </p:txBody>
      </p:sp>
    </p:spTree>
    <p:extLst>
      <p:ext uri="{BB962C8B-B14F-4D97-AF65-F5344CB8AC3E}">
        <p14:creationId xmlns:p14="http://schemas.microsoft.com/office/powerpoint/2010/main" val="1396941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D75138-3697-9D94-4ADA-E642AA74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– 2024 Booster Club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A41C4F-7962-9063-9169-E24847E64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0727"/>
            <a:ext cx="7206673" cy="54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66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FDAB-D698-2142-D32E-2B4E8E7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Booster Club Votes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1CDD-EA2E-1FC5-B24F-83992FD3E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06"/>
            <a:ext cx="10515600" cy="4395155"/>
          </a:xfrm>
        </p:spPr>
        <p:txBody>
          <a:bodyPr>
            <a:normAutofit/>
          </a:bodyPr>
          <a:lstStyle/>
          <a:p>
            <a:r>
              <a:rPr lang="en-US"/>
              <a:t>Approve August 2023 Meeting Minutes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JOIN THE BOOSTER CLUB</a:t>
            </a:r>
          </a:p>
          <a:p>
            <a:pPr lvl="1"/>
            <a:r>
              <a:rPr lang="en-US"/>
              <a:t>22 members already – 15 new members since August Meeting</a:t>
            </a:r>
          </a:p>
          <a:p>
            <a:pPr lvl="1"/>
            <a:r>
              <a:rPr lang="en-US"/>
              <a:t>$4,550 in membership dues!</a:t>
            </a:r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www.planowestbaseball.org/join</a:t>
            </a:r>
          </a:p>
        </p:txBody>
      </p:sp>
    </p:spTree>
    <p:extLst>
      <p:ext uri="{BB962C8B-B14F-4D97-AF65-F5344CB8AC3E}">
        <p14:creationId xmlns:p14="http://schemas.microsoft.com/office/powerpoint/2010/main" val="341608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>
            <a:spLocks noGrp="1"/>
          </p:cNvSpPr>
          <p:nvPr>
            <p:ph type="body" idx="1"/>
          </p:nvPr>
        </p:nvSpPr>
        <p:spPr>
          <a:xfrm>
            <a:off x="838200" y="1124629"/>
            <a:ext cx="10515600" cy="5485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98181"/>
              </a:lnSpc>
              <a:spcBef>
                <a:spcPts val="0"/>
              </a:spcBef>
              <a:buClr>
                <a:schemeClr val="dk1"/>
              </a:buClr>
              <a:buSzPts val="358"/>
              <a:buFont typeface="Arial"/>
              <a:buNone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2023 – 2024 Beginning Balance:   	</a:t>
            </a:r>
            <a:endParaRPr lang="en-US" sz="2400"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endParaRPr lang="en-US" sz="2100" u="sng">
              <a:latin typeface="Trebuchet MS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r>
              <a:rPr lang="en-US" sz="2000" u="sng">
                <a:latin typeface="Trebuchet MS"/>
              </a:rPr>
              <a:t>Revenue</a:t>
            </a:r>
            <a:endParaRPr lang="en-US" sz="2000">
              <a:cs typeface="Calibri"/>
            </a:endParaRPr>
          </a:p>
          <a:p>
            <a:pPr marL="0" indent="0">
              <a:lnSpc>
                <a:spcPct val="98181"/>
              </a:lnSpc>
              <a:spcBef>
                <a:spcPts val="0"/>
              </a:spcBef>
              <a:buSzPts val="358"/>
              <a:buNone/>
            </a:pPr>
            <a:r>
              <a:rPr lang="en-US" sz="1800">
                <a:latin typeface="Trebuchet MS"/>
                <a:ea typeface="Trebuchet MS"/>
                <a:cs typeface="Trebuchet MS"/>
              </a:rPr>
              <a:t>Booster Club Memberships </a:t>
            </a:r>
          </a:p>
          <a:p>
            <a:pPr marL="0" indent="0">
              <a:lnSpc>
                <a:spcPct val="98181"/>
              </a:lnSpc>
              <a:spcBef>
                <a:spcPts val="600"/>
              </a:spcBef>
              <a:buClr>
                <a:schemeClr val="dk1"/>
              </a:buClr>
              <a:buSzPts val="358"/>
              <a:buNone/>
            </a:pPr>
            <a:r>
              <a:rPr lang="en-US" sz="1800">
                <a:latin typeface="Trebuchet MS"/>
                <a:ea typeface="Trebuchet MS"/>
                <a:cs typeface="Trebuchet MS"/>
              </a:rPr>
              <a:t>"Pack The Park" 50/50 Raffle</a:t>
            </a:r>
            <a:endParaRPr lang="en-US" sz="1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98181"/>
              </a:lnSpc>
              <a:spcBef>
                <a:spcPts val="600"/>
              </a:spcBef>
              <a:buNone/>
            </a:pPr>
            <a:r>
              <a:rPr lang="en-US" sz="2000">
                <a:latin typeface="Trebuchet MS"/>
                <a:ea typeface="Trebuchet MS"/>
                <a:cs typeface="Trebuchet MS"/>
              </a:rPr>
              <a:t>Total Revenue: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98181"/>
              </a:lnSpc>
              <a:spcBef>
                <a:spcPts val="600"/>
              </a:spcBef>
              <a:buClr>
                <a:schemeClr val="dk1"/>
              </a:buClr>
              <a:buSzPts val="358"/>
              <a:buNone/>
            </a:pPr>
            <a:endParaRPr lang="en-US"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>
              <a:lnSpc>
                <a:spcPct val="98181"/>
              </a:lnSpc>
              <a:spcBef>
                <a:spcPts val="600"/>
              </a:spcBef>
              <a:spcAft>
                <a:spcPts val="0"/>
              </a:spcAft>
              <a:buSzPts val="358"/>
              <a:buFont typeface="Arial"/>
              <a:buNone/>
            </a:pPr>
            <a:r>
              <a:rPr lang="en-US" sz="2000" u="sng">
                <a:latin typeface="Trebuchet MS"/>
                <a:ea typeface="Trebuchet MS"/>
                <a:cs typeface="Trebuchet MS"/>
                <a:sym typeface="Trebuchet MS"/>
              </a:rPr>
              <a:t>Expense</a:t>
            </a:r>
            <a:endParaRPr lang="en-US" sz="2000" u="sng"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98181"/>
              </a:lnSpc>
              <a:spcBef>
                <a:spcPts val="600"/>
              </a:spcBef>
              <a:buClr>
                <a:schemeClr val="dk1"/>
              </a:buClr>
              <a:buSzPts val="358"/>
              <a:buNone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Reimbursement PY – check cashed</a:t>
            </a:r>
            <a:endParaRPr lang="en-US" sz="1800"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98181"/>
              </a:lnSpc>
              <a:spcBef>
                <a:spcPts val="600"/>
              </a:spcBef>
              <a:buSzPts val="358"/>
              <a:buNone/>
            </a:pPr>
            <a:r>
              <a:rPr lang="en-US" sz="1800">
                <a:latin typeface="Trebuchet MS"/>
                <a:ea typeface="Trebuchet MS"/>
                <a:cs typeface="Trebuchet MS"/>
                <a:sym typeface="Trebuchet MS"/>
              </a:rPr>
              <a:t>Sports Engine Website Fee</a:t>
            </a:r>
            <a:endParaRPr lang="en-US" sz="1800">
              <a:latin typeface="Trebuchet MS"/>
              <a:ea typeface="Trebuchet MS"/>
              <a:cs typeface="Trebuchet MS"/>
            </a:endParaRPr>
          </a:p>
          <a:p>
            <a:pPr marL="0" indent="0">
              <a:lnSpc>
                <a:spcPct val="98181"/>
              </a:lnSpc>
              <a:spcBef>
                <a:spcPts val="600"/>
              </a:spcBef>
              <a:buSzPts val="358"/>
              <a:buNone/>
            </a:pPr>
            <a:r>
              <a:rPr lang="en-US" sz="1800">
                <a:latin typeface="Trebuchet MS"/>
                <a:ea typeface="Trebuchet MS"/>
                <a:cs typeface="Trebuchet MS"/>
              </a:rPr>
              <a:t>New Baseballs (11 dozen)</a:t>
            </a:r>
          </a:p>
          <a:p>
            <a:pPr marL="0" indent="0">
              <a:lnSpc>
                <a:spcPct val="98181"/>
              </a:lnSpc>
              <a:spcBef>
                <a:spcPts val="600"/>
              </a:spcBef>
              <a:buSzPts val="358"/>
              <a:buNone/>
            </a:pPr>
            <a:r>
              <a:rPr lang="en-US" sz="1800">
                <a:latin typeface="Trebuchet MS"/>
                <a:ea typeface="Trebuchet MS"/>
                <a:cs typeface="Trebuchet MS"/>
              </a:rPr>
              <a:t>Misc. Equipment (iPads, cases, tripod, baseballs)</a:t>
            </a:r>
          </a:p>
          <a:p>
            <a:pPr marL="0" indent="0">
              <a:lnSpc>
                <a:spcPct val="98181"/>
              </a:lnSpc>
              <a:spcBef>
                <a:spcPts val="600"/>
              </a:spcBef>
              <a:buSzPts val="358"/>
              <a:buNone/>
            </a:pPr>
            <a:r>
              <a:rPr lang="en-US" sz="2000">
                <a:latin typeface="Trebuchet MS"/>
                <a:ea typeface="Trebuchet MS"/>
                <a:cs typeface="Trebuchet MS"/>
              </a:rPr>
              <a:t>Total Expense: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0CF0C-FC7E-8B88-D4A3-886EF6BF7C8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3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/>
              <a:t>Treasurer’s Report:</a:t>
            </a:r>
            <a:r>
              <a:rPr lang="en-US" b="1"/>
              <a:t>  September 2023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C0A69-A73C-4EAA-1564-2630DB8704A7}"/>
              </a:ext>
            </a:extLst>
          </p:cNvPr>
          <p:cNvSpPr txBox="1"/>
          <p:nvPr/>
        </p:nvSpPr>
        <p:spPr>
          <a:xfrm>
            <a:off x="6832081" y="20371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Trebuchet MS"/>
                <a:cs typeface="Calibri"/>
              </a:rPr>
              <a:t>$4,247.00</a:t>
            </a:r>
            <a:endParaRPr lang="en-US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DA036-BAA7-3C5C-605C-361098D7B889}"/>
              </a:ext>
            </a:extLst>
          </p:cNvPr>
          <p:cNvSpPr txBox="1"/>
          <p:nvPr/>
        </p:nvSpPr>
        <p:spPr>
          <a:xfrm>
            <a:off x="7101632" y="455644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Trebuchet MS"/>
                <a:cs typeface="Calibri"/>
              </a:rPr>
              <a:t>$847.00</a:t>
            </a:r>
            <a:endParaRPr lang="en-US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B2596-E406-CA93-2A04-34D3FF65078E}"/>
              </a:ext>
            </a:extLst>
          </p:cNvPr>
          <p:cNvSpPr txBox="1"/>
          <p:nvPr/>
        </p:nvSpPr>
        <p:spPr>
          <a:xfrm>
            <a:off x="5899020" y="1202612"/>
            <a:ext cx="34896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l"/>
            <a:r>
              <a:rPr lang="en-US" sz="2400">
                <a:solidFill>
                  <a:schemeClr val="bg1"/>
                </a:solidFill>
                <a:latin typeface="Trebuchet MS"/>
                <a:cs typeface="Calibri"/>
              </a:rPr>
              <a:t>$30,195.74</a:t>
            </a:r>
            <a:endParaRPr lang="en-US" sz="24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B547E0-8A57-6EFC-66BC-284F5D0651F6}"/>
              </a:ext>
            </a:extLst>
          </p:cNvPr>
          <p:cNvSpPr txBox="1"/>
          <p:nvPr/>
        </p:nvSpPr>
        <p:spPr>
          <a:xfrm>
            <a:off x="7039428" y="24052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u="sng">
                <a:solidFill>
                  <a:schemeClr val="bg1"/>
                </a:solidFill>
                <a:latin typeface="Trebuchet MS"/>
                <a:cs typeface="Calibri"/>
              </a:rPr>
              <a:t>$240.00</a:t>
            </a:r>
            <a:endParaRPr lang="en-US" u="sng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47026-96E4-1089-B608-44B03144B2D9}"/>
              </a:ext>
            </a:extLst>
          </p:cNvPr>
          <p:cNvSpPr txBox="1"/>
          <p:nvPr/>
        </p:nvSpPr>
        <p:spPr>
          <a:xfrm>
            <a:off x="6754326" y="277326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  <a:latin typeface="Trebuchet MS"/>
                <a:cs typeface="Calibri"/>
              </a:rPr>
              <a:t>$4,487.00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C92C9-0293-5DB0-C96F-DC664020D2D3}"/>
              </a:ext>
            </a:extLst>
          </p:cNvPr>
          <p:cNvSpPr txBox="1"/>
          <p:nvPr/>
        </p:nvSpPr>
        <p:spPr>
          <a:xfrm>
            <a:off x="6904653" y="4924489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u="sng">
                <a:solidFill>
                  <a:schemeClr val="bg1"/>
                </a:solidFill>
                <a:latin typeface="Trebuchet MS"/>
                <a:cs typeface="Calibri"/>
              </a:rPr>
              <a:t>$2,321.92</a:t>
            </a:r>
            <a:endParaRPr lang="en-US" u="sng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B531A-A6A0-7471-8095-3F44BC996CF8}"/>
              </a:ext>
            </a:extLst>
          </p:cNvPr>
          <p:cNvSpPr txBox="1"/>
          <p:nvPr/>
        </p:nvSpPr>
        <p:spPr>
          <a:xfrm>
            <a:off x="6904653" y="418840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Trebuchet MS"/>
                <a:cs typeface="Calibri"/>
              </a:rPr>
              <a:t>$1,299.00</a:t>
            </a:r>
            <a:endParaRPr lang="en-US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C8FD33-1A24-18B9-4B1F-947B9D747D38}"/>
              </a:ext>
            </a:extLst>
          </p:cNvPr>
          <p:cNvSpPr txBox="1"/>
          <p:nvPr/>
        </p:nvSpPr>
        <p:spPr>
          <a:xfrm>
            <a:off x="6904653" y="382036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Trebuchet MS"/>
                <a:cs typeface="Calibri"/>
              </a:rPr>
              <a:t>$1,348.53</a:t>
            </a:r>
            <a:endParaRPr lang="en-US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15B48-266F-82C6-C072-48318C1C81DD}"/>
              </a:ext>
            </a:extLst>
          </p:cNvPr>
          <p:cNvSpPr txBox="1"/>
          <p:nvPr/>
        </p:nvSpPr>
        <p:spPr>
          <a:xfrm>
            <a:off x="6800980" y="529253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  <a:latin typeface="Trebuchet MS"/>
                <a:cs typeface="Calibri"/>
              </a:rPr>
              <a:t>$5,816.45</a:t>
            </a:r>
            <a:endParaRPr lang="en-US" sz="20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12B913-E0C0-575D-116C-445E8A083BAF}"/>
              </a:ext>
            </a:extLst>
          </p:cNvPr>
          <p:cNvSpPr txBox="1"/>
          <p:nvPr/>
        </p:nvSpPr>
        <p:spPr>
          <a:xfrm>
            <a:off x="839756" y="6044163"/>
            <a:ext cx="45989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rebuchet MS"/>
                <a:cs typeface="Calibri"/>
              </a:rPr>
              <a:t>Ending Balance as of 9/19/2023</a:t>
            </a:r>
            <a:endParaRPr lang="en-US" sz="240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3B73E-D416-257D-32A5-033DE0A2B2CC}"/>
              </a:ext>
            </a:extLst>
          </p:cNvPr>
          <p:cNvSpPr txBox="1"/>
          <p:nvPr/>
        </p:nvSpPr>
        <p:spPr>
          <a:xfrm>
            <a:off x="6432938" y="604416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rebuchet MS"/>
                <a:cs typeface="Calibri"/>
              </a:rPr>
              <a:t>$28,866.29</a:t>
            </a:r>
            <a:endParaRPr lang="en-US" sz="2400">
              <a:solidFill>
                <a:schemeClr val="bg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92745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924" y="885885"/>
            <a:ext cx="10462125" cy="52795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endParaRPr lang="en-US" u="sng">
              <a:cs typeface="Calibri" panose="020F0502020204030204"/>
            </a:endParaRPr>
          </a:p>
          <a:p>
            <a:pPr marL="457200" indent="-457200"/>
            <a:r>
              <a:rPr lang="en-US">
                <a:cs typeface="Calibri" panose="020F0502020204030204"/>
              </a:rPr>
              <a:t>Wednesday, September 20th</a:t>
            </a:r>
          </a:p>
          <a:p>
            <a:pPr marL="457200" indent="-457200"/>
            <a:r>
              <a:rPr lang="en-US">
                <a:cs typeface="Calibri" panose="020F0502020204030204"/>
              </a:rPr>
              <a:t>Thank you Courtney</a:t>
            </a:r>
            <a:r>
              <a:rPr lang="en-US">
                <a:ea typeface="+mn-lt"/>
                <a:cs typeface="+mn-lt"/>
              </a:rPr>
              <a:t> Donkervoet &amp; Joelle Novick for taking on float!</a:t>
            </a:r>
            <a:endParaRPr lang="en-US">
              <a:cs typeface="Calibri" panose="020F0502020204030204"/>
            </a:endParaRPr>
          </a:p>
          <a:p>
            <a:pPr marL="457200" indent="-457200"/>
            <a:r>
              <a:rPr lang="en-US">
                <a:cs typeface="Calibri" panose="020F0502020204030204"/>
              </a:rPr>
              <a:t>Candy donations needed!</a:t>
            </a:r>
          </a:p>
          <a:p>
            <a:pPr marL="457200" indent="-457200"/>
            <a:r>
              <a:rPr lang="en-US">
                <a:cs typeface="Calibri" panose="020F0502020204030204"/>
              </a:rPr>
              <a:t>Plan: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After practice: decorate &amp; pizza until 5:30 pm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Make way to staging on Yeary by Brinker 5:40 pm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Parade starts at 6:30 pm (goes down Yeary and into Plano West Lot)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Pep Rally after in gym for Students</a:t>
            </a:r>
          </a:p>
          <a:p>
            <a:pPr marL="914400" lvl="1" indent="-457200"/>
            <a:r>
              <a:rPr lang="en-US">
                <a:cs typeface="Calibri" panose="020F0502020204030204"/>
              </a:rPr>
              <a:t>Parents please help clean up float etc.</a:t>
            </a:r>
          </a:p>
          <a:p>
            <a:pPr marL="457200" indent="-457200"/>
            <a:r>
              <a:rPr lang="en-US">
                <a:cs typeface="Calibri" panose="020F0502020204030204"/>
              </a:rPr>
              <a:t>Players wear: fall jersey/shirt, black shorts (or sweatpants) and fall team hat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33747"/>
            <a:ext cx="10515600" cy="835602"/>
          </a:xfrm>
        </p:spPr>
        <p:txBody>
          <a:bodyPr/>
          <a:lstStyle/>
          <a:p>
            <a:r>
              <a:rPr lang="en-US">
                <a:cs typeface="Calibri Light"/>
              </a:rPr>
              <a:t>Homecoming Parade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2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33747"/>
            <a:ext cx="10515600" cy="835602"/>
          </a:xfrm>
        </p:spPr>
        <p:txBody>
          <a:bodyPr/>
          <a:lstStyle/>
          <a:p>
            <a:r>
              <a:rPr lang="en-US">
                <a:cs typeface="Calibri Light"/>
              </a:rPr>
              <a:t>Homecoming Parade Route</a:t>
            </a:r>
            <a:endParaRPr lang="en-US"/>
          </a:p>
        </p:txBody>
      </p:sp>
      <p:pic>
        <p:nvPicPr>
          <p:cNvPr id="6" name="Picture 5" descr="A map of a school&#10;&#10;Description automatically generated">
            <a:extLst>
              <a:ext uri="{FF2B5EF4-FFF2-40B4-BE49-F238E27FC236}">
                <a16:creationId xmlns:a16="http://schemas.microsoft.com/office/drawing/2014/main" id="{44F74E20-D8B4-132A-5702-2F7FDD38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34" y="1331280"/>
            <a:ext cx="6312060" cy="52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6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Calendar Fundraiser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October Fundraiser</a:t>
            </a:r>
          </a:p>
        </p:txBody>
      </p:sp>
      <p:pic>
        <p:nvPicPr>
          <p:cNvPr id="5" name="Picture 4" descr="A calendar with blue text&#10;&#10;Description automatically generated">
            <a:extLst>
              <a:ext uri="{FF2B5EF4-FFF2-40B4-BE49-F238E27FC236}">
                <a16:creationId xmlns:a16="http://schemas.microsoft.com/office/drawing/2014/main" id="{1D609011-D94C-F61F-6227-B8C542AA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852357"/>
            <a:ext cx="8420100" cy="473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19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7764"/>
            <a:ext cx="10462125" cy="52795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u="sng">
                <a:cs typeface="Calibri" panose="020F0502020204030204"/>
              </a:rPr>
              <a:t>Raising Cane's Plano West Baseball Spirit Night!</a:t>
            </a:r>
            <a:endParaRPr lang="en-US"/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When:   w/o of October 15th (exact date TBD)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Where:  Coit and Spring Creek Location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Who:      Anyone that comes by and mentions PW Baseball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Benefit:  15% back to Plano West Baseball!</a:t>
            </a: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u="sng">
                <a:cs typeface="Calibri" panose="020F0502020204030204"/>
              </a:rPr>
              <a:t>BBQ Dinner Drive Through</a:t>
            </a:r>
            <a:r>
              <a:rPr lang="en-US">
                <a:cs typeface="Calibri" panose="020F0502020204030204"/>
              </a:rPr>
              <a:t> 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When:  Early November (Date TBD)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Where: PW Baseball Field Parking Lot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Who:     Anyone that orders BBQ ahead of time for pickup</a:t>
            </a:r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Benefit:  % back to Plano West Baseball!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Plano West Baseball Spirit Nights</a:t>
            </a:r>
            <a:endParaRPr lang="en-US"/>
          </a:p>
        </p:txBody>
      </p:sp>
      <p:pic>
        <p:nvPicPr>
          <p:cNvPr id="6" name="Picture 5" descr="File:Raising Cane's Chicken Fingers logo.svg - Wikipedia">
            <a:extLst>
              <a:ext uri="{FF2B5EF4-FFF2-40B4-BE49-F238E27FC236}">
                <a16:creationId xmlns:a16="http://schemas.microsoft.com/office/drawing/2014/main" id="{74DDD5E0-E0F5-94E7-46A4-A23D333AE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314" y="1275794"/>
            <a:ext cx="2505075" cy="1200150"/>
          </a:xfrm>
          <a:prstGeom prst="rect">
            <a:avLst/>
          </a:prstGeom>
        </p:spPr>
      </p:pic>
      <p:pic>
        <p:nvPicPr>
          <p:cNvPr id="7" name="Picture 6" descr="BBQ Grill Sign Grilling Barbecuing Barbecue Cooking Cook Out Chef Food  Kitchen Restaurant Logo Emblem.SVG .EPS Vector Cricut Cut Cutting">
            <a:extLst>
              <a:ext uri="{FF2B5EF4-FFF2-40B4-BE49-F238E27FC236}">
                <a16:creationId xmlns:a16="http://schemas.microsoft.com/office/drawing/2014/main" id="{CB4162E0-E3DD-68B5-7001-362405EFD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389" y="4042527"/>
            <a:ext cx="143827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8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DDB2ED-0D9C-BD26-611D-15054B6E3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Poinsettia Fundraiser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51EF67-C948-0DE8-F292-25E24193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November Fundraiser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41C6A-2026-8108-FE9A-15568C1D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8" t="14181" r="4284" b="4529"/>
          <a:stretch/>
        </p:blipFill>
        <p:spPr>
          <a:xfrm>
            <a:off x="5943600" y="1234500"/>
            <a:ext cx="4019549" cy="533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41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1</Notes>
  <HiddenSlides>6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Custom Design</vt:lpstr>
      <vt:lpstr>1_Custom Design</vt:lpstr>
      <vt:lpstr>September 2023 Booster Club Meeting</vt:lpstr>
      <vt:lpstr>Agenda</vt:lpstr>
      <vt:lpstr>Booster Club Votes</vt:lpstr>
      <vt:lpstr>PowerPoint Presentation</vt:lpstr>
      <vt:lpstr>Homecoming Parade</vt:lpstr>
      <vt:lpstr>Homecoming Parade Route</vt:lpstr>
      <vt:lpstr>October Fundraiser</vt:lpstr>
      <vt:lpstr>Plano West Baseball Spirit Nights</vt:lpstr>
      <vt:lpstr>November Fundraiser</vt:lpstr>
      <vt:lpstr>Coach’s Corner</vt:lpstr>
      <vt:lpstr>Ballpark Update</vt:lpstr>
      <vt:lpstr>Ballpark Update</vt:lpstr>
      <vt:lpstr>Ballpark Update</vt:lpstr>
      <vt:lpstr>Ballpark Update</vt:lpstr>
      <vt:lpstr>September 2023 Booster Club Meeting</vt:lpstr>
      <vt:lpstr>SportsYou</vt:lpstr>
      <vt:lpstr>Spirit Wear – powered by SQUADLOCKER</vt:lpstr>
      <vt:lpstr>Board Introduction</vt:lpstr>
      <vt:lpstr>2023 – 2024 Booster Club Budget</vt:lpstr>
      <vt:lpstr>2023 – 2024 Booster Club Budget</vt:lpstr>
      <vt:lpstr>Fall Baseball Calendar</vt:lpstr>
      <vt:lpstr>2023 – 2024 Booster Club Budget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parstonpl pears</dc:creator>
  <cp:revision>1</cp:revision>
  <dcterms:created xsi:type="dcterms:W3CDTF">2022-08-11T18:55:18Z</dcterms:created>
  <dcterms:modified xsi:type="dcterms:W3CDTF">2023-09-19T22:32:06Z</dcterms:modified>
</cp:coreProperties>
</file>