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4" r:id="rId3"/>
    <p:sldId id="259" r:id="rId4"/>
    <p:sldId id="286" r:id="rId5"/>
    <p:sldId id="283" r:id="rId6"/>
    <p:sldId id="260" r:id="rId7"/>
    <p:sldId id="261" r:id="rId8"/>
    <p:sldId id="262" r:id="rId9"/>
    <p:sldId id="263" r:id="rId10"/>
    <p:sldId id="258" r:id="rId11"/>
    <p:sldId id="281" r:id="rId12"/>
    <p:sldId id="264" r:id="rId13"/>
    <p:sldId id="265" r:id="rId14"/>
    <p:sldId id="285" r:id="rId15"/>
    <p:sldId id="280" r:id="rId16"/>
    <p:sldId id="282" r:id="rId17"/>
    <p:sldId id="27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DDB1C-BC34-4A5B-9464-1D3BB2EE31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2665FA-F531-46D5-9A69-F6C7F55E7852}">
      <dgm:prSet/>
      <dgm:spPr/>
      <dgm:t>
        <a:bodyPr/>
        <a:lstStyle/>
        <a:p>
          <a:r>
            <a:rPr lang="en-US" dirty="0">
              <a:latin typeface="Grandview" panose="020B0502040204020203" pitchFamily="34" charset="0"/>
            </a:rPr>
            <a:t>SLEEP</a:t>
          </a:r>
        </a:p>
      </dgm:t>
    </dgm:pt>
    <dgm:pt modelId="{5F5F8FAB-14DC-4D4A-8EC9-9FB6A4D893AD}" type="parTrans" cxnId="{65F9DD42-08F1-49F1-AE41-FDB564E0908A}">
      <dgm:prSet/>
      <dgm:spPr/>
      <dgm:t>
        <a:bodyPr/>
        <a:lstStyle/>
        <a:p>
          <a:endParaRPr lang="en-US"/>
        </a:p>
      </dgm:t>
    </dgm:pt>
    <dgm:pt modelId="{1DE6A4AC-EB09-4FBE-A0E5-B58085E10702}" type="sibTrans" cxnId="{65F9DD42-08F1-49F1-AE41-FDB564E0908A}">
      <dgm:prSet/>
      <dgm:spPr/>
      <dgm:t>
        <a:bodyPr/>
        <a:lstStyle/>
        <a:p>
          <a:endParaRPr lang="en-US"/>
        </a:p>
      </dgm:t>
    </dgm:pt>
    <dgm:pt modelId="{23173348-EFC4-4EEE-993C-216564CB9F4D}">
      <dgm:prSet/>
      <dgm:spPr/>
      <dgm:t>
        <a:bodyPr/>
        <a:lstStyle/>
        <a:p>
          <a:r>
            <a:rPr lang="en-US" dirty="0">
              <a:latin typeface="Grandview" panose="020B0502040204020203" pitchFamily="34" charset="0"/>
            </a:rPr>
            <a:t>ENOUGH KCALS</a:t>
          </a:r>
        </a:p>
      </dgm:t>
    </dgm:pt>
    <dgm:pt modelId="{BE4E5445-2598-4D69-9E29-7312E8251839}" type="parTrans" cxnId="{EB95B776-8B01-46FB-8BF3-34315B7336B0}">
      <dgm:prSet/>
      <dgm:spPr/>
      <dgm:t>
        <a:bodyPr/>
        <a:lstStyle/>
        <a:p>
          <a:endParaRPr lang="en-US"/>
        </a:p>
      </dgm:t>
    </dgm:pt>
    <dgm:pt modelId="{F61CBB1B-E45E-4EC8-8DB0-052A43A9C5E3}" type="sibTrans" cxnId="{EB95B776-8B01-46FB-8BF3-34315B7336B0}">
      <dgm:prSet/>
      <dgm:spPr/>
      <dgm:t>
        <a:bodyPr/>
        <a:lstStyle/>
        <a:p>
          <a:endParaRPr lang="en-US"/>
        </a:p>
      </dgm:t>
    </dgm:pt>
    <dgm:pt modelId="{33503F9A-BEE6-4B14-9337-4CAC5F916BD8}">
      <dgm:prSet/>
      <dgm:spPr/>
      <dgm:t>
        <a:bodyPr/>
        <a:lstStyle/>
        <a:p>
          <a:r>
            <a:rPr lang="en-US" dirty="0">
              <a:latin typeface="Grandview" panose="020B0502040204020203" pitchFamily="34" charset="0"/>
            </a:rPr>
            <a:t>CONSISTENCY</a:t>
          </a:r>
        </a:p>
      </dgm:t>
    </dgm:pt>
    <dgm:pt modelId="{A17EE14F-46C8-444E-BF5F-8EA015BA0F96}" type="parTrans" cxnId="{E3AD015C-0A04-4091-8274-EDE0DA71408B}">
      <dgm:prSet/>
      <dgm:spPr/>
      <dgm:t>
        <a:bodyPr/>
        <a:lstStyle/>
        <a:p>
          <a:endParaRPr lang="en-US"/>
        </a:p>
      </dgm:t>
    </dgm:pt>
    <dgm:pt modelId="{76DC6353-DD34-4196-A999-BCC9BBDD450D}" type="sibTrans" cxnId="{E3AD015C-0A04-4091-8274-EDE0DA71408B}">
      <dgm:prSet/>
      <dgm:spPr/>
      <dgm:t>
        <a:bodyPr/>
        <a:lstStyle/>
        <a:p>
          <a:endParaRPr lang="en-US"/>
        </a:p>
      </dgm:t>
    </dgm:pt>
    <dgm:pt modelId="{D25B86D6-38A3-4D34-8C5B-233C195CB445}">
      <dgm:prSet/>
      <dgm:spPr/>
      <dgm:t>
        <a:bodyPr/>
        <a:lstStyle/>
        <a:p>
          <a:r>
            <a:rPr lang="en-US" dirty="0">
              <a:latin typeface="Grandview" panose="020B0502040204020203" pitchFamily="34" charset="0"/>
            </a:rPr>
            <a:t>VARIETY</a:t>
          </a:r>
        </a:p>
      </dgm:t>
    </dgm:pt>
    <dgm:pt modelId="{91AA119A-020A-46DD-964E-72718CA07AFE}" type="parTrans" cxnId="{F92B262D-7682-4955-B76B-CE3A3EF1C5E1}">
      <dgm:prSet/>
      <dgm:spPr/>
      <dgm:t>
        <a:bodyPr/>
        <a:lstStyle/>
        <a:p>
          <a:endParaRPr lang="en-US"/>
        </a:p>
      </dgm:t>
    </dgm:pt>
    <dgm:pt modelId="{2B33E976-5EE5-4E1B-AA45-97A79EF3C5EE}" type="sibTrans" cxnId="{F92B262D-7682-4955-B76B-CE3A3EF1C5E1}">
      <dgm:prSet/>
      <dgm:spPr/>
      <dgm:t>
        <a:bodyPr/>
        <a:lstStyle/>
        <a:p>
          <a:endParaRPr lang="en-US"/>
        </a:p>
      </dgm:t>
    </dgm:pt>
    <dgm:pt modelId="{B7E083CD-0F04-4ADB-B583-77C773CE7EC7}">
      <dgm:prSet/>
      <dgm:spPr/>
      <dgm:t>
        <a:bodyPr/>
        <a:lstStyle/>
        <a:p>
          <a:r>
            <a:rPr lang="en-US" dirty="0">
              <a:latin typeface="Grandview" panose="020B0502040204020203" pitchFamily="34" charset="0"/>
            </a:rPr>
            <a:t>SUPPS/SPORTS PRODUCTS</a:t>
          </a:r>
        </a:p>
      </dgm:t>
    </dgm:pt>
    <dgm:pt modelId="{90EAAA30-AEF5-4C31-915E-DBD5C8C66B98}" type="parTrans" cxnId="{55315DC9-9268-4A53-814D-1579D769AFA5}">
      <dgm:prSet/>
      <dgm:spPr/>
      <dgm:t>
        <a:bodyPr/>
        <a:lstStyle/>
        <a:p>
          <a:endParaRPr lang="en-US"/>
        </a:p>
      </dgm:t>
    </dgm:pt>
    <dgm:pt modelId="{88A51C3C-65DF-4FB6-925B-B104C826E67B}" type="sibTrans" cxnId="{55315DC9-9268-4A53-814D-1579D769AFA5}">
      <dgm:prSet/>
      <dgm:spPr/>
      <dgm:t>
        <a:bodyPr/>
        <a:lstStyle/>
        <a:p>
          <a:endParaRPr lang="en-US"/>
        </a:p>
      </dgm:t>
    </dgm:pt>
    <dgm:pt modelId="{594C4825-1FFE-4B77-B535-AFD402553409}" type="pres">
      <dgm:prSet presAssocID="{4A1DDB1C-BC34-4A5B-9464-1D3BB2EE311E}" presName="linear" presStyleCnt="0">
        <dgm:presLayoutVars>
          <dgm:animLvl val="lvl"/>
          <dgm:resizeHandles val="exact"/>
        </dgm:presLayoutVars>
      </dgm:prSet>
      <dgm:spPr/>
    </dgm:pt>
    <dgm:pt modelId="{EA0632DA-0678-4A1B-88DD-6B3EC7D69BEA}" type="pres">
      <dgm:prSet presAssocID="{D12665FA-F531-46D5-9A69-F6C7F55E78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37FDC5C-B9C1-4FE9-9872-80F52E770A69}" type="pres">
      <dgm:prSet presAssocID="{1DE6A4AC-EB09-4FBE-A0E5-B58085E10702}" presName="spacer" presStyleCnt="0"/>
      <dgm:spPr/>
    </dgm:pt>
    <dgm:pt modelId="{309114FE-A7AE-402D-AAF3-510E33C38D28}" type="pres">
      <dgm:prSet presAssocID="{23173348-EFC4-4EEE-993C-216564CB9F4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A93D06-E4E8-43AA-98F4-A3EC709E4624}" type="pres">
      <dgm:prSet presAssocID="{F61CBB1B-E45E-4EC8-8DB0-052A43A9C5E3}" presName="spacer" presStyleCnt="0"/>
      <dgm:spPr/>
    </dgm:pt>
    <dgm:pt modelId="{98DE14EA-37D6-4484-B75E-3489E54092A2}" type="pres">
      <dgm:prSet presAssocID="{33503F9A-BEE6-4B14-9337-4CAC5F916B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98C97D-29B8-4C19-9D3D-068AE93B6A5C}" type="pres">
      <dgm:prSet presAssocID="{76DC6353-DD34-4196-A999-BCC9BBDD450D}" presName="spacer" presStyleCnt="0"/>
      <dgm:spPr/>
    </dgm:pt>
    <dgm:pt modelId="{2A0E5C98-9D3F-4370-99CF-74F9CE6E414F}" type="pres">
      <dgm:prSet presAssocID="{D25B86D6-38A3-4D34-8C5B-233C195CB4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11709C-CF98-429A-8CC0-452AD45C3D23}" type="pres">
      <dgm:prSet presAssocID="{2B33E976-5EE5-4E1B-AA45-97A79EF3C5EE}" presName="spacer" presStyleCnt="0"/>
      <dgm:spPr/>
    </dgm:pt>
    <dgm:pt modelId="{3506F351-12A2-4177-A1FA-A3AC01E1A947}" type="pres">
      <dgm:prSet presAssocID="{B7E083CD-0F04-4ADB-B583-77C773CE7E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DC1B1B-1DA8-4E38-B212-922B4E1D5E57}" type="presOf" srcId="{B7E083CD-0F04-4ADB-B583-77C773CE7EC7}" destId="{3506F351-12A2-4177-A1FA-A3AC01E1A947}" srcOrd="0" destOrd="0" presId="urn:microsoft.com/office/officeart/2005/8/layout/vList2"/>
    <dgm:cxn modelId="{48E57825-F165-43BC-BFFA-1313C7D0C48A}" type="presOf" srcId="{D12665FA-F531-46D5-9A69-F6C7F55E7852}" destId="{EA0632DA-0678-4A1B-88DD-6B3EC7D69BEA}" srcOrd="0" destOrd="0" presId="urn:microsoft.com/office/officeart/2005/8/layout/vList2"/>
    <dgm:cxn modelId="{F92B262D-7682-4955-B76B-CE3A3EF1C5E1}" srcId="{4A1DDB1C-BC34-4A5B-9464-1D3BB2EE311E}" destId="{D25B86D6-38A3-4D34-8C5B-233C195CB445}" srcOrd="3" destOrd="0" parTransId="{91AA119A-020A-46DD-964E-72718CA07AFE}" sibTransId="{2B33E976-5EE5-4E1B-AA45-97A79EF3C5EE}"/>
    <dgm:cxn modelId="{E3AD015C-0A04-4091-8274-EDE0DA71408B}" srcId="{4A1DDB1C-BC34-4A5B-9464-1D3BB2EE311E}" destId="{33503F9A-BEE6-4B14-9337-4CAC5F916BD8}" srcOrd="2" destOrd="0" parTransId="{A17EE14F-46C8-444E-BF5F-8EA015BA0F96}" sibTransId="{76DC6353-DD34-4196-A999-BCC9BBDD450D}"/>
    <dgm:cxn modelId="{65F9DD42-08F1-49F1-AE41-FDB564E0908A}" srcId="{4A1DDB1C-BC34-4A5B-9464-1D3BB2EE311E}" destId="{D12665FA-F531-46D5-9A69-F6C7F55E7852}" srcOrd="0" destOrd="0" parTransId="{5F5F8FAB-14DC-4D4A-8EC9-9FB6A4D893AD}" sibTransId="{1DE6A4AC-EB09-4FBE-A0E5-B58085E10702}"/>
    <dgm:cxn modelId="{EB95B776-8B01-46FB-8BF3-34315B7336B0}" srcId="{4A1DDB1C-BC34-4A5B-9464-1D3BB2EE311E}" destId="{23173348-EFC4-4EEE-993C-216564CB9F4D}" srcOrd="1" destOrd="0" parTransId="{BE4E5445-2598-4D69-9E29-7312E8251839}" sibTransId="{F61CBB1B-E45E-4EC8-8DB0-052A43A9C5E3}"/>
    <dgm:cxn modelId="{E211A159-CE20-444C-8D3A-8F28E2D229FE}" type="presOf" srcId="{4A1DDB1C-BC34-4A5B-9464-1D3BB2EE311E}" destId="{594C4825-1FFE-4B77-B535-AFD402553409}" srcOrd="0" destOrd="0" presId="urn:microsoft.com/office/officeart/2005/8/layout/vList2"/>
    <dgm:cxn modelId="{E55ED57C-AD95-429B-A517-2C64BA8F8428}" type="presOf" srcId="{23173348-EFC4-4EEE-993C-216564CB9F4D}" destId="{309114FE-A7AE-402D-AAF3-510E33C38D28}" srcOrd="0" destOrd="0" presId="urn:microsoft.com/office/officeart/2005/8/layout/vList2"/>
    <dgm:cxn modelId="{FB3D14A8-D31E-4886-97C8-F813DC3FF9FB}" type="presOf" srcId="{33503F9A-BEE6-4B14-9337-4CAC5F916BD8}" destId="{98DE14EA-37D6-4484-B75E-3489E54092A2}" srcOrd="0" destOrd="0" presId="urn:microsoft.com/office/officeart/2005/8/layout/vList2"/>
    <dgm:cxn modelId="{5D1C6BC1-D154-4531-97FF-30CEFD185185}" type="presOf" srcId="{D25B86D6-38A3-4D34-8C5B-233C195CB445}" destId="{2A0E5C98-9D3F-4370-99CF-74F9CE6E414F}" srcOrd="0" destOrd="0" presId="urn:microsoft.com/office/officeart/2005/8/layout/vList2"/>
    <dgm:cxn modelId="{55315DC9-9268-4A53-814D-1579D769AFA5}" srcId="{4A1DDB1C-BC34-4A5B-9464-1D3BB2EE311E}" destId="{B7E083CD-0F04-4ADB-B583-77C773CE7EC7}" srcOrd="4" destOrd="0" parTransId="{90EAAA30-AEF5-4C31-915E-DBD5C8C66B98}" sibTransId="{88A51C3C-65DF-4FB6-925B-B104C826E67B}"/>
    <dgm:cxn modelId="{46BF3C9C-D635-48DA-B1B6-44E3B1AC3A74}" type="presParOf" srcId="{594C4825-1FFE-4B77-B535-AFD402553409}" destId="{EA0632DA-0678-4A1B-88DD-6B3EC7D69BEA}" srcOrd="0" destOrd="0" presId="urn:microsoft.com/office/officeart/2005/8/layout/vList2"/>
    <dgm:cxn modelId="{5DA5508A-D41D-4B87-B11C-B8C0B46AD497}" type="presParOf" srcId="{594C4825-1FFE-4B77-B535-AFD402553409}" destId="{D37FDC5C-B9C1-4FE9-9872-80F52E770A69}" srcOrd="1" destOrd="0" presId="urn:microsoft.com/office/officeart/2005/8/layout/vList2"/>
    <dgm:cxn modelId="{3DD05AD6-01B9-4BFA-8F77-38E1C342767C}" type="presParOf" srcId="{594C4825-1FFE-4B77-B535-AFD402553409}" destId="{309114FE-A7AE-402D-AAF3-510E33C38D28}" srcOrd="2" destOrd="0" presId="urn:microsoft.com/office/officeart/2005/8/layout/vList2"/>
    <dgm:cxn modelId="{E1FD0AE0-44FE-49ED-AA99-DD15C71D0CA2}" type="presParOf" srcId="{594C4825-1FFE-4B77-B535-AFD402553409}" destId="{3DA93D06-E4E8-43AA-98F4-A3EC709E4624}" srcOrd="3" destOrd="0" presId="urn:microsoft.com/office/officeart/2005/8/layout/vList2"/>
    <dgm:cxn modelId="{6949D135-6F5F-4261-8A0D-BE24482F4E78}" type="presParOf" srcId="{594C4825-1FFE-4B77-B535-AFD402553409}" destId="{98DE14EA-37D6-4484-B75E-3489E54092A2}" srcOrd="4" destOrd="0" presId="urn:microsoft.com/office/officeart/2005/8/layout/vList2"/>
    <dgm:cxn modelId="{6C4C7837-0C32-4F2A-A6FC-41BE4B2FABB0}" type="presParOf" srcId="{594C4825-1FFE-4B77-B535-AFD402553409}" destId="{1998C97D-29B8-4C19-9D3D-068AE93B6A5C}" srcOrd="5" destOrd="0" presId="urn:microsoft.com/office/officeart/2005/8/layout/vList2"/>
    <dgm:cxn modelId="{002BB8F3-3858-49D6-B901-6BE006D852C9}" type="presParOf" srcId="{594C4825-1FFE-4B77-B535-AFD402553409}" destId="{2A0E5C98-9D3F-4370-99CF-74F9CE6E414F}" srcOrd="6" destOrd="0" presId="urn:microsoft.com/office/officeart/2005/8/layout/vList2"/>
    <dgm:cxn modelId="{16242D83-6A24-43FA-A4EC-DCD639FF1C30}" type="presParOf" srcId="{594C4825-1FFE-4B77-B535-AFD402553409}" destId="{F611709C-CF98-429A-8CC0-452AD45C3D23}" srcOrd="7" destOrd="0" presId="urn:microsoft.com/office/officeart/2005/8/layout/vList2"/>
    <dgm:cxn modelId="{9986FB33-EDB5-49CF-BB2B-1B103091E919}" type="presParOf" srcId="{594C4825-1FFE-4B77-B535-AFD402553409}" destId="{3506F351-12A2-4177-A1FA-A3AC01E1A9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C5293-90DE-4FC9-A1ED-B8F46D2444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4E4D22-4DA9-4B00-8133-0941CF79CF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randview" panose="020B0502040204020203" pitchFamily="34" charset="0"/>
            </a:rPr>
            <a:t>Likelihood of </a:t>
          </a:r>
          <a:r>
            <a:rPr lang="en-US" b="1" dirty="0">
              <a:latin typeface="Grandview" panose="020B0502040204020203" pitchFamily="34" charset="0"/>
            </a:rPr>
            <a:t>overeating increases</a:t>
          </a:r>
          <a:r>
            <a:rPr lang="en-US" dirty="0">
              <a:latin typeface="Grandview" panose="020B0502040204020203" pitchFamily="34" charset="0"/>
            </a:rPr>
            <a:t> as hunger hormone levels rise while hormones signaling you’re full decrease</a:t>
          </a:r>
        </a:p>
      </dgm:t>
    </dgm:pt>
    <dgm:pt modelId="{421401E4-3B80-4FA9-949D-A4051A888027}" type="parTrans" cxnId="{5DE9B199-A911-48BC-8EA2-906FC3AAF381}">
      <dgm:prSet/>
      <dgm:spPr/>
      <dgm:t>
        <a:bodyPr/>
        <a:lstStyle/>
        <a:p>
          <a:endParaRPr lang="en-US"/>
        </a:p>
      </dgm:t>
    </dgm:pt>
    <dgm:pt modelId="{9485E9AF-3E3F-4705-B19A-5C3CE536FC91}" type="sibTrans" cxnId="{5DE9B199-A911-48BC-8EA2-906FC3AAF381}">
      <dgm:prSet/>
      <dgm:spPr/>
      <dgm:t>
        <a:bodyPr/>
        <a:lstStyle/>
        <a:p>
          <a:endParaRPr lang="en-US"/>
        </a:p>
      </dgm:t>
    </dgm:pt>
    <dgm:pt modelId="{6917A99D-329D-4BF1-BAE8-B7B53A0F13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randview" panose="020B0502040204020203" pitchFamily="34" charset="0"/>
            </a:rPr>
            <a:t>Chance of GI problems and nutrition absorption issues </a:t>
          </a:r>
          <a:r>
            <a:rPr lang="en-US" b="1">
              <a:latin typeface="Grandview" panose="020B0502040204020203" pitchFamily="34" charset="0"/>
            </a:rPr>
            <a:t>rise</a:t>
          </a:r>
          <a:r>
            <a:rPr lang="en-US">
              <a:latin typeface="Grandview" panose="020B0502040204020203" pitchFamily="34" charset="0"/>
            </a:rPr>
            <a:t>. </a:t>
          </a:r>
        </a:p>
      </dgm:t>
    </dgm:pt>
    <dgm:pt modelId="{8FEAE4F0-F533-4051-B491-89175D15D989}" type="parTrans" cxnId="{E8F9222D-B624-4F57-BCDD-442FA3BA8A82}">
      <dgm:prSet/>
      <dgm:spPr/>
      <dgm:t>
        <a:bodyPr/>
        <a:lstStyle/>
        <a:p>
          <a:endParaRPr lang="en-US"/>
        </a:p>
      </dgm:t>
    </dgm:pt>
    <dgm:pt modelId="{7517FFA1-2A78-4439-B3E9-9510000CE3E0}" type="sibTrans" cxnId="{E8F9222D-B624-4F57-BCDD-442FA3BA8A82}">
      <dgm:prSet/>
      <dgm:spPr/>
      <dgm:t>
        <a:bodyPr/>
        <a:lstStyle/>
        <a:p>
          <a:endParaRPr lang="en-US"/>
        </a:p>
      </dgm:t>
    </dgm:pt>
    <dgm:pt modelId="{A5378749-55F6-42C9-A692-667668D189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randview" panose="020B0502040204020203" pitchFamily="34" charset="0"/>
            </a:rPr>
            <a:t>Increased cortisol levels </a:t>
          </a:r>
          <a:r>
            <a:rPr lang="en-US" dirty="0">
              <a:latin typeface="Grandview" panose="020B0502040204020203" pitchFamily="34" charset="0"/>
            </a:rPr>
            <a:t>cultivate bad bacteria in your gut, which can lead to systemic inflammation</a:t>
          </a:r>
        </a:p>
      </dgm:t>
    </dgm:pt>
    <dgm:pt modelId="{C5127B82-C555-4C58-9E17-1B1D8BFBC646}" type="parTrans" cxnId="{AF5ACB32-FEC1-4E18-82CD-4AAD2B415054}">
      <dgm:prSet/>
      <dgm:spPr/>
      <dgm:t>
        <a:bodyPr/>
        <a:lstStyle/>
        <a:p>
          <a:endParaRPr lang="en-US"/>
        </a:p>
      </dgm:t>
    </dgm:pt>
    <dgm:pt modelId="{F7F5EA05-9F9E-4B92-85E5-E1D0D614744A}" type="sibTrans" cxnId="{AF5ACB32-FEC1-4E18-82CD-4AAD2B415054}">
      <dgm:prSet/>
      <dgm:spPr/>
      <dgm:t>
        <a:bodyPr/>
        <a:lstStyle/>
        <a:p>
          <a:endParaRPr lang="en-US"/>
        </a:p>
      </dgm:t>
    </dgm:pt>
    <dgm:pt modelId="{9B460E3B-107F-48E9-B6C5-17B69169117A}" type="pres">
      <dgm:prSet presAssocID="{79FC5293-90DE-4FC9-A1ED-B8F46D2444EF}" presName="root" presStyleCnt="0">
        <dgm:presLayoutVars>
          <dgm:dir/>
          <dgm:resizeHandles val="exact"/>
        </dgm:presLayoutVars>
      </dgm:prSet>
      <dgm:spPr/>
    </dgm:pt>
    <dgm:pt modelId="{2B9F95F8-3982-42EC-9111-29C611656675}" type="pres">
      <dgm:prSet presAssocID="{374E4D22-4DA9-4B00-8133-0941CF79CFDE}" presName="compNode" presStyleCnt="0"/>
      <dgm:spPr/>
    </dgm:pt>
    <dgm:pt modelId="{83C59DC4-D263-49FF-98D8-F609078EFA21}" type="pres">
      <dgm:prSet presAssocID="{374E4D22-4DA9-4B00-8133-0941CF79CFDE}" presName="bgRect" presStyleLbl="bgShp" presStyleIdx="0" presStyleCnt="3"/>
      <dgm:spPr/>
    </dgm:pt>
    <dgm:pt modelId="{B9BCA580-9CCC-475B-90FE-CFEC8A0FC337}" type="pres">
      <dgm:prSet presAssocID="{374E4D22-4DA9-4B00-8133-0941CF79CF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B6C50B00-05AE-4316-AF2A-4462930F02C8}" type="pres">
      <dgm:prSet presAssocID="{374E4D22-4DA9-4B00-8133-0941CF79CFDE}" presName="spaceRect" presStyleCnt="0"/>
      <dgm:spPr/>
    </dgm:pt>
    <dgm:pt modelId="{7DAF2E6F-8E85-4B9C-A575-700DDB69F6F7}" type="pres">
      <dgm:prSet presAssocID="{374E4D22-4DA9-4B00-8133-0941CF79CFDE}" presName="parTx" presStyleLbl="revTx" presStyleIdx="0" presStyleCnt="3">
        <dgm:presLayoutVars>
          <dgm:chMax val="0"/>
          <dgm:chPref val="0"/>
        </dgm:presLayoutVars>
      </dgm:prSet>
      <dgm:spPr/>
    </dgm:pt>
    <dgm:pt modelId="{AC80EE14-0F13-4300-A08B-1E22C55428BE}" type="pres">
      <dgm:prSet presAssocID="{9485E9AF-3E3F-4705-B19A-5C3CE536FC91}" presName="sibTrans" presStyleCnt="0"/>
      <dgm:spPr/>
    </dgm:pt>
    <dgm:pt modelId="{2863601F-BD56-47FD-9EA1-3C9AFB6A9603}" type="pres">
      <dgm:prSet presAssocID="{6917A99D-329D-4BF1-BAE8-B7B53A0F13C7}" presName="compNode" presStyleCnt="0"/>
      <dgm:spPr/>
    </dgm:pt>
    <dgm:pt modelId="{9AFA9B23-7A70-4DC8-B12D-4AA04EA6D3EC}" type="pres">
      <dgm:prSet presAssocID="{6917A99D-329D-4BF1-BAE8-B7B53A0F13C7}" presName="bgRect" presStyleLbl="bgShp" presStyleIdx="1" presStyleCnt="3"/>
      <dgm:spPr/>
    </dgm:pt>
    <dgm:pt modelId="{24D12566-5D7C-4A05-9551-80E6FD355CE4}" type="pres">
      <dgm:prSet presAssocID="{6917A99D-329D-4BF1-BAE8-B7B53A0F13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F5917DF9-4023-4205-8A1D-90F231A8385B}" type="pres">
      <dgm:prSet presAssocID="{6917A99D-329D-4BF1-BAE8-B7B53A0F13C7}" presName="spaceRect" presStyleCnt="0"/>
      <dgm:spPr/>
    </dgm:pt>
    <dgm:pt modelId="{DE7B34D7-98EF-4DD2-BA6F-8E94C6D2B280}" type="pres">
      <dgm:prSet presAssocID="{6917A99D-329D-4BF1-BAE8-B7B53A0F13C7}" presName="parTx" presStyleLbl="revTx" presStyleIdx="1" presStyleCnt="3">
        <dgm:presLayoutVars>
          <dgm:chMax val="0"/>
          <dgm:chPref val="0"/>
        </dgm:presLayoutVars>
      </dgm:prSet>
      <dgm:spPr/>
    </dgm:pt>
    <dgm:pt modelId="{F2D56B81-773F-4B9B-80D1-8FCBC398458F}" type="pres">
      <dgm:prSet presAssocID="{7517FFA1-2A78-4439-B3E9-9510000CE3E0}" presName="sibTrans" presStyleCnt="0"/>
      <dgm:spPr/>
    </dgm:pt>
    <dgm:pt modelId="{4E08124F-D554-4C28-ACDC-F96C75E9B444}" type="pres">
      <dgm:prSet presAssocID="{A5378749-55F6-42C9-A692-667668D18900}" presName="compNode" presStyleCnt="0"/>
      <dgm:spPr/>
    </dgm:pt>
    <dgm:pt modelId="{5F3B657C-BF34-4ABA-93F6-655A21024FAD}" type="pres">
      <dgm:prSet presAssocID="{A5378749-55F6-42C9-A692-667668D18900}" presName="bgRect" presStyleLbl="bgShp" presStyleIdx="2" presStyleCnt="3"/>
      <dgm:spPr/>
    </dgm:pt>
    <dgm:pt modelId="{2256B010-45CA-4A66-A7DF-2CD3C3AB9621}" type="pres">
      <dgm:prSet presAssocID="{A5378749-55F6-42C9-A692-667668D189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90297153-5655-4D44-88F9-9CF01973169F}" type="pres">
      <dgm:prSet presAssocID="{A5378749-55F6-42C9-A692-667668D18900}" presName="spaceRect" presStyleCnt="0"/>
      <dgm:spPr/>
    </dgm:pt>
    <dgm:pt modelId="{68841C62-C17F-4266-BEEF-00235A03554F}" type="pres">
      <dgm:prSet presAssocID="{A5378749-55F6-42C9-A692-667668D189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F9222D-B624-4F57-BCDD-442FA3BA8A82}" srcId="{79FC5293-90DE-4FC9-A1ED-B8F46D2444EF}" destId="{6917A99D-329D-4BF1-BAE8-B7B53A0F13C7}" srcOrd="1" destOrd="0" parTransId="{8FEAE4F0-F533-4051-B491-89175D15D989}" sibTransId="{7517FFA1-2A78-4439-B3E9-9510000CE3E0}"/>
    <dgm:cxn modelId="{AF5ACB32-FEC1-4E18-82CD-4AAD2B415054}" srcId="{79FC5293-90DE-4FC9-A1ED-B8F46D2444EF}" destId="{A5378749-55F6-42C9-A692-667668D18900}" srcOrd="2" destOrd="0" parTransId="{C5127B82-C555-4C58-9E17-1B1D8BFBC646}" sibTransId="{F7F5EA05-9F9E-4B92-85E5-E1D0D614744A}"/>
    <dgm:cxn modelId="{4D321E77-472C-4D51-9B2C-66D90642FF55}" type="presOf" srcId="{374E4D22-4DA9-4B00-8133-0941CF79CFDE}" destId="{7DAF2E6F-8E85-4B9C-A575-700DDB69F6F7}" srcOrd="0" destOrd="0" presId="urn:microsoft.com/office/officeart/2018/2/layout/IconVerticalSolidList"/>
    <dgm:cxn modelId="{5DE9B199-A911-48BC-8EA2-906FC3AAF381}" srcId="{79FC5293-90DE-4FC9-A1ED-B8F46D2444EF}" destId="{374E4D22-4DA9-4B00-8133-0941CF79CFDE}" srcOrd="0" destOrd="0" parTransId="{421401E4-3B80-4FA9-949D-A4051A888027}" sibTransId="{9485E9AF-3E3F-4705-B19A-5C3CE536FC91}"/>
    <dgm:cxn modelId="{B3EB299E-3C7E-42C3-ACCB-528DB7B56231}" type="presOf" srcId="{79FC5293-90DE-4FC9-A1ED-B8F46D2444EF}" destId="{9B460E3B-107F-48E9-B6C5-17B69169117A}" srcOrd="0" destOrd="0" presId="urn:microsoft.com/office/officeart/2018/2/layout/IconVerticalSolidList"/>
    <dgm:cxn modelId="{599459A5-E02B-4916-94AE-E538D3065A6B}" type="presOf" srcId="{6917A99D-329D-4BF1-BAE8-B7B53A0F13C7}" destId="{DE7B34D7-98EF-4DD2-BA6F-8E94C6D2B280}" srcOrd="0" destOrd="0" presId="urn:microsoft.com/office/officeart/2018/2/layout/IconVerticalSolidList"/>
    <dgm:cxn modelId="{07BB86C1-748B-4EDB-824D-C2E009522D1A}" type="presOf" srcId="{A5378749-55F6-42C9-A692-667668D18900}" destId="{68841C62-C17F-4266-BEEF-00235A03554F}" srcOrd="0" destOrd="0" presId="urn:microsoft.com/office/officeart/2018/2/layout/IconVerticalSolidList"/>
    <dgm:cxn modelId="{C5F427AD-AD51-450B-AA1B-A773942AA849}" type="presParOf" srcId="{9B460E3B-107F-48E9-B6C5-17B69169117A}" destId="{2B9F95F8-3982-42EC-9111-29C611656675}" srcOrd="0" destOrd="0" presId="urn:microsoft.com/office/officeart/2018/2/layout/IconVerticalSolidList"/>
    <dgm:cxn modelId="{25805438-C7F6-40F7-9162-8C9431F176CC}" type="presParOf" srcId="{2B9F95F8-3982-42EC-9111-29C611656675}" destId="{83C59DC4-D263-49FF-98D8-F609078EFA21}" srcOrd="0" destOrd="0" presId="urn:microsoft.com/office/officeart/2018/2/layout/IconVerticalSolidList"/>
    <dgm:cxn modelId="{FDDCE6A1-E1CA-4D29-A1DF-5FBF2E97A50E}" type="presParOf" srcId="{2B9F95F8-3982-42EC-9111-29C611656675}" destId="{B9BCA580-9CCC-475B-90FE-CFEC8A0FC337}" srcOrd="1" destOrd="0" presId="urn:microsoft.com/office/officeart/2018/2/layout/IconVerticalSolidList"/>
    <dgm:cxn modelId="{0B80BCEC-BBFD-45B8-8E8D-AFD21259C75A}" type="presParOf" srcId="{2B9F95F8-3982-42EC-9111-29C611656675}" destId="{B6C50B00-05AE-4316-AF2A-4462930F02C8}" srcOrd="2" destOrd="0" presId="urn:microsoft.com/office/officeart/2018/2/layout/IconVerticalSolidList"/>
    <dgm:cxn modelId="{6CBF8A35-B408-4A2F-82B3-5F21A5BC9133}" type="presParOf" srcId="{2B9F95F8-3982-42EC-9111-29C611656675}" destId="{7DAF2E6F-8E85-4B9C-A575-700DDB69F6F7}" srcOrd="3" destOrd="0" presId="urn:microsoft.com/office/officeart/2018/2/layout/IconVerticalSolidList"/>
    <dgm:cxn modelId="{115BDB84-A28C-4CD8-94FD-185D835C5D9F}" type="presParOf" srcId="{9B460E3B-107F-48E9-B6C5-17B69169117A}" destId="{AC80EE14-0F13-4300-A08B-1E22C55428BE}" srcOrd="1" destOrd="0" presId="urn:microsoft.com/office/officeart/2018/2/layout/IconVerticalSolidList"/>
    <dgm:cxn modelId="{FC4019A4-AE2A-499F-BA21-927B4B0B3B0E}" type="presParOf" srcId="{9B460E3B-107F-48E9-B6C5-17B69169117A}" destId="{2863601F-BD56-47FD-9EA1-3C9AFB6A9603}" srcOrd="2" destOrd="0" presId="urn:microsoft.com/office/officeart/2018/2/layout/IconVerticalSolidList"/>
    <dgm:cxn modelId="{D23CA72D-6190-49F9-AC3B-0111D38B6A79}" type="presParOf" srcId="{2863601F-BD56-47FD-9EA1-3C9AFB6A9603}" destId="{9AFA9B23-7A70-4DC8-B12D-4AA04EA6D3EC}" srcOrd="0" destOrd="0" presId="urn:microsoft.com/office/officeart/2018/2/layout/IconVerticalSolidList"/>
    <dgm:cxn modelId="{5CCDEF7E-948E-41CE-BA3E-388A5AE1D009}" type="presParOf" srcId="{2863601F-BD56-47FD-9EA1-3C9AFB6A9603}" destId="{24D12566-5D7C-4A05-9551-80E6FD355CE4}" srcOrd="1" destOrd="0" presId="urn:microsoft.com/office/officeart/2018/2/layout/IconVerticalSolidList"/>
    <dgm:cxn modelId="{CCACD94A-3C75-45A4-8D3E-53D95F8D2887}" type="presParOf" srcId="{2863601F-BD56-47FD-9EA1-3C9AFB6A9603}" destId="{F5917DF9-4023-4205-8A1D-90F231A8385B}" srcOrd="2" destOrd="0" presId="urn:microsoft.com/office/officeart/2018/2/layout/IconVerticalSolidList"/>
    <dgm:cxn modelId="{71E5813A-7F20-43FB-9CC5-6AB4C255A1B1}" type="presParOf" srcId="{2863601F-BD56-47FD-9EA1-3C9AFB6A9603}" destId="{DE7B34D7-98EF-4DD2-BA6F-8E94C6D2B280}" srcOrd="3" destOrd="0" presId="urn:microsoft.com/office/officeart/2018/2/layout/IconVerticalSolidList"/>
    <dgm:cxn modelId="{9631C9B9-308E-4748-9639-2A5A3064C2F0}" type="presParOf" srcId="{9B460E3B-107F-48E9-B6C5-17B69169117A}" destId="{F2D56B81-773F-4B9B-80D1-8FCBC398458F}" srcOrd="3" destOrd="0" presId="urn:microsoft.com/office/officeart/2018/2/layout/IconVerticalSolidList"/>
    <dgm:cxn modelId="{F1470E45-DF0F-4566-9390-FB9FA15119DA}" type="presParOf" srcId="{9B460E3B-107F-48E9-B6C5-17B69169117A}" destId="{4E08124F-D554-4C28-ACDC-F96C75E9B444}" srcOrd="4" destOrd="0" presId="urn:microsoft.com/office/officeart/2018/2/layout/IconVerticalSolidList"/>
    <dgm:cxn modelId="{87213BD0-F9B0-4040-94B8-F49F1EAFDB77}" type="presParOf" srcId="{4E08124F-D554-4C28-ACDC-F96C75E9B444}" destId="{5F3B657C-BF34-4ABA-93F6-655A21024FAD}" srcOrd="0" destOrd="0" presId="urn:microsoft.com/office/officeart/2018/2/layout/IconVerticalSolidList"/>
    <dgm:cxn modelId="{28176588-7820-4BC2-A080-C7FB7F88B422}" type="presParOf" srcId="{4E08124F-D554-4C28-ACDC-F96C75E9B444}" destId="{2256B010-45CA-4A66-A7DF-2CD3C3AB9621}" srcOrd="1" destOrd="0" presId="urn:microsoft.com/office/officeart/2018/2/layout/IconVerticalSolidList"/>
    <dgm:cxn modelId="{5D9BFB3B-8C6A-4FC6-AC7C-AA1D6CB9829E}" type="presParOf" srcId="{4E08124F-D554-4C28-ACDC-F96C75E9B444}" destId="{90297153-5655-4D44-88F9-9CF01973169F}" srcOrd="2" destOrd="0" presId="urn:microsoft.com/office/officeart/2018/2/layout/IconVerticalSolidList"/>
    <dgm:cxn modelId="{E195906D-9EF0-4F16-8117-052F45AF339E}" type="presParOf" srcId="{4E08124F-D554-4C28-ACDC-F96C75E9B444}" destId="{68841C62-C17F-4266-BEEF-00235A035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C100E-01B1-4FE1-A43B-463C588333A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E497DA9-E98D-4BEA-9E5A-6DAC55C07B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randview" panose="020B0502040204020203" pitchFamily="34" charset="0"/>
            </a:rPr>
            <a:t>Time to physical exhaustion drops</a:t>
          </a:r>
        </a:p>
      </dgm:t>
    </dgm:pt>
    <dgm:pt modelId="{64701365-0FF1-4F8B-9001-3960B2BA98B9}" type="parTrans" cxnId="{2E9F8CF9-2523-4F7F-BCBF-ED3A9F79B49E}">
      <dgm:prSet/>
      <dgm:spPr/>
      <dgm:t>
        <a:bodyPr/>
        <a:lstStyle/>
        <a:p>
          <a:endParaRPr lang="en-US"/>
        </a:p>
      </dgm:t>
    </dgm:pt>
    <dgm:pt modelId="{FF52522B-D0D3-487D-A17F-CA738819628F}" type="sibTrans" cxnId="{2E9F8CF9-2523-4F7F-BCBF-ED3A9F79B4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DF5986-34E2-4DC4-A5E8-0120F67A54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randview" panose="020B0502040204020203" pitchFamily="34" charset="0"/>
            </a:rPr>
            <a:t>Injury rate increases</a:t>
          </a:r>
        </a:p>
      </dgm:t>
    </dgm:pt>
    <dgm:pt modelId="{3A5F68B2-EEC3-4B7E-B82F-C7554E9E59E2}" type="parTrans" cxnId="{09F310B6-077B-4A2B-B10E-93B8A14D42E4}">
      <dgm:prSet/>
      <dgm:spPr/>
      <dgm:t>
        <a:bodyPr/>
        <a:lstStyle/>
        <a:p>
          <a:endParaRPr lang="en-US"/>
        </a:p>
      </dgm:t>
    </dgm:pt>
    <dgm:pt modelId="{2B2BE2C9-8F45-47F3-A6B5-7975392900A6}" type="sibTrans" cxnId="{09F310B6-077B-4A2B-B10E-93B8A14D42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98FCF8-0391-4235-8C5E-3B350D047F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randview" panose="020B0502040204020203" pitchFamily="34" charset="0"/>
            </a:rPr>
            <a:t>Tissue repair slows and lactic acid builds up faster</a:t>
          </a:r>
        </a:p>
      </dgm:t>
    </dgm:pt>
    <dgm:pt modelId="{CDD4E224-3529-4972-8364-35DC4B59EE69}" type="parTrans" cxnId="{FDAF3E82-29BE-4538-9B88-18F012B1C00C}">
      <dgm:prSet/>
      <dgm:spPr/>
      <dgm:t>
        <a:bodyPr/>
        <a:lstStyle/>
        <a:p>
          <a:endParaRPr lang="en-US"/>
        </a:p>
      </dgm:t>
    </dgm:pt>
    <dgm:pt modelId="{B1544445-FE34-4579-8396-83135D54B56F}" type="sibTrans" cxnId="{FDAF3E82-29BE-4538-9B88-18F012B1C0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56B88C-46C8-489F-94F6-0215EA0C7F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randview" panose="020B0502040204020203" pitchFamily="34" charset="0"/>
            </a:rPr>
            <a:t>Peak muscular strength, explosiveness, and skating speeds decreases.</a:t>
          </a:r>
        </a:p>
      </dgm:t>
    </dgm:pt>
    <dgm:pt modelId="{72029FB5-9EE9-44EA-95FA-EB4044990DBE}" type="parTrans" cxnId="{209B860F-DCAB-477F-9C91-10C25CF719D6}">
      <dgm:prSet/>
      <dgm:spPr/>
      <dgm:t>
        <a:bodyPr/>
        <a:lstStyle/>
        <a:p>
          <a:endParaRPr lang="en-US"/>
        </a:p>
      </dgm:t>
    </dgm:pt>
    <dgm:pt modelId="{7EEFDA31-9F50-4C10-AA00-1FE2F08C9614}" type="sibTrans" cxnId="{209B860F-DCAB-477F-9C91-10C25CF719D6}">
      <dgm:prSet/>
      <dgm:spPr/>
      <dgm:t>
        <a:bodyPr/>
        <a:lstStyle/>
        <a:p>
          <a:endParaRPr lang="en-US"/>
        </a:p>
      </dgm:t>
    </dgm:pt>
    <dgm:pt modelId="{AB27F14B-940A-47C5-814C-0C2ECB152573}" type="pres">
      <dgm:prSet presAssocID="{563C100E-01B1-4FE1-A43B-463C588333A8}" presName="root" presStyleCnt="0">
        <dgm:presLayoutVars>
          <dgm:dir/>
          <dgm:resizeHandles val="exact"/>
        </dgm:presLayoutVars>
      </dgm:prSet>
      <dgm:spPr/>
    </dgm:pt>
    <dgm:pt modelId="{11E7365B-6EE9-490F-B0AC-BC4A5F2209A5}" type="pres">
      <dgm:prSet presAssocID="{563C100E-01B1-4FE1-A43B-463C588333A8}" presName="container" presStyleCnt="0">
        <dgm:presLayoutVars>
          <dgm:dir/>
          <dgm:resizeHandles val="exact"/>
        </dgm:presLayoutVars>
      </dgm:prSet>
      <dgm:spPr/>
    </dgm:pt>
    <dgm:pt modelId="{2095B109-2481-498B-A640-085FD5BC3712}" type="pres">
      <dgm:prSet presAssocID="{5E497DA9-E98D-4BEA-9E5A-6DAC55C07B31}" presName="compNode" presStyleCnt="0"/>
      <dgm:spPr/>
    </dgm:pt>
    <dgm:pt modelId="{F92EFB0E-034F-40F8-A9EA-BCFA9C8BD1F4}" type="pres">
      <dgm:prSet presAssocID="{5E497DA9-E98D-4BEA-9E5A-6DAC55C07B31}" presName="iconBgRect" presStyleLbl="bgShp" presStyleIdx="0" presStyleCnt="4"/>
      <dgm:spPr/>
    </dgm:pt>
    <dgm:pt modelId="{AF6CD7EA-BE13-4E94-8E3D-B404BB065F1B}" type="pres">
      <dgm:prSet presAssocID="{5E497DA9-E98D-4BEA-9E5A-6DAC55C07B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43D2FA5-E341-4B1D-9294-355A79E01040}" type="pres">
      <dgm:prSet presAssocID="{5E497DA9-E98D-4BEA-9E5A-6DAC55C07B31}" presName="spaceRect" presStyleCnt="0"/>
      <dgm:spPr/>
    </dgm:pt>
    <dgm:pt modelId="{032CBF57-D81B-4548-8753-4640BC818502}" type="pres">
      <dgm:prSet presAssocID="{5E497DA9-E98D-4BEA-9E5A-6DAC55C07B31}" presName="textRect" presStyleLbl="revTx" presStyleIdx="0" presStyleCnt="4">
        <dgm:presLayoutVars>
          <dgm:chMax val="1"/>
          <dgm:chPref val="1"/>
        </dgm:presLayoutVars>
      </dgm:prSet>
      <dgm:spPr/>
    </dgm:pt>
    <dgm:pt modelId="{F9A2D249-888F-4CBD-8933-CC4B2F912C7B}" type="pres">
      <dgm:prSet presAssocID="{FF52522B-D0D3-487D-A17F-CA738819628F}" presName="sibTrans" presStyleLbl="sibTrans2D1" presStyleIdx="0" presStyleCnt="0"/>
      <dgm:spPr/>
    </dgm:pt>
    <dgm:pt modelId="{04B462CA-1990-48E3-91DE-F3B3A992EC2C}" type="pres">
      <dgm:prSet presAssocID="{A0DF5986-34E2-4DC4-A5E8-0120F67A54C8}" presName="compNode" presStyleCnt="0"/>
      <dgm:spPr/>
    </dgm:pt>
    <dgm:pt modelId="{22246E54-BBE2-4A0A-A93D-E2FD32135AE6}" type="pres">
      <dgm:prSet presAssocID="{A0DF5986-34E2-4DC4-A5E8-0120F67A54C8}" presName="iconBgRect" presStyleLbl="bgShp" presStyleIdx="1" presStyleCnt="4"/>
      <dgm:spPr/>
    </dgm:pt>
    <dgm:pt modelId="{5DA407C7-DDDC-495D-B8B4-F2DB983AF704}" type="pres">
      <dgm:prSet presAssocID="{A0DF5986-34E2-4DC4-A5E8-0120F67A54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E80AE06-BDB5-4FA0-A927-02E08090E848}" type="pres">
      <dgm:prSet presAssocID="{A0DF5986-34E2-4DC4-A5E8-0120F67A54C8}" presName="spaceRect" presStyleCnt="0"/>
      <dgm:spPr/>
    </dgm:pt>
    <dgm:pt modelId="{35BE8C69-0A85-4D9E-9380-ABB196D1BA84}" type="pres">
      <dgm:prSet presAssocID="{A0DF5986-34E2-4DC4-A5E8-0120F67A54C8}" presName="textRect" presStyleLbl="revTx" presStyleIdx="1" presStyleCnt="4">
        <dgm:presLayoutVars>
          <dgm:chMax val="1"/>
          <dgm:chPref val="1"/>
        </dgm:presLayoutVars>
      </dgm:prSet>
      <dgm:spPr/>
    </dgm:pt>
    <dgm:pt modelId="{5F497D85-8C5B-42DB-B99F-A511ADEA5944}" type="pres">
      <dgm:prSet presAssocID="{2B2BE2C9-8F45-47F3-A6B5-7975392900A6}" presName="sibTrans" presStyleLbl="sibTrans2D1" presStyleIdx="0" presStyleCnt="0"/>
      <dgm:spPr/>
    </dgm:pt>
    <dgm:pt modelId="{F21D7376-2B3A-4671-A323-6CB2E1895FFE}" type="pres">
      <dgm:prSet presAssocID="{3E98FCF8-0391-4235-8C5E-3B350D047F7F}" presName="compNode" presStyleCnt="0"/>
      <dgm:spPr/>
    </dgm:pt>
    <dgm:pt modelId="{690A042D-E94A-4AE1-B35A-863E2805459B}" type="pres">
      <dgm:prSet presAssocID="{3E98FCF8-0391-4235-8C5E-3B350D047F7F}" presName="iconBgRect" presStyleLbl="bgShp" presStyleIdx="2" presStyleCnt="4"/>
      <dgm:spPr/>
    </dgm:pt>
    <dgm:pt modelId="{65D187AB-4452-4A45-9B65-FCF940920B7D}" type="pres">
      <dgm:prSet presAssocID="{3E98FCF8-0391-4235-8C5E-3B350D047F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7EFD69C-9F50-4427-A214-EAE9A5458BBE}" type="pres">
      <dgm:prSet presAssocID="{3E98FCF8-0391-4235-8C5E-3B350D047F7F}" presName="spaceRect" presStyleCnt="0"/>
      <dgm:spPr/>
    </dgm:pt>
    <dgm:pt modelId="{F0942ED3-32D2-4776-9764-55D2C81214B7}" type="pres">
      <dgm:prSet presAssocID="{3E98FCF8-0391-4235-8C5E-3B350D047F7F}" presName="textRect" presStyleLbl="revTx" presStyleIdx="2" presStyleCnt="4">
        <dgm:presLayoutVars>
          <dgm:chMax val="1"/>
          <dgm:chPref val="1"/>
        </dgm:presLayoutVars>
      </dgm:prSet>
      <dgm:spPr/>
    </dgm:pt>
    <dgm:pt modelId="{8BF0037F-D933-4486-BB41-EB7119E35416}" type="pres">
      <dgm:prSet presAssocID="{B1544445-FE34-4579-8396-83135D54B56F}" presName="sibTrans" presStyleLbl="sibTrans2D1" presStyleIdx="0" presStyleCnt="0"/>
      <dgm:spPr/>
    </dgm:pt>
    <dgm:pt modelId="{ACA62604-4836-4A3A-AFAD-899966CAD05E}" type="pres">
      <dgm:prSet presAssocID="{BD56B88C-46C8-489F-94F6-0215EA0C7FB1}" presName="compNode" presStyleCnt="0"/>
      <dgm:spPr/>
    </dgm:pt>
    <dgm:pt modelId="{05E316D2-CB7E-4A88-A427-66EACAC64268}" type="pres">
      <dgm:prSet presAssocID="{BD56B88C-46C8-489F-94F6-0215EA0C7FB1}" presName="iconBgRect" presStyleLbl="bgShp" presStyleIdx="3" presStyleCnt="4"/>
      <dgm:spPr/>
    </dgm:pt>
    <dgm:pt modelId="{5FFF05AC-4798-4AF0-A56E-B83169A04B5D}" type="pres">
      <dgm:prSet presAssocID="{BD56B88C-46C8-489F-94F6-0215EA0C7F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12924D2B-C0BC-486E-BA4D-71F456B9CB38}" type="pres">
      <dgm:prSet presAssocID="{BD56B88C-46C8-489F-94F6-0215EA0C7FB1}" presName="spaceRect" presStyleCnt="0"/>
      <dgm:spPr/>
    </dgm:pt>
    <dgm:pt modelId="{45D4D5F9-4520-4AA8-8EF9-CBDD5C684E42}" type="pres">
      <dgm:prSet presAssocID="{BD56B88C-46C8-489F-94F6-0215EA0C7F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09B860F-DCAB-477F-9C91-10C25CF719D6}" srcId="{563C100E-01B1-4FE1-A43B-463C588333A8}" destId="{BD56B88C-46C8-489F-94F6-0215EA0C7FB1}" srcOrd="3" destOrd="0" parTransId="{72029FB5-9EE9-44EA-95FA-EB4044990DBE}" sibTransId="{7EEFDA31-9F50-4C10-AA00-1FE2F08C9614}"/>
    <dgm:cxn modelId="{FF372C1F-585C-4537-8B1E-455E0BA33387}" type="presOf" srcId="{A0DF5986-34E2-4DC4-A5E8-0120F67A54C8}" destId="{35BE8C69-0A85-4D9E-9380-ABB196D1BA84}" srcOrd="0" destOrd="0" presId="urn:microsoft.com/office/officeart/2018/2/layout/IconCircleList"/>
    <dgm:cxn modelId="{24374A2A-0F69-4DF6-A7C8-1D4C6619A6E5}" type="presOf" srcId="{2B2BE2C9-8F45-47F3-A6B5-7975392900A6}" destId="{5F497D85-8C5B-42DB-B99F-A511ADEA5944}" srcOrd="0" destOrd="0" presId="urn:microsoft.com/office/officeart/2018/2/layout/IconCircleList"/>
    <dgm:cxn modelId="{E7772430-6187-4C87-8107-60274F2FEF19}" type="presOf" srcId="{B1544445-FE34-4579-8396-83135D54B56F}" destId="{8BF0037F-D933-4486-BB41-EB7119E35416}" srcOrd="0" destOrd="0" presId="urn:microsoft.com/office/officeart/2018/2/layout/IconCircleList"/>
    <dgm:cxn modelId="{819AE476-2517-460C-B374-F53422104802}" type="presOf" srcId="{FF52522B-D0D3-487D-A17F-CA738819628F}" destId="{F9A2D249-888F-4CBD-8933-CC4B2F912C7B}" srcOrd="0" destOrd="0" presId="urn:microsoft.com/office/officeart/2018/2/layout/IconCircleList"/>
    <dgm:cxn modelId="{FDAF3E82-29BE-4538-9B88-18F012B1C00C}" srcId="{563C100E-01B1-4FE1-A43B-463C588333A8}" destId="{3E98FCF8-0391-4235-8C5E-3B350D047F7F}" srcOrd="2" destOrd="0" parTransId="{CDD4E224-3529-4972-8364-35DC4B59EE69}" sibTransId="{B1544445-FE34-4579-8396-83135D54B56F}"/>
    <dgm:cxn modelId="{0E8E2086-73E7-4024-8691-488EFC03D5E9}" type="presOf" srcId="{5E497DA9-E98D-4BEA-9E5A-6DAC55C07B31}" destId="{032CBF57-D81B-4548-8753-4640BC818502}" srcOrd="0" destOrd="0" presId="urn:microsoft.com/office/officeart/2018/2/layout/IconCircleList"/>
    <dgm:cxn modelId="{E19C85A3-AE3F-4E22-9675-714460F27950}" type="presOf" srcId="{3E98FCF8-0391-4235-8C5E-3B350D047F7F}" destId="{F0942ED3-32D2-4776-9764-55D2C81214B7}" srcOrd="0" destOrd="0" presId="urn:microsoft.com/office/officeart/2018/2/layout/IconCircleList"/>
    <dgm:cxn modelId="{14B4ECA9-B79F-488A-867D-0308DB262F9C}" type="presOf" srcId="{BD56B88C-46C8-489F-94F6-0215EA0C7FB1}" destId="{45D4D5F9-4520-4AA8-8EF9-CBDD5C684E42}" srcOrd="0" destOrd="0" presId="urn:microsoft.com/office/officeart/2018/2/layout/IconCircleList"/>
    <dgm:cxn modelId="{09F310B6-077B-4A2B-B10E-93B8A14D42E4}" srcId="{563C100E-01B1-4FE1-A43B-463C588333A8}" destId="{A0DF5986-34E2-4DC4-A5E8-0120F67A54C8}" srcOrd="1" destOrd="0" parTransId="{3A5F68B2-EEC3-4B7E-B82F-C7554E9E59E2}" sibTransId="{2B2BE2C9-8F45-47F3-A6B5-7975392900A6}"/>
    <dgm:cxn modelId="{50FBDBF3-E4B5-4DDE-8F85-F9D8776DA227}" type="presOf" srcId="{563C100E-01B1-4FE1-A43B-463C588333A8}" destId="{AB27F14B-940A-47C5-814C-0C2ECB152573}" srcOrd="0" destOrd="0" presId="urn:microsoft.com/office/officeart/2018/2/layout/IconCircleList"/>
    <dgm:cxn modelId="{2E9F8CF9-2523-4F7F-BCBF-ED3A9F79B49E}" srcId="{563C100E-01B1-4FE1-A43B-463C588333A8}" destId="{5E497DA9-E98D-4BEA-9E5A-6DAC55C07B31}" srcOrd="0" destOrd="0" parTransId="{64701365-0FF1-4F8B-9001-3960B2BA98B9}" sibTransId="{FF52522B-D0D3-487D-A17F-CA738819628F}"/>
    <dgm:cxn modelId="{B2DD8667-DFF1-47BD-B553-6D7EB17718A3}" type="presParOf" srcId="{AB27F14B-940A-47C5-814C-0C2ECB152573}" destId="{11E7365B-6EE9-490F-B0AC-BC4A5F2209A5}" srcOrd="0" destOrd="0" presId="urn:microsoft.com/office/officeart/2018/2/layout/IconCircleList"/>
    <dgm:cxn modelId="{7E270513-53DC-4C31-8402-F42AAE246A02}" type="presParOf" srcId="{11E7365B-6EE9-490F-B0AC-BC4A5F2209A5}" destId="{2095B109-2481-498B-A640-085FD5BC3712}" srcOrd="0" destOrd="0" presId="urn:microsoft.com/office/officeart/2018/2/layout/IconCircleList"/>
    <dgm:cxn modelId="{EFA41069-E1B0-43B1-A454-AD0BE5D8D519}" type="presParOf" srcId="{2095B109-2481-498B-A640-085FD5BC3712}" destId="{F92EFB0E-034F-40F8-A9EA-BCFA9C8BD1F4}" srcOrd="0" destOrd="0" presId="urn:microsoft.com/office/officeart/2018/2/layout/IconCircleList"/>
    <dgm:cxn modelId="{FCD8306C-6C93-461F-A228-115E79D96B65}" type="presParOf" srcId="{2095B109-2481-498B-A640-085FD5BC3712}" destId="{AF6CD7EA-BE13-4E94-8E3D-B404BB065F1B}" srcOrd="1" destOrd="0" presId="urn:microsoft.com/office/officeart/2018/2/layout/IconCircleList"/>
    <dgm:cxn modelId="{DE1B0E5A-DB24-4109-80FF-1DBAB3D31819}" type="presParOf" srcId="{2095B109-2481-498B-A640-085FD5BC3712}" destId="{643D2FA5-E341-4B1D-9294-355A79E01040}" srcOrd="2" destOrd="0" presId="urn:microsoft.com/office/officeart/2018/2/layout/IconCircleList"/>
    <dgm:cxn modelId="{2141F9B3-DB01-410B-B567-F78D9E5998AF}" type="presParOf" srcId="{2095B109-2481-498B-A640-085FD5BC3712}" destId="{032CBF57-D81B-4548-8753-4640BC818502}" srcOrd="3" destOrd="0" presId="urn:microsoft.com/office/officeart/2018/2/layout/IconCircleList"/>
    <dgm:cxn modelId="{63220333-1153-4E68-9881-0011ADA67DDE}" type="presParOf" srcId="{11E7365B-6EE9-490F-B0AC-BC4A5F2209A5}" destId="{F9A2D249-888F-4CBD-8933-CC4B2F912C7B}" srcOrd="1" destOrd="0" presId="urn:microsoft.com/office/officeart/2018/2/layout/IconCircleList"/>
    <dgm:cxn modelId="{4EB668B7-8DC0-4A7E-B200-4A50E745D913}" type="presParOf" srcId="{11E7365B-6EE9-490F-B0AC-BC4A5F2209A5}" destId="{04B462CA-1990-48E3-91DE-F3B3A992EC2C}" srcOrd="2" destOrd="0" presId="urn:microsoft.com/office/officeart/2018/2/layout/IconCircleList"/>
    <dgm:cxn modelId="{A960F7A4-DB44-41AD-898C-F53584BE052C}" type="presParOf" srcId="{04B462CA-1990-48E3-91DE-F3B3A992EC2C}" destId="{22246E54-BBE2-4A0A-A93D-E2FD32135AE6}" srcOrd="0" destOrd="0" presId="urn:microsoft.com/office/officeart/2018/2/layout/IconCircleList"/>
    <dgm:cxn modelId="{350022D3-292A-48A0-92DC-069109918CC6}" type="presParOf" srcId="{04B462CA-1990-48E3-91DE-F3B3A992EC2C}" destId="{5DA407C7-DDDC-495D-B8B4-F2DB983AF704}" srcOrd="1" destOrd="0" presId="urn:microsoft.com/office/officeart/2018/2/layout/IconCircleList"/>
    <dgm:cxn modelId="{28A76456-4E00-4C4D-BD5F-B472551D2860}" type="presParOf" srcId="{04B462CA-1990-48E3-91DE-F3B3A992EC2C}" destId="{3E80AE06-BDB5-4FA0-A927-02E08090E848}" srcOrd="2" destOrd="0" presId="urn:microsoft.com/office/officeart/2018/2/layout/IconCircleList"/>
    <dgm:cxn modelId="{8E542A15-9342-4148-88B5-CD515B7901E9}" type="presParOf" srcId="{04B462CA-1990-48E3-91DE-F3B3A992EC2C}" destId="{35BE8C69-0A85-4D9E-9380-ABB196D1BA84}" srcOrd="3" destOrd="0" presId="urn:microsoft.com/office/officeart/2018/2/layout/IconCircleList"/>
    <dgm:cxn modelId="{4187A332-792A-49D3-B6D4-21E875C0C891}" type="presParOf" srcId="{11E7365B-6EE9-490F-B0AC-BC4A5F2209A5}" destId="{5F497D85-8C5B-42DB-B99F-A511ADEA5944}" srcOrd="3" destOrd="0" presId="urn:microsoft.com/office/officeart/2018/2/layout/IconCircleList"/>
    <dgm:cxn modelId="{788AC563-A3E0-4450-A132-4C4802D8314B}" type="presParOf" srcId="{11E7365B-6EE9-490F-B0AC-BC4A5F2209A5}" destId="{F21D7376-2B3A-4671-A323-6CB2E1895FFE}" srcOrd="4" destOrd="0" presId="urn:microsoft.com/office/officeart/2018/2/layout/IconCircleList"/>
    <dgm:cxn modelId="{BEC3F028-CE1C-4962-9EF9-E303A10F0F09}" type="presParOf" srcId="{F21D7376-2B3A-4671-A323-6CB2E1895FFE}" destId="{690A042D-E94A-4AE1-B35A-863E2805459B}" srcOrd="0" destOrd="0" presId="urn:microsoft.com/office/officeart/2018/2/layout/IconCircleList"/>
    <dgm:cxn modelId="{A2694488-F6B7-4663-89C4-1F85BAF72561}" type="presParOf" srcId="{F21D7376-2B3A-4671-A323-6CB2E1895FFE}" destId="{65D187AB-4452-4A45-9B65-FCF940920B7D}" srcOrd="1" destOrd="0" presId="urn:microsoft.com/office/officeart/2018/2/layout/IconCircleList"/>
    <dgm:cxn modelId="{F7A71B57-612D-4E33-B178-21F3ECAB0C2F}" type="presParOf" srcId="{F21D7376-2B3A-4671-A323-6CB2E1895FFE}" destId="{F7EFD69C-9F50-4427-A214-EAE9A5458BBE}" srcOrd="2" destOrd="0" presId="urn:microsoft.com/office/officeart/2018/2/layout/IconCircleList"/>
    <dgm:cxn modelId="{70744256-CBF6-4502-AA2D-19B2A64B908B}" type="presParOf" srcId="{F21D7376-2B3A-4671-A323-6CB2E1895FFE}" destId="{F0942ED3-32D2-4776-9764-55D2C81214B7}" srcOrd="3" destOrd="0" presId="urn:microsoft.com/office/officeart/2018/2/layout/IconCircleList"/>
    <dgm:cxn modelId="{F4F38BD3-00EB-45E9-B7B9-6D51AFA8052C}" type="presParOf" srcId="{11E7365B-6EE9-490F-B0AC-BC4A5F2209A5}" destId="{8BF0037F-D933-4486-BB41-EB7119E35416}" srcOrd="5" destOrd="0" presId="urn:microsoft.com/office/officeart/2018/2/layout/IconCircleList"/>
    <dgm:cxn modelId="{90B27472-93EA-4B41-9E7A-EB2571CA573A}" type="presParOf" srcId="{11E7365B-6EE9-490F-B0AC-BC4A5F2209A5}" destId="{ACA62604-4836-4A3A-AFAD-899966CAD05E}" srcOrd="6" destOrd="0" presId="urn:microsoft.com/office/officeart/2018/2/layout/IconCircleList"/>
    <dgm:cxn modelId="{978E8C9B-0F2C-446B-880E-D96156315BE5}" type="presParOf" srcId="{ACA62604-4836-4A3A-AFAD-899966CAD05E}" destId="{05E316D2-CB7E-4A88-A427-66EACAC64268}" srcOrd="0" destOrd="0" presId="urn:microsoft.com/office/officeart/2018/2/layout/IconCircleList"/>
    <dgm:cxn modelId="{A9D886F4-7B09-418D-BD6D-80C4C79B4DCD}" type="presParOf" srcId="{ACA62604-4836-4A3A-AFAD-899966CAD05E}" destId="{5FFF05AC-4798-4AF0-A56E-B83169A04B5D}" srcOrd="1" destOrd="0" presId="urn:microsoft.com/office/officeart/2018/2/layout/IconCircleList"/>
    <dgm:cxn modelId="{1C4D2F85-8CB7-4A0A-B229-B614B4796568}" type="presParOf" srcId="{ACA62604-4836-4A3A-AFAD-899966CAD05E}" destId="{12924D2B-C0BC-486E-BA4D-71F456B9CB38}" srcOrd="2" destOrd="0" presId="urn:microsoft.com/office/officeart/2018/2/layout/IconCircleList"/>
    <dgm:cxn modelId="{3EAB6E8D-6627-4022-8220-695A5374CF0D}" type="presParOf" srcId="{ACA62604-4836-4A3A-AFAD-899966CAD05E}" destId="{45D4D5F9-4520-4AA8-8EF9-CBDD5C684E4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A0E14-4A3B-4852-9D13-BD0A4FDCD2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8A0929-FC71-4D71-8F7F-0EDB3EBEFA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skipping meals</a:t>
          </a:r>
        </a:p>
      </dgm:t>
    </dgm:pt>
    <dgm:pt modelId="{787B9C76-C7AC-4575-867A-E1EA29869E41}" type="parTrans" cxnId="{6F4D625D-E244-4898-9573-F1C427A39DD9}">
      <dgm:prSet/>
      <dgm:spPr/>
      <dgm:t>
        <a:bodyPr/>
        <a:lstStyle/>
        <a:p>
          <a:endParaRPr lang="en-US"/>
        </a:p>
      </dgm:t>
    </dgm:pt>
    <dgm:pt modelId="{9E42FA92-9257-4130-A38A-B8437E1F4E34}" type="sibTrans" cxnId="{6F4D625D-E244-4898-9573-F1C427A39DD9}">
      <dgm:prSet/>
      <dgm:spPr/>
      <dgm:t>
        <a:bodyPr/>
        <a:lstStyle/>
        <a:p>
          <a:endParaRPr lang="en-US"/>
        </a:p>
      </dgm:t>
    </dgm:pt>
    <dgm:pt modelId="{FBE5C10C-4812-41C5-BA02-3EF6566F1E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showing up to practice under fueled and therefore, showing up unprepared</a:t>
          </a:r>
        </a:p>
      </dgm:t>
    </dgm:pt>
    <dgm:pt modelId="{938C3A87-6A27-4FDC-BCD5-0B5700D537FA}" type="parTrans" cxnId="{F504704E-EEF4-40E7-8933-0457643BD9F9}">
      <dgm:prSet/>
      <dgm:spPr/>
      <dgm:t>
        <a:bodyPr/>
        <a:lstStyle/>
        <a:p>
          <a:endParaRPr lang="en-US"/>
        </a:p>
      </dgm:t>
    </dgm:pt>
    <dgm:pt modelId="{49456102-61CE-452F-8F74-46E1A2834004}" type="sibTrans" cxnId="{F504704E-EEF4-40E7-8933-0457643BD9F9}">
      <dgm:prSet/>
      <dgm:spPr/>
      <dgm:t>
        <a:bodyPr/>
        <a:lstStyle/>
        <a:p>
          <a:endParaRPr lang="en-US"/>
        </a:p>
      </dgm:t>
    </dgm:pt>
    <dgm:pt modelId="{DF8DE500-77D4-4C6E-8428-8CBE41451F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Common to skip breakfast and/or lunch d/t class and training schedules</a:t>
          </a:r>
        </a:p>
      </dgm:t>
    </dgm:pt>
    <dgm:pt modelId="{29C1AE85-91F3-4050-B89A-C4956FD49BD3}" type="parTrans" cxnId="{3FA6613F-C788-480C-94FE-F15914301DBE}">
      <dgm:prSet/>
      <dgm:spPr/>
      <dgm:t>
        <a:bodyPr/>
        <a:lstStyle/>
        <a:p>
          <a:endParaRPr lang="en-US"/>
        </a:p>
      </dgm:t>
    </dgm:pt>
    <dgm:pt modelId="{9633E078-9E71-4158-B5BD-6FD9E1A3BD44}" type="sibTrans" cxnId="{3FA6613F-C788-480C-94FE-F15914301DBE}">
      <dgm:prSet/>
      <dgm:spPr/>
      <dgm:t>
        <a:bodyPr/>
        <a:lstStyle/>
        <a:p>
          <a:endParaRPr lang="en-US"/>
        </a:p>
      </dgm:t>
    </dgm:pt>
    <dgm:pt modelId="{C3820044-F978-4E29-9CBF-DE3571530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Skipping post-workout recovery beverage d/t misconceptions or fears</a:t>
          </a:r>
        </a:p>
      </dgm:t>
    </dgm:pt>
    <dgm:pt modelId="{81C7D94B-6D60-4433-AA8C-4D19C8B0354D}" type="parTrans" cxnId="{B960F2A7-D739-4F5C-BC12-DC308058FF27}">
      <dgm:prSet/>
      <dgm:spPr/>
      <dgm:t>
        <a:bodyPr/>
        <a:lstStyle/>
        <a:p>
          <a:endParaRPr lang="en-US"/>
        </a:p>
      </dgm:t>
    </dgm:pt>
    <dgm:pt modelId="{33E4AE4C-B86F-4FDC-A45C-EA56B34B29AE}" type="sibTrans" cxnId="{B960F2A7-D739-4F5C-BC12-DC308058FF27}">
      <dgm:prSet/>
      <dgm:spPr/>
      <dgm:t>
        <a:bodyPr/>
        <a:lstStyle/>
        <a:p>
          <a:endParaRPr lang="en-US"/>
        </a:p>
      </dgm:t>
    </dgm:pt>
    <dgm:pt modelId="{8B746EC4-021B-426D-A1E6-E32C529FF5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Consistent eating allows for normal hunger cues</a:t>
          </a:r>
        </a:p>
      </dgm:t>
    </dgm:pt>
    <dgm:pt modelId="{8C2B2FD0-7C64-481A-8940-8C9C1797A8B1}" type="parTrans" cxnId="{0DF14281-2CD8-44D2-AEF4-317F25D3A499}">
      <dgm:prSet/>
      <dgm:spPr/>
      <dgm:t>
        <a:bodyPr/>
        <a:lstStyle/>
        <a:p>
          <a:endParaRPr lang="en-US"/>
        </a:p>
      </dgm:t>
    </dgm:pt>
    <dgm:pt modelId="{75AF4C73-12BD-425C-8AEF-E8FF7EBDCF3A}" type="sibTrans" cxnId="{0DF14281-2CD8-44D2-AEF4-317F25D3A499}">
      <dgm:prSet/>
      <dgm:spPr/>
      <dgm:t>
        <a:bodyPr/>
        <a:lstStyle/>
        <a:p>
          <a:endParaRPr lang="en-US"/>
        </a:p>
      </dgm:t>
    </dgm:pt>
    <dgm:pt modelId="{0F08ED0D-3D31-4A58-98CC-6F4BFFD7B041}" type="pres">
      <dgm:prSet presAssocID="{028A0E14-4A3B-4852-9D13-BD0A4FDCD2CC}" presName="root" presStyleCnt="0">
        <dgm:presLayoutVars>
          <dgm:dir/>
          <dgm:resizeHandles val="exact"/>
        </dgm:presLayoutVars>
      </dgm:prSet>
      <dgm:spPr/>
    </dgm:pt>
    <dgm:pt modelId="{64C0B8D1-2488-4E59-957B-CFA68FB06574}" type="pres">
      <dgm:prSet presAssocID="{808A0929-FC71-4D71-8F7F-0EDB3EBEFA96}" presName="compNode" presStyleCnt="0"/>
      <dgm:spPr/>
    </dgm:pt>
    <dgm:pt modelId="{AB3620B3-D58D-42A8-A0DD-138201CCAF08}" type="pres">
      <dgm:prSet presAssocID="{808A0929-FC71-4D71-8F7F-0EDB3EBEFA96}" presName="bgRect" presStyleLbl="bgShp" presStyleIdx="0" presStyleCnt="5"/>
      <dgm:spPr/>
    </dgm:pt>
    <dgm:pt modelId="{DF763AFC-F695-4202-AE7A-445887B4E4E8}" type="pres">
      <dgm:prSet presAssocID="{808A0929-FC71-4D71-8F7F-0EDB3EBEFA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B23062F-DAED-4557-A11A-852027129057}" type="pres">
      <dgm:prSet presAssocID="{808A0929-FC71-4D71-8F7F-0EDB3EBEFA96}" presName="spaceRect" presStyleCnt="0"/>
      <dgm:spPr/>
    </dgm:pt>
    <dgm:pt modelId="{93F98848-E84D-48FF-8BD7-252ABF2714E4}" type="pres">
      <dgm:prSet presAssocID="{808A0929-FC71-4D71-8F7F-0EDB3EBEFA96}" presName="parTx" presStyleLbl="revTx" presStyleIdx="0" presStyleCnt="5">
        <dgm:presLayoutVars>
          <dgm:chMax val="0"/>
          <dgm:chPref val="0"/>
        </dgm:presLayoutVars>
      </dgm:prSet>
      <dgm:spPr/>
    </dgm:pt>
    <dgm:pt modelId="{3F067CB1-23EC-4399-91B6-2894A276CE01}" type="pres">
      <dgm:prSet presAssocID="{9E42FA92-9257-4130-A38A-B8437E1F4E34}" presName="sibTrans" presStyleCnt="0"/>
      <dgm:spPr/>
    </dgm:pt>
    <dgm:pt modelId="{6E4BD05B-59FD-4584-8446-BE015E9B030A}" type="pres">
      <dgm:prSet presAssocID="{FBE5C10C-4812-41C5-BA02-3EF6566F1E6D}" presName="compNode" presStyleCnt="0"/>
      <dgm:spPr/>
    </dgm:pt>
    <dgm:pt modelId="{45EF8234-EE8E-469E-8255-9818FF7C7675}" type="pres">
      <dgm:prSet presAssocID="{FBE5C10C-4812-41C5-BA02-3EF6566F1E6D}" presName="bgRect" presStyleLbl="bgShp" presStyleIdx="1" presStyleCnt="5"/>
      <dgm:spPr/>
    </dgm:pt>
    <dgm:pt modelId="{12F19C54-CB10-4F4B-B88D-64F07C245E33}" type="pres">
      <dgm:prSet presAssocID="{FBE5C10C-4812-41C5-BA02-3EF6566F1E6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F559AF5-E766-4496-8321-9CD38070F2A8}" type="pres">
      <dgm:prSet presAssocID="{FBE5C10C-4812-41C5-BA02-3EF6566F1E6D}" presName="spaceRect" presStyleCnt="0"/>
      <dgm:spPr/>
    </dgm:pt>
    <dgm:pt modelId="{3BD1C311-8602-4FEA-A241-B03FAFA9D564}" type="pres">
      <dgm:prSet presAssocID="{FBE5C10C-4812-41C5-BA02-3EF6566F1E6D}" presName="parTx" presStyleLbl="revTx" presStyleIdx="1" presStyleCnt="5">
        <dgm:presLayoutVars>
          <dgm:chMax val="0"/>
          <dgm:chPref val="0"/>
        </dgm:presLayoutVars>
      </dgm:prSet>
      <dgm:spPr/>
    </dgm:pt>
    <dgm:pt modelId="{9CCF5A7F-A932-4A61-90F3-A938A3401BA3}" type="pres">
      <dgm:prSet presAssocID="{49456102-61CE-452F-8F74-46E1A2834004}" presName="sibTrans" presStyleCnt="0"/>
      <dgm:spPr/>
    </dgm:pt>
    <dgm:pt modelId="{594800B4-A8BC-488F-A25E-42398208086F}" type="pres">
      <dgm:prSet presAssocID="{DF8DE500-77D4-4C6E-8428-8CBE41451F08}" presName="compNode" presStyleCnt="0"/>
      <dgm:spPr/>
    </dgm:pt>
    <dgm:pt modelId="{5AA96E82-1E10-4887-AB46-3DB21147D4A9}" type="pres">
      <dgm:prSet presAssocID="{DF8DE500-77D4-4C6E-8428-8CBE41451F08}" presName="bgRect" presStyleLbl="bgShp" presStyleIdx="2" presStyleCnt="5"/>
      <dgm:spPr/>
    </dgm:pt>
    <dgm:pt modelId="{BA3EFD8F-B3C7-430D-A657-B35A57E5ECEF}" type="pres">
      <dgm:prSet presAssocID="{DF8DE500-77D4-4C6E-8428-8CBE41451F0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"/>
        </a:ext>
      </dgm:extLst>
    </dgm:pt>
    <dgm:pt modelId="{F67F9355-DF0E-4A82-AC4F-BA4C170320F2}" type="pres">
      <dgm:prSet presAssocID="{DF8DE500-77D4-4C6E-8428-8CBE41451F08}" presName="spaceRect" presStyleCnt="0"/>
      <dgm:spPr/>
    </dgm:pt>
    <dgm:pt modelId="{3A2A6C23-CD24-4BE0-B91C-A89C877F6204}" type="pres">
      <dgm:prSet presAssocID="{DF8DE500-77D4-4C6E-8428-8CBE41451F08}" presName="parTx" presStyleLbl="revTx" presStyleIdx="2" presStyleCnt="5">
        <dgm:presLayoutVars>
          <dgm:chMax val="0"/>
          <dgm:chPref val="0"/>
        </dgm:presLayoutVars>
      </dgm:prSet>
      <dgm:spPr/>
    </dgm:pt>
    <dgm:pt modelId="{089A59D5-6F15-4D75-80F3-4E1ACB9E7215}" type="pres">
      <dgm:prSet presAssocID="{9633E078-9E71-4158-B5BD-6FD9E1A3BD44}" presName="sibTrans" presStyleCnt="0"/>
      <dgm:spPr/>
    </dgm:pt>
    <dgm:pt modelId="{C843AAC2-DFD2-42AD-B3C4-8BC7B1BF1C03}" type="pres">
      <dgm:prSet presAssocID="{C3820044-F978-4E29-9CBF-DE35715306C1}" presName="compNode" presStyleCnt="0"/>
      <dgm:spPr/>
    </dgm:pt>
    <dgm:pt modelId="{CA224465-362D-47FF-97F8-8759CC1DAEAA}" type="pres">
      <dgm:prSet presAssocID="{C3820044-F978-4E29-9CBF-DE35715306C1}" presName="bgRect" presStyleLbl="bgShp" presStyleIdx="3" presStyleCnt="5"/>
      <dgm:spPr/>
    </dgm:pt>
    <dgm:pt modelId="{18BE2CBD-DA39-44A0-941E-926447E213AE}" type="pres">
      <dgm:prSet presAssocID="{C3820044-F978-4E29-9CBF-DE35715306C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5644FE3-3E1C-47B1-8BB9-D3A3BD2FE6D1}" type="pres">
      <dgm:prSet presAssocID="{C3820044-F978-4E29-9CBF-DE35715306C1}" presName="spaceRect" presStyleCnt="0"/>
      <dgm:spPr/>
    </dgm:pt>
    <dgm:pt modelId="{82A03BC4-8EE5-4341-9AB1-FC2741037E2F}" type="pres">
      <dgm:prSet presAssocID="{C3820044-F978-4E29-9CBF-DE35715306C1}" presName="parTx" presStyleLbl="revTx" presStyleIdx="3" presStyleCnt="5">
        <dgm:presLayoutVars>
          <dgm:chMax val="0"/>
          <dgm:chPref val="0"/>
        </dgm:presLayoutVars>
      </dgm:prSet>
      <dgm:spPr/>
    </dgm:pt>
    <dgm:pt modelId="{A57DD891-85A7-48E3-AA64-2B01E72CC8F4}" type="pres">
      <dgm:prSet presAssocID="{33E4AE4C-B86F-4FDC-A45C-EA56B34B29AE}" presName="sibTrans" presStyleCnt="0"/>
      <dgm:spPr/>
    </dgm:pt>
    <dgm:pt modelId="{4822AF7F-75A0-4646-AAC0-D6BA2D77675B}" type="pres">
      <dgm:prSet presAssocID="{8B746EC4-021B-426D-A1E6-E32C529FF58E}" presName="compNode" presStyleCnt="0"/>
      <dgm:spPr/>
    </dgm:pt>
    <dgm:pt modelId="{713DAE21-406D-4DF1-8D15-CA3FDB8DC868}" type="pres">
      <dgm:prSet presAssocID="{8B746EC4-021B-426D-A1E6-E32C529FF58E}" presName="bgRect" presStyleLbl="bgShp" presStyleIdx="4" presStyleCnt="5"/>
      <dgm:spPr/>
    </dgm:pt>
    <dgm:pt modelId="{B0233D10-8953-42DC-A46B-3B169BB4FEB1}" type="pres">
      <dgm:prSet presAssocID="{8B746EC4-021B-426D-A1E6-E32C529FF58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F5A23887-3FA1-4428-8F1E-7D6B8CC8A208}" type="pres">
      <dgm:prSet presAssocID="{8B746EC4-021B-426D-A1E6-E32C529FF58E}" presName="spaceRect" presStyleCnt="0"/>
      <dgm:spPr/>
    </dgm:pt>
    <dgm:pt modelId="{10C44A77-D17C-4F30-8B5D-9F0119885D48}" type="pres">
      <dgm:prSet presAssocID="{8B746EC4-021B-426D-A1E6-E32C529FF58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540A91B-1CDE-408D-B8A5-0D29BB5265B2}" type="presOf" srcId="{8B746EC4-021B-426D-A1E6-E32C529FF58E}" destId="{10C44A77-D17C-4F30-8B5D-9F0119885D48}" srcOrd="0" destOrd="0" presId="urn:microsoft.com/office/officeart/2018/2/layout/IconVerticalSolidList"/>
    <dgm:cxn modelId="{39FF242E-2773-4EEF-8A60-FFF33AC7B7EB}" type="presOf" srcId="{C3820044-F978-4E29-9CBF-DE35715306C1}" destId="{82A03BC4-8EE5-4341-9AB1-FC2741037E2F}" srcOrd="0" destOrd="0" presId="urn:microsoft.com/office/officeart/2018/2/layout/IconVerticalSolidList"/>
    <dgm:cxn modelId="{BD1BA43B-A33E-44CC-B753-61DA2740DD81}" type="presOf" srcId="{028A0E14-4A3B-4852-9D13-BD0A4FDCD2CC}" destId="{0F08ED0D-3D31-4A58-98CC-6F4BFFD7B041}" srcOrd="0" destOrd="0" presId="urn:microsoft.com/office/officeart/2018/2/layout/IconVerticalSolidList"/>
    <dgm:cxn modelId="{3FA6613F-C788-480C-94FE-F15914301DBE}" srcId="{028A0E14-4A3B-4852-9D13-BD0A4FDCD2CC}" destId="{DF8DE500-77D4-4C6E-8428-8CBE41451F08}" srcOrd="2" destOrd="0" parTransId="{29C1AE85-91F3-4050-B89A-C4956FD49BD3}" sibTransId="{9633E078-9E71-4158-B5BD-6FD9E1A3BD44}"/>
    <dgm:cxn modelId="{6F4D625D-E244-4898-9573-F1C427A39DD9}" srcId="{028A0E14-4A3B-4852-9D13-BD0A4FDCD2CC}" destId="{808A0929-FC71-4D71-8F7F-0EDB3EBEFA96}" srcOrd="0" destOrd="0" parTransId="{787B9C76-C7AC-4575-867A-E1EA29869E41}" sibTransId="{9E42FA92-9257-4130-A38A-B8437E1F4E34}"/>
    <dgm:cxn modelId="{F504704E-EEF4-40E7-8933-0457643BD9F9}" srcId="{028A0E14-4A3B-4852-9D13-BD0A4FDCD2CC}" destId="{FBE5C10C-4812-41C5-BA02-3EF6566F1E6D}" srcOrd="1" destOrd="0" parTransId="{938C3A87-6A27-4FDC-BCD5-0B5700D537FA}" sibTransId="{49456102-61CE-452F-8F74-46E1A2834004}"/>
    <dgm:cxn modelId="{A898A050-0E76-4957-93AE-A09F27DCD11E}" type="presOf" srcId="{808A0929-FC71-4D71-8F7F-0EDB3EBEFA96}" destId="{93F98848-E84D-48FF-8BD7-252ABF2714E4}" srcOrd="0" destOrd="0" presId="urn:microsoft.com/office/officeart/2018/2/layout/IconVerticalSolidList"/>
    <dgm:cxn modelId="{0DF14281-2CD8-44D2-AEF4-317F25D3A499}" srcId="{028A0E14-4A3B-4852-9D13-BD0A4FDCD2CC}" destId="{8B746EC4-021B-426D-A1E6-E32C529FF58E}" srcOrd="4" destOrd="0" parTransId="{8C2B2FD0-7C64-481A-8940-8C9C1797A8B1}" sibTransId="{75AF4C73-12BD-425C-8AEF-E8FF7EBDCF3A}"/>
    <dgm:cxn modelId="{B960F2A7-D739-4F5C-BC12-DC308058FF27}" srcId="{028A0E14-4A3B-4852-9D13-BD0A4FDCD2CC}" destId="{C3820044-F978-4E29-9CBF-DE35715306C1}" srcOrd="3" destOrd="0" parTransId="{81C7D94B-6D60-4433-AA8C-4D19C8B0354D}" sibTransId="{33E4AE4C-B86F-4FDC-A45C-EA56B34B29AE}"/>
    <dgm:cxn modelId="{35E5CCB2-A2E1-4C94-9B02-E5CAB711357C}" type="presOf" srcId="{FBE5C10C-4812-41C5-BA02-3EF6566F1E6D}" destId="{3BD1C311-8602-4FEA-A241-B03FAFA9D564}" srcOrd="0" destOrd="0" presId="urn:microsoft.com/office/officeart/2018/2/layout/IconVerticalSolidList"/>
    <dgm:cxn modelId="{4688C5C5-7491-40E9-9E7B-C4F9F9FB8358}" type="presOf" srcId="{DF8DE500-77D4-4C6E-8428-8CBE41451F08}" destId="{3A2A6C23-CD24-4BE0-B91C-A89C877F6204}" srcOrd="0" destOrd="0" presId="urn:microsoft.com/office/officeart/2018/2/layout/IconVerticalSolidList"/>
    <dgm:cxn modelId="{45EB5820-09C4-41EA-8C3E-4CDE8AFA6544}" type="presParOf" srcId="{0F08ED0D-3D31-4A58-98CC-6F4BFFD7B041}" destId="{64C0B8D1-2488-4E59-957B-CFA68FB06574}" srcOrd="0" destOrd="0" presId="urn:microsoft.com/office/officeart/2018/2/layout/IconVerticalSolidList"/>
    <dgm:cxn modelId="{283CF3DB-A64D-4459-B7A3-EACF37544411}" type="presParOf" srcId="{64C0B8D1-2488-4E59-957B-CFA68FB06574}" destId="{AB3620B3-D58D-42A8-A0DD-138201CCAF08}" srcOrd="0" destOrd="0" presId="urn:microsoft.com/office/officeart/2018/2/layout/IconVerticalSolidList"/>
    <dgm:cxn modelId="{50847780-7DF1-442A-BF1F-D14DBBA9899D}" type="presParOf" srcId="{64C0B8D1-2488-4E59-957B-CFA68FB06574}" destId="{DF763AFC-F695-4202-AE7A-445887B4E4E8}" srcOrd="1" destOrd="0" presId="urn:microsoft.com/office/officeart/2018/2/layout/IconVerticalSolidList"/>
    <dgm:cxn modelId="{5DE141EE-1DF2-41B9-BE8F-B55FE4E1A42E}" type="presParOf" srcId="{64C0B8D1-2488-4E59-957B-CFA68FB06574}" destId="{1B23062F-DAED-4557-A11A-852027129057}" srcOrd="2" destOrd="0" presId="urn:microsoft.com/office/officeart/2018/2/layout/IconVerticalSolidList"/>
    <dgm:cxn modelId="{6538BEFE-3C50-4279-9D41-761254C0EC7C}" type="presParOf" srcId="{64C0B8D1-2488-4E59-957B-CFA68FB06574}" destId="{93F98848-E84D-48FF-8BD7-252ABF2714E4}" srcOrd="3" destOrd="0" presId="urn:microsoft.com/office/officeart/2018/2/layout/IconVerticalSolidList"/>
    <dgm:cxn modelId="{4D5082EA-B595-4269-BCF1-1D2E64CA3680}" type="presParOf" srcId="{0F08ED0D-3D31-4A58-98CC-6F4BFFD7B041}" destId="{3F067CB1-23EC-4399-91B6-2894A276CE01}" srcOrd="1" destOrd="0" presId="urn:microsoft.com/office/officeart/2018/2/layout/IconVerticalSolidList"/>
    <dgm:cxn modelId="{FD0364A2-B045-4F78-B7F9-A5AEB3B813B9}" type="presParOf" srcId="{0F08ED0D-3D31-4A58-98CC-6F4BFFD7B041}" destId="{6E4BD05B-59FD-4584-8446-BE015E9B030A}" srcOrd="2" destOrd="0" presId="urn:microsoft.com/office/officeart/2018/2/layout/IconVerticalSolidList"/>
    <dgm:cxn modelId="{1EBFEAE3-6098-4B11-91D9-57AD44BCA8F3}" type="presParOf" srcId="{6E4BD05B-59FD-4584-8446-BE015E9B030A}" destId="{45EF8234-EE8E-469E-8255-9818FF7C7675}" srcOrd="0" destOrd="0" presId="urn:microsoft.com/office/officeart/2018/2/layout/IconVerticalSolidList"/>
    <dgm:cxn modelId="{4FB03BBA-F339-43F1-9685-7695192E41D5}" type="presParOf" srcId="{6E4BD05B-59FD-4584-8446-BE015E9B030A}" destId="{12F19C54-CB10-4F4B-B88D-64F07C245E33}" srcOrd="1" destOrd="0" presId="urn:microsoft.com/office/officeart/2018/2/layout/IconVerticalSolidList"/>
    <dgm:cxn modelId="{8C06CE32-636F-498C-9CB5-16247C1DC875}" type="presParOf" srcId="{6E4BD05B-59FD-4584-8446-BE015E9B030A}" destId="{AF559AF5-E766-4496-8321-9CD38070F2A8}" srcOrd="2" destOrd="0" presId="urn:microsoft.com/office/officeart/2018/2/layout/IconVerticalSolidList"/>
    <dgm:cxn modelId="{A6EAAF72-0F71-4195-AA56-9FCDACCBAD68}" type="presParOf" srcId="{6E4BD05B-59FD-4584-8446-BE015E9B030A}" destId="{3BD1C311-8602-4FEA-A241-B03FAFA9D564}" srcOrd="3" destOrd="0" presId="urn:microsoft.com/office/officeart/2018/2/layout/IconVerticalSolidList"/>
    <dgm:cxn modelId="{0CE44D42-437A-476D-B4D4-1E0DE6C45759}" type="presParOf" srcId="{0F08ED0D-3D31-4A58-98CC-6F4BFFD7B041}" destId="{9CCF5A7F-A932-4A61-90F3-A938A3401BA3}" srcOrd="3" destOrd="0" presId="urn:microsoft.com/office/officeart/2018/2/layout/IconVerticalSolidList"/>
    <dgm:cxn modelId="{040B41FB-212E-4399-954E-12CD66587513}" type="presParOf" srcId="{0F08ED0D-3D31-4A58-98CC-6F4BFFD7B041}" destId="{594800B4-A8BC-488F-A25E-42398208086F}" srcOrd="4" destOrd="0" presId="urn:microsoft.com/office/officeart/2018/2/layout/IconVerticalSolidList"/>
    <dgm:cxn modelId="{F98E4111-6DB0-48EF-9CA4-FAD9404284E3}" type="presParOf" srcId="{594800B4-A8BC-488F-A25E-42398208086F}" destId="{5AA96E82-1E10-4887-AB46-3DB21147D4A9}" srcOrd="0" destOrd="0" presId="urn:microsoft.com/office/officeart/2018/2/layout/IconVerticalSolidList"/>
    <dgm:cxn modelId="{B70656E3-7C6C-4448-A32B-8783133664BC}" type="presParOf" srcId="{594800B4-A8BC-488F-A25E-42398208086F}" destId="{BA3EFD8F-B3C7-430D-A657-B35A57E5ECEF}" srcOrd="1" destOrd="0" presId="urn:microsoft.com/office/officeart/2018/2/layout/IconVerticalSolidList"/>
    <dgm:cxn modelId="{C67E97B5-E8A3-47ED-918D-AD31BA956214}" type="presParOf" srcId="{594800B4-A8BC-488F-A25E-42398208086F}" destId="{F67F9355-DF0E-4A82-AC4F-BA4C170320F2}" srcOrd="2" destOrd="0" presId="urn:microsoft.com/office/officeart/2018/2/layout/IconVerticalSolidList"/>
    <dgm:cxn modelId="{4F3E69F3-B32A-4267-93C4-36C1E29A48C0}" type="presParOf" srcId="{594800B4-A8BC-488F-A25E-42398208086F}" destId="{3A2A6C23-CD24-4BE0-B91C-A89C877F6204}" srcOrd="3" destOrd="0" presId="urn:microsoft.com/office/officeart/2018/2/layout/IconVerticalSolidList"/>
    <dgm:cxn modelId="{41BE53A7-60FB-4A73-BE45-C1B193965C7A}" type="presParOf" srcId="{0F08ED0D-3D31-4A58-98CC-6F4BFFD7B041}" destId="{089A59D5-6F15-4D75-80F3-4E1ACB9E7215}" srcOrd="5" destOrd="0" presId="urn:microsoft.com/office/officeart/2018/2/layout/IconVerticalSolidList"/>
    <dgm:cxn modelId="{E4BEBA89-30F7-4297-84D2-8C0E7FD83F7E}" type="presParOf" srcId="{0F08ED0D-3D31-4A58-98CC-6F4BFFD7B041}" destId="{C843AAC2-DFD2-42AD-B3C4-8BC7B1BF1C03}" srcOrd="6" destOrd="0" presId="urn:microsoft.com/office/officeart/2018/2/layout/IconVerticalSolidList"/>
    <dgm:cxn modelId="{3DF904A2-401E-42AE-8DFB-0EF2D2C99C34}" type="presParOf" srcId="{C843AAC2-DFD2-42AD-B3C4-8BC7B1BF1C03}" destId="{CA224465-362D-47FF-97F8-8759CC1DAEAA}" srcOrd="0" destOrd="0" presId="urn:microsoft.com/office/officeart/2018/2/layout/IconVerticalSolidList"/>
    <dgm:cxn modelId="{3289B068-FC2E-4703-A238-D14445312C25}" type="presParOf" srcId="{C843AAC2-DFD2-42AD-B3C4-8BC7B1BF1C03}" destId="{18BE2CBD-DA39-44A0-941E-926447E213AE}" srcOrd="1" destOrd="0" presId="urn:microsoft.com/office/officeart/2018/2/layout/IconVerticalSolidList"/>
    <dgm:cxn modelId="{C37D3A30-B3E6-434F-9648-FA84CC1E2FAF}" type="presParOf" srcId="{C843AAC2-DFD2-42AD-B3C4-8BC7B1BF1C03}" destId="{45644FE3-3E1C-47B1-8BB9-D3A3BD2FE6D1}" srcOrd="2" destOrd="0" presId="urn:microsoft.com/office/officeart/2018/2/layout/IconVerticalSolidList"/>
    <dgm:cxn modelId="{09A34FDA-E4FA-44BA-BC58-6DA1F7840744}" type="presParOf" srcId="{C843AAC2-DFD2-42AD-B3C4-8BC7B1BF1C03}" destId="{82A03BC4-8EE5-4341-9AB1-FC2741037E2F}" srcOrd="3" destOrd="0" presId="urn:microsoft.com/office/officeart/2018/2/layout/IconVerticalSolidList"/>
    <dgm:cxn modelId="{B29FE883-C174-462A-927E-2CC0E24990E0}" type="presParOf" srcId="{0F08ED0D-3D31-4A58-98CC-6F4BFFD7B041}" destId="{A57DD891-85A7-48E3-AA64-2B01E72CC8F4}" srcOrd="7" destOrd="0" presId="urn:microsoft.com/office/officeart/2018/2/layout/IconVerticalSolidList"/>
    <dgm:cxn modelId="{D1A2F7C6-C0A5-4F25-A41C-0432FCF276A2}" type="presParOf" srcId="{0F08ED0D-3D31-4A58-98CC-6F4BFFD7B041}" destId="{4822AF7F-75A0-4646-AAC0-D6BA2D77675B}" srcOrd="8" destOrd="0" presId="urn:microsoft.com/office/officeart/2018/2/layout/IconVerticalSolidList"/>
    <dgm:cxn modelId="{EC8BF233-3C62-4D9D-808C-7D49B2433FB4}" type="presParOf" srcId="{4822AF7F-75A0-4646-AAC0-D6BA2D77675B}" destId="{713DAE21-406D-4DF1-8D15-CA3FDB8DC868}" srcOrd="0" destOrd="0" presId="urn:microsoft.com/office/officeart/2018/2/layout/IconVerticalSolidList"/>
    <dgm:cxn modelId="{9A038CED-773F-41E1-ADFE-67CA28D586A8}" type="presParOf" srcId="{4822AF7F-75A0-4646-AAC0-D6BA2D77675B}" destId="{B0233D10-8953-42DC-A46B-3B169BB4FEB1}" srcOrd="1" destOrd="0" presId="urn:microsoft.com/office/officeart/2018/2/layout/IconVerticalSolidList"/>
    <dgm:cxn modelId="{E04E54A2-A212-445F-8385-B10463819A8B}" type="presParOf" srcId="{4822AF7F-75A0-4646-AAC0-D6BA2D77675B}" destId="{F5A23887-3FA1-4428-8F1E-7D6B8CC8A208}" srcOrd="2" destOrd="0" presId="urn:microsoft.com/office/officeart/2018/2/layout/IconVerticalSolidList"/>
    <dgm:cxn modelId="{AB0AFC4E-33B0-4503-8750-29EBC8F07EB2}" type="presParOf" srcId="{4822AF7F-75A0-4646-AAC0-D6BA2D77675B}" destId="{10C44A77-D17C-4F30-8B5D-9F0119885D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632DA-0678-4A1B-88DD-6B3EC7D69BEA}">
      <dsp:nvSpPr>
        <dsp:cNvPr id="0" name=""/>
        <dsp:cNvSpPr/>
      </dsp:nvSpPr>
      <dsp:spPr>
        <a:xfrm>
          <a:off x="0" y="428663"/>
          <a:ext cx="6245265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Grandview" panose="020B0502040204020203" pitchFamily="34" charset="0"/>
            </a:rPr>
            <a:t>SLEEP</a:t>
          </a:r>
        </a:p>
      </dsp:txBody>
      <dsp:txXfrm>
        <a:off x="42151" y="470814"/>
        <a:ext cx="6160963" cy="779158"/>
      </dsp:txXfrm>
    </dsp:sp>
    <dsp:sp modelId="{309114FE-A7AE-402D-AAF3-510E33C38D28}">
      <dsp:nvSpPr>
        <dsp:cNvPr id="0" name=""/>
        <dsp:cNvSpPr/>
      </dsp:nvSpPr>
      <dsp:spPr>
        <a:xfrm>
          <a:off x="0" y="1395803"/>
          <a:ext cx="6245265" cy="8634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Grandview" panose="020B0502040204020203" pitchFamily="34" charset="0"/>
            </a:rPr>
            <a:t>ENOUGH KCALS</a:t>
          </a:r>
        </a:p>
      </dsp:txBody>
      <dsp:txXfrm>
        <a:off x="42151" y="1437954"/>
        <a:ext cx="6160963" cy="779158"/>
      </dsp:txXfrm>
    </dsp:sp>
    <dsp:sp modelId="{98DE14EA-37D6-4484-B75E-3489E54092A2}">
      <dsp:nvSpPr>
        <dsp:cNvPr id="0" name=""/>
        <dsp:cNvSpPr/>
      </dsp:nvSpPr>
      <dsp:spPr>
        <a:xfrm>
          <a:off x="0" y="2362943"/>
          <a:ext cx="6245265" cy="8634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Grandview" panose="020B0502040204020203" pitchFamily="34" charset="0"/>
            </a:rPr>
            <a:t>CONSISTENCY</a:t>
          </a:r>
        </a:p>
      </dsp:txBody>
      <dsp:txXfrm>
        <a:off x="42151" y="2405094"/>
        <a:ext cx="6160963" cy="779158"/>
      </dsp:txXfrm>
    </dsp:sp>
    <dsp:sp modelId="{2A0E5C98-9D3F-4370-99CF-74F9CE6E414F}">
      <dsp:nvSpPr>
        <dsp:cNvPr id="0" name=""/>
        <dsp:cNvSpPr/>
      </dsp:nvSpPr>
      <dsp:spPr>
        <a:xfrm>
          <a:off x="0" y="3330083"/>
          <a:ext cx="6245265" cy="8634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Grandview" panose="020B0502040204020203" pitchFamily="34" charset="0"/>
            </a:rPr>
            <a:t>VARIETY</a:t>
          </a:r>
        </a:p>
      </dsp:txBody>
      <dsp:txXfrm>
        <a:off x="42151" y="3372234"/>
        <a:ext cx="6160963" cy="779158"/>
      </dsp:txXfrm>
    </dsp:sp>
    <dsp:sp modelId="{3506F351-12A2-4177-A1FA-A3AC01E1A947}">
      <dsp:nvSpPr>
        <dsp:cNvPr id="0" name=""/>
        <dsp:cNvSpPr/>
      </dsp:nvSpPr>
      <dsp:spPr>
        <a:xfrm>
          <a:off x="0" y="4297223"/>
          <a:ext cx="6245265" cy="8634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Grandview" panose="020B0502040204020203" pitchFamily="34" charset="0"/>
            </a:rPr>
            <a:t>SUPPS/SPORTS PRODUCTS</a:t>
          </a:r>
        </a:p>
      </dsp:txBody>
      <dsp:txXfrm>
        <a:off x="42151" y="4339374"/>
        <a:ext cx="6160963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59DC4-D263-49FF-98D8-F609078EFA21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CA580-9CCC-475B-90FE-CFEC8A0FC337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F2E6F-8E85-4B9C-A575-700DDB69F6F7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randview" panose="020B0502040204020203" pitchFamily="34" charset="0"/>
            </a:rPr>
            <a:t>Likelihood of </a:t>
          </a:r>
          <a:r>
            <a:rPr lang="en-US" sz="2000" b="1" kern="1200" dirty="0">
              <a:latin typeface="Grandview" panose="020B0502040204020203" pitchFamily="34" charset="0"/>
            </a:rPr>
            <a:t>overeating increases</a:t>
          </a:r>
          <a:r>
            <a:rPr lang="en-US" sz="2000" kern="1200" dirty="0">
              <a:latin typeface="Grandview" panose="020B0502040204020203" pitchFamily="34" charset="0"/>
            </a:rPr>
            <a:t> as hunger hormone levels rise while hormones signaling you’re full decrease</a:t>
          </a:r>
        </a:p>
      </dsp:txBody>
      <dsp:txXfrm>
        <a:off x="1844034" y="682"/>
        <a:ext cx="4401230" cy="1596566"/>
      </dsp:txXfrm>
    </dsp:sp>
    <dsp:sp modelId="{9AFA9B23-7A70-4DC8-B12D-4AA04EA6D3EC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12566-5D7C-4A05-9551-80E6FD355CE4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34D7-98EF-4DD2-BA6F-8E94C6D2B280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randview" panose="020B0502040204020203" pitchFamily="34" charset="0"/>
            </a:rPr>
            <a:t>Chance of GI problems and nutrition absorption issues </a:t>
          </a:r>
          <a:r>
            <a:rPr lang="en-US" sz="2000" b="1" kern="1200">
              <a:latin typeface="Grandview" panose="020B0502040204020203" pitchFamily="34" charset="0"/>
            </a:rPr>
            <a:t>rise</a:t>
          </a:r>
          <a:r>
            <a:rPr lang="en-US" sz="2000" kern="1200">
              <a:latin typeface="Grandview" panose="020B0502040204020203" pitchFamily="34" charset="0"/>
            </a:rPr>
            <a:t>. </a:t>
          </a:r>
        </a:p>
      </dsp:txBody>
      <dsp:txXfrm>
        <a:off x="1844034" y="1996390"/>
        <a:ext cx="4401230" cy="1596566"/>
      </dsp:txXfrm>
    </dsp:sp>
    <dsp:sp modelId="{5F3B657C-BF34-4ABA-93F6-655A21024FAD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6B010-45CA-4A66-A7DF-2CD3C3AB9621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41C62-C17F-4266-BEEF-00235A03554F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randview" panose="020B0502040204020203" pitchFamily="34" charset="0"/>
            </a:rPr>
            <a:t>Increased cortisol levels </a:t>
          </a:r>
          <a:r>
            <a:rPr lang="en-US" sz="2000" kern="1200" dirty="0">
              <a:latin typeface="Grandview" panose="020B0502040204020203" pitchFamily="34" charset="0"/>
            </a:rPr>
            <a:t>cultivate bad bacteria in your gut, which can lead to systemic inflammation</a:t>
          </a:r>
        </a:p>
      </dsp:txBody>
      <dsp:txXfrm>
        <a:off x="1844034" y="3992098"/>
        <a:ext cx="4401230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EFB0E-034F-40F8-A9EA-BCFA9C8BD1F4}">
      <dsp:nvSpPr>
        <dsp:cNvPr id="0" name=""/>
        <dsp:cNvSpPr/>
      </dsp:nvSpPr>
      <dsp:spPr>
        <a:xfrm>
          <a:off x="189082" y="8195"/>
          <a:ext cx="1323913" cy="1323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D7EA-BE13-4E94-8E3D-B404BB065F1B}">
      <dsp:nvSpPr>
        <dsp:cNvPr id="0" name=""/>
        <dsp:cNvSpPr/>
      </dsp:nvSpPr>
      <dsp:spPr>
        <a:xfrm>
          <a:off x="467104" y="286217"/>
          <a:ext cx="767869" cy="767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BF57-D81B-4548-8753-4640BC818502}">
      <dsp:nvSpPr>
        <dsp:cNvPr id="0" name=""/>
        <dsp:cNvSpPr/>
      </dsp:nvSpPr>
      <dsp:spPr>
        <a:xfrm>
          <a:off x="1796691" y="8195"/>
          <a:ext cx="3120653" cy="132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randview" panose="020B0502040204020203" pitchFamily="34" charset="0"/>
            </a:rPr>
            <a:t>Time to physical exhaustion drops</a:t>
          </a:r>
        </a:p>
      </dsp:txBody>
      <dsp:txXfrm>
        <a:off x="1796691" y="8195"/>
        <a:ext cx="3120653" cy="1323913"/>
      </dsp:txXfrm>
    </dsp:sp>
    <dsp:sp modelId="{22246E54-BBE2-4A0A-A93D-E2FD32135AE6}">
      <dsp:nvSpPr>
        <dsp:cNvPr id="0" name=""/>
        <dsp:cNvSpPr/>
      </dsp:nvSpPr>
      <dsp:spPr>
        <a:xfrm>
          <a:off x="5461095" y="8195"/>
          <a:ext cx="1323913" cy="1323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407C7-DDDC-495D-B8B4-F2DB983AF704}">
      <dsp:nvSpPr>
        <dsp:cNvPr id="0" name=""/>
        <dsp:cNvSpPr/>
      </dsp:nvSpPr>
      <dsp:spPr>
        <a:xfrm>
          <a:off x="5739116" y="286217"/>
          <a:ext cx="767869" cy="767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E8C69-0A85-4D9E-9380-ABB196D1BA84}">
      <dsp:nvSpPr>
        <dsp:cNvPr id="0" name=""/>
        <dsp:cNvSpPr/>
      </dsp:nvSpPr>
      <dsp:spPr>
        <a:xfrm>
          <a:off x="7068704" y="8195"/>
          <a:ext cx="3120653" cy="132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randview" panose="020B0502040204020203" pitchFamily="34" charset="0"/>
            </a:rPr>
            <a:t>Injury rate increases</a:t>
          </a:r>
        </a:p>
      </dsp:txBody>
      <dsp:txXfrm>
        <a:off x="7068704" y="8195"/>
        <a:ext cx="3120653" cy="1323913"/>
      </dsp:txXfrm>
    </dsp:sp>
    <dsp:sp modelId="{690A042D-E94A-4AE1-B35A-863E2805459B}">
      <dsp:nvSpPr>
        <dsp:cNvPr id="0" name=""/>
        <dsp:cNvSpPr/>
      </dsp:nvSpPr>
      <dsp:spPr>
        <a:xfrm>
          <a:off x="189082" y="1877792"/>
          <a:ext cx="1323913" cy="13239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87AB-4452-4A45-9B65-FCF940920B7D}">
      <dsp:nvSpPr>
        <dsp:cNvPr id="0" name=""/>
        <dsp:cNvSpPr/>
      </dsp:nvSpPr>
      <dsp:spPr>
        <a:xfrm>
          <a:off x="467104" y="2155814"/>
          <a:ext cx="767869" cy="767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42ED3-32D2-4776-9764-55D2C81214B7}">
      <dsp:nvSpPr>
        <dsp:cNvPr id="0" name=""/>
        <dsp:cNvSpPr/>
      </dsp:nvSpPr>
      <dsp:spPr>
        <a:xfrm>
          <a:off x="1796691" y="1877792"/>
          <a:ext cx="3120653" cy="132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randview" panose="020B0502040204020203" pitchFamily="34" charset="0"/>
            </a:rPr>
            <a:t>Tissue repair slows and lactic acid builds up faster</a:t>
          </a:r>
        </a:p>
      </dsp:txBody>
      <dsp:txXfrm>
        <a:off x="1796691" y="1877792"/>
        <a:ext cx="3120653" cy="1323913"/>
      </dsp:txXfrm>
    </dsp:sp>
    <dsp:sp modelId="{05E316D2-CB7E-4A88-A427-66EACAC64268}">
      <dsp:nvSpPr>
        <dsp:cNvPr id="0" name=""/>
        <dsp:cNvSpPr/>
      </dsp:nvSpPr>
      <dsp:spPr>
        <a:xfrm>
          <a:off x="5461095" y="1877792"/>
          <a:ext cx="1323913" cy="13239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F05AC-4798-4AF0-A56E-B83169A04B5D}">
      <dsp:nvSpPr>
        <dsp:cNvPr id="0" name=""/>
        <dsp:cNvSpPr/>
      </dsp:nvSpPr>
      <dsp:spPr>
        <a:xfrm>
          <a:off x="5739116" y="2155814"/>
          <a:ext cx="767869" cy="7678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4D5F9-4520-4AA8-8EF9-CBDD5C684E42}">
      <dsp:nvSpPr>
        <dsp:cNvPr id="0" name=""/>
        <dsp:cNvSpPr/>
      </dsp:nvSpPr>
      <dsp:spPr>
        <a:xfrm>
          <a:off x="7068704" y="1877792"/>
          <a:ext cx="3120653" cy="132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randview" panose="020B0502040204020203" pitchFamily="34" charset="0"/>
            </a:rPr>
            <a:t>Peak muscular strength, explosiveness, and skating speeds decreases.</a:t>
          </a:r>
        </a:p>
      </dsp:txBody>
      <dsp:txXfrm>
        <a:off x="7068704" y="1877792"/>
        <a:ext cx="3120653" cy="1323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20B3-D58D-42A8-A0DD-138201CCAF08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63AFC-F695-4202-AE7A-445887B4E4E8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98848-E84D-48FF-8BD7-252ABF2714E4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skipping meals</a:t>
          </a:r>
        </a:p>
      </dsp:txBody>
      <dsp:txXfrm>
        <a:off x="836323" y="3399"/>
        <a:ext cx="9679276" cy="724089"/>
      </dsp:txXfrm>
    </dsp:sp>
    <dsp:sp modelId="{45EF8234-EE8E-469E-8255-9818FF7C7675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19C54-CB10-4F4B-B88D-64F07C245E3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1C311-8602-4FEA-A241-B03FAFA9D564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showing up to practice under fueled and therefore, showing up unprepared</a:t>
          </a:r>
        </a:p>
      </dsp:txBody>
      <dsp:txXfrm>
        <a:off x="836323" y="908511"/>
        <a:ext cx="9679276" cy="724089"/>
      </dsp:txXfrm>
    </dsp:sp>
    <dsp:sp modelId="{5AA96E82-1E10-4887-AB46-3DB21147D4A9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EFD8F-B3C7-430D-A657-B35A57E5ECEF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A6C23-CD24-4BE0-B91C-A89C877F6204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Common to skip breakfast and/or lunch d/t class and training schedules</a:t>
          </a:r>
        </a:p>
      </dsp:txBody>
      <dsp:txXfrm>
        <a:off x="836323" y="1813624"/>
        <a:ext cx="9679276" cy="724089"/>
      </dsp:txXfrm>
    </dsp:sp>
    <dsp:sp modelId="{CA224465-362D-47FF-97F8-8759CC1DAEAA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E2CBD-DA39-44A0-941E-926447E213AE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03BC4-8EE5-4341-9AB1-FC2741037E2F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Skipping post-workout recovery beverage d/t misconceptions or fears</a:t>
          </a:r>
        </a:p>
      </dsp:txBody>
      <dsp:txXfrm>
        <a:off x="836323" y="2718736"/>
        <a:ext cx="9679276" cy="724089"/>
      </dsp:txXfrm>
    </dsp:sp>
    <dsp:sp modelId="{713DAE21-406D-4DF1-8D15-CA3FDB8DC86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33D10-8953-42DC-A46B-3B169BB4FEB1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44A77-D17C-4F30-8B5D-9F0119885D48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Consistent eating allows for normal hunger cues</a:t>
          </a: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C67B-6508-429F-A6E2-0649BCD52C3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4C63-33AC-407D-A14A-523451C0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c018f1a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c018f1ab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c018f1ab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c018f1ab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08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c018f1ab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c018f1ab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c018f1a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c018f1a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83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CEB7-356D-E22F-1108-889F57838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AA1C-FB58-CA2D-2B2F-CCAAF9E6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7E670-8875-EB90-C47B-E7592F88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8ABF-BC28-CCB9-6640-5504AB19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DEF2-E099-9A39-44C0-12292AF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8F51-FAEA-DCC4-3963-4EF4A468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D67B-5E3C-0CE8-B856-E7EC7F5D5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8D73-2943-8594-7051-7AEB85CB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AAEA-FED2-29A9-F294-7E41B5FA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DF74-DD48-FD70-4C23-2A8163D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73E2F-F01E-08B6-4AF8-35019A9C4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51724-72F7-962B-F62D-03499A53D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A1E57-CD9F-CB97-7A8C-C6623283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958D-10ED-1C60-955A-C844E5AB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B5419-5376-7DAA-74DA-71836C78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426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FEE1-9ED4-281D-8140-E5360384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065F-AA94-190D-45D9-18FC71B5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B2185-EB2E-7C77-75F7-86F74F7C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2C88A-CDD9-E250-864B-77D9F78F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58AA3-35A7-B0A2-E14E-1C219C42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3649-450F-B4CA-FDDA-4E639582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3AF92-FE0D-4017-8D90-40ACE270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D8D0-F7D6-48A6-8A98-7ACD52C1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E8D0A-2AC1-3C67-02B8-8A1757FC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79891-5E9C-E4FE-0AFF-28E6AEF1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53AB-6BD5-CFFF-3B29-0805970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2CA0-CF78-D6E4-51A1-A0D6E69A8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53231-3653-53F6-C213-4619E50D2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5262B-8544-5630-5CB9-820E0CD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25DBE-EA4C-1575-1071-BA9EAEA7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70099-5869-D8F1-ACF5-E8397EB1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A42B-E282-D3C6-CB90-C4D6D325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E2859-8329-5DCE-3EAF-BF83789FD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F871-5999-D768-F863-39BFD5022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62627-D760-B5AB-910B-F74DD7DB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45B29-EED8-23B5-6D25-C1873A6C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67EBD-812D-90C5-79A6-1681C7F6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EDAB5-152A-94A8-89F1-B5D9AD65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33DCC-95AB-76C3-B4EB-D1E81BCD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32E4-09E2-B430-9329-BA71331E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DE76B-DCFC-FD74-A30A-FCA6BDA8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ED70E-216B-4EE8-1851-9E357D5E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6A7F-A1CA-18D5-E663-10ECD582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8B153-8BFD-040B-07F6-CABA4393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FCE75-0EC0-921F-9756-5C5C66F8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B4135-61B2-F322-C5D7-5FBAA8DD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8817-DEBC-2F8E-B14B-21C9FDDB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3690-CB03-973B-5DEB-7818E873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C6406-8E64-59C6-00B3-78DA542FF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C5F6C-5991-7539-B8D8-2420460B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71C6-1139-206A-AD6A-59346E99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8D805-650A-FC84-8076-ECD0CB50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47F8-89EC-A641-2748-17E97EBC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E6D34-2058-D608-4BC4-C9D00BA08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EC824-C425-B433-CB37-71480B155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25BA8-C380-2D41-B143-EA605945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3E834-B973-4872-70D0-FC3E40A4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73B05-A2B9-AD39-D5BB-10CDC84B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33E6C-E404-3786-AAF7-465538E4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0AAD-0009-D3E7-224E-DF812988E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C14A-726A-2A49-1E11-31B6CCDF5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88C0-5105-42D3-BC37-62A27EEC41E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57120-02EE-3A80-3383-E1D041C81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915CD-FE19-4D14-609F-5D3E0470D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95EC-EEA6-4F6C-BAE4-8398DD20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D314E-4685-98E2-4DB9-AFC9BAF17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0" r="3742" b="-1"/>
          <a:stretch/>
        </p:blipFill>
        <p:spPr>
          <a:xfrm>
            <a:off x="1478512" y="623275"/>
            <a:ext cx="4875863" cy="5607882"/>
          </a:xfrm>
          <a:prstGeom prst="rect">
            <a:avLst/>
          </a:prstGeom>
        </p:spPr>
      </p:pic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1C27E6-C731-F2B4-B8FD-540706EC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705" y="1056640"/>
            <a:ext cx="3557452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Grandview" panose="020B0502040204020203" pitchFamily="34" charset="0"/>
              </a:rPr>
              <a:t>Nutrition Fundamentals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74061-CD01-7052-BBDE-78C06428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496" y="4301656"/>
            <a:ext cx="2705619" cy="7626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Grandview" panose="020B0502040204020203" pitchFamily="34" charset="0"/>
              </a:rPr>
              <a:t>What is Worth </a:t>
            </a:r>
            <a:r>
              <a:rPr lang="en-US" sz="2000" dirty="0">
                <a:solidFill>
                  <a:schemeClr val="tx1"/>
                </a:solidFill>
                <a:latin typeface="Grandview" panose="020B0502040204020203" pitchFamily="34" charset="0"/>
              </a:rPr>
              <a:t>F</a:t>
            </a:r>
            <a:r>
              <a:rPr lang="en-US" sz="2000" kern="1200" dirty="0">
                <a:solidFill>
                  <a:schemeClr val="tx1"/>
                </a:solidFill>
                <a:latin typeface="Grandview" panose="020B0502040204020203" pitchFamily="34" charset="0"/>
              </a:rPr>
              <a:t>ocusing </a:t>
            </a:r>
            <a:r>
              <a:rPr lang="en-US" sz="2000" dirty="0">
                <a:solidFill>
                  <a:schemeClr val="tx1"/>
                </a:solidFill>
                <a:latin typeface="Grandview" panose="020B0502040204020203" pitchFamily="34" charset="0"/>
              </a:rPr>
              <a:t>O</a:t>
            </a:r>
            <a:r>
              <a:rPr lang="en-US" sz="2000" kern="1200" dirty="0">
                <a:solidFill>
                  <a:schemeClr val="tx1"/>
                </a:solidFill>
                <a:latin typeface="Grandview" panose="020B0502040204020203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9534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B215BF-70CF-1F05-3351-9F77DC3D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70" y="3113415"/>
            <a:ext cx="442572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Grandview" panose="020B0502040204020203" pitchFamily="34" charset="0"/>
              </a:rPr>
              <a:t>SUPPLEMENTS/SPORTS PRODUCTS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ottle with a white label&#10;&#10;Description automatically generated">
            <a:extLst>
              <a:ext uri="{FF2B5EF4-FFF2-40B4-BE49-F238E27FC236}">
                <a16:creationId xmlns:a16="http://schemas.microsoft.com/office/drawing/2014/main" id="{1CB8DE46-1BBF-1046-E00D-2B6CB79AC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521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15232" y="346167"/>
            <a:ext cx="2033850" cy="1588946"/>
          </a:xfrm>
          <a:prstGeom prst="rect">
            <a:avLst/>
          </a:prstGeom>
          <a:noFill/>
        </p:spPr>
      </p:pic>
      <p:pic>
        <p:nvPicPr>
          <p:cNvPr id="126" name="Google Shape;126;p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84208" y="872248"/>
            <a:ext cx="3251032" cy="495782"/>
          </a:xfrm>
          <a:prstGeom prst="rect">
            <a:avLst/>
          </a:prstGeom>
          <a:noFill/>
        </p:spPr>
      </p:pic>
      <p:pic>
        <p:nvPicPr>
          <p:cNvPr id="129" name="Google Shape;129;p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11645" y="2639045"/>
            <a:ext cx="3041021" cy="1588934"/>
          </a:xfrm>
          <a:prstGeom prst="rect">
            <a:avLst/>
          </a:prstGeom>
          <a:noFill/>
        </p:spPr>
      </p:pic>
      <p:pic>
        <p:nvPicPr>
          <p:cNvPr id="127" name="Google Shape;127;p2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17689" y="5056553"/>
            <a:ext cx="3225770" cy="1330629"/>
          </a:xfrm>
          <a:prstGeom prst="rect">
            <a:avLst/>
          </a:prstGeom>
          <a:noFill/>
        </p:spPr>
      </p:pic>
      <p:pic>
        <p:nvPicPr>
          <p:cNvPr id="128" name="Google Shape;128;p2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248882" y="4930535"/>
            <a:ext cx="1581298" cy="1581298"/>
          </a:xfrm>
          <a:prstGeom prst="rect">
            <a:avLst/>
          </a:prstGeom>
          <a:noFill/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8282152" y="1010485"/>
            <a:ext cx="2840391" cy="335395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rgbClr val="FFFFFF"/>
                </a:solidFill>
                <a:latin typeface="Grandview" panose="020B0502040204020203" pitchFamily="34" charset="0"/>
              </a:rPr>
              <a:t>Reputable Brands Won’t Ruin Your Brand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oogle Shape;130;p2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182109" y="2636436"/>
            <a:ext cx="1714847" cy="1714847"/>
          </a:xfrm>
          <a:prstGeom prst="rect">
            <a:avLst/>
          </a:prstGeom>
          <a:noFill/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2713-E240-E017-026E-B930BA9E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randview" panose="020B0502040204020203" pitchFamily="34" charset="0"/>
              </a:rPr>
              <a:t>BACKED BY SCIENCE –</a:t>
            </a:r>
            <a:r>
              <a:rPr lang="en-US" sz="3600" dirty="0">
                <a:solidFill>
                  <a:srgbClr val="C00000"/>
                </a:solidFill>
                <a:latin typeface="Grandview" panose="020B0502040204020203" pitchFamily="34" charset="0"/>
              </a:rPr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0C0D-4BFC-ADB9-12E6-24C668BB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Tart Cherry Juice</a:t>
            </a: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Nitrates/Beetroot Juices</a:t>
            </a: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Beta-alanine</a:t>
            </a: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Sodium Bicarbonate</a:t>
            </a: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Creatine</a:t>
            </a: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Caffeine*</a:t>
            </a: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Whey Protein</a:t>
            </a:r>
          </a:p>
          <a:p>
            <a:pPr marL="0" indent="0">
              <a:buNone/>
            </a:pPr>
            <a:endParaRPr lang="en-US" sz="1000" dirty="0">
              <a:latin typeface="Grandview" panose="020B0502040204020203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Grandview" panose="020B0502040204020203" pitchFamily="34" charset="0"/>
              </a:rPr>
              <a:t>*banned at 15ug/mL in urine</a:t>
            </a: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DD0502-5EB5-00BC-2CAD-D2BB22A72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Beet It Sport Nitrate 400 Concentrated Beetroot Shot | Informed Sport">
            <a:extLst>
              <a:ext uri="{FF2B5EF4-FFF2-40B4-BE49-F238E27FC236}">
                <a16:creationId xmlns:a16="http://schemas.microsoft.com/office/drawing/2014/main" id="{8DF55BE7-0A26-3206-5370-79991D5B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lean ATHLETE Klean SR Beta-Alanine (Sustained Release) | Delays Fatigue,  Supports Muscle Endurance | 120 Tablets : Health &amp; Household - Amazon.com">
            <a:extLst>
              <a:ext uri="{FF2B5EF4-FFF2-40B4-BE49-F238E27FC236}">
                <a16:creationId xmlns:a16="http://schemas.microsoft.com/office/drawing/2014/main" id="{2480C44B-E258-8F9B-9CF9-273A164A7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20847" b="8163"/>
          <a:stretch/>
        </p:blipFill>
        <p:spPr bwMode="auto">
          <a:xfrm>
            <a:off x="8278624" y="3"/>
            <a:ext cx="3909704" cy="3013786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Momentous Creatine">
            <a:extLst>
              <a:ext uri="{FF2B5EF4-FFF2-40B4-BE49-F238E27FC236}">
                <a16:creationId xmlns:a16="http://schemas.microsoft.com/office/drawing/2014/main" id="{5FDD1FC9-6378-163D-FBEF-7AAC595D6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6" r="5" b="12397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Amazon.com: Momentous Essential Grass-Fed Whey Protein Isolate, 24 Servings  Per Pouch for Essential Everyday Use, Gluten-Free, NSF Certified  (Chocolate) : Health &amp; Household">
            <a:extLst>
              <a:ext uri="{FF2B5EF4-FFF2-40B4-BE49-F238E27FC236}">
                <a16:creationId xmlns:a16="http://schemas.microsoft.com/office/drawing/2014/main" id="{4B72F1B5-6F43-A4E5-7172-1FAF5CFFD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r="25330" b="8212"/>
          <a:stretch/>
        </p:blipFill>
        <p:spPr bwMode="auto">
          <a:xfrm>
            <a:off x="9009416" y="4131546"/>
            <a:ext cx="3178912" cy="2746668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EA61C-A9B4-7AD4-0D21-92CEB434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randview" panose="020B0502040204020203" pitchFamily="34" charset="0"/>
              </a:rPr>
              <a:t>BACKED BY SCIENCE - </a:t>
            </a:r>
            <a:r>
              <a:rPr lang="en-US" dirty="0">
                <a:solidFill>
                  <a:srgbClr val="00B0F0"/>
                </a:solidFill>
                <a:latin typeface="Grandview" panose="020B0502040204020203" pitchFamily="34" charset="0"/>
              </a:rPr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B047-E82E-782B-8E24-805EF76E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50843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randview" panose="020B0502040204020203" pitchFamily="34" charset="0"/>
              </a:rPr>
              <a:t>Vitamin D</a:t>
            </a:r>
          </a:p>
          <a:p>
            <a:r>
              <a:rPr lang="en-US" sz="2000" dirty="0">
                <a:latin typeface="Grandview" panose="020B0502040204020203" pitchFamily="34" charset="0"/>
              </a:rPr>
              <a:t>Fish Oil/Omega 3’s</a:t>
            </a:r>
          </a:p>
          <a:p>
            <a:r>
              <a:rPr lang="en-US" sz="2000" dirty="0">
                <a:latin typeface="Grandview" panose="020B0502040204020203" pitchFamily="34" charset="0"/>
              </a:rPr>
              <a:t>Magnesium</a:t>
            </a:r>
          </a:p>
          <a:p>
            <a:endParaRPr lang="en-US" sz="2000" dirty="0"/>
          </a:p>
        </p:txBody>
      </p:sp>
      <p:pic>
        <p:nvPicPr>
          <p:cNvPr id="2050" name="Picture 2" descr="Amazon.com: Momentous Vitamin D Supplement, Capsules, 60 Servings : Health  &amp; Household">
            <a:extLst>
              <a:ext uri="{FF2B5EF4-FFF2-40B4-BE49-F238E27FC236}">
                <a16:creationId xmlns:a16="http://schemas.microsoft.com/office/drawing/2014/main" id="{E2DEFE70-11F0-9D09-973C-16DF0BE4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318" y="371719"/>
            <a:ext cx="1699521" cy="24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Momentous Omega-3 1600mg Daily Fish Oil Supplement with EPA and  DHA - NSF Certified for Sport : Health &amp; Household">
            <a:extLst>
              <a:ext uri="{FF2B5EF4-FFF2-40B4-BE49-F238E27FC236}">
                <a16:creationId xmlns:a16="http://schemas.microsoft.com/office/drawing/2014/main" id="{F626569F-A3DA-22EB-175A-2126D5B7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466" y="3192458"/>
            <a:ext cx="1484470" cy="21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llscript | Magnesium Bisglycinate NSF">
            <a:extLst>
              <a:ext uri="{FF2B5EF4-FFF2-40B4-BE49-F238E27FC236}">
                <a16:creationId xmlns:a16="http://schemas.microsoft.com/office/drawing/2014/main" id="{AA1CF64E-8D71-4230-40F5-ACF7C989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9" y="4585648"/>
            <a:ext cx="1770701" cy="17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631FF-2D01-1D0C-1B41-BB4AADAB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Grandview" panose="020B0502040204020203" pitchFamily="34" charset="0"/>
              </a:rPr>
              <a:t>Up n Coming Products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DA87-B580-6B4A-8C54-F2E06FE9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Grandview" panose="020B0502040204020203" pitchFamily="34" charset="0"/>
              </a:rPr>
              <a:t>Adaptogens &amp; Nootropics such as Ashwagandha </a:t>
            </a:r>
          </a:p>
          <a:p>
            <a:r>
              <a:rPr lang="en-US" sz="2200" dirty="0">
                <a:latin typeface="Grandview" panose="020B0502040204020203" pitchFamily="34" charset="0"/>
              </a:rPr>
              <a:t>Focused on mental clarity and stress relief</a:t>
            </a:r>
          </a:p>
          <a:p>
            <a:r>
              <a:rPr lang="en-US" sz="2200" dirty="0">
                <a:latin typeface="Grandview" panose="020B0502040204020203" pitchFamily="34" charset="0"/>
              </a:rPr>
              <a:t>Popular in Eastern medicine, growing focus in the West</a:t>
            </a:r>
          </a:p>
          <a:p>
            <a:r>
              <a:rPr lang="en-US" sz="2200" dirty="0">
                <a:latin typeface="Grandview" panose="020B0502040204020203" pitchFamily="34" charset="0"/>
              </a:rPr>
              <a:t>Studies being done for safety and efficacy</a:t>
            </a:r>
          </a:p>
          <a:p>
            <a:r>
              <a:rPr lang="en-US" sz="2200" dirty="0">
                <a:latin typeface="Grandview" panose="020B0502040204020203" pitchFamily="34" charset="0"/>
              </a:rPr>
              <a:t>Can get from foods such as lions mane mushrooms</a:t>
            </a:r>
          </a:p>
        </p:txBody>
      </p:sp>
      <p:pic>
        <p:nvPicPr>
          <p:cNvPr id="7" name="Picture 6" descr="A white bottle with a silver lid&#10;&#10;Description automatically generated">
            <a:extLst>
              <a:ext uri="{FF2B5EF4-FFF2-40B4-BE49-F238E27FC236}">
                <a16:creationId xmlns:a16="http://schemas.microsoft.com/office/drawing/2014/main" id="{274CE0F9-B912-1948-45CD-A1FE16228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626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Grandview" panose="020B0502040204020203" pitchFamily="34" charset="0"/>
              </a:rPr>
              <a:t>3rd Party Testing - Why So Important?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-228600">
              <a:spcBef>
                <a:spcPct val="20000"/>
              </a:spcBef>
              <a:spcAft>
                <a:spcPts val="800"/>
              </a:spcAft>
              <a:buSzPct val="145000"/>
              <a:buFont typeface="Arial" panose="020B0604020202020204" pitchFamily="34" charset="0"/>
              <a:buChar char="•"/>
            </a:pPr>
            <a:r>
              <a:rPr lang="en-US" sz="1800" dirty="0">
                <a:latin typeface="Grandview" panose="020B0502040204020203" pitchFamily="34" charset="0"/>
              </a:rPr>
              <a:t>Only way to feel assured you’re…</a:t>
            </a:r>
          </a:p>
          <a:p>
            <a:pPr marL="609585" lvl="1" indent="-228600">
              <a:spcBef>
                <a:spcPct val="20000"/>
              </a:spcBef>
              <a:spcAft>
                <a:spcPts val="800"/>
              </a:spcAft>
              <a:buSzPct val="145000"/>
              <a:buFont typeface="Arial" panose="020B0604020202020204" pitchFamily="34" charset="0"/>
              <a:buChar char="•"/>
            </a:pPr>
            <a:r>
              <a:rPr lang="en-US" sz="1400" dirty="0">
                <a:latin typeface="Grandview" panose="020B0502040204020203" pitchFamily="34" charset="0"/>
              </a:rPr>
              <a:t>Getting what you’re paying for</a:t>
            </a:r>
          </a:p>
          <a:p>
            <a:pPr marL="609585" lvl="1" indent="-228600">
              <a:spcBef>
                <a:spcPct val="20000"/>
              </a:spcBef>
              <a:spcAft>
                <a:spcPts val="800"/>
              </a:spcAft>
              <a:buSzPct val="145000"/>
              <a:buFont typeface="Arial" panose="020B0604020202020204" pitchFamily="34" charset="0"/>
              <a:buChar char="•"/>
            </a:pPr>
            <a:r>
              <a:rPr lang="en-US" sz="1400" dirty="0">
                <a:latin typeface="Grandview" panose="020B0502040204020203" pitchFamily="34" charset="0"/>
              </a:rPr>
              <a:t>What’s on the label is in the product</a:t>
            </a:r>
          </a:p>
          <a:p>
            <a:pPr marL="609585" lvl="1" indent="-228600">
              <a:spcBef>
                <a:spcPct val="20000"/>
              </a:spcBef>
              <a:spcAft>
                <a:spcPts val="800"/>
              </a:spcAft>
              <a:buSzPct val="145000"/>
              <a:buFont typeface="Arial" panose="020B0604020202020204" pitchFamily="34" charset="0"/>
              <a:buChar char="•"/>
            </a:pPr>
            <a:r>
              <a:rPr lang="en-US" sz="1400" dirty="0">
                <a:latin typeface="Grandview" panose="020B0502040204020203" pitchFamily="34" charset="0"/>
              </a:rPr>
              <a:t>No banned/harmful substances</a:t>
            </a:r>
          </a:p>
          <a:p>
            <a:pPr marL="0" indent="-228600">
              <a:spcBef>
                <a:spcPct val="20000"/>
              </a:spcBef>
              <a:spcAft>
                <a:spcPts val="800"/>
              </a:spcAft>
              <a:buSzPct val="145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/>
          <a:srcRect t="-1" r="33336" b="9958"/>
          <a:stretch/>
        </p:blipFill>
        <p:spPr>
          <a:xfrm>
            <a:off x="5987738" y="2467227"/>
            <a:ext cx="5438068" cy="241516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5BE3A-5F25-96E2-0722-73610839CD26}"/>
              </a:ext>
            </a:extLst>
          </p:cNvPr>
          <p:cNvSpPr txBox="1"/>
          <p:nvPr/>
        </p:nvSpPr>
        <p:spPr>
          <a:xfrm>
            <a:off x="7276938" y="1865787"/>
            <a:ext cx="426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randview" panose="020B0502040204020203" pitchFamily="34" charset="0"/>
              </a:rPr>
              <a:t>Label Matches Ingredients</a:t>
            </a:r>
          </a:p>
        </p:txBody>
      </p:sp>
    </p:spTree>
    <p:extLst>
      <p:ext uri="{BB962C8B-B14F-4D97-AF65-F5344CB8AC3E}">
        <p14:creationId xmlns:p14="http://schemas.microsoft.com/office/powerpoint/2010/main" val="21291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6600" kern="1200" dirty="0">
                <a:solidFill>
                  <a:schemeClr val="tx1"/>
                </a:solidFill>
                <a:latin typeface="Grandview" panose="020B0502040204020203" pitchFamily="34" charset="0"/>
              </a:rPr>
              <a:t>It Happens</a:t>
            </a:r>
          </a:p>
        </p:txBody>
      </p:sp>
      <p:sp>
        <p:nvSpPr>
          <p:cNvPr id="9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040" y="3159843"/>
            <a:ext cx="11548872" cy="303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898068" y="32192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latin typeface="Grandview" panose="020B0502040204020203" pitchFamily="34" charset="0"/>
              </a:rPr>
              <a:t>3rd Party Testing - Which One Is the Best?</a:t>
            </a:r>
            <a:endParaRPr b="1" dirty="0">
              <a:latin typeface="Grandview" panose="020B0502040204020203" pitchFamily="34" charset="0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501" y="900667"/>
            <a:ext cx="1827900" cy="25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667" y="1393900"/>
            <a:ext cx="1893867" cy="21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001" y="1906000"/>
            <a:ext cx="1056633" cy="146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4734" y="3305228"/>
            <a:ext cx="5536601" cy="3428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42F5F-4BA5-D4E6-EE5F-98BD9A4C7B53}"/>
              </a:ext>
            </a:extLst>
          </p:cNvPr>
          <p:cNvSpPr txBox="1"/>
          <p:nvPr/>
        </p:nvSpPr>
        <p:spPr>
          <a:xfrm>
            <a:off x="8942664" y="1551963"/>
            <a:ext cx="25921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randview" panose="020B0502040204020203" pitchFamily="34" charset="0"/>
              </a:rPr>
              <a:t>NSF For Sport – </a:t>
            </a:r>
            <a:r>
              <a:rPr lang="en-US" b="1" dirty="0">
                <a:latin typeface="Grandview" panose="020B0502040204020203" pitchFamily="34" charset="0"/>
              </a:rPr>
              <a:t>280 banned substances </a:t>
            </a:r>
            <a:r>
              <a:rPr lang="en-US" dirty="0">
                <a:latin typeface="Grandview" panose="020B0502040204020203" pitchFamily="34" charset="0"/>
              </a:rPr>
              <a:t>+ herbicides, pesticides, heavy metals; requires facility to go through GMP certification process</a:t>
            </a:r>
          </a:p>
          <a:p>
            <a:endParaRPr lang="en-US" dirty="0">
              <a:latin typeface="Grandview" panose="020B0502040204020203" pitchFamily="34" charset="0"/>
            </a:endParaRPr>
          </a:p>
          <a:p>
            <a:r>
              <a:rPr lang="en-US" dirty="0">
                <a:latin typeface="Grandview" panose="020B0502040204020203" pitchFamily="34" charset="0"/>
              </a:rPr>
              <a:t>Informed Sport – </a:t>
            </a:r>
            <a:r>
              <a:rPr lang="en-US" b="1" dirty="0">
                <a:latin typeface="Grandview" panose="020B0502040204020203" pitchFamily="34" charset="0"/>
              </a:rPr>
              <a:t>250 banned substances</a:t>
            </a:r>
          </a:p>
          <a:p>
            <a:endParaRPr lang="en-US" dirty="0">
              <a:latin typeface="Grandview" panose="020B0502040204020203" pitchFamily="34" charset="0"/>
            </a:endParaRPr>
          </a:p>
          <a:p>
            <a:r>
              <a:rPr lang="en-US" dirty="0">
                <a:latin typeface="Grandview" panose="020B0502040204020203" pitchFamily="34" charset="0"/>
              </a:rPr>
              <a:t>BSCG – </a:t>
            </a:r>
            <a:r>
              <a:rPr lang="en-US" b="1" dirty="0">
                <a:latin typeface="Grandview" panose="020B0502040204020203" pitchFamily="34" charset="0"/>
              </a:rPr>
              <a:t>207 banned substances</a:t>
            </a:r>
          </a:p>
        </p:txBody>
      </p:sp>
    </p:spTree>
    <p:extLst>
      <p:ext uri="{BB962C8B-B14F-4D97-AF65-F5344CB8AC3E}">
        <p14:creationId xmlns:p14="http://schemas.microsoft.com/office/powerpoint/2010/main" val="30549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29E60-2BEF-3CA1-1346-5EEB4D3D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" y="1188637"/>
            <a:ext cx="3603049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>
                <a:latin typeface="Grandview" panose="020B0502040204020203" pitchFamily="34" charset="0"/>
              </a:rPr>
              <a:t>COACHING TAKEAWAYS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44FE-1098-60E1-6F63-5E6BB57D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100" dirty="0">
                <a:latin typeface="Grandview" panose="020B0502040204020203" pitchFamily="34" charset="0"/>
              </a:rPr>
              <a:t>SLEEP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AIM FOR 8-1OHRS OF UNITERRUPTED SLEEP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FOCUS ON TEMPERATURE, NOISE, LIGHT, AND CONSISTENT BEDTIME</a:t>
            </a:r>
          </a:p>
          <a:p>
            <a:r>
              <a:rPr lang="en-US" sz="1100" dirty="0">
                <a:latin typeface="Grandview" panose="020B0502040204020203" pitchFamily="34" charset="0"/>
              </a:rPr>
              <a:t>ENOUGH CALORIES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NEEDS VARY BUT CRUCIAL TO EAT ENOUGH KCALS TO SUPPORT HEALTH, TRAINING, AND RECOVERY</a:t>
            </a:r>
          </a:p>
          <a:p>
            <a:r>
              <a:rPr lang="en-US" sz="1100" dirty="0">
                <a:latin typeface="Grandview" panose="020B0502040204020203" pitchFamily="34" charset="0"/>
              </a:rPr>
              <a:t>CONSISTENCY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SKIPPING MEALS AND/OR SHOWING UP TO THE RINK UNDERFUELED = UNPREPARED</a:t>
            </a:r>
          </a:p>
          <a:p>
            <a:r>
              <a:rPr lang="en-US" sz="1100" dirty="0">
                <a:latin typeface="Grandview" panose="020B0502040204020203" pitchFamily="34" charset="0"/>
              </a:rPr>
              <a:t>VARIETY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EATING A VARIETY OF FOODS &amp; NOT THE SAME THING PROVIDES MYRIAD OF HEALTH BENEFITS THRU MICRONUTRIENTS, ANTIOXIDANTS, AND PHYTOCHEMICALS</a:t>
            </a:r>
          </a:p>
          <a:p>
            <a:r>
              <a:rPr lang="en-US" sz="1100" dirty="0">
                <a:latin typeface="Grandview" panose="020B0502040204020203" pitchFamily="34" charset="0"/>
              </a:rPr>
              <a:t>SUPPLEMENTS/SPORTS PRODUCTS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ONLY TAKE 3</a:t>
            </a:r>
            <a:r>
              <a:rPr lang="en-US" sz="1100" baseline="30000" dirty="0">
                <a:latin typeface="Grandview" panose="020B0502040204020203" pitchFamily="34" charset="0"/>
              </a:rPr>
              <a:t>RD</a:t>
            </a:r>
            <a:r>
              <a:rPr lang="en-US" sz="1100" dirty="0">
                <a:latin typeface="Grandview" panose="020B0502040204020203" pitchFamily="34" charset="0"/>
              </a:rPr>
              <a:t> PARTY TESTED PRODUCTS; FOLLOW THE SCIENCE NOT THE SALESPITCH</a:t>
            </a:r>
          </a:p>
          <a:p>
            <a:pPr lvl="1"/>
            <a:r>
              <a:rPr lang="en-US" sz="1100" dirty="0">
                <a:latin typeface="Grandview" panose="020B0502040204020203" pitchFamily="34" charset="0"/>
              </a:rPr>
              <a:t>BEETROOT JUICE, TART CHERRY JUICE, WHEY PROTEIN, CREATINE, CAFFEINE, BETA-ALANINE, SODIUM BICARBONATE, FISH OILS, VITAMIN D, MAGNESIUM</a:t>
            </a:r>
          </a:p>
        </p:txBody>
      </p:sp>
    </p:spTree>
    <p:extLst>
      <p:ext uri="{BB962C8B-B14F-4D97-AF65-F5344CB8AC3E}">
        <p14:creationId xmlns:p14="http://schemas.microsoft.com/office/powerpoint/2010/main" val="308869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54F650-5BA1-8F83-2230-13338FF8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139" y="496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randview" panose="020B0502040204020203" pitchFamily="34" charset="0"/>
              </a:rPr>
              <a:t>Tommy Jensen, MS, RD</a:t>
            </a:r>
            <a:br>
              <a:rPr lang="en-US" dirty="0">
                <a:latin typeface="Grandview" panose="020B0502040204020203" pitchFamily="34" charset="0"/>
              </a:rPr>
            </a:br>
            <a:r>
              <a:rPr lang="en-US" sz="2700" dirty="0">
                <a:latin typeface="Grandview" panose="020B0502040204020203" pitchFamily="34" charset="0"/>
              </a:rPr>
              <a:t>Director of Sports Nutrition</a:t>
            </a:r>
            <a:br>
              <a:rPr lang="en-US" sz="2700" dirty="0">
                <a:latin typeface="Grandview" panose="020B0502040204020203" pitchFamily="34" charset="0"/>
              </a:rPr>
            </a:br>
            <a:r>
              <a:rPr lang="en-US" sz="2700" dirty="0">
                <a:latin typeface="Grandview" panose="020B0502040204020203" pitchFamily="34" charset="0"/>
              </a:rPr>
              <a:t>University of Minnesota</a:t>
            </a:r>
            <a:br>
              <a:rPr lang="en-US" sz="2700" dirty="0">
                <a:latin typeface="Grandview" panose="020B0502040204020203" pitchFamily="34" charset="0"/>
              </a:rPr>
            </a:br>
            <a:r>
              <a:rPr lang="en-US" sz="2700" dirty="0">
                <a:latin typeface="Grandview" panose="020B0502040204020203" pitchFamily="34" charset="0"/>
              </a:rPr>
              <a:t>September 2019 - present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D03D25-B8B5-6336-0156-3A9C47B8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939" y="254508"/>
            <a:ext cx="2626360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4F794-48D8-374F-7486-9B59B3AA70C9}"/>
              </a:ext>
            </a:extLst>
          </p:cNvPr>
          <p:cNvSpPr txBox="1"/>
          <p:nvPr/>
        </p:nvSpPr>
        <p:spPr>
          <a:xfrm>
            <a:off x="1380931" y="2217566"/>
            <a:ext cx="3937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randview" panose="020B0502040204020203" pitchFamily="34" charset="0"/>
              </a:rPr>
              <a:t>Previous Stops:</a:t>
            </a:r>
          </a:p>
          <a:p>
            <a:r>
              <a:rPr lang="en-US" dirty="0">
                <a:latin typeface="Grandview" panose="020B0502040204020203" pitchFamily="34" charset="0"/>
              </a:rPr>
              <a:t>April 2019 – September 2019</a:t>
            </a:r>
          </a:p>
          <a:p>
            <a:r>
              <a:rPr lang="en-US" dirty="0">
                <a:latin typeface="Grandview" panose="020B0502040204020203" pitchFamily="34" charset="0"/>
              </a:rPr>
              <a:t>Team Sports Dietitian</a:t>
            </a:r>
          </a:p>
          <a:p>
            <a:endParaRPr lang="en-US" dirty="0">
              <a:latin typeface="Grandview" panose="020B0502040204020203" pitchFamily="34" charset="0"/>
            </a:endParaRPr>
          </a:p>
          <a:p>
            <a:r>
              <a:rPr lang="en-US" dirty="0">
                <a:latin typeface="Grandview" panose="020B0502040204020203" pitchFamily="34" charset="0"/>
              </a:rPr>
              <a:t>July 2018 – April 2019</a:t>
            </a:r>
          </a:p>
          <a:p>
            <a:r>
              <a:rPr lang="en-US" dirty="0">
                <a:latin typeface="Grandview" panose="020B0502040204020203" pitchFamily="34" charset="0"/>
              </a:rPr>
              <a:t>Associate Director Sports Nutrition</a:t>
            </a:r>
          </a:p>
          <a:p>
            <a:endParaRPr lang="en-US" dirty="0">
              <a:latin typeface="Grandview" panose="020B0502040204020203" pitchFamily="34" charset="0"/>
            </a:endParaRPr>
          </a:p>
          <a:p>
            <a:r>
              <a:rPr lang="en-US" dirty="0">
                <a:latin typeface="Grandview" panose="020B0502040204020203" pitchFamily="34" charset="0"/>
              </a:rPr>
              <a:t>January 2017 – September 2017</a:t>
            </a:r>
          </a:p>
          <a:p>
            <a:r>
              <a:rPr lang="en-US" dirty="0">
                <a:latin typeface="Grandview" panose="020B0502040204020203" pitchFamily="34" charset="0"/>
              </a:rPr>
              <a:t>Team Sports Dietitian - Consultant</a:t>
            </a:r>
          </a:p>
          <a:p>
            <a:endParaRPr lang="en-US" dirty="0">
              <a:latin typeface="Grandview" panose="020B0502040204020203" pitchFamily="34" charset="0"/>
            </a:endParaRPr>
          </a:p>
          <a:p>
            <a:r>
              <a:rPr lang="en-US" dirty="0">
                <a:latin typeface="Grandview" panose="020B0502040204020203" pitchFamily="34" charset="0"/>
              </a:rPr>
              <a:t>July 2014 – July 2018</a:t>
            </a:r>
          </a:p>
          <a:p>
            <a:r>
              <a:rPr lang="en-US" dirty="0">
                <a:latin typeface="Grandview" panose="020B0502040204020203" pitchFamily="34" charset="0"/>
              </a:rPr>
              <a:t>Associate Director Sports Nutrition</a:t>
            </a:r>
          </a:p>
          <a:p>
            <a:endParaRPr lang="en-US" dirty="0">
              <a:latin typeface="Grandview" panose="020B0502040204020203" pitchFamily="34" charset="0"/>
            </a:endParaRPr>
          </a:p>
          <a:p>
            <a:r>
              <a:rPr lang="en-US" dirty="0">
                <a:latin typeface="Grandview" panose="020B0502040204020203" pitchFamily="34" charset="0"/>
              </a:rPr>
              <a:t>November 2013 – February 2014</a:t>
            </a:r>
          </a:p>
          <a:p>
            <a:r>
              <a:rPr lang="en-US" dirty="0">
                <a:latin typeface="Grandview" panose="020B0502040204020203" pitchFamily="34" charset="0"/>
              </a:rPr>
              <a:t>Volunteer Sports Dietitian </a:t>
            </a:r>
          </a:p>
        </p:txBody>
      </p:sp>
      <p:pic>
        <p:nvPicPr>
          <p:cNvPr id="2052" name="Picture 4" descr="Minnesota United FC - Wikipedia">
            <a:extLst>
              <a:ext uri="{FF2B5EF4-FFF2-40B4-BE49-F238E27FC236}">
                <a16:creationId xmlns:a16="http://schemas.microsoft.com/office/drawing/2014/main" id="{2C1D26A3-36D8-FA95-2CA9-F96599F3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68" y="2217565"/>
            <a:ext cx="530625" cy="8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DA48B63-9783-3BD7-D04D-CBA62435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08" y="3302240"/>
            <a:ext cx="625151" cy="6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nsas City Royals Logo PNG Transparent &amp; SVG Vector - Freebie Supply">
            <a:extLst>
              <a:ext uri="{FF2B5EF4-FFF2-40B4-BE49-F238E27FC236}">
                <a16:creationId xmlns:a16="http://schemas.microsoft.com/office/drawing/2014/main" id="{AC0AE7CC-7BA6-6E87-B9E6-DDD87A55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01" y="4071203"/>
            <a:ext cx="727659" cy="8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DE30590-98FA-4C5C-BEF2-F5164FDC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04" y="5073579"/>
            <a:ext cx="625151" cy="6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0EF1A2B6-EE98-179C-49D7-6AE62E23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50" y="5888295"/>
            <a:ext cx="458658" cy="7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127FF-907A-A332-2456-1067A858769E}"/>
              </a:ext>
            </a:extLst>
          </p:cNvPr>
          <p:cNvSpPr txBox="1"/>
          <p:nvPr/>
        </p:nvSpPr>
        <p:spPr>
          <a:xfrm>
            <a:off x="8136913" y="4185825"/>
            <a:ext cx="333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randview" panose="020B0502040204020203" pitchFamily="34" charset="0"/>
              </a:rPr>
              <a:t>Disclaimer:</a:t>
            </a:r>
          </a:p>
          <a:p>
            <a:r>
              <a:rPr lang="en-US" dirty="0">
                <a:latin typeface="Grandview" panose="020B0502040204020203" pitchFamily="34" charset="0"/>
              </a:rPr>
              <a:t>I have no affiliation or receive any money from companies mentioned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024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DC7AD8-0EC8-87DA-4B3D-591745635D0C}"/>
              </a:ext>
            </a:extLst>
          </p:cNvPr>
          <p:cNvSpPr txBox="1"/>
          <p:nvPr/>
        </p:nvSpPr>
        <p:spPr>
          <a:xfrm>
            <a:off x="1289722" y="1054174"/>
            <a:ext cx="68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Grandview" panose="020B0502040204020203" pitchFamily="34" charset="0"/>
              </a:rPr>
              <a:t>FUNDAMENTALS TO FOCUS ON</a:t>
            </a: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4EE2B49C-0414-E4BA-6596-4AA68E945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15344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C4D32-EF63-9152-053A-AAFBC025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 dirty="0">
                <a:latin typeface="Grandview" panose="020B0502040204020203" pitchFamily="34" charset="0"/>
              </a:rPr>
              <a:t>What Happens When you Miss Restorative Sleep – </a:t>
            </a: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Grandview" panose="020B0502040204020203" pitchFamily="34" charset="0"/>
              </a:rPr>
              <a:t>Weight &amp; Metabolism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9294B8-92CA-8FBA-6004-905E9844F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34370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25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C6A4D-8564-8B45-3ADE-E2A088B0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 fontScale="90000"/>
          </a:bodyPr>
          <a:lstStyle/>
          <a:p>
            <a:r>
              <a:rPr lang="en-US" sz="4800" dirty="0">
                <a:latin typeface="Grandview" panose="020B0502040204020203" pitchFamily="34" charset="0"/>
              </a:rPr>
              <a:t>What Happens When you Miss Restorative Sleep – </a:t>
            </a:r>
            <a:r>
              <a:rPr lang="en-US" sz="4800" dirty="0">
                <a:solidFill>
                  <a:srgbClr val="7030A0"/>
                </a:solidFill>
                <a:latin typeface="Grandview" panose="020B0502040204020203" pitchFamily="34" charset="0"/>
              </a:rPr>
              <a:t>Energy &amp; Resilience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2FAC97-1816-36AF-6299-C7D4FEE89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0271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98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F4818-4D53-9BD8-43CD-1B3443BA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935648" cy="2690949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Grandview" panose="020B0502040204020203" pitchFamily="34" charset="0"/>
              </a:rPr>
              <a:t>SLEEP  COACHING</a:t>
            </a:r>
            <a:br>
              <a:rPr lang="en-US" sz="4800" dirty="0">
                <a:latin typeface="Grandview" panose="020B0502040204020203" pitchFamily="34" charset="0"/>
              </a:rPr>
            </a:br>
            <a:r>
              <a:rPr lang="en-US" sz="4800" dirty="0">
                <a:latin typeface="Grandview" panose="020B0502040204020203" pitchFamily="34" charset="0"/>
              </a:rPr>
              <a:t>POINTS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E95B-C6A5-7A8D-AB74-DF9A203EE7A9}"/>
              </a:ext>
            </a:extLst>
          </p:cNvPr>
          <p:cNvSpPr txBox="1">
            <a:spLocks/>
          </p:cNvSpPr>
          <p:nvPr/>
        </p:nvSpPr>
        <p:spPr>
          <a:xfrm>
            <a:off x="5615162" y="1394893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8-10hrs of sleep </a:t>
            </a:r>
          </a:p>
          <a:p>
            <a:pPr lvl="1"/>
            <a:r>
              <a:rPr lang="en-US" sz="2200" dirty="0"/>
              <a:t>Sleep hygiene</a:t>
            </a:r>
          </a:p>
          <a:p>
            <a:pPr lvl="2"/>
            <a:r>
              <a:rPr lang="en-US" sz="1800" dirty="0"/>
              <a:t>Temperature 65-69 degrees</a:t>
            </a:r>
          </a:p>
          <a:p>
            <a:pPr lvl="2"/>
            <a:r>
              <a:rPr lang="en-US" sz="1800" dirty="0"/>
              <a:t>Noise – white noise</a:t>
            </a:r>
          </a:p>
          <a:p>
            <a:pPr lvl="2"/>
            <a:r>
              <a:rPr lang="en-US" sz="1800" dirty="0"/>
              <a:t>Light – blackout curtains or sleep mask; peak melatonin production comes from light</a:t>
            </a:r>
          </a:p>
          <a:p>
            <a:pPr lvl="2"/>
            <a:r>
              <a:rPr lang="en-US" sz="1800" dirty="0"/>
              <a:t>Bed/wake consistency</a:t>
            </a:r>
          </a:p>
          <a:p>
            <a:pPr lvl="2"/>
            <a:r>
              <a:rPr lang="en-US" sz="1800" dirty="0"/>
              <a:t>Don’t rely on melatonin</a:t>
            </a:r>
          </a:p>
          <a:p>
            <a:pPr lvl="1"/>
            <a:r>
              <a:rPr lang="en-US" sz="2200" dirty="0"/>
              <a:t>Considerations around sleep:</a:t>
            </a:r>
          </a:p>
          <a:p>
            <a:pPr lvl="2"/>
            <a:r>
              <a:rPr lang="en-US" sz="1800" dirty="0"/>
              <a:t>Practice times</a:t>
            </a:r>
          </a:p>
          <a:p>
            <a:pPr lvl="2"/>
            <a:r>
              <a:rPr lang="en-US" sz="1800" dirty="0"/>
              <a:t>Lift times</a:t>
            </a:r>
          </a:p>
          <a:p>
            <a:pPr lvl="2"/>
            <a:r>
              <a:rPr lang="en-US" sz="1800" dirty="0"/>
              <a:t>Meal times in AM (breakfast/pre-game)</a:t>
            </a:r>
          </a:p>
          <a:p>
            <a:pPr lvl="2"/>
            <a:r>
              <a:rPr lang="en-US" sz="1800" dirty="0"/>
              <a:t>When traveling, pair w/similar sleep habits vs mentorship/seniority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985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3FE76-7BE1-D412-A179-FB326FC9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Grandview" panose="020B0502040204020203" pitchFamily="34" charset="0"/>
              </a:rPr>
              <a:t>ENOUGH CALORIES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ive Energy Deficiency in Sport (RED-S)">
            <a:extLst>
              <a:ext uri="{FF2B5EF4-FFF2-40B4-BE49-F238E27FC236}">
                <a16:creationId xmlns:a16="http://schemas.microsoft.com/office/drawing/2014/main" id="{974CA6D0-C28F-2299-FFC8-9FBC7386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603055"/>
            <a:ext cx="5628018" cy="34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3AB2-9348-2D07-02A9-3D5827ED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Grandview" panose="020B0502040204020203" pitchFamily="34" charset="0"/>
              </a:rPr>
              <a:t>Support development, daily activity, and general health</a:t>
            </a:r>
          </a:p>
          <a:p>
            <a:r>
              <a:rPr lang="en-US" sz="1800" dirty="0">
                <a:latin typeface="Grandview" panose="020B0502040204020203" pitchFamily="34" charset="0"/>
              </a:rPr>
              <a:t>Higher risk for under fueling d/t societal pressures &amp; environment</a:t>
            </a:r>
          </a:p>
          <a:p>
            <a:r>
              <a:rPr lang="en-US" sz="1800" dirty="0">
                <a:latin typeface="Grandview" panose="020B0502040204020203" pitchFamily="34" charset="0"/>
              </a:rPr>
              <a:t>Social media influences diet culture, body comparisons</a:t>
            </a:r>
          </a:p>
          <a:p>
            <a:r>
              <a:rPr lang="en-US" sz="1800" dirty="0">
                <a:latin typeface="Grandview" panose="020B0502040204020203" pitchFamily="34" charset="0"/>
              </a:rPr>
              <a:t>RED-S risk – hormonal, metabolic, bone health, and immunity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8528-ECC8-50E0-C2F8-415BB01E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COACHING POINTS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BA2DF67-A5DB-27B5-AA8D-DE7827D251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2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D260D-A97B-B626-3223-523C6C2F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dirty="0"/>
              <a:t>VARIETY</a:t>
            </a:r>
          </a:p>
        </p:txBody>
      </p:sp>
      <p:pic>
        <p:nvPicPr>
          <p:cNvPr id="5" name="Picture 4" descr="Vegetables and fruits in a row">
            <a:extLst>
              <a:ext uri="{FF2B5EF4-FFF2-40B4-BE49-F238E27FC236}">
                <a16:creationId xmlns:a16="http://schemas.microsoft.com/office/drawing/2014/main" id="{2120B789-C1BF-47F3-BF26-4E0BDB9C0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B7C2-6647-5657-54A9-31862841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Lack of exposure or assumptions about foods – </a:t>
            </a:r>
            <a:r>
              <a:rPr lang="en-US" sz="2000" b="1" dirty="0"/>
              <a:t>starts at home</a:t>
            </a:r>
          </a:p>
          <a:p>
            <a:pPr marL="0" indent="0">
              <a:buNone/>
            </a:pPr>
            <a:r>
              <a:rPr lang="en-US" sz="2000" b="1" dirty="0"/>
              <a:t>Micronutrient deficiencies </a:t>
            </a:r>
            <a:r>
              <a:rPr lang="en-US" sz="2000" dirty="0"/>
              <a:t>can occur when eating same foods– lead to slower recovery from injury, increase in URTI and illness which all cost time on ice</a:t>
            </a:r>
          </a:p>
          <a:p>
            <a:pPr marL="0" indent="0">
              <a:buNone/>
            </a:pPr>
            <a:r>
              <a:rPr lang="en-US" sz="2000" dirty="0"/>
              <a:t>More diverse diet = more exposure to health benefits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698</Words>
  <Application>Microsoft Office PowerPoint</Application>
  <PresentationFormat>Widescreen</PresentationFormat>
  <Paragraphs>111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Grandview</vt:lpstr>
      <vt:lpstr>Office Theme</vt:lpstr>
      <vt:lpstr>Nutrition Fundamentals</vt:lpstr>
      <vt:lpstr>Tommy Jensen, MS, RD Director of Sports Nutrition University of Minnesota September 2019 - present</vt:lpstr>
      <vt:lpstr>PowerPoint Presentation</vt:lpstr>
      <vt:lpstr>What Happens When you Miss Restorative Sleep – Weight &amp; Metabolism</vt:lpstr>
      <vt:lpstr>What Happens When you Miss Restorative Sleep – Energy &amp; Resilience</vt:lpstr>
      <vt:lpstr>SLEEP  COACHING POINTS</vt:lpstr>
      <vt:lpstr>ENOUGH CALORIES</vt:lpstr>
      <vt:lpstr>CONSISTENCY COACHING POINTS</vt:lpstr>
      <vt:lpstr>VARIETY</vt:lpstr>
      <vt:lpstr>SUPPLEMENTS/SPORTS PRODUCTS</vt:lpstr>
      <vt:lpstr>Reputable Brands Won’t Ruin Your Brand</vt:lpstr>
      <vt:lpstr>BACKED BY SCIENCE –PERFORMANCE</vt:lpstr>
      <vt:lpstr>BACKED BY SCIENCE - HEALTH</vt:lpstr>
      <vt:lpstr>Up n Coming Products</vt:lpstr>
      <vt:lpstr>3rd Party Testing - Why So Important?</vt:lpstr>
      <vt:lpstr>It Happens</vt:lpstr>
      <vt:lpstr>3rd Party Testing - Which One Is the Best?</vt:lpstr>
      <vt:lpstr>COACHING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Fundamentals</dc:title>
  <dc:creator>Thomas Jensen</dc:creator>
  <cp:lastModifiedBy>Claire Goldsmith</cp:lastModifiedBy>
  <cp:revision>35</cp:revision>
  <dcterms:created xsi:type="dcterms:W3CDTF">2023-10-09T18:20:51Z</dcterms:created>
  <dcterms:modified xsi:type="dcterms:W3CDTF">2023-10-25T17:22:38Z</dcterms:modified>
</cp:coreProperties>
</file>