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4" roundtripDataSignature="AMtx7miRItIBQ1QHXpW3O8ncm3DMMDRR5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1500" y="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customschemas.google.com/relationships/presentationmetadata" Target="metadata"/><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9" name="Google Shape;139;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bfa480fbb0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5" name="Google Shape;145;gbfa480fbb0_0_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1" name="Google Shape;151;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7" name="Google Shape;157;p1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3" name="Google Shape;163;p1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9" name="Google Shape;169;p1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75" name="Google Shape;175;p1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1e64e6984f9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81" name="Google Shape;181;g1e64e6984f9_0_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87" name="Google Shape;187;p1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1" name="Google Shape;91;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3" name="Google Shape;103;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9" name="Google Shape;109;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5" name="Google Shape;115;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1" name="Google Shape;121;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7" name="Google Shape;127;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3" name="Google Shape;133;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18"/>
          <p:cNvSpPr txBox="1">
            <a:spLocks noGrp="1"/>
          </p:cNvSpPr>
          <p:nvPr>
            <p:ph type="ctrTitle"/>
          </p:nvPr>
        </p:nvSpPr>
        <p:spPr>
          <a:xfrm>
            <a:off x="685800" y="2130425"/>
            <a:ext cx="7772400" cy="14700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Clr>
                <a:schemeClr val="lt1"/>
              </a:buClr>
              <a:buSzPts val="18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3" name="Google Shape;13;p18"/>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rtl="0">
              <a:lnSpc>
                <a:spcPct val="100000"/>
              </a:lnSpc>
              <a:spcBef>
                <a:spcPts val="640"/>
              </a:spcBef>
              <a:spcAft>
                <a:spcPts val="0"/>
              </a:spcAft>
              <a:buClr>
                <a:schemeClr val="lt1"/>
              </a:buClr>
              <a:buSzPts val="3200"/>
              <a:buNone/>
              <a:defRPr>
                <a:solidFill>
                  <a:schemeClr val="lt1"/>
                </a:solidFill>
              </a:defRPr>
            </a:lvl1pPr>
            <a:lvl2pPr lvl="1" algn="ctr" rtl="0">
              <a:lnSpc>
                <a:spcPct val="100000"/>
              </a:lnSpc>
              <a:spcBef>
                <a:spcPts val="560"/>
              </a:spcBef>
              <a:spcAft>
                <a:spcPts val="0"/>
              </a:spcAft>
              <a:buClr>
                <a:schemeClr val="lt1"/>
              </a:buClr>
              <a:buSzPts val="2800"/>
              <a:buNone/>
              <a:defRPr>
                <a:solidFill>
                  <a:schemeClr val="lt1"/>
                </a:solidFill>
              </a:defRPr>
            </a:lvl2pPr>
            <a:lvl3pPr lvl="2" algn="ctr" rtl="0">
              <a:lnSpc>
                <a:spcPct val="100000"/>
              </a:lnSpc>
              <a:spcBef>
                <a:spcPts val="480"/>
              </a:spcBef>
              <a:spcAft>
                <a:spcPts val="0"/>
              </a:spcAft>
              <a:buClr>
                <a:schemeClr val="lt1"/>
              </a:buClr>
              <a:buSzPts val="2400"/>
              <a:buNone/>
              <a:defRPr>
                <a:solidFill>
                  <a:schemeClr val="lt1"/>
                </a:solidFill>
              </a:defRPr>
            </a:lvl3pPr>
            <a:lvl4pPr lvl="3" algn="ctr" rtl="0">
              <a:lnSpc>
                <a:spcPct val="100000"/>
              </a:lnSpc>
              <a:spcBef>
                <a:spcPts val="400"/>
              </a:spcBef>
              <a:spcAft>
                <a:spcPts val="0"/>
              </a:spcAft>
              <a:buClr>
                <a:schemeClr val="lt1"/>
              </a:buClr>
              <a:buSzPts val="2000"/>
              <a:buNone/>
              <a:defRPr>
                <a:solidFill>
                  <a:schemeClr val="lt1"/>
                </a:solidFill>
              </a:defRPr>
            </a:lvl4pPr>
            <a:lvl5pPr lvl="4" algn="ctr" rtl="0">
              <a:lnSpc>
                <a:spcPct val="100000"/>
              </a:lnSpc>
              <a:spcBef>
                <a:spcPts val="400"/>
              </a:spcBef>
              <a:spcAft>
                <a:spcPts val="0"/>
              </a:spcAft>
              <a:buClr>
                <a:schemeClr val="lt1"/>
              </a:buClr>
              <a:buSzPts val="2000"/>
              <a:buNone/>
              <a:defRPr>
                <a:solidFill>
                  <a:schemeClr val="lt1"/>
                </a:solidFill>
              </a:defRPr>
            </a:lvl5pPr>
            <a:lvl6pPr lvl="5" algn="ctr" rtl="0">
              <a:lnSpc>
                <a:spcPct val="100000"/>
              </a:lnSpc>
              <a:spcBef>
                <a:spcPts val="400"/>
              </a:spcBef>
              <a:spcAft>
                <a:spcPts val="0"/>
              </a:spcAft>
              <a:buClr>
                <a:schemeClr val="lt1"/>
              </a:buClr>
              <a:buSzPts val="2000"/>
              <a:buNone/>
              <a:defRPr>
                <a:solidFill>
                  <a:schemeClr val="lt1"/>
                </a:solidFill>
              </a:defRPr>
            </a:lvl6pPr>
            <a:lvl7pPr lvl="6" algn="ctr" rtl="0">
              <a:lnSpc>
                <a:spcPct val="100000"/>
              </a:lnSpc>
              <a:spcBef>
                <a:spcPts val="400"/>
              </a:spcBef>
              <a:spcAft>
                <a:spcPts val="0"/>
              </a:spcAft>
              <a:buClr>
                <a:schemeClr val="lt1"/>
              </a:buClr>
              <a:buSzPts val="2000"/>
              <a:buNone/>
              <a:defRPr>
                <a:solidFill>
                  <a:schemeClr val="lt1"/>
                </a:solidFill>
              </a:defRPr>
            </a:lvl7pPr>
            <a:lvl8pPr lvl="7" algn="ctr" rtl="0">
              <a:lnSpc>
                <a:spcPct val="100000"/>
              </a:lnSpc>
              <a:spcBef>
                <a:spcPts val="400"/>
              </a:spcBef>
              <a:spcAft>
                <a:spcPts val="0"/>
              </a:spcAft>
              <a:buClr>
                <a:schemeClr val="lt1"/>
              </a:buClr>
              <a:buSzPts val="2000"/>
              <a:buNone/>
              <a:defRPr>
                <a:solidFill>
                  <a:schemeClr val="lt1"/>
                </a:solidFill>
              </a:defRPr>
            </a:lvl8pPr>
            <a:lvl9pPr lvl="8" algn="ctr" rtl="0">
              <a:lnSpc>
                <a:spcPct val="100000"/>
              </a:lnSpc>
              <a:spcBef>
                <a:spcPts val="400"/>
              </a:spcBef>
              <a:spcAft>
                <a:spcPts val="0"/>
              </a:spcAft>
              <a:buClr>
                <a:schemeClr val="lt1"/>
              </a:buClr>
              <a:buSzPts val="2000"/>
              <a:buNone/>
              <a:defRPr>
                <a:solidFill>
                  <a:schemeClr val="lt1"/>
                </a:solidFill>
              </a:defRPr>
            </a:lvl9pPr>
          </a:lstStyle>
          <a:p>
            <a:endParaRPr/>
          </a:p>
        </p:txBody>
      </p:sp>
      <p:sp>
        <p:nvSpPr>
          <p:cNvPr id="14" name="Google Shape;14;p18"/>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5" name="Google Shape;15;p18"/>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6" name="Google Shape;16;p18"/>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2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Clr>
                <a:schemeClr val="lt1"/>
              </a:buClr>
              <a:buSzPts val="18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70" name="Google Shape;70;p27"/>
          <p:cNvSpPr txBox="1">
            <a:spLocks noGrp="1"/>
          </p:cNvSpPr>
          <p:nvPr>
            <p:ph type="body" idx="1"/>
          </p:nvPr>
        </p:nvSpPr>
        <p:spPr>
          <a:xfrm rot="5400000">
            <a:off x="2308949" y="-251550"/>
            <a:ext cx="4526100" cy="8229600"/>
          </a:xfrm>
          <a:prstGeom prst="rect">
            <a:avLst/>
          </a:prstGeom>
          <a:noFill/>
          <a:ln>
            <a:noFill/>
          </a:ln>
        </p:spPr>
        <p:txBody>
          <a:bodyPr spcFirstLastPara="1" wrap="square" lIns="91425" tIns="45700" rIns="91425" bIns="45700" anchor="t" anchorCtr="0">
            <a:noAutofit/>
          </a:bodyPr>
          <a:lstStyle>
            <a:lvl1pPr marL="457200" lvl="0" indent="-342900" algn="l" rtl="0">
              <a:lnSpc>
                <a:spcPct val="100000"/>
              </a:lnSpc>
              <a:spcBef>
                <a:spcPts val="360"/>
              </a:spcBef>
              <a:spcAft>
                <a:spcPts val="0"/>
              </a:spcAft>
              <a:buClr>
                <a:schemeClr val="lt1"/>
              </a:buClr>
              <a:buSzPts val="1800"/>
              <a:buChar char="•"/>
              <a:defRPr/>
            </a:lvl1pPr>
            <a:lvl2pPr marL="914400" lvl="1" indent="-342900" algn="l" rtl="0">
              <a:lnSpc>
                <a:spcPct val="100000"/>
              </a:lnSpc>
              <a:spcBef>
                <a:spcPts val="360"/>
              </a:spcBef>
              <a:spcAft>
                <a:spcPts val="0"/>
              </a:spcAft>
              <a:buClr>
                <a:schemeClr val="lt1"/>
              </a:buClr>
              <a:buSzPts val="1800"/>
              <a:buChar char="–"/>
              <a:defRPr/>
            </a:lvl2pPr>
            <a:lvl3pPr marL="1371600" lvl="2" indent="-342900" algn="l" rtl="0">
              <a:lnSpc>
                <a:spcPct val="100000"/>
              </a:lnSpc>
              <a:spcBef>
                <a:spcPts val="360"/>
              </a:spcBef>
              <a:spcAft>
                <a:spcPts val="0"/>
              </a:spcAft>
              <a:buClr>
                <a:schemeClr val="lt1"/>
              </a:buClr>
              <a:buSzPts val="1800"/>
              <a:buChar char="•"/>
              <a:defRPr/>
            </a:lvl3pPr>
            <a:lvl4pPr marL="1828800" lvl="3" indent="-342900" algn="l" rtl="0">
              <a:lnSpc>
                <a:spcPct val="100000"/>
              </a:lnSpc>
              <a:spcBef>
                <a:spcPts val="360"/>
              </a:spcBef>
              <a:spcAft>
                <a:spcPts val="0"/>
              </a:spcAft>
              <a:buClr>
                <a:schemeClr val="lt1"/>
              </a:buClr>
              <a:buSzPts val="1800"/>
              <a:buChar char="–"/>
              <a:defRPr/>
            </a:lvl4pPr>
            <a:lvl5pPr marL="2286000" lvl="4" indent="-342900" algn="l" rtl="0">
              <a:lnSpc>
                <a:spcPct val="100000"/>
              </a:lnSpc>
              <a:spcBef>
                <a:spcPts val="360"/>
              </a:spcBef>
              <a:spcAft>
                <a:spcPts val="0"/>
              </a:spcAft>
              <a:buClr>
                <a:schemeClr val="lt1"/>
              </a:buClr>
              <a:buSzPts val="1800"/>
              <a:buChar char="»"/>
              <a:defRPr/>
            </a:lvl5pPr>
            <a:lvl6pPr marL="2743200" lvl="5" indent="-342900" algn="l" rtl="0">
              <a:lnSpc>
                <a:spcPct val="100000"/>
              </a:lnSpc>
              <a:spcBef>
                <a:spcPts val="360"/>
              </a:spcBef>
              <a:spcAft>
                <a:spcPts val="0"/>
              </a:spcAft>
              <a:buClr>
                <a:schemeClr val="lt1"/>
              </a:buClr>
              <a:buSzPts val="1800"/>
              <a:buChar char="•"/>
              <a:defRPr/>
            </a:lvl6pPr>
            <a:lvl7pPr marL="3200400" lvl="6" indent="-342900" algn="l" rtl="0">
              <a:lnSpc>
                <a:spcPct val="100000"/>
              </a:lnSpc>
              <a:spcBef>
                <a:spcPts val="360"/>
              </a:spcBef>
              <a:spcAft>
                <a:spcPts val="0"/>
              </a:spcAft>
              <a:buClr>
                <a:schemeClr val="lt1"/>
              </a:buClr>
              <a:buSzPts val="1800"/>
              <a:buChar char="•"/>
              <a:defRPr/>
            </a:lvl7pPr>
            <a:lvl8pPr marL="3657600" lvl="7" indent="-342900" algn="l" rtl="0">
              <a:lnSpc>
                <a:spcPct val="100000"/>
              </a:lnSpc>
              <a:spcBef>
                <a:spcPts val="360"/>
              </a:spcBef>
              <a:spcAft>
                <a:spcPts val="0"/>
              </a:spcAft>
              <a:buClr>
                <a:schemeClr val="lt1"/>
              </a:buClr>
              <a:buSzPts val="1800"/>
              <a:buChar char="•"/>
              <a:defRPr/>
            </a:lvl8pPr>
            <a:lvl9pPr marL="4114800" lvl="8" indent="-342900" algn="l" rtl="0">
              <a:lnSpc>
                <a:spcPct val="100000"/>
              </a:lnSpc>
              <a:spcBef>
                <a:spcPts val="360"/>
              </a:spcBef>
              <a:spcAft>
                <a:spcPts val="0"/>
              </a:spcAft>
              <a:buClr>
                <a:schemeClr val="lt1"/>
              </a:buClr>
              <a:buSzPts val="1800"/>
              <a:buChar char="•"/>
              <a:defRPr/>
            </a:lvl9pPr>
          </a:lstStyle>
          <a:p>
            <a:endParaRPr/>
          </a:p>
        </p:txBody>
      </p:sp>
      <p:sp>
        <p:nvSpPr>
          <p:cNvPr id="71" name="Google Shape;71;p27"/>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72" name="Google Shape;72;p27"/>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73" name="Google Shape;73;p27"/>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8"/>
          <p:cNvSpPr txBox="1">
            <a:spLocks noGrp="1"/>
          </p:cNvSpPr>
          <p:nvPr>
            <p:ph type="title"/>
          </p:nvPr>
        </p:nvSpPr>
        <p:spPr>
          <a:xfrm rot="5400000">
            <a:off x="4732349" y="2171688"/>
            <a:ext cx="5851500" cy="20574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Clr>
                <a:schemeClr val="lt1"/>
              </a:buClr>
              <a:buSzPts val="18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76" name="Google Shape;76;p28"/>
          <p:cNvSpPr txBox="1">
            <a:spLocks noGrp="1"/>
          </p:cNvSpPr>
          <p:nvPr>
            <p:ph type="body" idx="1"/>
          </p:nvPr>
        </p:nvSpPr>
        <p:spPr>
          <a:xfrm rot="5400000">
            <a:off x="541350" y="190488"/>
            <a:ext cx="5851500" cy="6019800"/>
          </a:xfrm>
          <a:prstGeom prst="rect">
            <a:avLst/>
          </a:prstGeom>
          <a:noFill/>
          <a:ln>
            <a:noFill/>
          </a:ln>
        </p:spPr>
        <p:txBody>
          <a:bodyPr spcFirstLastPara="1" wrap="square" lIns="91425" tIns="45700" rIns="91425" bIns="45700" anchor="t" anchorCtr="0">
            <a:noAutofit/>
          </a:bodyPr>
          <a:lstStyle>
            <a:lvl1pPr marL="457200" lvl="0" indent="-342900" algn="l" rtl="0">
              <a:lnSpc>
                <a:spcPct val="100000"/>
              </a:lnSpc>
              <a:spcBef>
                <a:spcPts val="360"/>
              </a:spcBef>
              <a:spcAft>
                <a:spcPts val="0"/>
              </a:spcAft>
              <a:buClr>
                <a:schemeClr val="lt1"/>
              </a:buClr>
              <a:buSzPts val="1800"/>
              <a:buChar char="•"/>
              <a:defRPr/>
            </a:lvl1pPr>
            <a:lvl2pPr marL="914400" lvl="1" indent="-342900" algn="l" rtl="0">
              <a:lnSpc>
                <a:spcPct val="100000"/>
              </a:lnSpc>
              <a:spcBef>
                <a:spcPts val="360"/>
              </a:spcBef>
              <a:spcAft>
                <a:spcPts val="0"/>
              </a:spcAft>
              <a:buClr>
                <a:schemeClr val="lt1"/>
              </a:buClr>
              <a:buSzPts val="1800"/>
              <a:buChar char="–"/>
              <a:defRPr/>
            </a:lvl2pPr>
            <a:lvl3pPr marL="1371600" lvl="2" indent="-342900" algn="l" rtl="0">
              <a:lnSpc>
                <a:spcPct val="100000"/>
              </a:lnSpc>
              <a:spcBef>
                <a:spcPts val="360"/>
              </a:spcBef>
              <a:spcAft>
                <a:spcPts val="0"/>
              </a:spcAft>
              <a:buClr>
                <a:schemeClr val="lt1"/>
              </a:buClr>
              <a:buSzPts val="1800"/>
              <a:buChar char="•"/>
              <a:defRPr/>
            </a:lvl3pPr>
            <a:lvl4pPr marL="1828800" lvl="3" indent="-342900" algn="l" rtl="0">
              <a:lnSpc>
                <a:spcPct val="100000"/>
              </a:lnSpc>
              <a:spcBef>
                <a:spcPts val="360"/>
              </a:spcBef>
              <a:spcAft>
                <a:spcPts val="0"/>
              </a:spcAft>
              <a:buClr>
                <a:schemeClr val="lt1"/>
              </a:buClr>
              <a:buSzPts val="1800"/>
              <a:buChar char="–"/>
              <a:defRPr/>
            </a:lvl4pPr>
            <a:lvl5pPr marL="2286000" lvl="4" indent="-342900" algn="l" rtl="0">
              <a:lnSpc>
                <a:spcPct val="100000"/>
              </a:lnSpc>
              <a:spcBef>
                <a:spcPts val="360"/>
              </a:spcBef>
              <a:spcAft>
                <a:spcPts val="0"/>
              </a:spcAft>
              <a:buClr>
                <a:schemeClr val="lt1"/>
              </a:buClr>
              <a:buSzPts val="1800"/>
              <a:buChar char="»"/>
              <a:defRPr/>
            </a:lvl5pPr>
            <a:lvl6pPr marL="2743200" lvl="5" indent="-342900" algn="l" rtl="0">
              <a:lnSpc>
                <a:spcPct val="100000"/>
              </a:lnSpc>
              <a:spcBef>
                <a:spcPts val="360"/>
              </a:spcBef>
              <a:spcAft>
                <a:spcPts val="0"/>
              </a:spcAft>
              <a:buClr>
                <a:schemeClr val="lt1"/>
              </a:buClr>
              <a:buSzPts val="1800"/>
              <a:buChar char="•"/>
              <a:defRPr/>
            </a:lvl6pPr>
            <a:lvl7pPr marL="3200400" lvl="6" indent="-342900" algn="l" rtl="0">
              <a:lnSpc>
                <a:spcPct val="100000"/>
              </a:lnSpc>
              <a:spcBef>
                <a:spcPts val="360"/>
              </a:spcBef>
              <a:spcAft>
                <a:spcPts val="0"/>
              </a:spcAft>
              <a:buClr>
                <a:schemeClr val="lt1"/>
              </a:buClr>
              <a:buSzPts val="1800"/>
              <a:buChar char="•"/>
              <a:defRPr/>
            </a:lvl7pPr>
            <a:lvl8pPr marL="3657600" lvl="7" indent="-342900" algn="l" rtl="0">
              <a:lnSpc>
                <a:spcPct val="100000"/>
              </a:lnSpc>
              <a:spcBef>
                <a:spcPts val="360"/>
              </a:spcBef>
              <a:spcAft>
                <a:spcPts val="0"/>
              </a:spcAft>
              <a:buClr>
                <a:schemeClr val="lt1"/>
              </a:buClr>
              <a:buSzPts val="1800"/>
              <a:buChar char="•"/>
              <a:defRPr/>
            </a:lvl8pPr>
            <a:lvl9pPr marL="4114800" lvl="8" indent="-342900" algn="l" rtl="0">
              <a:lnSpc>
                <a:spcPct val="100000"/>
              </a:lnSpc>
              <a:spcBef>
                <a:spcPts val="360"/>
              </a:spcBef>
              <a:spcAft>
                <a:spcPts val="0"/>
              </a:spcAft>
              <a:buClr>
                <a:schemeClr val="lt1"/>
              </a:buClr>
              <a:buSzPts val="1800"/>
              <a:buChar char="•"/>
              <a:defRPr/>
            </a:lvl9pPr>
          </a:lstStyle>
          <a:p>
            <a:endParaRPr/>
          </a:p>
        </p:txBody>
      </p:sp>
      <p:sp>
        <p:nvSpPr>
          <p:cNvPr id="77" name="Google Shape;77;p28"/>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78" name="Google Shape;78;p28"/>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79" name="Google Shape;79;p28"/>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Clr>
                <a:schemeClr val="lt1"/>
              </a:buClr>
              <a:buSzPts val="18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9" name="Google Shape;19;p19"/>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lvl1pPr marL="457200" lvl="0" indent="-342900" algn="l" rtl="0">
              <a:lnSpc>
                <a:spcPct val="100000"/>
              </a:lnSpc>
              <a:spcBef>
                <a:spcPts val="360"/>
              </a:spcBef>
              <a:spcAft>
                <a:spcPts val="0"/>
              </a:spcAft>
              <a:buClr>
                <a:schemeClr val="lt1"/>
              </a:buClr>
              <a:buSzPts val="1800"/>
              <a:buChar char="•"/>
              <a:defRPr/>
            </a:lvl1pPr>
            <a:lvl2pPr marL="914400" lvl="1" indent="-342900" algn="l" rtl="0">
              <a:lnSpc>
                <a:spcPct val="100000"/>
              </a:lnSpc>
              <a:spcBef>
                <a:spcPts val="360"/>
              </a:spcBef>
              <a:spcAft>
                <a:spcPts val="0"/>
              </a:spcAft>
              <a:buClr>
                <a:schemeClr val="lt1"/>
              </a:buClr>
              <a:buSzPts val="1800"/>
              <a:buChar char="–"/>
              <a:defRPr/>
            </a:lvl2pPr>
            <a:lvl3pPr marL="1371600" lvl="2" indent="-342900" algn="l" rtl="0">
              <a:lnSpc>
                <a:spcPct val="100000"/>
              </a:lnSpc>
              <a:spcBef>
                <a:spcPts val="360"/>
              </a:spcBef>
              <a:spcAft>
                <a:spcPts val="0"/>
              </a:spcAft>
              <a:buClr>
                <a:schemeClr val="lt1"/>
              </a:buClr>
              <a:buSzPts val="1800"/>
              <a:buChar char="•"/>
              <a:defRPr/>
            </a:lvl3pPr>
            <a:lvl4pPr marL="1828800" lvl="3" indent="-342900" algn="l" rtl="0">
              <a:lnSpc>
                <a:spcPct val="100000"/>
              </a:lnSpc>
              <a:spcBef>
                <a:spcPts val="360"/>
              </a:spcBef>
              <a:spcAft>
                <a:spcPts val="0"/>
              </a:spcAft>
              <a:buClr>
                <a:schemeClr val="lt1"/>
              </a:buClr>
              <a:buSzPts val="1800"/>
              <a:buChar char="–"/>
              <a:defRPr/>
            </a:lvl4pPr>
            <a:lvl5pPr marL="2286000" lvl="4" indent="-342900" algn="l" rtl="0">
              <a:lnSpc>
                <a:spcPct val="100000"/>
              </a:lnSpc>
              <a:spcBef>
                <a:spcPts val="360"/>
              </a:spcBef>
              <a:spcAft>
                <a:spcPts val="0"/>
              </a:spcAft>
              <a:buClr>
                <a:schemeClr val="lt1"/>
              </a:buClr>
              <a:buSzPts val="1800"/>
              <a:buChar char="»"/>
              <a:defRPr/>
            </a:lvl5pPr>
            <a:lvl6pPr marL="2743200" lvl="5" indent="-342900" algn="l" rtl="0">
              <a:lnSpc>
                <a:spcPct val="100000"/>
              </a:lnSpc>
              <a:spcBef>
                <a:spcPts val="360"/>
              </a:spcBef>
              <a:spcAft>
                <a:spcPts val="0"/>
              </a:spcAft>
              <a:buClr>
                <a:schemeClr val="lt1"/>
              </a:buClr>
              <a:buSzPts val="1800"/>
              <a:buChar char="•"/>
              <a:defRPr/>
            </a:lvl6pPr>
            <a:lvl7pPr marL="3200400" lvl="6" indent="-342900" algn="l" rtl="0">
              <a:lnSpc>
                <a:spcPct val="100000"/>
              </a:lnSpc>
              <a:spcBef>
                <a:spcPts val="360"/>
              </a:spcBef>
              <a:spcAft>
                <a:spcPts val="0"/>
              </a:spcAft>
              <a:buClr>
                <a:schemeClr val="lt1"/>
              </a:buClr>
              <a:buSzPts val="1800"/>
              <a:buChar char="•"/>
              <a:defRPr/>
            </a:lvl7pPr>
            <a:lvl8pPr marL="3657600" lvl="7" indent="-342900" algn="l" rtl="0">
              <a:lnSpc>
                <a:spcPct val="100000"/>
              </a:lnSpc>
              <a:spcBef>
                <a:spcPts val="360"/>
              </a:spcBef>
              <a:spcAft>
                <a:spcPts val="0"/>
              </a:spcAft>
              <a:buClr>
                <a:schemeClr val="lt1"/>
              </a:buClr>
              <a:buSzPts val="1800"/>
              <a:buChar char="•"/>
              <a:defRPr/>
            </a:lvl8pPr>
            <a:lvl9pPr marL="4114800" lvl="8" indent="-342900" algn="l" rtl="0">
              <a:lnSpc>
                <a:spcPct val="100000"/>
              </a:lnSpc>
              <a:spcBef>
                <a:spcPts val="360"/>
              </a:spcBef>
              <a:spcAft>
                <a:spcPts val="0"/>
              </a:spcAft>
              <a:buClr>
                <a:schemeClr val="lt1"/>
              </a:buClr>
              <a:buSzPts val="1800"/>
              <a:buChar char="•"/>
              <a:defRPr/>
            </a:lvl9pPr>
          </a:lstStyle>
          <a:p>
            <a:endParaRPr/>
          </a:p>
        </p:txBody>
      </p:sp>
      <p:sp>
        <p:nvSpPr>
          <p:cNvPr id="20" name="Google Shape;20;p19"/>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1" name="Google Shape;21;p19"/>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2" name="Google Shape;22;p19"/>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20"/>
          <p:cNvSpPr txBox="1">
            <a:spLocks noGrp="1"/>
          </p:cNvSpPr>
          <p:nvPr>
            <p:ph type="title"/>
          </p:nvPr>
        </p:nvSpPr>
        <p:spPr>
          <a:xfrm>
            <a:off x="722313" y="4406900"/>
            <a:ext cx="7772400" cy="1362000"/>
          </a:xfrm>
          <a:prstGeom prst="rect">
            <a:avLst/>
          </a:prstGeom>
          <a:noFill/>
          <a:ln>
            <a:noFill/>
          </a:ln>
        </p:spPr>
        <p:txBody>
          <a:bodyPr spcFirstLastPara="1" wrap="square" lIns="91425" tIns="45700" rIns="91425" bIns="45700" anchor="t" anchorCtr="0">
            <a:noAutofit/>
          </a:bodyPr>
          <a:lstStyle>
            <a:lvl1pPr lvl="0" algn="l" rtl="0">
              <a:lnSpc>
                <a:spcPct val="100000"/>
              </a:lnSpc>
              <a:spcBef>
                <a:spcPts val="0"/>
              </a:spcBef>
              <a:spcAft>
                <a:spcPts val="0"/>
              </a:spcAft>
              <a:buClr>
                <a:schemeClr val="lt1"/>
              </a:buClr>
              <a:buSzPts val="4000"/>
              <a:buFont typeface="Calibri"/>
              <a:buNone/>
              <a:defRPr sz="4000" b="1" cap="none"/>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5" name="Google Shape;25;p20"/>
          <p:cNvSpPr txBox="1">
            <a:spLocks noGrp="1"/>
          </p:cNvSpPr>
          <p:nvPr>
            <p:ph type="body" idx="1"/>
          </p:nvPr>
        </p:nvSpPr>
        <p:spPr>
          <a:xfrm>
            <a:off x="722313" y="2906713"/>
            <a:ext cx="7772400" cy="1500300"/>
          </a:xfrm>
          <a:prstGeom prst="rect">
            <a:avLst/>
          </a:prstGeom>
          <a:noFill/>
          <a:ln>
            <a:noFill/>
          </a:ln>
        </p:spPr>
        <p:txBody>
          <a:bodyPr spcFirstLastPara="1" wrap="square" lIns="91425" tIns="45700" rIns="91425" bIns="45700" anchor="b" anchorCtr="0">
            <a:noAutofit/>
          </a:bodyPr>
          <a:lstStyle>
            <a:lvl1pPr marL="457200" lvl="0" indent="-228600" algn="l" rtl="0">
              <a:lnSpc>
                <a:spcPct val="100000"/>
              </a:lnSpc>
              <a:spcBef>
                <a:spcPts val="400"/>
              </a:spcBef>
              <a:spcAft>
                <a:spcPts val="0"/>
              </a:spcAft>
              <a:buClr>
                <a:schemeClr val="lt1"/>
              </a:buClr>
              <a:buSzPts val="2000"/>
              <a:buNone/>
              <a:defRPr sz="2000">
                <a:solidFill>
                  <a:schemeClr val="lt1"/>
                </a:solidFill>
              </a:defRPr>
            </a:lvl1pPr>
            <a:lvl2pPr marL="914400" lvl="1" indent="-228600" algn="l" rtl="0">
              <a:lnSpc>
                <a:spcPct val="100000"/>
              </a:lnSpc>
              <a:spcBef>
                <a:spcPts val="360"/>
              </a:spcBef>
              <a:spcAft>
                <a:spcPts val="0"/>
              </a:spcAft>
              <a:buClr>
                <a:schemeClr val="lt1"/>
              </a:buClr>
              <a:buSzPts val="1800"/>
              <a:buNone/>
              <a:defRPr sz="1800">
                <a:solidFill>
                  <a:schemeClr val="lt1"/>
                </a:solidFill>
              </a:defRPr>
            </a:lvl2pPr>
            <a:lvl3pPr marL="1371600" lvl="2" indent="-228600" algn="l" rtl="0">
              <a:lnSpc>
                <a:spcPct val="100000"/>
              </a:lnSpc>
              <a:spcBef>
                <a:spcPts val="320"/>
              </a:spcBef>
              <a:spcAft>
                <a:spcPts val="0"/>
              </a:spcAft>
              <a:buClr>
                <a:schemeClr val="lt1"/>
              </a:buClr>
              <a:buSzPts val="1600"/>
              <a:buNone/>
              <a:defRPr sz="1600">
                <a:solidFill>
                  <a:schemeClr val="lt1"/>
                </a:solidFill>
              </a:defRPr>
            </a:lvl3pPr>
            <a:lvl4pPr marL="1828800" lvl="3" indent="-228600" algn="l" rtl="0">
              <a:lnSpc>
                <a:spcPct val="100000"/>
              </a:lnSpc>
              <a:spcBef>
                <a:spcPts val="280"/>
              </a:spcBef>
              <a:spcAft>
                <a:spcPts val="0"/>
              </a:spcAft>
              <a:buClr>
                <a:schemeClr val="lt1"/>
              </a:buClr>
              <a:buSzPts val="1400"/>
              <a:buNone/>
              <a:defRPr sz="1400">
                <a:solidFill>
                  <a:schemeClr val="lt1"/>
                </a:solidFill>
              </a:defRPr>
            </a:lvl4pPr>
            <a:lvl5pPr marL="2286000" lvl="4" indent="-228600" algn="l" rtl="0">
              <a:lnSpc>
                <a:spcPct val="100000"/>
              </a:lnSpc>
              <a:spcBef>
                <a:spcPts val="280"/>
              </a:spcBef>
              <a:spcAft>
                <a:spcPts val="0"/>
              </a:spcAft>
              <a:buClr>
                <a:schemeClr val="lt1"/>
              </a:buClr>
              <a:buSzPts val="1400"/>
              <a:buNone/>
              <a:defRPr sz="1400">
                <a:solidFill>
                  <a:schemeClr val="lt1"/>
                </a:solidFill>
              </a:defRPr>
            </a:lvl5pPr>
            <a:lvl6pPr marL="2743200" lvl="5" indent="-228600" algn="l" rtl="0">
              <a:lnSpc>
                <a:spcPct val="100000"/>
              </a:lnSpc>
              <a:spcBef>
                <a:spcPts val="280"/>
              </a:spcBef>
              <a:spcAft>
                <a:spcPts val="0"/>
              </a:spcAft>
              <a:buClr>
                <a:schemeClr val="lt1"/>
              </a:buClr>
              <a:buSzPts val="1400"/>
              <a:buNone/>
              <a:defRPr sz="1400">
                <a:solidFill>
                  <a:schemeClr val="lt1"/>
                </a:solidFill>
              </a:defRPr>
            </a:lvl6pPr>
            <a:lvl7pPr marL="3200400" lvl="6" indent="-228600" algn="l" rtl="0">
              <a:lnSpc>
                <a:spcPct val="100000"/>
              </a:lnSpc>
              <a:spcBef>
                <a:spcPts val="280"/>
              </a:spcBef>
              <a:spcAft>
                <a:spcPts val="0"/>
              </a:spcAft>
              <a:buClr>
                <a:schemeClr val="lt1"/>
              </a:buClr>
              <a:buSzPts val="1400"/>
              <a:buNone/>
              <a:defRPr sz="1400">
                <a:solidFill>
                  <a:schemeClr val="lt1"/>
                </a:solidFill>
              </a:defRPr>
            </a:lvl7pPr>
            <a:lvl8pPr marL="3657600" lvl="7" indent="-228600" algn="l" rtl="0">
              <a:lnSpc>
                <a:spcPct val="100000"/>
              </a:lnSpc>
              <a:spcBef>
                <a:spcPts val="280"/>
              </a:spcBef>
              <a:spcAft>
                <a:spcPts val="0"/>
              </a:spcAft>
              <a:buClr>
                <a:schemeClr val="lt1"/>
              </a:buClr>
              <a:buSzPts val="1400"/>
              <a:buNone/>
              <a:defRPr sz="1400">
                <a:solidFill>
                  <a:schemeClr val="lt1"/>
                </a:solidFill>
              </a:defRPr>
            </a:lvl8pPr>
            <a:lvl9pPr marL="4114800" lvl="8" indent="-228600" algn="l" rtl="0">
              <a:lnSpc>
                <a:spcPct val="100000"/>
              </a:lnSpc>
              <a:spcBef>
                <a:spcPts val="280"/>
              </a:spcBef>
              <a:spcAft>
                <a:spcPts val="0"/>
              </a:spcAft>
              <a:buClr>
                <a:schemeClr val="lt1"/>
              </a:buClr>
              <a:buSzPts val="1400"/>
              <a:buNone/>
              <a:defRPr sz="1400">
                <a:solidFill>
                  <a:schemeClr val="lt1"/>
                </a:solidFill>
              </a:defRPr>
            </a:lvl9pPr>
          </a:lstStyle>
          <a:p>
            <a:endParaRPr/>
          </a:p>
        </p:txBody>
      </p:sp>
      <p:sp>
        <p:nvSpPr>
          <p:cNvPr id="26" name="Google Shape;26;p20"/>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7" name="Google Shape;27;p20"/>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8" name="Google Shape;28;p20"/>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2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Clr>
                <a:schemeClr val="lt1"/>
              </a:buClr>
              <a:buSzPts val="18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31" name="Google Shape;31;p21"/>
          <p:cNvSpPr txBox="1">
            <a:spLocks noGrp="1"/>
          </p:cNvSpPr>
          <p:nvPr>
            <p:ph type="body" idx="1"/>
          </p:nvPr>
        </p:nvSpPr>
        <p:spPr>
          <a:xfrm>
            <a:off x="457200" y="1600200"/>
            <a:ext cx="4038600" cy="4526100"/>
          </a:xfrm>
          <a:prstGeom prst="rect">
            <a:avLst/>
          </a:prstGeom>
          <a:noFill/>
          <a:ln>
            <a:noFill/>
          </a:ln>
        </p:spPr>
        <p:txBody>
          <a:bodyPr spcFirstLastPara="1" wrap="square" lIns="91425" tIns="45700" rIns="91425" bIns="45700" anchor="t" anchorCtr="0">
            <a:noAutofit/>
          </a:bodyPr>
          <a:lstStyle>
            <a:lvl1pPr marL="457200" lvl="0" indent="-406400" algn="l" rtl="0">
              <a:lnSpc>
                <a:spcPct val="100000"/>
              </a:lnSpc>
              <a:spcBef>
                <a:spcPts val="560"/>
              </a:spcBef>
              <a:spcAft>
                <a:spcPts val="0"/>
              </a:spcAft>
              <a:buClr>
                <a:schemeClr val="lt1"/>
              </a:buClr>
              <a:buSzPts val="2800"/>
              <a:buChar char="•"/>
              <a:defRPr sz="2800"/>
            </a:lvl1pPr>
            <a:lvl2pPr marL="914400" lvl="1" indent="-381000" algn="l" rtl="0">
              <a:lnSpc>
                <a:spcPct val="100000"/>
              </a:lnSpc>
              <a:spcBef>
                <a:spcPts val="480"/>
              </a:spcBef>
              <a:spcAft>
                <a:spcPts val="0"/>
              </a:spcAft>
              <a:buClr>
                <a:schemeClr val="lt1"/>
              </a:buClr>
              <a:buSzPts val="2400"/>
              <a:buChar char="–"/>
              <a:defRPr sz="2400"/>
            </a:lvl2pPr>
            <a:lvl3pPr marL="1371600" lvl="2" indent="-355600" algn="l" rtl="0">
              <a:lnSpc>
                <a:spcPct val="100000"/>
              </a:lnSpc>
              <a:spcBef>
                <a:spcPts val="400"/>
              </a:spcBef>
              <a:spcAft>
                <a:spcPts val="0"/>
              </a:spcAft>
              <a:buClr>
                <a:schemeClr val="lt1"/>
              </a:buClr>
              <a:buSzPts val="2000"/>
              <a:buChar char="•"/>
              <a:defRPr sz="2000"/>
            </a:lvl3pPr>
            <a:lvl4pPr marL="1828800" lvl="3" indent="-342900" algn="l" rtl="0">
              <a:lnSpc>
                <a:spcPct val="100000"/>
              </a:lnSpc>
              <a:spcBef>
                <a:spcPts val="360"/>
              </a:spcBef>
              <a:spcAft>
                <a:spcPts val="0"/>
              </a:spcAft>
              <a:buClr>
                <a:schemeClr val="lt1"/>
              </a:buClr>
              <a:buSzPts val="1800"/>
              <a:buChar char="–"/>
              <a:defRPr sz="1800"/>
            </a:lvl4pPr>
            <a:lvl5pPr marL="2286000" lvl="4" indent="-342900" algn="l" rtl="0">
              <a:lnSpc>
                <a:spcPct val="100000"/>
              </a:lnSpc>
              <a:spcBef>
                <a:spcPts val="360"/>
              </a:spcBef>
              <a:spcAft>
                <a:spcPts val="0"/>
              </a:spcAft>
              <a:buClr>
                <a:schemeClr val="lt1"/>
              </a:buClr>
              <a:buSzPts val="1800"/>
              <a:buChar char="»"/>
              <a:defRPr sz="1800"/>
            </a:lvl5pPr>
            <a:lvl6pPr marL="2743200" lvl="5" indent="-342900" algn="l" rtl="0">
              <a:lnSpc>
                <a:spcPct val="100000"/>
              </a:lnSpc>
              <a:spcBef>
                <a:spcPts val="360"/>
              </a:spcBef>
              <a:spcAft>
                <a:spcPts val="0"/>
              </a:spcAft>
              <a:buClr>
                <a:schemeClr val="lt1"/>
              </a:buClr>
              <a:buSzPts val="1800"/>
              <a:buChar char="•"/>
              <a:defRPr sz="1800"/>
            </a:lvl6pPr>
            <a:lvl7pPr marL="3200400" lvl="6" indent="-342900" algn="l" rtl="0">
              <a:lnSpc>
                <a:spcPct val="100000"/>
              </a:lnSpc>
              <a:spcBef>
                <a:spcPts val="360"/>
              </a:spcBef>
              <a:spcAft>
                <a:spcPts val="0"/>
              </a:spcAft>
              <a:buClr>
                <a:schemeClr val="lt1"/>
              </a:buClr>
              <a:buSzPts val="1800"/>
              <a:buChar char="•"/>
              <a:defRPr sz="1800"/>
            </a:lvl7pPr>
            <a:lvl8pPr marL="3657600" lvl="7" indent="-342900" algn="l" rtl="0">
              <a:lnSpc>
                <a:spcPct val="100000"/>
              </a:lnSpc>
              <a:spcBef>
                <a:spcPts val="360"/>
              </a:spcBef>
              <a:spcAft>
                <a:spcPts val="0"/>
              </a:spcAft>
              <a:buClr>
                <a:schemeClr val="lt1"/>
              </a:buClr>
              <a:buSzPts val="1800"/>
              <a:buChar char="•"/>
              <a:defRPr sz="1800"/>
            </a:lvl8pPr>
            <a:lvl9pPr marL="4114800" lvl="8" indent="-342900" algn="l" rtl="0">
              <a:lnSpc>
                <a:spcPct val="100000"/>
              </a:lnSpc>
              <a:spcBef>
                <a:spcPts val="360"/>
              </a:spcBef>
              <a:spcAft>
                <a:spcPts val="0"/>
              </a:spcAft>
              <a:buClr>
                <a:schemeClr val="lt1"/>
              </a:buClr>
              <a:buSzPts val="1800"/>
              <a:buChar char="•"/>
              <a:defRPr sz="1800"/>
            </a:lvl9pPr>
          </a:lstStyle>
          <a:p>
            <a:endParaRPr/>
          </a:p>
        </p:txBody>
      </p:sp>
      <p:sp>
        <p:nvSpPr>
          <p:cNvPr id="32" name="Google Shape;32;p21"/>
          <p:cNvSpPr txBox="1">
            <a:spLocks noGrp="1"/>
          </p:cNvSpPr>
          <p:nvPr>
            <p:ph type="body" idx="2"/>
          </p:nvPr>
        </p:nvSpPr>
        <p:spPr>
          <a:xfrm>
            <a:off x="4648200" y="1600200"/>
            <a:ext cx="4038600" cy="4526100"/>
          </a:xfrm>
          <a:prstGeom prst="rect">
            <a:avLst/>
          </a:prstGeom>
          <a:noFill/>
          <a:ln>
            <a:noFill/>
          </a:ln>
        </p:spPr>
        <p:txBody>
          <a:bodyPr spcFirstLastPara="1" wrap="square" lIns="91425" tIns="45700" rIns="91425" bIns="45700" anchor="t" anchorCtr="0">
            <a:noAutofit/>
          </a:bodyPr>
          <a:lstStyle>
            <a:lvl1pPr marL="457200" lvl="0" indent="-406400" algn="l" rtl="0">
              <a:lnSpc>
                <a:spcPct val="100000"/>
              </a:lnSpc>
              <a:spcBef>
                <a:spcPts val="560"/>
              </a:spcBef>
              <a:spcAft>
                <a:spcPts val="0"/>
              </a:spcAft>
              <a:buClr>
                <a:schemeClr val="lt1"/>
              </a:buClr>
              <a:buSzPts val="2800"/>
              <a:buChar char="•"/>
              <a:defRPr sz="2800"/>
            </a:lvl1pPr>
            <a:lvl2pPr marL="914400" lvl="1" indent="-381000" algn="l" rtl="0">
              <a:lnSpc>
                <a:spcPct val="100000"/>
              </a:lnSpc>
              <a:spcBef>
                <a:spcPts val="480"/>
              </a:spcBef>
              <a:spcAft>
                <a:spcPts val="0"/>
              </a:spcAft>
              <a:buClr>
                <a:schemeClr val="lt1"/>
              </a:buClr>
              <a:buSzPts val="2400"/>
              <a:buChar char="–"/>
              <a:defRPr sz="2400"/>
            </a:lvl2pPr>
            <a:lvl3pPr marL="1371600" lvl="2" indent="-355600" algn="l" rtl="0">
              <a:lnSpc>
                <a:spcPct val="100000"/>
              </a:lnSpc>
              <a:spcBef>
                <a:spcPts val="400"/>
              </a:spcBef>
              <a:spcAft>
                <a:spcPts val="0"/>
              </a:spcAft>
              <a:buClr>
                <a:schemeClr val="lt1"/>
              </a:buClr>
              <a:buSzPts val="2000"/>
              <a:buChar char="•"/>
              <a:defRPr sz="2000"/>
            </a:lvl3pPr>
            <a:lvl4pPr marL="1828800" lvl="3" indent="-342900" algn="l" rtl="0">
              <a:lnSpc>
                <a:spcPct val="100000"/>
              </a:lnSpc>
              <a:spcBef>
                <a:spcPts val="360"/>
              </a:spcBef>
              <a:spcAft>
                <a:spcPts val="0"/>
              </a:spcAft>
              <a:buClr>
                <a:schemeClr val="lt1"/>
              </a:buClr>
              <a:buSzPts val="1800"/>
              <a:buChar char="–"/>
              <a:defRPr sz="1800"/>
            </a:lvl4pPr>
            <a:lvl5pPr marL="2286000" lvl="4" indent="-342900" algn="l" rtl="0">
              <a:lnSpc>
                <a:spcPct val="100000"/>
              </a:lnSpc>
              <a:spcBef>
                <a:spcPts val="360"/>
              </a:spcBef>
              <a:spcAft>
                <a:spcPts val="0"/>
              </a:spcAft>
              <a:buClr>
                <a:schemeClr val="lt1"/>
              </a:buClr>
              <a:buSzPts val="1800"/>
              <a:buChar char="»"/>
              <a:defRPr sz="1800"/>
            </a:lvl5pPr>
            <a:lvl6pPr marL="2743200" lvl="5" indent="-342900" algn="l" rtl="0">
              <a:lnSpc>
                <a:spcPct val="100000"/>
              </a:lnSpc>
              <a:spcBef>
                <a:spcPts val="360"/>
              </a:spcBef>
              <a:spcAft>
                <a:spcPts val="0"/>
              </a:spcAft>
              <a:buClr>
                <a:schemeClr val="lt1"/>
              </a:buClr>
              <a:buSzPts val="1800"/>
              <a:buChar char="•"/>
              <a:defRPr sz="1800"/>
            </a:lvl6pPr>
            <a:lvl7pPr marL="3200400" lvl="6" indent="-342900" algn="l" rtl="0">
              <a:lnSpc>
                <a:spcPct val="100000"/>
              </a:lnSpc>
              <a:spcBef>
                <a:spcPts val="360"/>
              </a:spcBef>
              <a:spcAft>
                <a:spcPts val="0"/>
              </a:spcAft>
              <a:buClr>
                <a:schemeClr val="lt1"/>
              </a:buClr>
              <a:buSzPts val="1800"/>
              <a:buChar char="•"/>
              <a:defRPr sz="1800"/>
            </a:lvl7pPr>
            <a:lvl8pPr marL="3657600" lvl="7" indent="-342900" algn="l" rtl="0">
              <a:lnSpc>
                <a:spcPct val="100000"/>
              </a:lnSpc>
              <a:spcBef>
                <a:spcPts val="360"/>
              </a:spcBef>
              <a:spcAft>
                <a:spcPts val="0"/>
              </a:spcAft>
              <a:buClr>
                <a:schemeClr val="lt1"/>
              </a:buClr>
              <a:buSzPts val="1800"/>
              <a:buChar char="•"/>
              <a:defRPr sz="1800"/>
            </a:lvl8pPr>
            <a:lvl9pPr marL="4114800" lvl="8" indent="-342900" algn="l" rtl="0">
              <a:lnSpc>
                <a:spcPct val="100000"/>
              </a:lnSpc>
              <a:spcBef>
                <a:spcPts val="360"/>
              </a:spcBef>
              <a:spcAft>
                <a:spcPts val="0"/>
              </a:spcAft>
              <a:buClr>
                <a:schemeClr val="lt1"/>
              </a:buClr>
              <a:buSzPts val="1800"/>
              <a:buChar char="•"/>
              <a:defRPr sz="1800"/>
            </a:lvl9pPr>
          </a:lstStyle>
          <a:p>
            <a:endParaRPr/>
          </a:p>
        </p:txBody>
      </p:sp>
      <p:sp>
        <p:nvSpPr>
          <p:cNvPr id="33" name="Google Shape;33;p21"/>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34" name="Google Shape;34;p21"/>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35" name="Google Shape;35;p21"/>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Clr>
                <a:schemeClr val="lt1"/>
              </a:buClr>
              <a:buSzPts val="4400"/>
              <a:buFont typeface="Calibri"/>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38" name="Google Shape;38;p22"/>
          <p:cNvSpPr txBox="1">
            <a:spLocks noGrp="1"/>
          </p:cNvSpPr>
          <p:nvPr>
            <p:ph type="body" idx="1"/>
          </p:nvPr>
        </p:nvSpPr>
        <p:spPr>
          <a:xfrm>
            <a:off x="457200" y="1535113"/>
            <a:ext cx="4040100" cy="639900"/>
          </a:xfrm>
          <a:prstGeom prst="rect">
            <a:avLst/>
          </a:prstGeom>
          <a:noFill/>
          <a:ln>
            <a:noFill/>
          </a:ln>
        </p:spPr>
        <p:txBody>
          <a:bodyPr spcFirstLastPara="1" wrap="square" lIns="91425" tIns="45700" rIns="91425" bIns="45700" anchor="b" anchorCtr="0">
            <a:noAutofit/>
          </a:bodyPr>
          <a:lstStyle>
            <a:lvl1pPr marL="457200" lvl="0" indent="-228600" algn="l" rtl="0">
              <a:lnSpc>
                <a:spcPct val="100000"/>
              </a:lnSpc>
              <a:spcBef>
                <a:spcPts val="480"/>
              </a:spcBef>
              <a:spcAft>
                <a:spcPts val="0"/>
              </a:spcAft>
              <a:buClr>
                <a:schemeClr val="lt1"/>
              </a:buClr>
              <a:buSzPts val="2400"/>
              <a:buNone/>
              <a:defRPr sz="2400" b="1"/>
            </a:lvl1pPr>
            <a:lvl2pPr marL="914400" lvl="1" indent="-228600" algn="l" rtl="0">
              <a:lnSpc>
                <a:spcPct val="100000"/>
              </a:lnSpc>
              <a:spcBef>
                <a:spcPts val="400"/>
              </a:spcBef>
              <a:spcAft>
                <a:spcPts val="0"/>
              </a:spcAft>
              <a:buClr>
                <a:schemeClr val="lt1"/>
              </a:buClr>
              <a:buSzPts val="2000"/>
              <a:buNone/>
              <a:defRPr sz="2000" b="1"/>
            </a:lvl2pPr>
            <a:lvl3pPr marL="1371600" lvl="2" indent="-228600" algn="l" rtl="0">
              <a:lnSpc>
                <a:spcPct val="100000"/>
              </a:lnSpc>
              <a:spcBef>
                <a:spcPts val="360"/>
              </a:spcBef>
              <a:spcAft>
                <a:spcPts val="0"/>
              </a:spcAft>
              <a:buClr>
                <a:schemeClr val="lt1"/>
              </a:buClr>
              <a:buSzPts val="1800"/>
              <a:buNone/>
              <a:defRPr sz="1800" b="1"/>
            </a:lvl3pPr>
            <a:lvl4pPr marL="1828800" lvl="3" indent="-228600" algn="l" rtl="0">
              <a:lnSpc>
                <a:spcPct val="100000"/>
              </a:lnSpc>
              <a:spcBef>
                <a:spcPts val="320"/>
              </a:spcBef>
              <a:spcAft>
                <a:spcPts val="0"/>
              </a:spcAft>
              <a:buClr>
                <a:schemeClr val="lt1"/>
              </a:buClr>
              <a:buSzPts val="1600"/>
              <a:buNone/>
              <a:defRPr sz="1600" b="1"/>
            </a:lvl4pPr>
            <a:lvl5pPr marL="2286000" lvl="4" indent="-228600" algn="l" rtl="0">
              <a:lnSpc>
                <a:spcPct val="100000"/>
              </a:lnSpc>
              <a:spcBef>
                <a:spcPts val="320"/>
              </a:spcBef>
              <a:spcAft>
                <a:spcPts val="0"/>
              </a:spcAft>
              <a:buClr>
                <a:schemeClr val="lt1"/>
              </a:buClr>
              <a:buSzPts val="1600"/>
              <a:buNone/>
              <a:defRPr sz="1600" b="1"/>
            </a:lvl5pPr>
            <a:lvl6pPr marL="2743200" lvl="5" indent="-228600" algn="l" rtl="0">
              <a:lnSpc>
                <a:spcPct val="100000"/>
              </a:lnSpc>
              <a:spcBef>
                <a:spcPts val="320"/>
              </a:spcBef>
              <a:spcAft>
                <a:spcPts val="0"/>
              </a:spcAft>
              <a:buClr>
                <a:schemeClr val="lt1"/>
              </a:buClr>
              <a:buSzPts val="1600"/>
              <a:buNone/>
              <a:defRPr sz="1600" b="1"/>
            </a:lvl6pPr>
            <a:lvl7pPr marL="3200400" lvl="6" indent="-228600" algn="l" rtl="0">
              <a:lnSpc>
                <a:spcPct val="100000"/>
              </a:lnSpc>
              <a:spcBef>
                <a:spcPts val="320"/>
              </a:spcBef>
              <a:spcAft>
                <a:spcPts val="0"/>
              </a:spcAft>
              <a:buClr>
                <a:schemeClr val="lt1"/>
              </a:buClr>
              <a:buSzPts val="1600"/>
              <a:buNone/>
              <a:defRPr sz="1600" b="1"/>
            </a:lvl7pPr>
            <a:lvl8pPr marL="3657600" lvl="7" indent="-228600" algn="l" rtl="0">
              <a:lnSpc>
                <a:spcPct val="100000"/>
              </a:lnSpc>
              <a:spcBef>
                <a:spcPts val="320"/>
              </a:spcBef>
              <a:spcAft>
                <a:spcPts val="0"/>
              </a:spcAft>
              <a:buClr>
                <a:schemeClr val="lt1"/>
              </a:buClr>
              <a:buSzPts val="1600"/>
              <a:buNone/>
              <a:defRPr sz="1600" b="1"/>
            </a:lvl8pPr>
            <a:lvl9pPr marL="4114800" lvl="8" indent="-228600" algn="l" rtl="0">
              <a:lnSpc>
                <a:spcPct val="100000"/>
              </a:lnSpc>
              <a:spcBef>
                <a:spcPts val="320"/>
              </a:spcBef>
              <a:spcAft>
                <a:spcPts val="0"/>
              </a:spcAft>
              <a:buClr>
                <a:schemeClr val="lt1"/>
              </a:buClr>
              <a:buSzPts val="1600"/>
              <a:buNone/>
              <a:defRPr sz="1600" b="1"/>
            </a:lvl9pPr>
          </a:lstStyle>
          <a:p>
            <a:endParaRPr/>
          </a:p>
        </p:txBody>
      </p:sp>
      <p:sp>
        <p:nvSpPr>
          <p:cNvPr id="39" name="Google Shape;39;p22"/>
          <p:cNvSpPr txBox="1">
            <a:spLocks noGrp="1"/>
          </p:cNvSpPr>
          <p:nvPr>
            <p:ph type="body" idx="2"/>
          </p:nvPr>
        </p:nvSpPr>
        <p:spPr>
          <a:xfrm>
            <a:off x="457200" y="2174875"/>
            <a:ext cx="4040100" cy="3951300"/>
          </a:xfrm>
          <a:prstGeom prst="rect">
            <a:avLst/>
          </a:prstGeom>
          <a:noFill/>
          <a:ln>
            <a:noFill/>
          </a:ln>
        </p:spPr>
        <p:txBody>
          <a:bodyPr spcFirstLastPara="1" wrap="square" lIns="91425" tIns="45700" rIns="91425" bIns="45700" anchor="t" anchorCtr="0">
            <a:noAutofit/>
          </a:bodyPr>
          <a:lstStyle>
            <a:lvl1pPr marL="457200" lvl="0" indent="-381000" algn="l" rtl="0">
              <a:lnSpc>
                <a:spcPct val="100000"/>
              </a:lnSpc>
              <a:spcBef>
                <a:spcPts val="480"/>
              </a:spcBef>
              <a:spcAft>
                <a:spcPts val="0"/>
              </a:spcAft>
              <a:buClr>
                <a:schemeClr val="lt1"/>
              </a:buClr>
              <a:buSzPts val="2400"/>
              <a:buChar char="•"/>
              <a:defRPr sz="2400"/>
            </a:lvl1pPr>
            <a:lvl2pPr marL="914400" lvl="1" indent="-355600" algn="l" rtl="0">
              <a:lnSpc>
                <a:spcPct val="100000"/>
              </a:lnSpc>
              <a:spcBef>
                <a:spcPts val="400"/>
              </a:spcBef>
              <a:spcAft>
                <a:spcPts val="0"/>
              </a:spcAft>
              <a:buClr>
                <a:schemeClr val="lt1"/>
              </a:buClr>
              <a:buSzPts val="2000"/>
              <a:buChar char="–"/>
              <a:defRPr sz="2000"/>
            </a:lvl2pPr>
            <a:lvl3pPr marL="1371600" lvl="2" indent="-342900" algn="l" rtl="0">
              <a:lnSpc>
                <a:spcPct val="100000"/>
              </a:lnSpc>
              <a:spcBef>
                <a:spcPts val="360"/>
              </a:spcBef>
              <a:spcAft>
                <a:spcPts val="0"/>
              </a:spcAft>
              <a:buClr>
                <a:schemeClr val="lt1"/>
              </a:buClr>
              <a:buSzPts val="1800"/>
              <a:buChar char="•"/>
              <a:defRPr sz="1800"/>
            </a:lvl3pPr>
            <a:lvl4pPr marL="1828800" lvl="3" indent="-330200" algn="l" rtl="0">
              <a:lnSpc>
                <a:spcPct val="100000"/>
              </a:lnSpc>
              <a:spcBef>
                <a:spcPts val="320"/>
              </a:spcBef>
              <a:spcAft>
                <a:spcPts val="0"/>
              </a:spcAft>
              <a:buClr>
                <a:schemeClr val="lt1"/>
              </a:buClr>
              <a:buSzPts val="1600"/>
              <a:buChar char="–"/>
              <a:defRPr sz="1600"/>
            </a:lvl4pPr>
            <a:lvl5pPr marL="2286000" lvl="4" indent="-330200" algn="l" rtl="0">
              <a:lnSpc>
                <a:spcPct val="100000"/>
              </a:lnSpc>
              <a:spcBef>
                <a:spcPts val="320"/>
              </a:spcBef>
              <a:spcAft>
                <a:spcPts val="0"/>
              </a:spcAft>
              <a:buClr>
                <a:schemeClr val="lt1"/>
              </a:buClr>
              <a:buSzPts val="1600"/>
              <a:buChar char="»"/>
              <a:defRPr sz="1600"/>
            </a:lvl5pPr>
            <a:lvl6pPr marL="2743200" lvl="5" indent="-330200" algn="l" rtl="0">
              <a:lnSpc>
                <a:spcPct val="100000"/>
              </a:lnSpc>
              <a:spcBef>
                <a:spcPts val="320"/>
              </a:spcBef>
              <a:spcAft>
                <a:spcPts val="0"/>
              </a:spcAft>
              <a:buClr>
                <a:schemeClr val="lt1"/>
              </a:buClr>
              <a:buSzPts val="1600"/>
              <a:buChar char="•"/>
              <a:defRPr sz="1600"/>
            </a:lvl6pPr>
            <a:lvl7pPr marL="3200400" lvl="6" indent="-330200" algn="l" rtl="0">
              <a:lnSpc>
                <a:spcPct val="100000"/>
              </a:lnSpc>
              <a:spcBef>
                <a:spcPts val="320"/>
              </a:spcBef>
              <a:spcAft>
                <a:spcPts val="0"/>
              </a:spcAft>
              <a:buClr>
                <a:schemeClr val="lt1"/>
              </a:buClr>
              <a:buSzPts val="1600"/>
              <a:buChar char="•"/>
              <a:defRPr sz="1600"/>
            </a:lvl7pPr>
            <a:lvl8pPr marL="3657600" lvl="7" indent="-330200" algn="l" rtl="0">
              <a:lnSpc>
                <a:spcPct val="100000"/>
              </a:lnSpc>
              <a:spcBef>
                <a:spcPts val="320"/>
              </a:spcBef>
              <a:spcAft>
                <a:spcPts val="0"/>
              </a:spcAft>
              <a:buClr>
                <a:schemeClr val="lt1"/>
              </a:buClr>
              <a:buSzPts val="1600"/>
              <a:buChar char="•"/>
              <a:defRPr sz="1600"/>
            </a:lvl8pPr>
            <a:lvl9pPr marL="4114800" lvl="8" indent="-330200" algn="l" rtl="0">
              <a:lnSpc>
                <a:spcPct val="100000"/>
              </a:lnSpc>
              <a:spcBef>
                <a:spcPts val="320"/>
              </a:spcBef>
              <a:spcAft>
                <a:spcPts val="0"/>
              </a:spcAft>
              <a:buClr>
                <a:schemeClr val="lt1"/>
              </a:buClr>
              <a:buSzPts val="1600"/>
              <a:buChar char="•"/>
              <a:defRPr sz="1600"/>
            </a:lvl9pPr>
          </a:lstStyle>
          <a:p>
            <a:endParaRPr/>
          </a:p>
        </p:txBody>
      </p:sp>
      <p:sp>
        <p:nvSpPr>
          <p:cNvPr id="40" name="Google Shape;40;p22"/>
          <p:cNvSpPr txBox="1">
            <a:spLocks noGrp="1"/>
          </p:cNvSpPr>
          <p:nvPr>
            <p:ph type="body" idx="3"/>
          </p:nvPr>
        </p:nvSpPr>
        <p:spPr>
          <a:xfrm>
            <a:off x="4645025" y="1535113"/>
            <a:ext cx="4041900" cy="639900"/>
          </a:xfrm>
          <a:prstGeom prst="rect">
            <a:avLst/>
          </a:prstGeom>
          <a:noFill/>
          <a:ln>
            <a:noFill/>
          </a:ln>
        </p:spPr>
        <p:txBody>
          <a:bodyPr spcFirstLastPara="1" wrap="square" lIns="91425" tIns="45700" rIns="91425" bIns="45700" anchor="b" anchorCtr="0">
            <a:noAutofit/>
          </a:bodyPr>
          <a:lstStyle>
            <a:lvl1pPr marL="457200" lvl="0" indent="-228600" algn="l" rtl="0">
              <a:lnSpc>
                <a:spcPct val="100000"/>
              </a:lnSpc>
              <a:spcBef>
                <a:spcPts val="480"/>
              </a:spcBef>
              <a:spcAft>
                <a:spcPts val="0"/>
              </a:spcAft>
              <a:buClr>
                <a:schemeClr val="lt1"/>
              </a:buClr>
              <a:buSzPts val="2400"/>
              <a:buNone/>
              <a:defRPr sz="2400" b="1"/>
            </a:lvl1pPr>
            <a:lvl2pPr marL="914400" lvl="1" indent="-228600" algn="l" rtl="0">
              <a:lnSpc>
                <a:spcPct val="100000"/>
              </a:lnSpc>
              <a:spcBef>
                <a:spcPts val="400"/>
              </a:spcBef>
              <a:spcAft>
                <a:spcPts val="0"/>
              </a:spcAft>
              <a:buClr>
                <a:schemeClr val="lt1"/>
              </a:buClr>
              <a:buSzPts val="2000"/>
              <a:buNone/>
              <a:defRPr sz="2000" b="1"/>
            </a:lvl2pPr>
            <a:lvl3pPr marL="1371600" lvl="2" indent="-228600" algn="l" rtl="0">
              <a:lnSpc>
                <a:spcPct val="100000"/>
              </a:lnSpc>
              <a:spcBef>
                <a:spcPts val="360"/>
              </a:spcBef>
              <a:spcAft>
                <a:spcPts val="0"/>
              </a:spcAft>
              <a:buClr>
                <a:schemeClr val="lt1"/>
              </a:buClr>
              <a:buSzPts val="1800"/>
              <a:buNone/>
              <a:defRPr sz="1800" b="1"/>
            </a:lvl3pPr>
            <a:lvl4pPr marL="1828800" lvl="3" indent="-228600" algn="l" rtl="0">
              <a:lnSpc>
                <a:spcPct val="100000"/>
              </a:lnSpc>
              <a:spcBef>
                <a:spcPts val="320"/>
              </a:spcBef>
              <a:spcAft>
                <a:spcPts val="0"/>
              </a:spcAft>
              <a:buClr>
                <a:schemeClr val="lt1"/>
              </a:buClr>
              <a:buSzPts val="1600"/>
              <a:buNone/>
              <a:defRPr sz="1600" b="1"/>
            </a:lvl4pPr>
            <a:lvl5pPr marL="2286000" lvl="4" indent="-228600" algn="l" rtl="0">
              <a:lnSpc>
                <a:spcPct val="100000"/>
              </a:lnSpc>
              <a:spcBef>
                <a:spcPts val="320"/>
              </a:spcBef>
              <a:spcAft>
                <a:spcPts val="0"/>
              </a:spcAft>
              <a:buClr>
                <a:schemeClr val="lt1"/>
              </a:buClr>
              <a:buSzPts val="1600"/>
              <a:buNone/>
              <a:defRPr sz="1600" b="1"/>
            </a:lvl5pPr>
            <a:lvl6pPr marL="2743200" lvl="5" indent="-228600" algn="l" rtl="0">
              <a:lnSpc>
                <a:spcPct val="100000"/>
              </a:lnSpc>
              <a:spcBef>
                <a:spcPts val="320"/>
              </a:spcBef>
              <a:spcAft>
                <a:spcPts val="0"/>
              </a:spcAft>
              <a:buClr>
                <a:schemeClr val="lt1"/>
              </a:buClr>
              <a:buSzPts val="1600"/>
              <a:buNone/>
              <a:defRPr sz="1600" b="1"/>
            </a:lvl6pPr>
            <a:lvl7pPr marL="3200400" lvl="6" indent="-228600" algn="l" rtl="0">
              <a:lnSpc>
                <a:spcPct val="100000"/>
              </a:lnSpc>
              <a:spcBef>
                <a:spcPts val="320"/>
              </a:spcBef>
              <a:spcAft>
                <a:spcPts val="0"/>
              </a:spcAft>
              <a:buClr>
                <a:schemeClr val="lt1"/>
              </a:buClr>
              <a:buSzPts val="1600"/>
              <a:buNone/>
              <a:defRPr sz="1600" b="1"/>
            </a:lvl7pPr>
            <a:lvl8pPr marL="3657600" lvl="7" indent="-228600" algn="l" rtl="0">
              <a:lnSpc>
                <a:spcPct val="100000"/>
              </a:lnSpc>
              <a:spcBef>
                <a:spcPts val="320"/>
              </a:spcBef>
              <a:spcAft>
                <a:spcPts val="0"/>
              </a:spcAft>
              <a:buClr>
                <a:schemeClr val="lt1"/>
              </a:buClr>
              <a:buSzPts val="1600"/>
              <a:buNone/>
              <a:defRPr sz="1600" b="1"/>
            </a:lvl8pPr>
            <a:lvl9pPr marL="4114800" lvl="8" indent="-228600" algn="l" rtl="0">
              <a:lnSpc>
                <a:spcPct val="100000"/>
              </a:lnSpc>
              <a:spcBef>
                <a:spcPts val="320"/>
              </a:spcBef>
              <a:spcAft>
                <a:spcPts val="0"/>
              </a:spcAft>
              <a:buClr>
                <a:schemeClr val="lt1"/>
              </a:buClr>
              <a:buSzPts val="1600"/>
              <a:buNone/>
              <a:defRPr sz="1600" b="1"/>
            </a:lvl9pPr>
          </a:lstStyle>
          <a:p>
            <a:endParaRPr/>
          </a:p>
        </p:txBody>
      </p:sp>
      <p:sp>
        <p:nvSpPr>
          <p:cNvPr id="41" name="Google Shape;41;p22"/>
          <p:cNvSpPr txBox="1">
            <a:spLocks noGrp="1"/>
          </p:cNvSpPr>
          <p:nvPr>
            <p:ph type="body" idx="4"/>
          </p:nvPr>
        </p:nvSpPr>
        <p:spPr>
          <a:xfrm>
            <a:off x="4645025" y="2174875"/>
            <a:ext cx="4041900" cy="3951300"/>
          </a:xfrm>
          <a:prstGeom prst="rect">
            <a:avLst/>
          </a:prstGeom>
          <a:noFill/>
          <a:ln>
            <a:noFill/>
          </a:ln>
        </p:spPr>
        <p:txBody>
          <a:bodyPr spcFirstLastPara="1" wrap="square" lIns="91425" tIns="45700" rIns="91425" bIns="45700" anchor="t" anchorCtr="0">
            <a:noAutofit/>
          </a:bodyPr>
          <a:lstStyle>
            <a:lvl1pPr marL="457200" lvl="0" indent="-381000" algn="l" rtl="0">
              <a:lnSpc>
                <a:spcPct val="100000"/>
              </a:lnSpc>
              <a:spcBef>
                <a:spcPts val="480"/>
              </a:spcBef>
              <a:spcAft>
                <a:spcPts val="0"/>
              </a:spcAft>
              <a:buClr>
                <a:schemeClr val="lt1"/>
              </a:buClr>
              <a:buSzPts val="2400"/>
              <a:buChar char="•"/>
              <a:defRPr sz="2400"/>
            </a:lvl1pPr>
            <a:lvl2pPr marL="914400" lvl="1" indent="-355600" algn="l" rtl="0">
              <a:lnSpc>
                <a:spcPct val="100000"/>
              </a:lnSpc>
              <a:spcBef>
                <a:spcPts val="400"/>
              </a:spcBef>
              <a:spcAft>
                <a:spcPts val="0"/>
              </a:spcAft>
              <a:buClr>
                <a:schemeClr val="lt1"/>
              </a:buClr>
              <a:buSzPts val="2000"/>
              <a:buChar char="–"/>
              <a:defRPr sz="2000"/>
            </a:lvl2pPr>
            <a:lvl3pPr marL="1371600" lvl="2" indent="-342900" algn="l" rtl="0">
              <a:lnSpc>
                <a:spcPct val="100000"/>
              </a:lnSpc>
              <a:spcBef>
                <a:spcPts val="360"/>
              </a:spcBef>
              <a:spcAft>
                <a:spcPts val="0"/>
              </a:spcAft>
              <a:buClr>
                <a:schemeClr val="lt1"/>
              </a:buClr>
              <a:buSzPts val="1800"/>
              <a:buChar char="•"/>
              <a:defRPr sz="1800"/>
            </a:lvl3pPr>
            <a:lvl4pPr marL="1828800" lvl="3" indent="-330200" algn="l" rtl="0">
              <a:lnSpc>
                <a:spcPct val="100000"/>
              </a:lnSpc>
              <a:spcBef>
                <a:spcPts val="320"/>
              </a:spcBef>
              <a:spcAft>
                <a:spcPts val="0"/>
              </a:spcAft>
              <a:buClr>
                <a:schemeClr val="lt1"/>
              </a:buClr>
              <a:buSzPts val="1600"/>
              <a:buChar char="–"/>
              <a:defRPr sz="1600"/>
            </a:lvl4pPr>
            <a:lvl5pPr marL="2286000" lvl="4" indent="-330200" algn="l" rtl="0">
              <a:lnSpc>
                <a:spcPct val="100000"/>
              </a:lnSpc>
              <a:spcBef>
                <a:spcPts val="320"/>
              </a:spcBef>
              <a:spcAft>
                <a:spcPts val="0"/>
              </a:spcAft>
              <a:buClr>
                <a:schemeClr val="lt1"/>
              </a:buClr>
              <a:buSzPts val="1600"/>
              <a:buChar char="»"/>
              <a:defRPr sz="1600"/>
            </a:lvl5pPr>
            <a:lvl6pPr marL="2743200" lvl="5" indent="-330200" algn="l" rtl="0">
              <a:lnSpc>
                <a:spcPct val="100000"/>
              </a:lnSpc>
              <a:spcBef>
                <a:spcPts val="320"/>
              </a:spcBef>
              <a:spcAft>
                <a:spcPts val="0"/>
              </a:spcAft>
              <a:buClr>
                <a:schemeClr val="lt1"/>
              </a:buClr>
              <a:buSzPts val="1600"/>
              <a:buChar char="•"/>
              <a:defRPr sz="1600"/>
            </a:lvl6pPr>
            <a:lvl7pPr marL="3200400" lvl="6" indent="-330200" algn="l" rtl="0">
              <a:lnSpc>
                <a:spcPct val="100000"/>
              </a:lnSpc>
              <a:spcBef>
                <a:spcPts val="320"/>
              </a:spcBef>
              <a:spcAft>
                <a:spcPts val="0"/>
              </a:spcAft>
              <a:buClr>
                <a:schemeClr val="lt1"/>
              </a:buClr>
              <a:buSzPts val="1600"/>
              <a:buChar char="•"/>
              <a:defRPr sz="1600"/>
            </a:lvl7pPr>
            <a:lvl8pPr marL="3657600" lvl="7" indent="-330200" algn="l" rtl="0">
              <a:lnSpc>
                <a:spcPct val="100000"/>
              </a:lnSpc>
              <a:spcBef>
                <a:spcPts val="320"/>
              </a:spcBef>
              <a:spcAft>
                <a:spcPts val="0"/>
              </a:spcAft>
              <a:buClr>
                <a:schemeClr val="lt1"/>
              </a:buClr>
              <a:buSzPts val="1600"/>
              <a:buChar char="•"/>
              <a:defRPr sz="1600"/>
            </a:lvl8pPr>
            <a:lvl9pPr marL="4114800" lvl="8" indent="-330200" algn="l" rtl="0">
              <a:lnSpc>
                <a:spcPct val="100000"/>
              </a:lnSpc>
              <a:spcBef>
                <a:spcPts val="320"/>
              </a:spcBef>
              <a:spcAft>
                <a:spcPts val="0"/>
              </a:spcAft>
              <a:buClr>
                <a:schemeClr val="lt1"/>
              </a:buClr>
              <a:buSzPts val="1600"/>
              <a:buChar char="•"/>
              <a:defRPr sz="1600"/>
            </a:lvl9pPr>
          </a:lstStyle>
          <a:p>
            <a:endParaRPr/>
          </a:p>
        </p:txBody>
      </p:sp>
      <p:sp>
        <p:nvSpPr>
          <p:cNvPr id="42" name="Google Shape;42;p22"/>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43" name="Google Shape;43;p22"/>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44" name="Google Shape;44;p22"/>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2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Clr>
                <a:schemeClr val="lt1"/>
              </a:buClr>
              <a:buSzPts val="18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47" name="Google Shape;47;p23"/>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48" name="Google Shape;48;p23"/>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49" name="Google Shape;49;p23"/>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24"/>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52" name="Google Shape;52;p24"/>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53" name="Google Shape;53;p24"/>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25"/>
          <p:cNvSpPr txBox="1">
            <a:spLocks noGrp="1"/>
          </p:cNvSpPr>
          <p:nvPr>
            <p:ph type="title"/>
          </p:nvPr>
        </p:nvSpPr>
        <p:spPr>
          <a:xfrm>
            <a:off x="457200" y="273050"/>
            <a:ext cx="3008400" cy="1162200"/>
          </a:xfrm>
          <a:prstGeom prst="rect">
            <a:avLst/>
          </a:prstGeom>
          <a:noFill/>
          <a:ln>
            <a:noFill/>
          </a:ln>
        </p:spPr>
        <p:txBody>
          <a:bodyPr spcFirstLastPara="1" wrap="square" lIns="91425" tIns="45700" rIns="91425" bIns="45700" anchor="b" anchorCtr="0">
            <a:noAutofit/>
          </a:bodyPr>
          <a:lstStyle>
            <a:lvl1pPr lvl="0" algn="l" rtl="0">
              <a:lnSpc>
                <a:spcPct val="100000"/>
              </a:lnSpc>
              <a:spcBef>
                <a:spcPts val="0"/>
              </a:spcBef>
              <a:spcAft>
                <a:spcPts val="0"/>
              </a:spcAft>
              <a:buClr>
                <a:schemeClr val="lt1"/>
              </a:buClr>
              <a:buSzPts val="2000"/>
              <a:buFont typeface="Calibri"/>
              <a:buNone/>
              <a:defRPr sz="2000" b="1"/>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56" name="Google Shape;56;p25"/>
          <p:cNvSpPr txBox="1">
            <a:spLocks noGrp="1"/>
          </p:cNvSpPr>
          <p:nvPr>
            <p:ph type="body" idx="1"/>
          </p:nvPr>
        </p:nvSpPr>
        <p:spPr>
          <a:xfrm>
            <a:off x="3575050" y="273050"/>
            <a:ext cx="5111700" cy="5853000"/>
          </a:xfrm>
          <a:prstGeom prst="rect">
            <a:avLst/>
          </a:prstGeom>
          <a:noFill/>
          <a:ln>
            <a:noFill/>
          </a:ln>
        </p:spPr>
        <p:txBody>
          <a:bodyPr spcFirstLastPara="1" wrap="square" lIns="91425" tIns="45700" rIns="91425" bIns="45700" anchor="t" anchorCtr="0">
            <a:noAutofit/>
          </a:bodyPr>
          <a:lstStyle>
            <a:lvl1pPr marL="457200" lvl="0" indent="-431800" algn="l" rtl="0">
              <a:lnSpc>
                <a:spcPct val="100000"/>
              </a:lnSpc>
              <a:spcBef>
                <a:spcPts val="640"/>
              </a:spcBef>
              <a:spcAft>
                <a:spcPts val="0"/>
              </a:spcAft>
              <a:buClr>
                <a:schemeClr val="lt1"/>
              </a:buClr>
              <a:buSzPts val="3200"/>
              <a:buChar char="•"/>
              <a:defRPr sz="3200"/>
            </a:lvl1pPr>
            <a:lvl2pPr marL="914400" lvl="1" indent="-406400" algn="l" rtl="0">
              <a:lnSpc>
                <a:spcPct val="100000"/>
              </a:lnSpc>
              <a:spcBef>
                <a:spcPts val="560"/>
              </a:spcBef>
              <a:spcAft>
                <a:spcPts val="0"/>
              </a:spcAft>
              <a:buClr>
                <a:schemeClr val="lt1"/>
              </a:buClr>
              <a:buSzPts val="2800"/>
              <a:buChar char="–"/>
              <a:defRPr sz="2800"/>
            </a:lvl2pPr>
            <a:lvl3pPr marL="1371600" lvl="2" indent="-381000" algn="l" rtl="0">
              <a:lnSpc>
                <a:spcPct val="100000"/>
              </a:lnSpc>
              <a:spcBef>
                <a:spcPts val="480"/>
              </a:spcBef>
              <a:spcAft>
                <a:spcPts val="0"/>
              </a:spcAft>
              <a:buClr>
                <a:schemeClr val="lt1"/>
              </a:buClr>
              <a:buSzPts val="2400"/>
              <a:buChar char="•"/>
              <a:defRPr sz="2400"/>
            </a:lvl3pPr>
            <a:lvl4pPr marL="1828800" lvl="3" indent="-355600" algn="l" rtl="0">
              <a:lnSpc>
                <a:spcPct val="100000"/>
              </a:lnSpc>
              <a:spcBef>
                <a:spcPts val="400"/>
              </a:spcBef>
              <a:spcAft>
                <a:spcPts val="0"/>
              </a:spcAft>
              <a:buClr>
                <a:schemeClr val="lt1"/>
              </a:buClr>
              <a:buSzPts val="2000"/>
              <a:buChar char="–"/>
              <a:defRPr sz="2000"/>
            </a:lvl4pPr>
            <a:lvl5pPr marL="2286000" lvl="4" indent="-355600" algn="l" rtl="0">
              <a:lnSpc>
                <a:spcPct val="100000"/>
              </a:lnSpc>
              <a:spcBef>
                <a:spcPts val="400"/>
              </a:spcBef>
              <a:spcAft>
                <a:spcPts val="0"/>
              </a:spcAft>
              <a:buClr>
                <a:schemeClr val="lt1"/>
              </a:buClr>
              <a:buSzPts val="2000"/>
              <a:buChar char="»"/>
              <a:defRPr sz="2000"/>
            </a:lvl5pPr>
            <a:lvl6pPr marL="2743200" lvl="5" indent="-355600" algn="l" rtl="0">
              <a:lnSpc>
                <a:spcPct val="100000"/>
              </a:lnSpc>
              <a:spcBef>
                <a:spcPts val="400"/>
              </a:spcBef>
              <a:spcAft>
                <a:spcPts val="0"/>
              </a:spcAft>
              <a:buClr>
                <a:schemeClr val="lt1"/>
              </a:buClr>
              <a:buSzPts val="2000"/>
              <a:buChar char="•"/>
              <a:defRPr sz="2000"/>
            </a:lvl6pPr>
            <a:lvl7pPr marL="3200400" lvl="6" indent="-355600" algn="l" rtl="0">
              <a:lnSpc>
                <a:spcPct val="100000"/>
              </a:lnSpc>
              <a:spcBef>
                <a:spcPts val="400"/>
              </a:spcBef>
              <a:spcAft>
                <a:spcPts val="0"/>
              </a:spcAft>
              <a:buClr>
                <a:schemeClr val="lt1"/>
              </a:buClr>
              <a:buSzPts val="2000"/>
              <a:buChar char="•"/>
              <a:defRPr sz="2000"/>
            </a:lvl7pPr>
            <a:lvl8pPr marL="3657600" lvl="7" indent="-355600" algn="l" rtl="0">
              <a:lnSpc>
                <a:spcPct val="100000"/>
              </a:lnSpc>
              <a:spcBef>
                <a:spcPts val="400"/>
              </a:spcBef>
              <a:spcAft>
                <a:spcPts val="0"/>
              </a:spcAft>
              <a:buClr>
                <a:schemeClr val="lt1"/>
              </a:buClr>
              <a:buSzPts val="2000"/>
              <a:buChar char="•"/>
              <a:defRPr sz="2000"/>
            </a:lvl8pPr>
            <a:lvl9pPr marL="4114800" lvl="8" indent="-355600" algn="l" rtl="0">
              <a:lnSpc>
                <a:spcPct val="100000"/>
              </a:lnSpc>
              <a:spcBef>
                <a:spcPts val="400"/>
              </a:spcBef>
              <a:spcAft>
                <a:spcPts val="0"/>
              </a:spcAft>
              <a:buClr>
                <a:schemeClr val="lt1"/>
              </a:buClr>
              <a:buSzPts val="2000"/>
              <a:buChar char="•"/>
              <a:defRPr sz="2000"/>
            </a:lvl9pPr>
          </a:lstStyle>
          <a:p>
            <a:endParaRPr/>
          </a:p>
        </p:txBody>
      </p:sp>
      <p:sp>
        <p:nvSpPr>
          <p:cNvPr id="57" name="Google Shape;57;p25"/>
          <p:cNvSpPr txBox="1">
            <a:spLocks noGrp="1"/>
          </p:cNvSpPr>
          <p:nvPr>
            <p:ph type="body" idx="2"/>
          </p:nvPr>
        </p:nvSpPr>
        <p:spPr>
          <a:xfrm>
            <a:off x="457200" y="1435100"/>
            <a:ext cx="3008400" cy="4691100"/>
          </a:xfrm>
          <a:prstGeom prst="rect">
            <a:avLst/>
          </a:prstGeom>
          <a:noFill/>
          <a:ln>
            <a:noFill/>
          </a:ln>
        </p:spPr>
        <p:txBody>
          <a:bodyPr spcFirstLastPara="1" wrap="square" lIns="91425" tIns="45700" rIns="91425" bIns="45700" anchor="t" anchorCtr="0">
            <a:noAutofit/>
          </a:bodyPr>
          <a:lstStyle>
            <a:lvl1pPr marL="457200" lvl="0" indent="-228600" algn="l" rtl="0">
              <a:lnSpc>
                <a:spcPct val="100000"/>
              </a:lnSpc>
              <a:spcBef>
                <a:spcPts val="280"/>
              </a:spcBef>
              <a:spcAft>
                <a:spcPts val="0"/>
              </a:spcAft>
              <a:buClr>
                <a:schemeClr val="lt1"/>
              </a:buClr>
              <a:buSzPts val="1400"/>
              <a:buNone/>
              <a:defRPr sz="1400"/>
            </a:lvl1pPr>
            <a:lvl2pPr marL="914400" lvl="1" indent="-228600" algn="l" rtl="0">
              <a:lnSpc>
                <a:spcPct val="100000"/>
              </a:lnSpc>
              <a:spcBef>
                <a:spcPts val="240"/>
              </a:spcBef>
              <a:spcAft>
                <a:spcPts val="0"/>
              </a:spcAft>
              <a:buClr>
                <a:schemeClr val="lt1"/>
              </a:buClr>
              <a:buSzPts val="1200"/>
              <a:buNone/>
              <a:defRPr sz="1200"/>
            </a:lvl2pPr>
            <a:lvl3pPr marL="1371600" lvl="2" indent="-228600" algn="l" rtl="0">
              <a:lnSpc>
                <a:spcPct val="100000"/>
              </a:lnSpc>
              <a:spcBef>
                <a:spcPts val="200"/>
              </a:spcBef>
              <a:spcAft>
                <a:spcPts val="0"/>
              </a:spcAft>
              <a:buClr>
                <a:schemeClr val="lt1"/>
              </a:buClr>
              <a:buSzPts val="1000"/>
              <a:buNone/>
              <a:defRPr sz="1000"/>
            </a:lvl3pPr>
            <a:lvl4pPr marL="1828800" lvl="3" indent="-228600" algn="l" rtl="0">
              <a:lnSpc>
                <a:spcPct val="100000"/>
              </a:lnSpc>
              <a:spcBef>
                <a:spcPts val="180"/>
              </a:spcBef>
              <a:spcAft>
                <a:spcPts val="0"/>
              </a:spcAft>
              <a:buClr>
                <a:schemeClr val="lt1"/>
              </a:buClr>
              <a:buSzPts val="900"/>
              <a:buNone/>
              <a:defRPr sz="900"/>
            </a:lvl4pPr>
            <a:lvl5pPr marL="2286000" lvl="4" indent="-228600" algn="l" rtl="0">
              <a:lnSpc>
                <a:spcPct val="100000"/>
              </a:lnSpc>
              <a:spcBef>
                <a:spcPts val="180"/>
              </a:spcBef>
              <a:spcAft>
                <a:spcPts val="0"/>
              </a:spcAft>
              <a:buClr>
                <a:schemeClr val="lt1"/>
              </a:buClr>
              <a:buSzPts val="900"/>
              <a:buNone/>
              <a:defRPr sz="900"/>
            </a:lvl5pPr>
            <a:lvl6pPr marL="2743200" lvl="5" indent="-228600" algn="l" rtl="0">
              <a:lnSpc>
                <a:spcPct val="100000"/>
              </a:lnSpc>
              <a:spcBef>
                <a:spcPts val="180"/>
              </a:spcBef>
              <a:spcAft>
                <a:spcPts val="0"/>
              </a:spcAft>
              <a:buClr>
                <a:schemeClr val="lt1"/>
              </a:buClr>
              <a:buSzPts val="900"/>
              <a:buNone/>
              <a:defRPr sz="900"/>
            </a:lvl6pPr>
            <a:lvl7pPr marL="3200400" lvl="6" indent="-228600" algn="l" rtl="0">
              <a:lnSpc>
                <a:spcPct val="100000"/>
              </a:lnSpc>
              <a:spcBef>
                <a:spcPts val="180"/>
              </a:spcBef>
              <a:spcAft>
                <a:spcPts val="0"/>
              </a:spcAft>
              <a:buClr>
                <a:schemeClr val="lt1"/>
              </a:buClr>
              <a:buSzPts val="900"/>
              <a:buNone/>
              <a:defRPr sz="900"/>
            </a:lvl7pPr>
            <a:lvl8pPr marL="3657600" lvl="7" indent="-228600" algn="l" rtl="0">
              <a:lnSpc>
                <a:spcPct val="100000"/>
              </a:lnSpc>
              <a:spcBef>
                <a:spcPts val="180"/>
              </a:spcBef>
              <a:spcAft>
                <a:spcPts val="0"/>
              </a:spcAft>
              <a:buClr>
                <a:schemeClr val="lt1"/>
              </a:buClr>
              <a:buSzPts val="900"/>
              <a:buNone/>
              <a:defRPr sz="900"/>
            </a:lvl8pPr>
            <a:lvl9pPr marL="4114800" lvl="8" indent="-228600" algn="l" rtl="0">
              <a:lnSpc>
                <a:spcPct val="100000"/>
              </a:lnSpc>
              <a:spcBef>
                <a:spcPts val="180"/>
              </a:spcBef>
              <a:spcAft>
                <a:spcPts val="0"/>
              </a:spcAft>
              <a:buClr>
                <a:schemeClr val="lt1"/>
              </a:buClr>
              <a:buSzPts val="900"/>
              <a:buNone/>
              <a:defRPr sz="900"/>
            </a:lvl9pPr>
          </a:lstStyle>
          <a:p>
            <a:endParaRPr/>
          </a:p>
        </p:txBody>
      </p:sp>
      <p:sp>
        <p:nvSpPr>
          <p:cNvPr id="58" name="Google Shape;58;p25"/>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59" name="Google Shape;59;p25"/>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60" name="Google Shape;60;p25"/>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26"/>
          <p:cNvSpPr txBox="1">
            <a:spLocks noGrp="1"/>
          </p:cNvSpPr>
          <p:nvPr>
            <p:ph type="title"/>
          </p:nvPr>
        </p:nvSpPr>
        <p:spPr>
          <a:xfrm>
            <a:off x="1792288" y="4800600"/>
            <a:ext cx="5486400" cy="566700"/>
          </a:xfrm>
          <a:prstGeom prst="rect">
            <a:avLst/>
          </a:prstGeom>
          <a:noFill/>
          <a:ln>
            <a:noFill/>
          </a:ln>
        </p:spPr>
        <p:txBody>
          <a:bodyPr spcFirstLastPara="1" wrap="square" lIns="91425" tIns="45700" rIns="91425" bIns="45700" anchor="b" anchorCtr="0">
            <a:noAutofit/>
          </a:bodyPr>
          <a:lstStyle>
            <a:lvl1pPr lvl="0" algn="l" rtl="0">
              <a:lnSpc>
                <a:spcPct val="100000"/>
              </a:lnSpc>
              <a:spcBef>
                <a:spcPts val="0"/>
              </a:spcBef>
              <a:spcAft>
                <a:spcPts val="0"/>
              </a:spcAft>
              <a:buClr>
                <a:schemeClr val="lt1"/>
              </a:buClr>
              <a:buSzPts val="2000"/>
              <a:buFont typeface="Calibri"/>
              <a:buNone/>
              <a:defRPr sz="2000" b="1"/>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63" name="Google Shape;63;p26"/>
          <p:cNvSpPr>
            <a:spLocks noGrp="1"/>
          </p:cNvSpPr>
          <p:nvPr>
            <p:ph type="pic" idx="2"/>
          </p:nvPr>
        </p:nvSpPr>
        <p:spPr>
          <a:xfrm>
            <a:off x="1792288" y="612775"/>
            <a:ext cx="5486400" cy="4114800"/>
          </a:xfrm>
          <a:prstGeom prst="rect">
            <a:avLst/>
          </a:prstGeom>
          <a:noFill/>
          <a:ln>
            <a:noFill/>
          </a:ln>
        </p:spPr>
      </p:sp>
      <p:sp>
        <p:nvSpPr>
          <p:cNvPr id="64" name="Google Shape;64;p26"/>
          <p:cNvSpPr txBox="1">
            <a:spLocks noGrp="1"/>
          </p:cNvSpPr>
          <p:nvPr>
            <p:ph type="body" idx="1"/>
          </p:nvPr>
        </p:nvSpPr>
        <p:spPr>
          <a:xfrm>
            <a:off x="1792288" y="5367338"/>
            <a:ext cx="5486400" cy="804900"/>
          </a:xfrm>
          <a:prstGeom prst="rect">
            <a:avLst/>
          </a:prstGeom>
          <a:noFill/>
          <a:ln>
            <a:noFill/>
          </a:ln>
        </p:spPr>
        <p:txBody>
          <a:bodyPr spcFirstLastPara="1" wrap="square" lIns="91425" tIns="45700" rIns="91425" bIns="45700" anchor="t" anchorCtr="0">
            <a:noAutofit/>
          </a:bodyPr>
          <a:lstStyle>
            <a:lvl1pPr marL="457200" lvl="0" indent="-228600" algn="l" rtl="0">
              <a:lnSpc>
                <a:spcPct val="100000"/>
              </a:lnSpc>
              <a:spcBef>
                <a:spcPts val="280"/>
              </a:spcBef>
              <a:spcAft>
                <a:spcPts val="0"/>
              </a:spcAft>
              <a:buClr>
                <a:schemeClr val="lt1"/>
              </a:buClr>
              <a:buSzPts val="1400"/>
              <a:buNone/>
              <a:defRPr sz="1400"/>
            </a:lvl1pPr>
            <a:lvl2pPr marL="914400" lvl="1" indent="-228600" algn="l" rtl="0">
              <a:lnSpc>
                <a:spcPct val="100000"/>
              </a:lnSpc>
              <a:spcBef>
                <a:spcPts val="240"/>
              </a:spcBef>
              <a:spcAft>
                <a:spcPts val="0"/>
              </a:spcAft>
              <a:buClr>
                <a:schemeClr val="lt1"/>
              </a:buClr>
              <a:buSzPts val="1200"/>
              <a:buNone/>
              <a:defRPr sz="1200"/>
            </a:lvl2pPr>
            <a:lvl3pPr marL="1371600" lvl="2" indent="-228600" algn="l" rtl="0">
              <a:lnSpc>
                <a:spcPct val="100000"/>
              </a:lnSpc>
              <a:spcBef>
                <a:spcPts val="200"/>
              </a:spcBef>
              <a:spcAft>
                <a:spcPts val="0"/>
              </a:spcAft>
              <a:buClr>
                <a:schemeClr val="lt1"/>
              </a:buClr>
              <a:buSzPts val="1000"/>
              <a:buNone/>
              <a:defRPr sz="1000"/>
            </a:lvl3pPr>
            <a:lvl4pPr marL="1828800" lvl="3" indent="-228600" algn="l" rtl="0">
              <a:lnSpc>
                <a:spcPct val="100000"/>
              </a:lnSpc>
              <a:spcBef>
                <a:spcPts val="180"/>
              </a:spcBef>
              <a:spcAft>
                <a:spcPts val="0"/>
              </a:spcAft>
              <a:buClr>
                <a:schemeClr val="lt1"/>
              </a:buClr>
              <a:buSzPts val="900"/>
              <a:buNone/>
              <a:defRPr sz="900"/>
            </a:lvl4pPr>
            <a:lvl5pPr marL="2286000" lvl="4" indent="-228600" algn="l" rtl="0">
              <a:lnSpc>
                <a:spcPct val="100000"/>
              </a:lnSpc>
              <a:spcBef>
                <a:spcPts val="180"/>
              </a:spcBef>
              <a:spcAft>
                <a:spcPts val="0"/>
              </a:spcAft>
              <a:buClr>
                <a:schemeClr val="lt1"/>
              </a:buClr>
              <a:buSzPts val="900"/>
              <a:buNone/>
              <a:defRPr sz="900"/>
            </a:lvl5pPr>
            <a:lvl6pPr marL="2743200" lvl="5" indent="-228600" algn="l" rtl="0">
              <a:lnSpc>
                <a:spcPct val="100000"/>
              </a:lnSpc>
              <a:spcBef>
                <a:spcPts val="180"/>
              </a:spcBef>
              <a:spcAft>
                <a:spcPts val="0"/>
              </a:spcAft>
              <a:buClr>
                <a:schemeClr val="lt1"/>
              </a:buClr>
              <a:buSzPts val="900"/>
              <a:buNone/>
              <a:defRPr sz="900"/>
            </a:lvl6pPr>
            <a:lvl7pPr marL="3200400" lvl="6" indent="-228600" algn="l" rtl="0">
              <a:lnSpc>
                <a:spcPct val="100000"/>
              </a:lnSpc>
              <a:spcBef>
                <a:spcPts val="180"/>
              </a:spcBef>
              <a:spcAft>
                <a:spcPts val="0"/>
              </a:spcAft>
              <a:buClr>
                <a:schemeClr val="lt1"/>
              </a:buClr>
              <a:buSzPts val="900"/>
              <a:buNone/>
              <a:defRPr sz="900"/>
            </a:lvl7pPr>
            <a:lvl8pPr marL="3657600" lvl="7" indent="-228600" algn="l" rtl="0">
              <a:lnSpc>
                <a:spcPct val="100000"/>
              </a:lnSpc>
              <a:spcBef>
                <a:spcPts val="180"/>
              </a:spcBef>
              <a:spcAft>
                <a:spcPts val="0"/>
              </a:spcAft>
              <a:buClr>
                <a:schemeClr val="lt1"/>
              </a:buClr>
              <a:buSzPts val="900"/>
              <a:buNone/>
              <a:defRPr sz="900"/>
            </a:lvl8pPr>
            <a:lvl9pPr marL="4114800" lvl="8" indent="-228600" algn="l" rtl="0">
              <a:lnSpc>
                <a:spcPct val="100000"/>
              </a:lnSpc>
              <a:spcBef>
                <a:spcPts val="180"/>
              </a:spcBef>
              <a:spcAft>
                <a:spcPts val="0"/>
              </a:spcAft>
              <a:buClr>
                <a:schemeClr val="lt1"/>
              </a:buClr>
              <a:buSzPts val="900"/>
              <a:buNone/>
              <a:defRPr sz="900"/>
            </a:lvl9pPr>
          </a:lstStyle>
          <a:p>
            <a:endParaRPr/>
          </a:p>
        </p:txBody>
      </p:sp>
      <p:sp>
        <p:nvSpPr>
          <p:cNvPr id="65" name="Google Shape;65;p26"/>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66" name="Google Shape;66;p26"/>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67" name="Google Shape;67;p26"/>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Shape 5"/>
        <p:cNvGrpSpPr/>
        <p:nvPr/>
      </p:nvGrpSpPr>
      <p:grpSpPr>
        <a:xfrm>
          <a:off x="0" y="0"/>
          <a:ext cx="0" cy="0"/>
          <a:chOff x="0" y="0"/>
          <a:chExt cx="0" cy="0"/>
        </a:xfrm>
      </p:grpSpPr>
      <p:sp>
        <p:nvSpPr>
          <p:cNvPr id="6" name="Google Shape;6;p1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chemeClr val="lt1"/>
              </a:buClr>
              <a:buSzPts val="4400"/>
              <a:buFont typeface="Calibri"/>
              <a:buNone/>
              <a:defRPr sz="4400" b="0" i="0" u="none" strike="noStrike" cap="none">
                <a:solidFill>
                  <a:schemeClr val="lt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7"/>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lvl1pPr marL="457200" marR="0" lvl="0" indent="-431800" algn="l" rtl="0">
              <a:lnSpc>
                <a:spcPct val="100000"/>
              </a:lnSpc>
              <a:spcBef>
                <a:spcPts val="640"/>
              </a:spcBef>
              <a:spcAft>
                <a:spcPts val="0"/>
              </a:spcAft>
              <a:buClr>
                <a:schemeClr val="lt1"/>
              </a:buClr>
              <a:buSzPts val="3200"/>
              <a:buFont typeface="Arial"/>
              <a:buChar char="•"/>
              <a:defRPr sz="3200" b="0" i="0" u="none" strike="noStrike" cap="none">
                <a:solidFill>
                  <a:schemeClr val="lt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lt1"/>
              </a:buClr>
              <a:buSzPts val="2800"/>
              <a:buFont typeface="Arial"/>
              <a:buChar char="–"/>
              <a:defRPr sz="2800" b="0" i="0" u="none" strike="noStrike" cap="none">
                <a:solidFill>
                  <a:schemeClr val="lt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9pPr>
          </a:lstStyle>
          <a:p>
            <a:endParaRPr/>
          </a:p>
        </p:txBody>
      </p:sp>
      <p:sp>
        <p:nvSpPr>
          <p:cNvPr id="8" name="Google Shape;8;p17"/>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lt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9pPr>
          </a:lstStyle>
          <a:p>
            <a:endParaRPr/>
          </a:p>
        </p:txBody>
      </p:sp>
      <p:sp>
        <p:nvSpPr>
          <p:cNvPr id="9" name="Google Shape;9;p17"/>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chemeClr val="lt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9pPr>
          </a:lstStyle>
          <a:p>
            <a:endParaRPr/>
          </a:p>
        </p:txBody>
      </p:sp>
      <p:sp>
        <p:nvSpPr>
          <p:cNvPr id="10" name="Google Shape;10;p17"/>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waconiahsglax@gmail.co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a:spLocks noGrp="1"/>
          </p:cNvSpPr>
          <p:nvPr>
            <p:ph type="ctrTitle"/>
          </p:nvPr>
        </p:nvSpPr>
        <p:spPr>
          <a:xfrm>
            <a:off x="685800" y="2130425"/>
            <a:ext cx="7772400" cy="1470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chemeClr val="lt1"/>
              </a:buClr>
              <a:buSzPts val="3959"/>
              <a:buFont typeface="Calibri"/>
              <a:buNone/>
            </a:pPr>
            <a:br>
              <a:rPr lang="en-US" sz="3959" b="1" u="sng"/>
            </a:br>
            <a:br>
              <a:rPr lang="en-US" sz="3959" b="1" u="sng"/>
            </a:br>
            <a:endParaRPr sz="3959" b="1" u="sng"/>
          </a:p>
          <a:p>
            <a:pPr marL="0" lvl="0" indent="0" algn="ctr" rtl="0">
              <a:lnSpc>
                <a:spcPct val="100000"/>
              </a:lnSpc>
              <a:spcBef>
                <a:spcPts val="0"/>
              </a:spcBef>
              <a:spcAft>
                <a:spcPts val="0"/>
              </a:spcAft>
              <a:buClr>
                <a:schemeClr val="lt1"/>
              </a:buClr>
              <a:buSzPts val="3959"/>
              <a:buFont typeface="Calibri"/>
              <a:buNone/>
            </a:pPr>
            <a:endParaRPr sz="3959" b="1" u="sng">
              <a:solidFill>
                <a:srgbClr val="FFC000"/>
              </a:solidFill>
            </a:endParaRPr>
          </a:p>
          <a:p>
            <a:pPr marL="0" lvl="0" indent="0" algn="ctr" rtl="0">
              <a:lnSpc>
                <a:spcPct val="100000"/>
              </a:lnSpc>
              <a:spcBef>
                <a:spcPts val="0"/>
              </a:spcBef>
              <a:spcAft>
                <a:spcPts val="0"/>
              </a:spcAft>
              <a:buClr>
                <a:schemeClr val="lt1"/>
              </a:buClr>
              <a:buSzPts val="3959"/>
              <a:buFont typeface="Calibri"/>
              <a:buNone/>
            </a:pPr>
            <a:r>
              <a:rPr lang="en-US" sz="3959" b="1" u="sng">
                <a:solidFill>
                  <a:srgbClr val="FFC000"/>
                </a:solidFill>
              </a:rPr>
              <a:t>Waconia Girls High School Lacrosse Handbook </a:t>
            </a:r>
            <a:br>
              <a:rPr lang="en-US" sz="3959" b="1" u="sng"/>
            </a:br>
            <a:br>
              <a:rPr lang="en-US" sz="3959" b="1" u="sng"/>
            </a:br>
            <a:br>
              <a:rPr lang="en-US" sz="3959" b="1" u="sng"/>
            </a:br>
            <a:br>
              <a:rPr lang="en-US" sz="3959" b="1" u="sng"/>
            </a:br>
            <a:endParaRPr sz="3959" b="1" u="sng">
              <a:solidFill>
                <a:srgbClr val="FFC000"/>
              </a:solidFill>
            </a:endParaRPr>
          </a:p>
        </p:txBody>
      </p:sp>
      <p:pic>
        <p:nvPicPr>
          <p:cNvPr id="85" name="Google Shape;85;p1" descr="C:\Users\edoran\Desktop\Lacrosse\WaconiaLogo.png"/>
          <p:cNvPicPr preferRelativeResize="0"/>
          <p:nvPr/>
        </p:nvPicPr>
        <p:blipFill rotWithShape="1">
          <a:blip r:embed="rId3">
            <a:alphaModFix/>
          </a:blip>
          <a:srcRect/>
          <a:stretch/>
        </p:blipFill>
        <p:spPr>
          <a:xfrm>
            <a:off x="0" y="129725"/>
            <a:ext cx="2118691" cy="1291587"/>
          </a:xfrm>
          <a:prstGeom prst="rect">
            <a:avLst/>
          </a:prstGeom>
          <a:noFill/>
          <a:ln>
            <a:noFill/>
          </a:ln>
        </p:spPr>
      </p:pic>
      <p:pic>
        <p:nvPicPr>
          <p:cNvPr id="86" name="Google Shape;86;p1" descr="C:\Users\edoran\Desktop\Lacrosse\WaconiaLogo.png"/>
          <p:cNvPicPr preferRelativeResize="0"/>
          <p:nvPr/>
        </p:nvPicPr>
        <p:blipFill rotWithShape="1">
          <a:blip r:embed="rId3">
            <a:alphaModFix/>
          </a:blip>
          <a:srcRect/>
          <a:stretch/>
        </p:blipFill>
        <p:spPr>
          <a:xfrm>
            <a:off x="7025309" y="5357708"/>
            <a:ext cx="2118691" cy="1291587"/>
          </a:xfrm>
          <a:prstGeom prst="rect">
            <a:avLst/>
          </a:prstGeom>
          <a:noFill/>
          <a:ln>
            <a:noFill/>
          </a:ln>
        </p:spPr>
      </p:pic>
      <p:pic>
        <p:nvPicPr>
          <p:cNvPr id="87" name="Google Shape;87;p1" descr="C:\Users\edoran\Desktop\Lacrosse\lax-clipart-13.jpg"/>
          <p:cNvPicPr preferRelativeResize="0"/>
          <p:nvPr/>
        </p:nvPicPr>
        <p:blipFill rotWithShape="1">
          <a:blip r:embed="rId4">
            <a:alphaModFix/>
          </a:blip>
          <a:srcRect/>
          <a:stretch/>
        </p:blipFill>
        <p:spPr>
          <a:xfrm>
            <a:off x="7547733" y="53067"/>
            <a:ext cx="1524414" cy="1524414"/>
          </a:xfrm>
          <a:prstGeom prst="rect">
            <a:avLst/>
          </a:prstGeom>
          <a:noFill/>
          <a:ln>
            <a:noFill/>
          </a:ln>
        </p:spPr>
      </p:pic>
      <p:pic>
        <p:nvPicPr>
          <p:cNvPr id="88" name="Google Shape;88;p1" descr="C:\Users\edoran\Desktop\Lacrosse\lax-clipart-13.jpg"/>
          <p:cNvPicPr preferRelativeResize="0"/>
          <p:nvPr/>
        </p:nvPicPr>
        <p:blipFill rotWithShape="1">
          <a:blip r:embed="rId4">
            <a:alphaModFix/>
          </a:blip>
          <a:srcRect/>
          <a:stretch/>
        </p:blipFill>
        <p:spPr>
          <a:xfrm>
            <a:off x="124860" y="5230897"/>
            <a:ext cx="1524414" cy="152441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10"/>
          <p:cNvSpPr txBox="1">
            <a:spLocks noGrp="1"/>
          </p:cNvSpPr>
          <p:nvPr>
            <p:ph type="title"/>
          </p:nvPr>
        </p:nvSpPr>
        <p:spPr>
          <a:xfrm>
            <a:off x="553340" y="-141969"/>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C000"/>
              </a:buClr>
              <a:buSzPts val="4400"/>
              <a:buFont typeface="Calibri"/>
              <a:buNone/>
            </a:pPr>
            <a:r>
              <a:rPr lang="en-US" u="sng">
                <a:solidFill>
                  <a:srgbClr val="FFC000"/>
                </a:solidFill>
              </a:rPr>
              <a:t>Game Expectations</a:t>
            </a:r>
            <a:endParaRPr u="sng">
              <a:solidFill>
                <a:srgbClr val="FFC000"/>
              </a:solidFill>
            </a:endParaRPr>
          </a:p>
        </p:txBody>
      </p:sp>
      <p:sp>
        <p:nvSpPr>
          <p:cNvPr id="142" name="Google Shape;142;p10"/>
          <p:cNvSpPr txBox="1">
            <a:spLocks noGrp="1"/>
          </p:cNvSpPr>
          <p:nvPr>
            <p:ph type="body" idx="1"/>
          </p:nvPr>
        </p:nvSpPr>
        <p:spPr>
          <a:xfrm>
            <a:off x="309375" y="789000"/>
            <a:ext cx="8606100" cy="5769000"/>
          </a:xfrm>
          <a:prstGeom prst="rect">
            <a:avLst/>
          </a:prstGeom>
          <a:noFill/>
          <a:ln>
            <a:noFill/>
          </a:ln>
        </p:spPr>
        <p:txBody>
          <a:bodyPr spcFirstLastPara="1" wrap="square" lIns="91425" tIns="45700" rIns="91425" bIns="45700" anchor="t" anchorCtr="0">
            <a:noAutofit/>
          </a:bodyPr>
          <a:lstStyle/>
          <a:p>
            <a:pPr marL="457200" lvl="0" indent="0" algn="ctr" rtl="0">
              <a:lnSpc>
                <a:spcPct val="90000"/>
              </a:lnSpc>
              <a:spcBef>
                <a:spcPts val="0"/>
              </a:spcBef>
              <a:spcAft>
                <a:spcPts val="0"/>
              </a:spcAft>
              <a:buSzPts val="1800"/>
              <a:buNone/>
            </a:pPr>
            <a:endParaRPr sz="3000" b="1"/>
          </a:p>
          <a:p>
            <a:pPr marL="342900" lvl="0" indent="-330200" algn="ctr" rtl="0">
              <a:lnSpc>
                <a:spcPct val="90000"/>
              </a:lnSpc>
              <a:spcBef>
                <a:spcPts val="0"/>
              </a:spcBef>
              <a:spcAft>
                <a:spcPts val="0"/>
              </a:spcAft>
              <a:buClr>
                <a:schemeClr val="lt1"/>
              </a:buClr>
              <a:buSzPts val="3000"/>
              <a:buChar char="•"/>
            </a:pPr>
            <a:r>
              <a:rPr lang="en-US" sz="3000" b="1"/>
              <a:t>For Varsity, playing time will not be equal. Player attendance, attitude, effort and skill are all taken into account when it comes to playing time.</a:t>
            </a:r>
            <a:endParaRPr sz="3000" b="1"/>
          </a:p>
          <a:p>
            <a:pPr marL="342900" lvl="0" indent="-330200" algn="ctr" rtl="0">
              <a:lnSpc>
                <a:spcPct val="90000"/>
              </a:lnSpc>
              <a:spcBef>
                <a:spcPts val="0"/>
              </a:spcBef>
              <a:spcAft>
                <a:spcPts val="0"/>
              </a:spcAft>
              <a:buSzPts val="3000"/>
              <a:buChar char="•"/>
            </a:pPr>
            <a:r>
              <a:rPr lang="en-US" sz="3000" b="1"/>
              <a:t>For JV, this is a learning experience. Our goal is to get everyone playing time. However,  attendance, attitude and effort will still be taken into account when deciding playing time.</a:t>
            </a:r>
            <a:endParaRPr sz="3000" b="1"/>
          </a:p>
          <a:p>
            <a:pPr marL="342900" lvl="0" indent="-330200" algn="ctr" rtl="0">
              <a:lnSpc>
                <a:spcPct val="90000"/>
              </a:lnSpc>
              <a:spcBef>
                <a:spcPts val="640"/>
              </a:spcBef>
              <a:spcAft>
                <a:spcPts val="0"/>
              </a:spcAft>
              <a:buClr>
                <a:schemeClr val="lt1"/>
              </a:buClr>
              <a:buSzPts val="3000"/>
              <a:buChar char="•"/>
            </a:pPr>
            <a:r>
              <a:rPr lang="en-US" sz="3000" b="1"/>
              <a:t>Be respectful of our fields and other facilities, clean up after yourselves. </a:t>
            </a:r>
            <a:endParaRPr sz="3000"/>
          </a:p>
          <a:p>
            <a:pPr marL="342900" lvl="0" indent="-330200" algn="ctr" rtl="0">
              <a:lnSpc>
                <a:spcPct val="90000"/>
              </a:lnSpc>
              <a:spcBef>
                <a:spcPts val="640"/>
              </a:spcBef>
              <a:spcAft>
                <a:spcPts val="0"/>
              </a:spcAft>
              <a:buClr>
                <a:schemeClr val="lt1"/>
              </a:buClr>
              <a:buSzPts val="3000"/>
              <a:buChar char="•"/>
            </a:pPr>
            <a:r>
              <a:rPr lang="en-US" sz="3000" b="1"/>
              <a:t>We are ambassadors of Waconia High School, always show good sportsmanship.</a:t>
            </a:r>
            <a:endParaRPr sz="3000"/>
          </a:p>
          <a:p>
            <a:pPr marL="342900" lvl="0" indent="-139700" algn="l" rtl="0">
              <a:lnSpc>
                <a:spcPct val="90000"/>
              </a:lnSpc>
              <a:spcBef>
                <a:spcPts val="640"/>
              </a:spcBef>
              <a:spcAft>
                <a:spcPts val="0"/>
              </a:spcAft>
              <a:buClr>
                <a:schemeClr val="lt1"/>
              </a:buClr>
              <a:buSzPts val="3200"/>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gbfa480fbb0_0_0"/>
          <p:cNvSpPr txBox="1">
            <a:spLocks noGrp="1"/>
          </p:cNvSpPr>
          <p:nvPr>
            <p:ph type="title"/>
          </p:nvPr>
        </p:nvSpPr>
        <p:spPr>
          <a:xfrm>
            <a:off x="553340" y="-141969"/>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C000"/>
              </a:buClr>
              <a:buSzPts val="4400"/>
              <a:buFont typeface="Calibri"/>
              <a:buNone/>
            </a:pPr>
            <a:r>
              <a:rPr lang="en-US" u="sng">
                <a:solidFill>
                  <a:srgbClr val="FFC000"/>
                </a:solidFill>
              </a:rPr>
              <a:t>Transportation Expectations</a:t>
            </a:r>
            <a:endParaRPr u="sng">
              <a:solidFill>
                <a:srgbClr val="FFC000"/>
              </a:solidFill>
            </a:endParaRPr>
          </a:p>
        </p:txBody>
      </p:sp>
      <p:sp>
        <p:nvSpPr>
          <p:cNvPr id="148" name="Google Shape;148;gbfa480fbb0_0_0"/>
          <p:cNvSpPr txBox="1">
            <a:spLocks noGrp="1"/>
          </p:cNvSpPr>
          <p:nvPr>
            <p:ph type="body" idx="1"/>
          </p:nvPr>
        </p:nvSpPr>
        <p:spPr>
          <a:xfrm>
            <a:off x="309375" y="1093800"/>
            <a:ext cx="8606100" cy="5769000"/>
          </a:xfrm>
          <a:prstGeom prst="rect">
            <a:avLst/>
          </a:prstGeom>
          <a:noFill/>
          <a:ln>
            <a:noFill/>
          </a:ln>
        </p:spPr>
        <p:txBody>
          <a:bodyPr spcFirstLastPara="1" wrap="square" lIns="91425" tIns="45700" rIns="91425" bIns="45700" anchor="t" anchorCtr="0">
            <a:noAutofit/>
          </a:bodyPr>
          <a:lstStyle/>
          <a:p>
            <a:pPr marL="342900" lvl="0" indent="-342900" algn="ctr" rtl="0">
              <a:lnSpc>
                <a:spcPct val="80000"/>
              </a:lnSpc>
              <a:spcBef>
                <a:spcPts val="471"/>
              </a:spcBef>
              <a:spcAft>
                <a:spcPts val="0"/>
              </a:spcAft>
              <a:buSzPts val="3153"/>
              <a:buChar char="•"/>
            </a:pPr>
            <a:r>
              <a:rPr lang="en-US" sz="3153" b="1"/>
              <a:t>Expectation is that students need to ride the bus provided by the school to and from games. If an emergency comes up the expectation is that a parent physically comes and tells the coach they are taking their athlete. </a:t>
            </a:r>
            <a:endParaRPr sz="4000"/>
          </a:p>
          <a:p>
            <a:pPr marL="342900" lvl="0" indent="-342900" algn="ctr" rtl="0">
              <a:lnSpc>
                <a:spcPct val="80000"/>
              </a:lnSpc>
              <a:spcBef>
                <a:spcPts val="471"/>
              </a:spcBef>
              <a:spcAft>
                <a:spcPts val="0"/>
              </a:spcAft>
              <a:buSzPts val="3153"/>
              <a:buChar char="•"/>
            </a:pPr>
            <a:r>
              <a:rPr lang="en-US" sz="3153" b="1"/>
              <a:t>Athletes are only to go home with their parent/guardian. If a situation arises that an athlete needs to go home with a different adult, a form needs to be filled out (provided by the athletic office) and that form needs to be turned into Ms. Johnson 24 hours in advance. </a:t>
            </a:r>
            <a:endParaRPr sz="4000"/>
          </a:p>
          <a:p>
            <a:pPr marL="342900" lvl="0" indent="-342900" algn="ctr" rtl="0">
              <a:lnSpc>
                <a:spcPct val="80000"/>
              </a:lnSpc>
              <a:spcBef>
                <a:spcPts val="471"/>
              </a:spcBef>
              <a:spcAft>
                <a:spcPts val="0"/>
              </a:spcAft>
              <a:buSzPts val="2353"/>
              <a:buChar char="•"/>
            </a:pPr>
            <a:r>
              <a:rPr lang="en-US" sz="3153" b="1"/>
              <a:t> Students are not ever allowed to drive themselves to/from a game</a:t>
            </a:r>
            <a:r>
              <a:rPr lang="en-US" sz="2800" b="1"/>
              <a:t>.</a:t>
            </a:r>
            <a:endParaRPr sz="4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C000"/>
              </a:buClr>
              <a:buSzPts val="4400"/>
              <a:buFont typeface="Calibri"/>
              <a:buNone/>
            </a:pPr>
            <a:r>
              <a:rPr lang="en-US" u="sng">
                <a:solidFill>
                  <a:srgbClr val="FFC000"/>
                </a:solidFill>
              </a:rPr>
              <a:t>Coach Communication</a:t>
            </a:r>
            <a:r>
              <a:rPr lang="en-US"/>
              <a:t>	</a:t>
            </a:r>
            <a:endParaRPr/>
          </a:p>
        </p:txBody>
      </p:sp>
      <p:sp>
        <p:nvSpPr>
          <p:cNvPr id="154" name="Google Shape;154;p1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2900" lvl="0" indent="-342900" algn="ctr" rtl="0">
              <a:lnSpc>
                <a:spcPct val="80000"/>
              </a:lnSpc>
              <a:spcBef>
                <a:spcPts val="0"/>
              </a:spcBef>
              <a:spcAft>
                <a:spcPts val="0"/>
              </a:spcAft>
              <a:buClr>
                <a:schemeClr val="lt1"/>
              </a:buClr>
              <a:buSzPts val="2960"/>
              <a:buChar char="•"/>
            </a:pPr>
            <a:r>
              <a:rPr lang="en-US" sz="2960" b="1"/>
              <a:t>Coaches will do their best to explain players strengths and weaknesses throughout the season. </a:t>
            </a:r>
            <a:endParaRPr/>
          </a:p>
          <a:p>
            <a:pPr marL="342900" lvl="0" indent="-154940" algn="ctr" rtl="0">
              <a:lnSpc>
                <a:spcPct val="80000"/>
              </a:lnSpc>
              <a:spcBef>
                <a:spcPts val="592"/>
              </a:spcBef>
              <a:spcAft>
                <a:spcPts val="0"/>
              </a:spcAft>
              <a:buClr>
                <a:schemeClr val="lt1"/>
              </a:buClr>
              <a:buSzPts val="2960"/>
              <a:buNone/>
            </a:pPr>
            <a:endParaRPr sz="2960" b="1">
              <a:solidFill>
                <a:srgbClr val="0C0C0C"/>
              </a:solidFill>
            </a:endParaRPr>
          </a:p>
          <a:p>
            <a:pPr marL="342900" lvl="0" indent="-342900" algn="ctr" rtl="0">
              <a:lnSpc>
                <a:spcPct val="80000"/>
              </a:lnSpc>
              <a:spcBef>
                <a:spcPts val="592"/>
              </a:spcBef>
              <a:spcAft>
                <a:spcPts val="0"/>
              </a:spcAft>
              <a:buClr>
                <a:schemeClr val="lt1"/>
              </a:buClr>
              <a:buSzPts val="2960"/>
              <a:buChar char="•"/>
            </a:pPr>
            <a:r>
              <a:rPr lang="en-US" sz="2960" b="1"/>
              <a:t>If there are concerns, the coaches expect ALL PLAYERS to verbally communicate their concerns after practice to the coaches first. </a:t>
            </a:r>
            <a:endParaRPr/>
          </a:p>
          <a:p>
            <a:pPr marL="457200" lvl="1" indent="0" algn="ctr" rtl="0">
              <a:lnSpc>
                <a:spcPct val="80000"/>
              </a:lnSpc>
              <a:spcBef>
                <a:spcPts val="518"/>
              </a:spcBef>
              <a:spcAft>
                <a:spcPts val="0"/>
              </a:spcAft>
              <a:buClr>
                <a:schemeClr val="lt1"/>
              </a:buClr>
              <a:buSzPts val="2590"/>
              <a:buNone/>
            </a:pPr>
            <a:r>
              <a:rPr lang="en-US" sz="2590" b="1"/>
              <a:t>*Parents: This is a great learning opportunity for your student athlete. This is a life lesson which will build your athletes skills in communication with adults for real world situations in college, and their future jobs. </a:t>
            </a:r>
            <a:endParaRPr sz="2590"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12"/>
          <p:cNvSpPr txBox="1">
            <a:spLocks noGrp="1"/>
          </p:cNvSpPr>
          <p:nvPr>
            <p:ph type="title"/>
          </p:nvPr>
        </p:nvSpPr>
        <p:spPr>
          <a:xfrm>
            <a:off x="457200" y="27664"/>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C000"/>
              </a:buClr>
              <a:buSzPts val="4400"/>
              <a:buFont typeface="Calibri"/>
              <a:buNone/>
            </a:pPr>
            <a:r>
              <a:rPr lang="en-US" u="sng">
                <a:solidFill>
                  <a:srgbClr val="FFC000"/>
                </a:solidFill>
              </a:rPr>
              <a:t>Coaches Communication cont’d</a:t>
            </a:r>
            <a:r>
              <a:rPr lang="en-US"/>
              <a:t>	</a:t>
            </a:r>
            <a:endParaRPr/>
          </a:p>
        </p:txBody>
      </p:sp>
      <p:sp>
        <p:nvSpPr>
          <p:cNvPr id="160" name="Google Shape;160;p12"/>
          <p:cNvSpPr txBox="1">
            <a:spLocks noGrp="1"/>
          </p:cNvSpPr>
          <p:nvPr>
            <p:ph type="body" idx="1"/>
          </p:nvPr>
        </p:nvSpPr>
        <p:spPr>
          <a:xfrm>
            <a:off x="457200" y="1170664"/>
            <a:ext cx="8229600" cy="5481927"/>
          </a:xfrm>
          <a:prstGeom prst="rect">
            <a:avLst/>
          </a:prstGeom>
          <a:noFill/>
          <a:ln>
            <a:noFill/>
          </a:ln>
        </p:spPr>
        <p:txBody>
          <a:bodyPr spcFirstLastPara="1" wrap="square" lIns="91425" tIns="45700" rIns="91425" bIns="45700" anchor="t" anchorCtr="0">
            <a:noAutofit/>
          </a:bodyPr>
          <a:lstStyle/>
          <a:p>
            <a:pPr marL="342900" lvl="0" indent="-342900" algn="ctr" rtl="0">
              <a:lnSpc>
                <a:spcPct val="100000"/>
              </a:lnSpc>
              <a:spcBef>
                <a:spcPts val="0"/>
              </a:spcBef>
              <a:spcAft>
                <a:spcPts val="0"/>
              </a:spcAft>
              <a:buClr>
                <a:schemeClr val="lt1"/>
              </a:buClr>
              <a:buSzPts val="2000"/>
              <a:buChar char="•"/>
            </a:pPr>
            <a:r>
              <a:rPr lang="en-US" sz="2000" b="1"/>
              <a:t>Coaches will NOT address playing time concerns via text message or email. (This will be done in person by the student-athlete.)</a:t>
            </a:r>
            <a:endParaRPr/>
          </a:p>
          <a:p>
            <a:pPr marL="342900" lvl="0" indent="-342900" algn="ctr" rtl="0">
              <a:lnSpc>
                <a:spcPct val="100000"/>
              </a:lnSpc>
              <a:spcBef>
                <a:spcPts val="400"/>
              </a:spcBef>
              <a:spcAft>
                <a:spcPts val="0"/>
              </a:spcAft>
              <a:buClr>
                <a:schemeClr val="lt1"/>
              </a:buClr>
              <a:buSzPts val="2000"/>
              <a:buChar char="•"/>
            </a:pPr>
            <a:r>
              <a:rPr lang="en-US" sz="2000" b="1"/>
              <a:t>Coaches will answer text messages and emails that relate to practice/game time and date or location questions.</a:t>
            </a:r>
            <a:endParaRPr/>
          </a:p>
          <a:p>
            <a:pPr marL="342900" lvl="0" indent="-342900" algn="ctr" rtl="0">
              <a:lnSpc>
                <a:spcPct val="100000"/>
              </a:lnSpc>
              <a:spcBef>
                <a:spcPts val="400"/>
              </a:spcBef>
              <a:spcAft>
                <a:spcPts val="0"/>
              </a:spcAft>
              <a:buClr>
                <a:schemeClr val="lt1"/>
              </a:buClr>
              <a:buSzPts val="2000"/>
              <a:buChar char="•"/>
            </a:pPr>
            <a:r>
              <a:rPr lang="en-US" sz="2000" b="1"/>
              <a:t>Parents- please do not confront coaches before, after or during games and practices about concerns. </a:t>
            </a:r>
            <a:endParaRPr/>
          </a:p>
          <a:p>
            <a:pPr marL="342900" lvl="0" indent="-215900" algn="ctr" rtl="0">
              <a:lnSpc>
                <a:spcPct val="100000"/>
              </a:lnSpc>
              <a:spcBef>
                <a:spcPts val="400"/>
              </a:spcBef>
              <a:spcAft>
                <a:spcPts val="0"/>
              </a:spcAft>
              <a:buClr>
                <a:schemeClr val="lt1"/>
              </a:buClr>
              <a:buSzPts val="2000"/>
              <a:buNone/>
            </a:pPr>
            <a:endParaRPr sz="2000" b="1"/>
          </a:p>
          <a:p>
            <a:pPr marL="342900" lvl="0" indent="-342900" algn="ctr" rtl="0">
              <a:lnSpc>
                <a:spcPct val="100000"/>
              </a:lnSpc>
              <a:spcBef>
                <a:spcPts val="400"/>
              </a:spcBef>
              <a:spcAft>
                <a:spcPts val="0"/>
              </a:spcAft>
              <a:buClr>
                <a:schemeClr val="lt1"/>
              </a:buClr>
              <a:buSzPts val="2000"/>
              <a:buChar char="•"/>
            </a:pPr>
            <a:r>
              <a:rPr lang="en-US" sz="2000" b="1"/>
              <a:t>24 hour communication rule:</a:t>
            </a:r>
            <a:endParaRPr/>
          </a:p>
          <a:p>
            <a:pPr marL="742950" lvl="1" indent="-285750" algn="ctr" rtl="0">
              <a:lnSpc>
                <a:spcPct val="100000"/>
              </a:lnSpc>
              <a:spcBef>
                <a:spcPts val="400"/>
              </a:spcBef>
              <a:spcAft>
                <a:spcPts val="0"/>
              </a:spcAft>
              <a:buClr>
                <a:schemeClr val="lt1"/>
              </a:buClr>
              <a:buSzPts val="2000"/>
              <a:buNone/>
            </a:pPr>
            <a:r>
              <a:rPr lang="en-US" sz="2000" b="1"/>
              <a:t>1</a:t>
            </a:r>
            <a:r>
              <a:rPr lang="en-US" sz="2000" b="1" baseline="30000"/>
              <a:t>st</a:t>
            </a:r>
            <a:r>
              <a:rPr lang="en-US" sz="2000" b="1"/>
              <a:t>- If a concern arises at a game, player must wait 24 hours to approach coaches (after practice the next day)</a:t>
            </a:r>
            <a:endParaRPr/>
          </a:p>
          <a:p>
            <a:pPr marL="742950" lvl="1" indent="-285750" algn="ctr" rtl="0">
              <a:lnSpc>
                <a:spcPct val="100000"/>
              </a:lnSpc>
              <a:spcBef>
                <a:spcPts val="400"/>
              </a:spcBef>
              <a:spcAft>
                <a:spcPts val="0"/>
              </a:spcAft>
              <a:buClr>
                <a:schemeClr val="lt1"/>
              </a:buClr>
              <a:buSzPts val="2000"/>
              <a:buNone/>
            </a:pPr>
            <a:r>
              <a:rPr lang="en-US" sz="2000" b="1"/>
              <a:t>2</a:t>
            </a:r>
            <a:r>
              <a:rPr lang="en-US" sz="2000" b="1" baseline="30000"/>
              <a:t>nd</a:t>
            </a:r>
            <a:r>
              <a:rPr lang="en-US" sz="2000" b="1"/>
              <a:t>- If there still continues to be a concern coaches are happy to schedule a meeting with the player and their parents outside of lacrosse scheduled times.</a:t>
            </a:r>
            <a:endParaRPr/>
          </a:p>
          <a:p>
            <a:pPr marL="742950" lvl="1" indent="-285750" algn="ctr" rtl="0">
              <a:lnSpc>
                <a:spcPct val="100000"/>
              </a:lnSpc>
              <a:spcBef>
                <a:spcPts val="480"/>
              </a:spcBef>
              <a:spcAft>
                <a:spcPts val="0"/>
              </a:spcAft>
              <a:buClr>
                <a:schemeClr val="lt1"/>
              </a:buClr>
              <a:buSzPts val="2000"/>
              <a:buNone/>
            </a:pPr>
            <a:r>
              <a:rPr lang="en-US" sz="2000" b="1"/>
              <a:t>3</a:t>
            </a:r>
            <a:r>
              <a:rPr lang="en-US" sz="2000" b="1" baseline="30000"/>
              <a:t>rd</a:t>
            </a:r>
            <a:r>
              <a:rPr lang="en-US" sz="2000" b="1"/>
              <a:t>- If concern continues after parent meeting a meeting will be scheduled with the athletic director, coaches, player and parents</a:t>
            </a:r>
            <a:r>
              <a:rPr lang="en-US" sz="2400" b="1"/>
              <a:t>.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1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C000"/>
              </a:buClr>
              <a:buSzPts val="4400"/>
              <a:buFont typeface="Calibri"/>
              <a:buNone/>
            </a:pPr>
            <a:r>
              <a:rPr lang="en-US" u="sng">
                <a:solidFill>
                  <a:srgbClr val="FFC000"/>
                </a:solidFill>
              </a:rPr>
              <a:t>Coach Communication cont’d</a:t>
            </a:r>
            <a:endParaRPr>
              <a:solidFill>
                <a:srgbClr val="FFC000"/>
              </a:solidFill>
            </a:endParaRPr>
          </a:p>
        </p:txBody>
      </p:sp>
      <p:sp>
        <p:nvSpPr>
          <p:cNvPr id="166" name="Google Shape;166;p1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2900" lvl="0" indent="-342900" algn="ctr" rtl="0">
              <a:lnSpc>
                <a:spcPct val="100000"/>
              </a:lnSpc>
              <a:spcBef>
                <a:spcPts val="0"/>
              </a:spcBef>
              <a:spcAft>
                <a:spcPts val="0"/>
              </a:spcAft>
              <a:buClr>
                <a:schemeClr val="lt1"/>
              </a:buClr>
              <a:buSzPts val="3200"/>
              <a:buChar char="•"/>
            </a:pPr>
            <a:r>
              <a:rPr lang="en-US"/>
              <a:t>Please keep in mind that decisions made by the coaching staff are what is best for the program as a whole. </a:t>
            </a:r>
            <a:endParaRPr/>
          </a:p>
          <a:p>
            <a:pPr marL="342900" lvl="0" indent="-139700" algn="ctr" rtl="0">
              <a:lnSpc>
                <a:spcPct val="100000"/>
              </a:lnSpc>
              <a:spcBef>
                <a:spcPts val="640"/>
              </a:spcBef>
              <a:spcAft>
                <a:spcPts val="0"/>
              </a:spcAft>
              <a:buClr>
                <a:schemeClr val="lt1"/>
              </a:buClr>
              <a:buSzPts val="3200"/>
              <a:buNone/>
            </a:pPr>
            <a:endParaRPr>
              <a:solidFill>
                <a:srgbClr val="0C0C0C"/>
              </a:solidFill>
            </a:endParaRPr>
          </a:p>
          <a:p>
            <a:pPr marL="342900" lvl="0" indent="-342900" algn="ctr" rtl="0">
              <a:lnSpc>
                <a:spcPct val="100000"/>
              </a:lnSpc>
              <a:spcBef>
                <a:spcPts val="640"/>
              </a:spcBef>
              <a:spcAft>
                <a:spcPts val="0"/>
              </a:spcAft>
              <a:buClr>
                <a:schemeClr val="lt1"/>
              </a:buClr>
              <a:buSzPts val="3200"/>
              <a:buChar char="•"/>
            </a:pPr>
            <a:r>
              <a:rPr lang="en-US"/>
              <a:t>Please be considerate, and do not voice your concerns in the stands- it doesn’t solve any problems.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C000"/>
              </a:buClr>
              <a:buSzPts val="4400"/>
              <a:buFont typeface="Calibri"/>
              <a:buNone/>
            </a:pPr>
            <a:r>
              <a:rPr lang="en-US" u="sng">
                <a:solidFill>
                  <a:srgbClr val="FFC000"/>
                </a:solidFill>
              </a:rPr>
              <a:t>Varsity Letter Criteria</a:t>
            </a:r>
            <a:endParaRPr u="sng">
              <a:solidFill>
                <a:srgbClr val="FFC000"/>
              </a:solidFill>
            </a:endParaRPr>
          </a:p>
        </p:txBody>
      </p:sp>
      <p:sp>
        <p:nvSpPr>
          <p:cNvPr id="172" name="Google Shape;172;p1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2900" lvl="0" indent="-342900" algn="ctr" rtl="0">
              <a:lnSpc>
                <a:spcPct val="100000"/>
              </a:lnSpc>
              <a:spcBef>
                <a:spcPts val="0"/>
              </a:spcBef>
              <a:spcAft>
                <a:spcPts val="0"/>
              </a:spcAft>
              <a:buClr>
                <a:schemeClr val="lt1"/>
              </a:buClr>
              <a:buSzPts val="3200"/>
              <a:buChar char="•"/>
            </a:pPr>
            <a:r>
              <a:rPr lang="en-US"/>
              <a:t>Must play in at least 50% of varsity games.</a:t>
            </a:r>
            <a:endParaRPr/>
          </a:p>
          <a:p>
            <a:pPr marL="342900" lvl="0" indent="-342900" algn="ctr" rtl="0">
              <a:lnSpc>
                <a:spcPct val="100000"/>
              </a:lnSpc>
              <a:spcBef>
                <a:spcPts val="640"/>
              </a:spcBef>
              <a:spcAft>
                <a:spcPts val="0"/>
              </a:spcAft>
              <a:buClr>
                <a:schemeClr val="lt1"/>
              </a:buClr>
              <a:buSzPts val="3200"/>
              <a:buChar char="•"/>
            </a:pPr>
            <a:r>
              <a:rPr lang="en-US"/>
              <a:t>No unexcused absences at practice or school</a:t>
            </a:r>
            <a:endParaRPr/>
          </a:p>
          <a:p>
            <a:pPr marL="342900" lvl="0" indent="-342900" algn="ctr" rtl="0">
              <a:lnSpc>
                <a:spcPct val="100000"/>
              </a:lnSpc>
              <a:spcBef>
                <a:spcPts val="640"/>
              </a:spcBef>
              <a:spcAft>
                <a:spcPts val="0"/>
              </a:spcAft>
              <a:buClr>
                <a:schemeClr val="lt1"/>
              </a:buClr>
              <a:buSzPts val="3200"/>
              <a:buChar char="•"/>
            </a:pPr>
            <a:r>
              <a:rPr lang="en-US"/>
              <a:t>Be in good academic standing</a:t>
            </a:r>
            <a:endParaRPr/>
          </a:p>
          <a:p>
            <a:pPr marL="342900" lvl="0" indent="-342900" algn="ctr" rtl="0">
              <a:lnSpc>
                <a:spcPct val="100000"/>
              </a:lnSpc>
              <a:spcBef>
                <a:spcPts val="640"/>
              </a:spcBef>
              <a:spcAft>
                <a:spcPts val="0"/>
              </a:spcAft>
              <a:buClr>
                <a:schemeClr val="lt1"/>
              </a:buClr>
              <a:buSzPts val="3200"/>
              <a:buChar char="•"/>
            </a:pPr>
            <a:r>
              <a:rPr lang="en-US"/>
              <a:t>Be on time to all practices and games and attend all classes.</a:t>
            </a:r>
            <a:endParaRPr/>
          </a:p>
          <a:p>
            <a:pPr marL="342900" lvl="0" indent="-342900" algn="ctr" rtl="0">
              <a:lnSpc>
                <a:spcPct val="100000"/>
              </a:lnSpc>
              <a:spcBef>
                <a:spcPts val="640"/>
              </a:spcBef>
              <a:spcAft>
                <a:spcPts val="0"/>
              </a:spcAft>
              <a:buClr>
                <a:schemeClr val="lt1"/>
              </a:buClr>
              <a:buSzPts val="3200"/>
              <a:buChar char="•"/>
            </a:pPr>
            <a:r>
              <a:rPr lang="en-US"/>
              <a:t>No detention or suspensions</a:t>
            </a:r>
            <a:endParaRPr/>
          </a:p>
          <a:p>
            <a:pPr marL="342900" lvl="0" indent="-342900" algn="ctr" rtl="0">
              <a:lnSpc>
                <a:spcPct val="100000"/>
              </a:lnSpc>
              <a:spcBef>
                <a:spcPts val="640"/>
              </a:spcBef>
              <a:spcAft>
                <a:spcPts val="0"/>
              </a:spcAft>
              <a:buClr>
                <a:schemeClr val="lt1"/>
              </a:buClr>
              <a:buSzPts val="3200"/>
              <a:buChar char="•"/>
            </a:pPr>
            <a:r>
              <a:rPr lang="en-US"/>
              <a:t>Remain chemically free</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16"/>
          <p:cNvSpPr txBox="1">
            <a:spLocks noGrp="1"/>
          </p:cNvSpPr>
          <p:nvPr>
            <p:ph type="title"/>
          </p:nvPr>
        </p:nvSpPr>
        <p:spPr>
          <a:xfrm>
            <a:off x="457200" y="74613"/>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C000"/>
              </a:buClr>
              <a:buSzPts val="4400"/>
              <a:buFont typeface="Calibri"/>
              <a:buNone/>
            </a:pPr>
            <a:r>
              <a:rPr lang="en-US" u="sng">
                <a:solidFill>
                  <a:srgbClr val="FFC000"/>
                </a:solidFill>
              </a:rPr>
              <a:t>Illness</a:t>
            </a:r>
            <a:endParaRPr u="sng">
              <a:solidFill>
                <a:srgbClr val="FFC000"/>
              </a:solidFill>
            </a:endParaRPr>
          </a:p>
        </p:txBody>
      </p:sp>
      <p:sp>
        <p:nvSpPr>
          <p:cNvPr id="178" name="Google Shape;178;p16"/>
          <p:cNvSpPr txBox="1">
            <a:spLocks noGrp="1"/>
          </p:cNvSpPr>
          <p:nvPr>
            <p:ph type="body" idx="1"/>
          </p:nvPr>
        </p:nvSpPr>
        <p:spPr>
          <a:xfrm>
            <a:off x="457200" y="1085850"/>
            <a:ext cx="8229600" cy="52149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800"/>
              <a:buNone/>
            </a:pPr>
            <a:endParaRPr/>
          </a:p>
          <a:p>
            <a:pPr marL="342900" lvl="0" indent="-342900" algn="ctr" rtl="0">
              <a:lnSpc>
                <a:spcPct val="100000"/>
              </a:lnSpc>
              <a:spcBef>
                <a:spcPts val="0"/>
              </a:spcBef>
              <a:spcAft>
                <a:spcPts val="0"/>
              </a:spcAft>
              <a:buClr>
                <a:schemeClr val="lt1"/>
              </a:buClr>
              <a:buSzPts val="3200"/>
              <a:buChar char="•"/>
            </a:pPr>
            <a:r>
              <a:rPr lang="en-US"/>
              <a:t>Please stay home if you feel ill. </a:t>
            </a:r>
            <a:endParaRPr/>
          </a:p>
          <a:p>
            <a:pPr marL="457200" lvl="0" indent="0" algn="ctr" rtl="0">
              <a:lnSpc>
                <a:spcPct val="100000"/>
              </a:lnSpc>
              <a:spcBef>
                <a:spcPts val="0"/>
              </a:spcBef>
              <a:spcAft>
                <a:spcPts val="0"/>
              </a:spcAft>
              <a:buNone/>
            </a:pPr>
            <a:endParaRPr/>
          </a:p>
          <a:p>
            <a:pPr marL="342900" lvl="0" indent="-254000" algn="ctr" rtl="0">
              <a:lnSpc>
                <a:spcPct val="100000"/>
              </a:lnSpc>
              <a:spcBef>
                <a:spcPts val="0"/>
              </a:spcBef>
              <a:spcAft>
                <a:spcPts val="0"/>
              </a:spcAft>
              <a:buSzPts val="1800"/>
              <a:buChar char="•"/>
            </a:pPr>
            <a:r>
              <a:rPr lang="en-US"/>
              <a:t>If a positive covid test- isolate for 5 days. May return to practice on day 6 (no games) as long as there is no fever (without medication) but must wear a mask at all times through day 10.  </a:t>
            </a:r>
            <a:endParaRPr/>
          </a:p>
          <a:p>
            <a:pPr marL="457200" lvl="0" indent="0" algn="l" rtl="0">
              <a:lnSpc>
                <a:spcPct val="100000"/>
              </a:lnSpc>
              <a:spcBef>
                <a:spcPts val="0"/>
              </a:spcBef>
              <a:spcAft>
                <a:spcPts val="0"/>
              </a:spcAft>
              <a:buSzPts val="1800"/>
              <a:buNone/>
            </a:pPr>
            <a:endParaRPr/>
          </a:p>
          <a:p>
            <a:pPr marL="0" lvl="0" indent="0" algn="l" rtl="0">
              <a:lnSpc>
                <a:spcPct val="100000"/>
              </a:lnSpc>
              <a:spcBef>
                <a:spcPts val="560"/>
              </a:spcBef>
              <a:spcAft>
                <a:spcPts val="0"/>
              </a:spcAft>
              <a:buSzPts val="1800"/>
              <a:buNone/>
            </a:pPr>
            <a:endParaRPr/>
          </a:p>
          <a:p>
            <a:pPr marL="342900" lvl="0" indent="-139700" algn="l" rtl="0">
              <a:lnSpc>
                <a:spcPct val="100000"/>
              </a:lnSpc>
              <a:spcBef>
                <a:spcPts val="640"/>
              </a:spcBef>
              <a:spcAft>
                <a:spcPts val="0"/>
              </a:spcAft>
              <a:buClr>
                <a:schemeClr val="lt1"/>
              </a:buClr>
              <a:buSzPts val="3200"/>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g1e64e6984f9_0_0"/>
          <p:cNvSpPr txBox="1">
            <a:spLocks noGrp="1"/>
          </p:cNvSpPr>
          <p:nvPr>
            <p:ph type="title"/>
          </p:nvPr>
        </p:nvSpPr>
        <p:spPr>
          <a:xfrm>
            <a:off x="457200" y="74613"/>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C000"/>
              </a:buClr>
              <a:buSzPts val="4400"/>
              <a:buFont typeface="Calibri"/>
              <a:buNone/>
            </a:pPr>
            <a:r>
              <a:rPr lang="en-US" u="sng">
                <a:solidFill>
                  <a:srgbClr val="FFC000"/>
                </a:solidFill>
              </a:rPr>
              <a:t>Illness</a:t>
            </a:r>
            <a:endParaRPr u="sng">
              <a:solidFill>
                <a:srgbClr val="FFC000"/>
              </a:solidFill>
            </a:endParaRPr>
          </a:p>
        </p:txBody>
      </p:sp>
      <p:sp>
        <p:nvSpPr>
          <p:cNvPr id="184" name="Google Shape;184;g1e64e6984f9_0_0"/>
          <p:cNvSpPr txBox="1">
            <a:spLocks noGrp="1"/>
          </p:cNvSpPr>
          <p:nvPr>
            <p:ph type="body" idx="1"/>
          </p:nvPr>
        </p:nvSpPr>
        <p:spPr>
          <a:xfrm>
            <a:off x="457200" y="821550"/>
            <a:ext cx="8229600" cy="59667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800"/>
              <a:buNone/>
            </a:pPr>
            <a:endParaRPr/>
          </a:p>
          <a:p>
            <a:pPr marL="342900" lvl="0" indent="-254000" algn="ctr" rtl="0">
              <a:lnSpc>
                <a:spcPct val="100000"/>
              </a:lnSpc>
              <a:spcBef>
                <a:spcPts val="0"/>
              </a:spcBef>
              <a:spcAft>
                <a:spcPts val="0"/>
              </a:spcAft>
              <a:buSzPts val="1800"/>
              <a:buChar char="•"/>
            </a:pPr>
            <a:r>
              <a:rPr lang="en-US"/>
              <a:t>If an illness requires you to be absent for more than a week playing time may be decreased once a player returns. Athletes will need a week of practice to catch up and reacclimate. A doctor's note will also need to be provided clearing the athlete for play. </a:t>
            </a:r>
            <a:endParaRPr/>
          </a:p>
          <a:p>
            <a:pPr marL="342900" lvl="0" indent="-254000" algn="ctr" rtl="0">
              <a:lnSpc>
                <a:spcPct val="100000"/>
              </a:lnSpc>
              <a:spcBef>
                <a:spcPts val="0"/>
              </a:spcBef>
              <a:spcAft>
                <a:spcPts val="0"/>
              </a:spcAft>
              <a:buSzPts val="1800"/>
              <a:buChar char="•"/>
            </a:pPr>
            <a:r>
              <a:rPr lang="en-US"/>
              <a:t>If there is an injury it is expected that the athlete attend all practices and games until they are cleared to play. Playing time may be decreased to allow for reacclimation.    </a:t>
            </a:r>
            <a:endParaRPr/>
          </a:p>
          <a:p>
            <a:pPr marL="457200" lvl="0" indent="0" algn="l" rtl="0">
              <a:lnSpc>
                <a:spcPct val="100000"/>
              </a:lnSpc>
              <a:spcBef>
                <a:spcPts val="0"/>
              </a:spcBef>
              <a:spcAft>
                <a:spcPts val="0"/>
              </a:spcAft>
              <a:buSzPts val="1800"/>
              <a:buNone/>
            </a:pPr>
            <a:endParaRPr/>
          </a:p>
          <a:p>
            <a:pPr marL="0" lvl="0" indent="0" algn="l" rtl="0">
              <a:lnSpc>
                <a:spcPct val="100000"/>
              </a:lnSpc>
              <a:spcBef>
                <a:spcPts val="560"/>
              </a:spcBef>
              <a:spcAft>
                <a:spcPts val="0"/>
              </a:spcAft>
              <a:buSzPts val="1800"/>
              <a:buNone/>
            </a:pPr>
            <a:endParaRPr/>
          </a:p>
          <a:p>
            <a:pPr marL="342900" lvl="0" indent="-139700" algn="l" rtl="0">
              <a:lnSpc>
                <a:spcPct val="100000"/>
              </a:lnSpc>
              <a:spcBef>
                <a:spcPts val="640"/>
              </a:spcBef>
              <a:spcAft>
                <a:spcPts val="0"/>
              </a:spcAft>
              <a:buClr>
                <a:schemeClr val="lt1"/>
              </a:buClr>
              <a:buSzPts val="3200"/>
              <a:buNone/>
            </a:pP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15"/>
          <p:cNvSpPr txBox="1">
            <a:spLocks noGrp="1"/>
          </p:cNvSpPr>
          <p:nvPr>
            <p:ph type="title"/>
          </p:nvPr>
        </p:nvSpPr>
        <p:spPr>
          <a:xfrm>
            <a:off x="457200" y="129209"/>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C000"/>
              </a:buClr>
              <a:buSzPts val="4400"/>
              <a:buFont typeface="Calibri"/>
              <a:buNone/>
            </a:pPr>
            <a:r>
              <a:rPr lang="en-US" u="sng">
                <a:solidFill>
                  <a:srgbClr val="FFC000"/>
                </a:solidFill>
              </a:rPr>
              <a:t>Miscellaneous notes </a:t>
            </a:r>
            <a:r>
              <a:rPr lang="en-US"/>
              <a:t>	</a:t>
            </a:r>
            <a:endParaRPr/>
          </a:p>
        </p:txBody>
      </p:sp>
      <p:sp>
        <p:nvSpPr>
          <p:cNvPr id="190" name="Google Shape;190;p15"/>
          <p:cNvSpPr txBox="1">
            <a:spLocks noGrp="1"/>
          </p:cNvSpPr>
          <p:nvPr>
            <p:ph type="body" idx="1"/>
          </p:nvPr>
        </p:nvSpPr>
        <p:spPr>
          <a:xfrm>
            <a:off x="457200" y="1272209"/>
            <a:ext cx="8229600" cy="5141843"/>
          </a:xfrm>
          <a:prstGeom prst="rect">
            <a:avLst/>
          </a:prstGeom>
          <a:noFill/>
          <a:ln>
            <a:noFill/>
          </a:ln>
        </p:spPr>
        <p:txBody>
          <a:bodyPr spcFirstLastPara="1" wrap="square" lIns="91425" tIns="45700" rIns="91425" bIns="45700" anchor="t" anchorCtr="0">
            <a:noAutofit/>
          </a:bodyPr>
          <a:lstStyle/>
          <a:p>
            <a:pPr marL="342900" lvl="0" indent="-342900" algn="ctr" rtl="0">
              <a:lnSpc>
                <a:spcPct val="100000"/>
              </a:lnSpc>
              <a:spcBef>
                <a:spcPts val="0"/>
              </a:spcBef>
              <a:spcAft>
                <a:spcPts val="0"/>
              </a:spcAft>
              <a:buClr>
                <a:schemeClr val="lt1"/>
              </a:buClr>
              <a:buSzPts val="2960"/>
              <a:buNone/>
            </a:pPr>
            <a:endParaRPr sz="2960"/>
          </a:p>
          <a:p>
            <a:pPr marL="342900" lvl="0" indent="-342900" algn="ctr" rtl="0">
              <a:lnSpc>
                <a:spcPct val="100000"/>
              </a:lnSpc>
              <a:spcBef>
                <a:spcPts val="592"/>
              </a:spcBef>
              <a:spcAft>
                <a:spcPts val="0"/>
              </a:spcAft>
              <a:buClr>
                <a:schemeClr val="lt1"/>
              </a:buClr>
              <a:buSzPts val="2960"/>
              <a:buChar char="•"/>
            </a:pPr>
            <a:r>
              <a:rPr lang="en-US" sz="2960"/>
              <a:t>Coaches will wait to leave after practices and games until every player has a ride home. If picking up your player, please pick them up on time.</a:t>
            </a:r>
            <a:endParaRPr sz="2960"/>
          </a:p>
          <a:p>
            <a:pPr marL="342900" lvl="0" indent="-342900" algn="ctr" rtl="0">
              <a:lnSpc>
                <a:spcPct val="100000"/>
              </a:lnSpc>
              <a:spcBef>
                <a:spcPts val="592"/>
              </a:spcBef>
              <a:spcAft>
                <a:spcPts val="0"/>
              </a:spcAft>
              <a:buClr>
                <a:schemeClr val="lt1"/>
              </a:buClr>
              <a:buSzPts val="2960"/>
              <a:buChar char="•"/>
            </a:pPr>
            <a:r>
              <a:rPr lang="en-US" sz="2960"/>
              <a:t>Social media/text messages to others: Only post positive and appropriate pictures and comments that your parents/grandparents would approve. Do not post pictures that are inappropriate, against the law or that devalue your self-worth, family, team, school or community.  </a:t>
            </a:r>
            <a:endParaRPr sz="296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2"/>
          <p:cNvSpPr txBox="1">
            <a:spLocks noGrp="1"/>
          </p:cNvSpPr>
          <p:nvPr>
            <p:ph type="title"/>
          </p:nvPr>
        </p:nvSpPr>
        <p:spPr>
          <a:xfrm>
            <a:off x="642730" y="725212"/>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C000"/>
              </a:buClr>
              <a:buSzPts val="4400"/>
              <a:buFont typeface="Calibri"/>
              <a:buNone/>
            </a:pPr>
            <a:r>
              <a:rPr lang="en-US" u="sng">
                <a:solidFill>
                  <a:srgbClr val="FFC000"/>
                </a:solidFill>
              </a:rPr>
              <a:t>Coach Information</a:t>
            </a:r>
            <a:r>
              <a:rPr lang="en-US"/>
              <a:t>	</a:t>
            </a:r>
            <a:endParaRPr/>
          </a:p>
        </p:txBody>
      </p:sp>
      <p:sp>
        <p:nvSpPr>
          <p:cNvPr id="94" name="Google Shape;94;p2"/>
          <p:cNvSpPr txBox="1">
            <a:spLocks noGrp="1"/>
          </p:cNvSpPr>
          <p:nvPr>
            <p:ph type="body" idx="1"/>
          </p:nvPr>
        </p:nvSpPr>
        <p:spPr>
          <a:xfrm>
            <a:off x="1192700" y="1794625"/>
            <a:ext cx="6838200" cy="3466500"/>
          </a:xfrm>
          <a:prstGeom prst="rect">
            <a:avLst/>
          </a:prstGeom>
          <a:noFill/>
          <a:ln>
            <a:noFill/>
          </a:ln>
        </p:spPr>
        <p:txBody>
          <a:bodyPr spcFirstLastPara="1" wrap="square" lIns="91425" tIns="45700" rIns="91425" bIns="45700" anchor="t" anchorCtr="0">
            <a:noAutofit/>
          </a:bodyPr>
          <a:lstStyle/>
          <a:p>
            <a:pPr marL="342900" lvl="0" indent="-342900" algn="ctr" rtl="0">
              <a:lnSpc>
                <a:spcPct val="100000"/>
              </a:lnSpc>
              <a:spcBef>
                <a:spcPts val="0"/>
              </a:spcBef>
              <a:spcAft>
                <a:spcPts val="0"/>
              </a:spcAft>
              <a:buClr>
                <a:schemeClr val="lt1"/>
              </a:buClr>
              <a:buSzPts val="3200"/>
              <a:buNone/>
            </a:pPr>
            <a:r>
              <a:rPr lang="en-US" b="1"/>
              <a:t>Varsity Head Coach </a:t>
            </a:r>
            <a:endParaRPr/>
          </a:p>
          <a:p>
            <a:pPr marL="342900" lvl="0" indent="-342900" algn="ctr" rtl="0">
              <a:lnSpc>
                <a:spcPct val="100000"/>
              </a:lnSpc>
              <a:spcBef>
                <a:spcPts val="640"/>
              </a:spcBef>
              <a:spcAft>
                <a:spcPts val="0"/>
              </a:spcAft>
              <a:buClr>
                <a:schemeClr val="lt1"/>
              </a:buClr>
              <a:buSzPts val="3200"/>
              <a:buNone/>
            </a:pPr>
            <a:r>
              <a:rPr lang="en-US" b="1"/>
              <a:t>Elisabeth Doran</a:t>
            </a:r>
            <a:endParaRPr/>
          </a:p>
          <a:p>
            <a:pPr marL="342900" lvl="0" indent="-342900" algn="ctr" rtl="0">
              <a:lnSpc>
                <a:spcPct val="100000"/>
              </a:lnSpc>
              <a:spcBef>
                <a:spcPts val="640"/>
              </a:spcBef>
              <a:spcAft>
                <a:spcPts val="0"/>
              </a:spcAft>
              <a:buClr>
                <a:schemeClr val="lt1"/>
              </a:buClr>
              <a:buSzPts val="3200"/>
              <a:buNone/>
            </a:pPr>
            <a:r>
              <a:rPr lang="en-US" b="1"/>
              <a:t>Contact info: dot</a:t>
            </a:r>
            <a:r>
              <a:rPr lang="en-US" b="1">
                <a:uFill>
                  <a:noFill/>
                </a:uFill>
                <a:hlinkClick r:id="rId3"/>
              </a:rPr>
              <a:t>lax48@gmail.com</a:t>
            </a:r>
            <a:r>
              <a:rPr lang="en-US" b="1"/>
              <a:t>	</a:t>
            </a:r>
            <a:endParaRPr b="1"/>
          </a:p>
          <a:p>
            <a:pPr marL="1714500" lvl="0" indent="114300" algn="l" rtl="0">
              <a:lnSpc>
                <a:spcPct val="115000"/>
              </a:lnSpc>
              <a:spcBef>
                <a:spcPts val="800"/>
              </a:spcBef>
              <a:spcAft>
                <a:spcPts val="0"/>
              </a:spcAft>
              <a:buClr>
                <a:schemeClr val="dk1"/>
              </a:buClr>
              <a:buSzPts val="1100"/>
              <a:buFont typeface="Arial"/>
              <a:buNone/>
            </a:pPr>
            <a:endParaRPr b="1">
              <a:solidFill>
                <a:srgbClr val="FFFFFF"/>
              </a:solidFill>
            </a:endParaRPr>
          </a:p>
          <a:p>
            <a:pPr marL="1714500" lvl="0" indent="114300" algn="l" rtl="0">
              <a:lnSpc>
                <a:spcPct val="115000"/>
              </a:lnSpc>
              <a:spcBef>
                <a:spcPts val="800"/>
              </a:spcBef>
              <a:spcAft>
                <a:spcPts val="0"/>
              </a:spcAft>
              <a:buClr>
                <a:schemeClr val="dk1"/>
              </a:buClr>
              <a:buSzPts val="1100"/>
              <a:buFont typeface="Arial"/>
              <a:buNone/>
            </a:pPr>
            <a:r>
              <a:rPr lang="en-US" b="1">
                <a:solidFill>
                  <a:srgbClr val="FFFFFF"/>
                </a:solidFill>
              </a:rPr>
              <a:t>Assistant Coach</a:t>
            </a:r>
            <a:endParaRPr b="1">
              <a:solidFill>
                <a:srgbClr val="FFFFFF"/>
              </a:solidFill>
            </a:endParaRPr>
          </a:p>
          <a:p>
            <a:pPr marL="1371600" lvl="0" indent="457200" algn="l" rtl="0">
              <a:lnSpc>
                <a:spcPct val="115000"/>
              </a:lnSpc>
              <a:spcBef>
                <a:spcPts val="800"/>
              </a:spcBef>
              <a:spcAft>
                <a:spcPts val="0"/>
              </a:spcAft>
              <a:buClr>
                <a:schemeClr val="dk1"/>
              </a:buClr>
              <a:buSzPts val="1100"/>
              <a:buFont typeface="Arial"/>
              <a:buNone/>
            </a:pPr>
            <a:r>
              <a:rPr lang="en-US" b="1">
                <a:solidFill>
                  <a:srgbClr val="FFFFFF"/>
                </a:solidFill>
              </a:rPr>
              <a:t>  Kelly Jo Raether</a:t>
            </a:r>
            <a:endParaRPr b="1">
              <a:solidFill>
                <a:srgbClr val="FFFFFF"/>
              </a:solidFill>
            </a:endParaRPr>
          </a:p>
          <a:p>
            <a:pPr marL="342900" lvl="0" indent="0" algn="l" rtl="0">
              <a:lnSpc>
                <a:spcPct val="115000"/>
              </a:lnSpc>
              <a:spcBef>
                <a:spcPts val="800"/>
              </a:spcBef>
              <a:spcAft>
                <a:spcPts val="0"/>
              </a:spcAft>
              <a:buClr>
                <a:schemeClr val="dk1"/>
              </a:buClr>
              <a:buSzPts val="1100"/>
              <a:buFont typeface="Arial"/>
              <a:buNone/>
            </a:pPr>
            <a:r>
              <a:rPr lang="en-US" b="1">
                <a:solidFill>
                  <a:srgbClr val="FFFFFF"/>
                </a:solidFill>
              </a:rPr>
              <a:t>Contact info: Kraether@isd110.org </a:t>
            </a:r>
            <a:endParaRPr b="1">
              <a:solidFill>
                <a:srgbClr val="FFFFFF"/>
              </a:solidFill>
            </a:endParaRPr>
          </a:p>
          <a:p>
            <a:pPr marL="342900" lvl="0" indent="-342900" algn="ctr" rtl="0">
              <a:lnSpc>
                <a:spcPct val="100000"/>
              </a:lnSpc>
              <a:spcBef>
                <a:spcPts val="640"/>
              </a:spcBef>
              <a:spcAft>
                <a:spcPts val="0"/>
              </a:spcAft>
              <a:buClr>
                <a:schemeClr val="lt1"/>
              </a:buClr>
              <a:buSzPts val="3200"/>
              <a:buNone/>
            </a:pPr>
            <a:endParaRPr b="1"/>
          </a:p>
          <a:p>
            <a:pPr marL="342900" lvl="0" indent="-342900" algn="ctr" rtl="0">
              <a:lnSpc>
                <a:spcPct val="100000"/>
              </a:lnSpc>
              <a:spcBef>
                <a:spcPts val="640"/>
              </a:spcBef>
              <a:spcAft>
                <a:spcPts val="0"/>
              </a:spcAft>
              <a:buClr>
                <a:schemeClr val="lt1"/>
              </a:buClr>
              <a:buSzPts val="3200"/>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3"/>
          <p:cNvSpPr txBox="1">
            <a:spLocks noGrp="1"/>
          </p:cNvSpPr>
          <p:nvPr>
            <p:ph type="title"/>
          </p:nvPr>
        </p:nvSpPr>
        <p:spPr>
          <a:xfrm>
            <a:off x="457200" y="-111112"/>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C000"/>
              </a:buClr>
              <a:buSzPts val="4400"/>
              <a:buFont typeface="Calibri"/>
              <a:buNone/>
            </a:pPr>
            <a:r>
              <a:rPr lang="en-US" u="sng">
                <a:solidFill>
                  <a:srgbClr val="FFC000"/>
                </a:solidFill>
              </a:rPr>
              <a:t>Mission and Vision</a:t>
            </a:r>
            <a:endParaRPr u="sng">
              <a:solidFill>
                <a:srgbClr val="FFC000"/>
              </a:solidFill>
            </a:endParaRPr>
          </a:p>
        </p:txBody>
      </p:sp>
      <p:sp>
        <p:nvSpPr>
          <p:cNvPr id="100" name="Google Shape;100;p3"/>
          <p:cNvSpPr txBox="1">
            <a:spLocks noGrp="1"/>
          </p:cNvSpPr>
          <p:nvPr>
            <p:ph type="body" idx="1"/>
          </p:nvPr>
        </p:nvSpPr>
        <p:spPr>
          <a:xfrm>
            <a:off x="142800" y="888500"/>
            <a:ext cx="8858400" cy="5898000"/>
          </a:xfrm>
          <a:prstGeom prst="rect">
            <a:avLst/>
          </a:prstGeom>
          <a:noFill/>
          <a:ln>
            <a:noFill/>
          </a:ln>
        </p:spPr>
        <p:txBody>
          <a:bodyPr spcFirstLastPara="1" wrap="square" lIns="91425" tIns="45700" rIns="91425" bIns="45700" anchor="t" anchorCtr="0">
            <a:noAutofit/>
          </a:bodyPr>
          <a:lstStyle/>
          <a:p>
            <a:pPr marL="342900" lvl="0" indent="-342900" algn="ctr" rtl="0">
              <a:lnSpc>
                <a:spcPct val="90000"/>
              </a:lnSpc>
              <a:spcBef>
                <a:spcPts val="0"/>
              </a:spcBef>
              <a:spcAft>
                <a:spcPts val="0"/>
              </a:spcAft>
              <a:buClr>
                <a:srgbClr val="FFC000"/>
              </a:buClr>
              <a:buSzPts val="3200"/>
              <a:buNone/>
            </a:pPr>
            <a:r>
              <a:rPr lang="en-US" u="sng">
                <a:solidFill>
                  <a:srgbClr val="FFC000"/>
                </a:solidFill>
              </a:rPr>
              <a:t>Mission</a:t>
            </a:r>
            <a:r>
              <a:rPr lang="en-US"/>
              <a:t> </a:t>
            </a:r>
            <a:endParaRPr/>
          </a:p>
          <a:p>
            <a:pPr marL="342900" lvl="0" indent="-342900" algn="ctr" rtl="0">
              <a:lnSpc>
                <a:spcPct val="90000"/>
              </a:lnSpc>
              <a:spcBef>
                <a:spcPts val="640"/>
              </a:spcBef>
              <a:spcAft>
                <a:spcPts val="0"/>
              </a:spcAft>
              <a:buClr>
                <a:schemeClr val="dk1"/>
              </a:buClr>
              <a:buSzPts val="1100"/>
              <a:buFont typeface="Arial"/>
              <a:buNone/>
            </a:pPr>
            <a:r>
              <a:rPr lang="en-US" sz="2800"/>
              <a:t>Waconia lacrosse is dedicated to organizing, developing, and promoting lacrosse in Waconia </a:t>
            </a:r>
            <a:endParaRPr sz="2800"/>
          </a:p>
          <a:p>
            <a:pPr marL="342900" lvl="0" indent="-342900" algn="ctr" rtl="0">
              <a:lnSpc>
                <a:spcPct val="90000"/>
              </a:lnSpc>
              <a:spcBef>
                <a:spcPts val="640"/>
              </a:spcBef>
              <a:spcAft>
                <a:spcPts val="0"/>
              </a:spcAft>
              <a:buClr>
                <a:schemeClr val="dk1"/>
              </a:buClr>
              <a:buSzPts val="1100"/>
              <a:buFont typeface="Arial"/>
              <a:buNone/>
            </a:pPr>
            <a:r>
              <a:rPr lang="en-US" sz="2800"/>
              <a:t>and to honoring the game by instilling the values of academic achievement, sportsmanship, and </a:t>
            </a:r>
            <a:endParaRPr sz="2800"/>
          </a:p>
          <a:p>
            <a:pPr marL="342900" lvl="0" indent="-342900" algn="ctr" rtl="0">
              <a:lnSpc>
                <a:spcPct val="90000"/>
              </a:lnSpc>
              <a:spcBef>
                <a:spcPts val="640"/>
              </a:spcBef>
              <a:spcAft>
                <a:spcPts val="0"/>
              </a:spcAft>
              <a:buClr>
                <a:schemeClr val="dk1"/>
              </a:buClr>
              <a:buSzPts val="1100"/>
              <a:buFont typeface="Arial"/>
              <a:buNone/>
            </a:pPr>
            <a:r>
              <a:rPr lang="en-US" sz="2800"/>
              <a:t>individual development.</a:t>
            </a:r>
            <a:endParaRPr sz="2800"/>
          </a:p>
          <a:p>
            <a:pPr marL="0" lvl="0" indent="0" algn="ctr" rtl="0">
              <a:lnSpc>
                <a:spcPct val="90000"/>
              </a:lnSpc>
              <a:spcBef>
                <a:spcPts val="640"/>
              </a:spcBef>
              <a:spcAft>
                <a:spcPts val="0"/>
              </a:spcAft>
              <a:buClr>
                <a:srgbClr val="FFC000"/>
              </a:buClr>
              <a:buSzPts val="3200"/>
              <a:buNone/>
            </a:pPr>
            <a:r>
              <a:rPr lang="en-US" u="sng">
                <a:solidFill>
                  <a:srgbClr val="FFC000"/>
                </a:solidFill>
              </a:rPr>
              <a:t>Vision</a:t>
            </a:r>
            <a:endParaRPr/>
          </a:p>
          <a:p>
            <a:pPr marL="342900" lvl="0" indent="-342900" algn="ctr" rtl="0">
              <a:lnSpc>
                <a:spcPct val="90000"/>
              </a:lnSpc>
              <a:spcBef>
                <a:spcPts val="640"/>
              </a:spcBef>
              <a:spcAft>
                <a:spcPts val="0"/>
              </a:spcAft>
              <a:buClr>
                <a:schemeClr val="dk1"/>
              </a:buClr>
              <a:buSzPts val="1100"/>
              <a:buFont typeface="Arial"/>
              <a:buNone/>
            </a:pPr>
            <a:r>
              <a:rPr lang="en-US" sz="2900"/>
              <a:t>The Waconia lacrosse program believes that all student-athletes will strive for success on the </a:t>
            </a:r>
            <a:endParaRPr sz="2900"/>
          </a:p>
          <a:p>
            <a:pPr marL="342900" lvl="0" indent="-342900" algn="ctr" rtl="0">
              <a:lnSpc>
                <a:spcPct val="90000"/>
              </a:lnSpc>
              <a:spcBef>
                <a:spcPts val="640"/>
              </a:spcBef>
              <a:spcAft>
                <a:spcPts val="0"/>
              </a:spcAft>
              <a:buClr>
                <a:schemeClr val="dk1"/>
              </a:buClr>
              <a:buSzPts val="1100"/>
              <a:buFont typeface="Arial"/>
              <a:buNone/>
            </a:pPr>
            <a:r>
              <a:rPr lang="en-US" sz="2900"/>
              <a:t>field and develop skills that will inspire leadership, teamwork, self-discipline, and resilience.  </a:t>
            </a:r>
            <a:endParaRPr sz="2900"/>
          </a:p>
          <a:p>
            <a:pPr marL="342900" lvl="0" indent="-342900" algn="ctr" rtl="0">
              <a:lnSpc>
                <a:spcPct val="90000"/>
              </a:lnSpc>
              <a:spcBef>
                <a:spcPts val="640"/>
              </a:spcBef>
              <a:spcAft>
                <a:spcPts val="0"/>
              </a:spcAft>
              <a:buClr>
                <a:schemeClr val="dk1"/>
              </a:buClr>
              <a:buSzPts val="1100"/>
              <a:buFont typeface="Arial"/>
              <a:buNone/>
            </a:pPr>
            <a:r>
              <a:rPr lang="en-US" sz="2900"/>
              <a:t>Our student-athletes will become positive role models and leaders in the community. </a:t>
            </a:r>
            <a:endParaRPr sz="2900"/>
          </a:p>
          <a:p>
            <a:pPr marL="342900" lvl="0" indent="-342900" algn="ctr" rtl="0">
              <a:lnSpc>
                <a:spcPct val="90000"/>
              </a:lnSpc>
              <a:spcBef>
                <a:spcPts val="640"/>
              </a:spcBef>
              <a:spcAft>
                <a:spcPts val="0"/>
              </a:spcAft>
              <a:buClr>
                <a:schemeClr val="lt1"/>
              </a:buClr>
              <a:buSzPts val="3200"/>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4"/>
          <p:cNvSpPr txBox="1">
            <a:spLocks noGrp="1"/>
          </p:cNvSpPr>
          <p:nvPr>
            <p:ph type="title"/>
          </p:nvPr>
        </p:nvSpPr>
        <p:spPr>
          <a:xfrm>
            <a:off x="457200" y="-272233"/>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C000"/>
              </a:buClr>
              <a:buSzPts val="4400"/>
              <a:buFont typeface="Calibri"/>
              <a:buNone/>
            </a:pPr>
            <a:r>
              <a:rPr lang="en-US" u="sng">
                <a:solidFill>
                  <a:srgbClr val="FFC000"/>
                </a:solidFill>
              </a:rPr>
              <a:t>Player Expectations</a:t>
            </a:r>
            <a:endParaRPr u="sng">
              <a:solidFill>
                <a:srgbClr val="FFC000"/>
              </a:solidFill>
            </a:endParaRPr>
          </a:p>
        </p:txBody>
      </p:sp>
      <p:sp>
        <p:nvSpPr>
          <p:cNvPr id="106" name="Google Shape;106;p4"/>
          <p:cNvSpPr txBox="1">
            <a:spLocks noGrp="1"/>
          </p:cNvSpPr>
          <p:nvPr>
            <p:ph type="body" idx="1"/>
          </p:nvPr>
        </p:nvSpPr>
        <p:spPr>
          <a:xfrm>
            <a:off x="457200" y="696675"/>
            <a:ext cx="8229600" cy="6004200"/>
          </a:xfrm>
          <a:prstGeom prst="rect">
            <a:avLst/>
          </a:prstGeom>
          <a:noFill/>
          <a:ln>
            <a:noFill/>
          </a:ln>
        </p:spPr>
        <p:txBody>
          <a:bodyPr spcFirstLastPara="1" wrap="square" lIns="91425" tIns="45700" rIns="91425" bIns="45700" anchor="t" anchorCtr="0">
            <a:noAutofit/>
          </a:bodyPr>
          <a:lstStyle/>
          <a:p>
            <a:pPr marL="342900" lvl="0" indent="-330200" algn="ctr" rtl="0">
              <a:lnSpc>
                <a:spcPct val="100000"/>
              </a:lnSpc>
              <a:spcBef>
                <a:spcPts val="0"/>
              </a:spcBef>
              <a:spcAft>
                <a:spcPts val="0"/>
              </a:spcAft>
              <a:buClr>
                <a:schemeClr val="lt1"/>
              </a:buClr>
              <a:buSzPts val="2200"/>
              <a:buChar char="•"/>
            </a:pPr>
            <a:r>
              <a:rPr lang="en-US" sz="2200" b="1"/>
              <a:t>Players are student-athletes. We expect every player to maintain progress towards graduation and attend all classes. </a:t>
            </a:r>
            <a:endParaRPr sz="2200"/>
          </a:p>
          <a:p>
            <a:pPr marL="342900" lvl="0" indent="-342900" algn="ctr" rtl="0">
              <a:lnSpc>
                <a:spcPct val="100000"/>
              </a:lnSpc>
              <a:spcBef>
                <a:spcPts val="480"/>
              </a:spcBef>
              <a:spcAft>
                <a:spcPts val="0"/>
              </a:spcAft>
              <a:buClr>
                <a:schemeClr val="lt1"/>
              </a:buClr>
              <a:buSzPts val="2400"/>
              <a:buNone/>
            </a:pPr>
            <a:endParaRPr sz="2200" b="1"/>
          </a:p>
          <a:p>
            <a:pPr marL="342900" lvl="0" indent="-330200" algn="ctr" rtl="0">
              <a:lnSpc>
                <a:spcPct val="100000"/>
              </a:lnSpc>
              <a:spcBef>
                <a:spcPts val="480"/>
              </a:spcBef>
              <a:spcAft>
                <a:spcPts val="0"/>
              </a:spcAft>
              <a:buClr>
                <a:schemeClr val="lt1"/>
              </a:buClr>
              <a:buSzPts val="2200"/>
              <a:buChar char="•"/>
            </a:pPr>
            <a:r>
              <a:rPr lang="en-US" sz="2200" b="1"/>
              <a:t>Have a positive attitude</a:t>
            </a:r>
            <a:endParaRPr sz="2200"/>
          </a:p>
          <a:p>
            <a:pPr marL="342900" lvl="0" indent="-190500" algn="ctr" rtl="0">
              <a:lnSpc>
                <a:spcPct val="100000"/>
              </a:lnSpc>
              <a:spcBef>
                <a:spcPts val="480"/>
              </a:spcBef>
              <a:spcAft>
                <a:spcPts val="0"/>
              </a:spcAft>
              <a:buClr>
                <a:schemeClr val="lt1"/>
              </a:buClr>
              <a:buSzPts val="2400"/>
              <a:buNone/>
            </a:pPr>
            <a:endParaRPr sz="2200" b="1"/>
          </a:p>
          <a:p>
            <a:pPr marL="342900" lvl="0" indent="-330200" algn="ctr" rtl="0">
              <a:lnSpc>
                <a:spcPct val="100000"/>
              </a:lnSpc>
              <a:spcBef>
                <a:spcPts val="480"/>
              </a:spcBef>
              <a:spcAft>
                <a:spcPts val="0"/>
              </a:spcAft>
              <a:buClr>
                <a:schemeClr val="lt1"/>
              </a:buClr>
              <a:buSzPts val="2200"/>
              <a:buChar char="•"/>
            </a:pPr>
            <a:r>
              <a:rPr lang="en-US" sz="2200" b="1"/>
              <a:t>Give 100% in school, practices and games</a:t>
            </a:r>
            <a:endParaRPr sz="2200"/>
          </a:p>
          <a:p>
            <a:pPr marL="342900" lvl="0" indent="-190500" algn="ctr" rtl="0">
              <a:lnSpc>
                <a:spcPct val="100000"/>
              </a:lnSpc>
              <a:spcBef>
                <a:spcPts val="480"/>
              </a:spcBef>
              <a:spcAft>
                <a:spcPts val="0"/>
              </a:spcAft>
              <a:buClr>
                <a:schemeClr val="lt1"/>
              </a:buClr>
              <a:buSzPts val="2400"/>
              <a:buNone/>
            </a:pPr>
            <a:endParaRPr sz="2200" b="1"/>
          </a:p>
          <a:p>
            <a:pPr marL="342900" lvl="0" indent="-330200" algn="ctr" rtl="0">
              <a:lnSpc>
                <a:spcPct val="100000"/>
              </a:lnSpc>
              <a:spcBef>
                <a:spcPts val="480"/>
              </a:spcBef>
              <a:spcAft>
                <a:spcPts val="0"/>
              </a:spcAft>
              <a:buClr>
                <a:schemeClr val="lt1"/>
              </a:buClr>
              <a:buSzPts val="2200"/>
              <a:buChar char="•"/>
            </a:pPr>
            <a:r>
              <a:rPr lang="en-US" sz="2200" b="1"/>
              <a:t>Help teammates build each other up, not down</a:t>
            </a:r>
            <a:endParaRPr sz="2200"/>
          </a:p>
          <a:p>
            <a:pPr marL="342900" lvl="0" indent="-190500" algn="ctr" rtl="0">
              <a:lnSpc>
                <a:spcPct val="100000"/>
              </a:lnSpc>
              <a:spcBef>
                <a:spcPts val="480"/>
              </a:spcBef>
              <a:spcAft>
                <a:spcPts val="0"/>
              </a:spcAft>
              <a:buClr>
                <a:schemeClr val="lt1"/>
              </a:buClr>
              <a:buSzPts val="2400"/>
              <a:buNone/>
            </a:pPr>
            <a:endParaRPr sz="2200" b="1"/>
          </a:p>
          <a:p>
            <a:pPr marL="342900" lvl="0" indent="-330200" algn="ctr" rtl="0">
              <a:lnSpc>
                <a:spcPct val="100000"/>
              </a:lnSpc>
              <a:spcBef>
                <a:spcPts val="480"/>
              </a:spcBef>
              <a:spcAft>
                <a:spcPts val="0"/>
              </a:spcAft>
              <a:buClr>
                <a:schemeClr val="lt1"/>
              </a:buClr>
              <a:buSzPts val="2200"/>
              <a:buChar char="•"/>
            </a:pPr>
            <a:r>
              <a:rPr lang="en-US" sz="2200" b="1"/>
              <a:t>Learn something new everyday</a:t>
            </a:r>
            <a:endParaRPr sz="2200"/>
          </a:p>
          <a:p>
            <a:pPr marL="342900" lvl="0" indent="-190500" algn="ctr" rtl="0">
              <a:lnSpc>
                <a:spcPct val="100000"/>
              </a:lnSpc>
              <a:spcBef>
                <a:spcPts val="480"/>
              </a:spcBef>
              <a:spcAft>
                <a:spcPts val="0"/>
              </a:spcAft>
              <a:buClr>
                <a:schemeClr val="lt1"/>
              </a:buClr>
              <a:buSzPts val="2400"/>
              <a:buNone/>
            </a:pPr>
            <a:endParaRPr sz="2200" b="1"/>
          </a:p>
          <a:p>
            <a:pPr marL="342900" lvl="0" indent="-330200" algn="ctr" rtl="0">
              <a:lnSpc>
                <a:spcPct val="100000"/>
              </a:lnSpc>
              <a:spcBef>
                <a:spcPts val="480"/>
              </a:spcBef>
              <a:spcAft>
                <a:spcPts val="0"/>
              </a:spcAft>
              <a:buClr>
                <a:schemeClr val="lt1"/>
              </a:buClr>
              <a:buSzPts val="2200"/>
              <a:buChar char="•"/>
            </a:pPr>
            <a:r>
              <a:rPr lang="en-US" sz="2200" b="1"/>
              <a:t>Committed to making all practices and games (with the exception of illness)</a:t>
            </a:r>
            <a:endParaRPr sz="2200" b="1"/>
          </a:p>
          <a:p>
            <a:pPr marL="457200" lvl="0" indent="-368300" algn="ctr" rtl="0">
              <a:lnSpc>
                <a:spcPct val="90000"/>
              </a:lnSpc>
              <a:spcBef>
                <a:spcPts val="1000"/>
              </a:spcBef>
              <a:spcAft>
                <a:spcPts val="0"/>
              </a:spcAft>
              <a:buSzPts val="2200"/>
              <a:buChar char="•"/>
            </a:pPr>
            <a:r>
              <a:rPr lang="en-US" sz="2200" b="1">
                <a:solidFill>
                  <a:srgbClr val="FFFFFF"/>
                </a:solidFill>
              </a:rPr>
              <a:t>This means that lacrosse practices and games come before club sports/activities, drivers ed, jobs, etc…</a:t>
            </a:r>
            <a:r>
              <a:rPr lang="en-US" sz="2200">
                <a:solidFill>
                  <a:srgbClr val="7030A0"/>
                </a:solidFill>
              </a:rPr>
              <a:t> </a:t>
            </a:r>
            <a:endParaRPr sz="2200" b="1"/>
          </a:p>
          <a:p>
            <a:pPr marL="342900" lvl="0" indent="-139700" algn="l" rtl="0">
              <a:lnSpc>
                <a:spcPct val="100000"/>
              </a:lnSpc>
              <a:spcBef>
                <a:spcPts val="640"/>
              </a:spcBef>
              <a:spcAft>
                <a:spcPts val="0"/>
              </a:spcAft>
              <a:buClr>
                <a:schemeClr val="lt1"/>
              </a:buClr>
              <a:buSzPts val="3200"/>
              <a:buNone/>
            </a:pPr>
            <a:endParaRPr/>
          </a:p>
          <a:p>
            <a:pPr marL="342900" lvl="0" indent="-139700" algn="l" rtl="0">
              <a:lnSpc>
                <a:spcPct val="100000"/>
              </a:lnSpc>
              <a:spcBef>
                <a:spcPts val="640"/>
              </a:spcBef>
              <a:spcAft>
                <a:spcPts val="0"/>
              </a:spcAft>
              <a:buClr>
                <a:schemeClr val="lt1"/>
              </a:buClr>
              <a:buSzPts val="3200"/>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C000"/>
              </a:buClr>
              <a:buSzPts val="4400"/>
              <a:buFont typeface="Calibri"/>
              <a:buNone/>
            </a:pPr>
            <a:r>
              <a:rPr lang="en-US" u="sng">
                <a:solidFill>
                  <a:srgbClr val="FFC000"/>
                </a:solidFill>
              </a:rPr>
              <a:t>Expectations for Coaches</a:t>
            </a:r>
            <a:endParaRPr u="sng">
              <a:solidFill>
                <a:srgbClr val="FFC000"/>
              </a:solidFill>
            </a:endParaRPr>
          </a:p>
        </p:txBody>
      </p:sp>
      <p:sp>
        <p:nvSpPr>
          <p:cNvPr id="112" name="Google Shape;112;p5"/>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2900" lvl="0" indent="-342900" algn="ctr" rtl="0">
              <a:lnSpc>
                <a:spcPct val="80000"/>
              </a:lnSpc>
              <a:spcBef>
                <a:spcPts val="0"/>
              </a:spcBef>
              <a:spcAft>
                <a:spcPts val="0"/>
              </a:spcAft>
              <a:buClr>
                <a:schemeClr val="lt1"/>
              </a:buClr>
              <a:buSzPts val="2960"/>
              <a:buChar char="•"/>
            </a:pPr>
            <a:r>
              <a:rPr lang="en-US" sz="2960"/>
              <a:t>Will encourage you to do your best in everything you do (school, lacrosse, etc…)</a:t>
            </a:r>
            <a:endParaRPr/>
          </a:p>
          <a:p>
            <a:pPr marL="342900" lvl="0" indent="-342900" algn="ctr" rtl="0">
              <a:lnSpc>
                <a:spcPct val="80000"/>
              </a:lnSpc>
              <a:spcBef>
                <a:spcPts val="592"/>
              </a:spcBef>
              <a:spcAft>
                <a:spcPts val="0"/>
              </a:spcAft>
              <a:buClr>
                <a:schemeClr val="lt1"/>
              </a:buClr>
              <a:buSzPts val="2960"/>
              <a:buChar char="•"/>
            </a:pPr>
            <a:r>
              <a:rPr lang="en-US" sz="2960"/>
              <a:t> Will be punctual and organized</a:t>
            </a:r>
            <a:endParaRPr/>
          </a:p>
          <a:p>
            <a:pPr marL="342900" lvl="0" indent="-154940" algn="ctr" rtl="0">
              <a:lnSpc>
                <a:spcPct val="80000"/>
              </a:lnSpc>
              <a:spcBef>
                <a:spcPts val="592"/>
              </a:spcBef>
              <a:spcAft>
                <a:spcPts val="0"/>
              </a:spcAft>
              <a:buClr>
                <a:schemeClr val="lt1"/>
              </a:buClr>
              <a:buSzPts val="2960"/>
              <a:buNone/>
            </a:pPr>
            <a:endParaRPr sz="2960">
              <a:solidFill>
                <a:srgbClr val="0C0C0C"/>
              </a:solidFill>
            </a:endParaRPr>
          </a:p>
          <a:p>
            <a:pPr marL="342900" lvl="0" indent="-342900" algn="ctr" rtl="0">
              <a:lnSpc>
                <a:spcPct val="80000"/>
              </a:lnSpc>
              <a:spcBef>
                <a:spcPts val="592"/>
              </a:spcBef>
              <a:spcAft>
                <a:spcPts val="0"/>
              </a:spcAft>
              <a:buClr>
                <a:schemeClr val="lt1"/>
              </a:buClr>
              <a:buSzPts val="2960"/>
              <a:buChar char="•"/>
            </a:pPr>
            <a:r>
              <a:rPr lang="en-US" sz="2960"/>
              <a:t>Will be committed to building/growing a quality lacrosse program</a:t>
            </a:r>
            <a:endParaRPr/>
          </a:p>
          <a:p>
            <a:pPr marL="342900" lvl="0" indent="-342900" algn="ctr" rtl="0">
              <a:lnSpc>
                <a:spcPct val="80000"/>
              </a:lnSpc>
              <a:spcBef>
                <a:spcPts val="592"/>
              </a:spcBef>
              <a:spcAft>
                <a:spcPts val="0"/>
              </a:spcAft>
              <a:buClr>
                <a:schemeClr val="lt1"/>
              </a:buClr>
              <a:buSzPts val="2960"/>
              <a:buChar char="•"/>
            </a:pPr>
            <a:r>
              <a:rPr lang="en-US" sz="2960"/>
              <a:t>Will make sure every player has been provided the opportunity/knowledge to develop into a better player and person by the end of the season.</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C000"/>
              </a:buClr>
              <a:buSzPts val="4400"/>
              <a:buFont typeface="Calibri"/>
              <a:buNone/>
            </a:pPr>
            <a:r>
              <a:rPr lang="en-US" u="sng">
                <a:solidFill>
                  <a:srgbClr val="FFC000"/>
                </a:solidFill>
              </a:rPr>
              <a:t>District Policies</a:t>
            </a:r>
            <a:endParaRPr u="sng"/>
          </a:p>
        </p:txBody>
      </p:sp>
      <p:sp>
        <p:nvSpPr>
          <p:cNvPr id="118" name="Google Shape;118;p6"/>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2900" lvl="0" indent="-342900" algn="ctr" rtl="0">
              <a:lnSpc>
                <a:spcPct val="100000"/>
              </a:lnSpc>
              <a:spcBef>
                <a:spcPts val="0"/>
              </a:spcBef>
              <a:spcAft>
                <a:spcPts val="0"/>
              </a:spcAft>
              <a:buClr>
                <a:schemeClr val="lt1"/>
              </a:buClr>
              <a:buSzPts val="3200"/>
              <a:buNone/>
            </a:pPr>
            <a:r>
              <a:rPr lang="en-US"/>
              <a:t>   -All players signed/agreed to follow all district policies including academic eligibility, attendance and mood altering chemicals. </a:t>
            </a:r>
            <a:endParaRPr/>
          </a:p>
          <a:p>
            <a:pPr marL="342900" lvl="0" indent="-342900" algn="ctr" rtl="0">
              <a:lnSpc>
                <a:spcPct val="100000"/>
              </a:lnSpc>
              <a:spcBef>
                <a:spcPts val="640"/>
              </a:spcBef>
              <a:spcAft>
                <a:spcPts val="0"/>
              </a:spcAft>
              <a:buClr>
                <a:schemeClr val="lt1"/>
              </a:buClr>
              <a:buSzPts val="3200"/>
              <a:buNone/>
            </a:pPr>
            <a:endParaRPr/>
          </a:p>
          <a:p>
            <a:pPr marL="342900" lvl="0" indent="-342900" algn="ctr" rtl="0">
              <a:lnSpc>
                <a:spcPct val="100000"/>
              </a:lnSpc>
              <a:spcBef>
                <a:spcPts val="640"/>
              </a:spcBef>
              <a:spcAft>
                <a:spcPts val="0"/>
              </a:spcAft>
              <a:buClr>
                <a:schemeClr val="lt1"/>
              </a:buClr>
              <a:buSzPts val="3200"/>
              <a:buNone/>
            </a:pPr>
            <a:r>
              <a:rPr lang="en-US"/>
              <a:t>-If player or parents need a copy of any of the above policies please contact the high school athletic office.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7"/>
          <p:cNvSpPr txBox="1">
            <a:spLocks noGrp="1"/>
          </p:cNvSpPr>
          <p:nvPr>
            <p:ph type="title"/>
          </p:nvPr>
        </p:nvSpPr>
        <p:spPr>
          <a:xfrm>
            <a:off x="457200" y="-335179"/>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C000"/>
              </a:buClr>
              <a:buSzPts val="4400"/>
              <a:buFont typeface="Calibri"/>
              <a:buNone/>
            </a:pPr>
            <a:r>
              <a:rPr lang="en-US" u="sng">
                <a:solidFill>
                  <a:srgbClr val="FFC000"/>
                </a:solidFill>
              </a:rPr>
              <a:t>Practice Expectations</a:t>
            </a:r>
            <a:endParaRPr u="sng">
              <a:solidFill>
                <a:srgbClr val="FFC000"/>
              </a:solidFill>
            </a:endParaRPr>
          </a:p>
        </p:txBody>
      </p:sp>
      <p:sp>
        <p:nvSpPr>
          <p:cNvPr id="124" name="Google Shape;124;p7"/>
          <p:cNvSpPr txBox="1">
            <a:spLocks noGrp="1"/>
          </p:cNvSpPr>
          <p:nvPr>
            <p:ph type="body" idx="1"/>
          </p:nvPr>
        </p:nvSpPr>
        <p:spPr>
          <a:xfrm>
            <a:off x="457200" y="807821"/>
            <a:ext cx="8229600" cy="5738753"/>
          </a:xfrm>
          <a:prstGeom prst="rect">
            <a:avLst/>
          </a:prstGeom>
          <a:noFill/>
          <a:ln>
            <a:noFill/>
          </a:ln>
        </p:spPr>
        <p:txBody>
          <a:bodyPr spcFirstLastPara="1" wrap="square" lIns="91425" tIns="45700" rIns="91425" bIns="45700" anchor="t" anchorCtr="0">
            <a:noAutofit/>
          </a:bodyPr>
          <a:lstStyle/>
          <a:p>
            <a:pPr marL="342900" lvl="0" indent="-342900" algn="ctr" rtl="0">
              <a:lnSpc>
                <a:spcPct val="80000"/>
              </a:lnSpc>
              <a:spcBef>
                <a:spcPts val="0"/>
              </a:spcBef>
              <a:spcAft>
                <a:spcPts val="0"/>
              </a:spcAft>
              <a:buClr>
                <a:schemeClr val="lt1"/>
              </a:buClr>
              <a:buSzPts val="2720"/>
              <a:buChar char="•"/>
            </a:pPr>
            <a:r>
              <a:rPr lang="en-US" sz="2720" b="1"/>
              <a:t>Practice times: Monday-Friday 3:30-5:30 </a:t>
            </a:r>
            <a:r>
              <a:rPr lang="en-US" sz="2720" b="1">
                <a:solidFill>
                  <a:srgbClr val="7030A0"/>
                </a:solidFill>
              </a:rPr>
              <a:t>and also some Saturdays for varsity (will provide complete practice schedule at the beginning of the season)</a:t>
            </a:r>
            <a:endParaRPr/>
          </a:p>
          <a:p>
            <a:pPr marL="342900" lvl="0" indent="-342900" algn="ctr" rtl="0">
              <a:lnSpc>
                <a:spcPct val="80000"/>
              </a:lnSpc>
              <a:spcBef>
                <a:spcPts val="544"/>
              </a:spcBef>
              <a:spcAft>
                <a:spcPts val="0"/>
              </a:spcAft>
              <a:buClr>
                <a:schemeClr val="lt1"/>
              </a:buClr>
              <a:buSzPts val="2720"/>
              <a:buChar char="•"/>
            </a:pPr>
            <a:r>
              <a:rPr lang="en-US" sz="2720" b="1"/>
              <a:t>Dress for the weather. Practices will be outside unless it is lightning. (We play in the rain, we will practice in the rain, so dress appropriately).</a:t>
            </a:r>
            <a:endParaRPr/>
          </a:p>
          <a:p>
            <a:pPr marL="342900" lvl="0" indent="-342900" algn="ctr" rtl="0">
              <a:lnSpc>
                <a:spcPct val="80000"/>
              </a:lnSpc>
              <a:spcBef>
                <a:spcPts val="544"/>
              </a:spcBef>
              <a:spcAft>
                <a:spcPts val="0"/>
              </a:spcAft>
              <a:buClr>
                <a:schemeClr val="lt1"/>
              </a:buClr>
              <a:buSzPts val="2720"/>
              <a:buChar char="•"/>
            </a:pPr>
            <a:r>
              <a:rPr lang="en-US" sz="2720" b="1"/>
              <a:t>If a player needs to be absent, they are expected to inform the coaches by text, email or phone call (telling a teammate to tell the coach does not count) before practice. </a:t>
            </a:r>
            <a:endParaRPr/>
          </a:p>
          <a:p>
            <a:pPr marL="342900" lvl="0" indent="-342900" algn="ctr" rtl="0">
              <a:lnSpc>
                <a:spcPct val="80000"/>
              </a:lnSpc>
              <a:spcBef>
                <a:spcPts val="544"/>
              </a:spcBef>
              <a:spcAft>
                <a:spcPts val="0"/>
              </a:spcAft>
              <a:buClr>
                <a:schemeClr val="lt1"/>
              </a:buClr>
              <a:buSzPts val="2720"/>
              <a:buChar char="•"/>
            </a:pPr>
            <a:r>
              <a:rPr lang="en-US" sz="2720" b="1"/>
              <a:t>If a practice is missed by a player the day before a game, that player will not start  that game and playing time may be reduced.</a:t>
            </a:r>
            <a:endParaRPr/>
          </a:p>
          <a:p>
            <a:pPr marL="342900" lvl="0" indent="-342900" algn="ctr" rtl="0">
              <a:lnSpc>
                <a:spcPct val="80000"/>
              </a:lnSpc>
              <a:spcBef>
                <a:spcPts val="544"/>
              </a:spcBef>
              <a:spcAft>
                <a:spcPts val="0"/>
              </a:spcAft>
              <a:buClr>
                <a:schemeClr val="lt1"/>
              </a:buClr>
              <a:buSzPts val="2720"/>
              <a:buChar char="•"/>
            </a:pPr>
            <a:r>
              <a:rPr lang="en-US" sz="2720" b="1"/>
              <a:t>If player does not inform the coaches they will be absent they will not be able to play in the next game, however are still expected to attend the game and support their teammates.  </a:t>
            </a:r>
            <a:endParaRPr/>
          </a:p>
          <a:p>
            <a:pPr marL="342900" lvl="0" indent="-170180" algn="ctr" rtl="0">
              <a:lnSpc>
                <a:spcPct val="80000"/>
              </a:lnSpc>
              <a:spcBef>
                <a:spcPts val="544"/>
              </a:spcBef>
              <a:spcAft>
                <a:spcPts val="0"/>
              </a:spcAft>
              <a:buClr>
                <a:schemeClr val="lt1"/>
              </a:buClr>
              <a:buSzPts val="2720"/>
              <a:buNone/>
            </a:pPr>
            <a:endParaRPr sz="2720" b="1"/>
          </a:p>
          <a:p>
            <a:pPr marL="342900" lvl="0" indent="-342900" algn="l" rtl="0">
              <a:lnSpc>
                <a:spcPct val="80000"/>
              </a:lnSpc>
              <a:spcBef>
                <a:spcPts val="544"/>
              </a:spcBef>
              <a:spcAft>
                <a:spcPts val="0"/>
              </a:spcAft>
              <a:buClr>
                <a:schemeClr val="lt1"/>
              </a:buClr>
              <a:buSzPts val="2720"/>
              <a:buNone/>
            </a:pPr>
            <a:endParaRPr sz="272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C000"/>
              </a:buClr>
              <a:buSzPts val="4400"/>
              <a:buFont typeface="Calibri"/>
              <a:buNone/>
            </a:pPr>
            <a:r>
              <a:rPr lang="en-US" u="sng">
                <a:solidFill>
                  <a:srgbClr val="FFC000"/>
                </a:solidFill>
              </a:rPr>
              <a:t>Equipment</a:t>
            </a:r>
            <a:endParaRPr u="sng">
              <a:solidFill>
                <a:srgbClr val="FFC000"/>
              </a:solidFill>
            </a:endParaRPr>
          </a:p>
        </p:txBody>
      </p:sp>
      <p:sp>
        <p:nvSpPr>
          <p:cNvPr id="130" name="Google Shape;130;p8"/>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2900" lvl="0" indent="-342900" algn="ctr" rtl="0">
              <a:lnSpc>
                <a:spcPct val="100000"/>
              </a:lnSpc>
              <a:spcBef>
                <a:spcPts val="0"/>
              </a:spcBef>
              <a:spcAft>
                <a:spcPts val="0"/>
              </a:spcAft>
              <a:buClr>
                <a:schemeClr val="lt1"/>
              </a:buClr>
              <a:buSzPts val="3200"/>
              <a:buChar char="•"/>
            </a:pPr>
            <a:r>
              <a:rPr lang="en-US"/>
              <a:t>Daily items: Water bottle, mouth guard (can not be clear or white), lacrosse stick, goggles, cleats (running shoes when inside).</a:t>
            </a:r>
            <a:endParaRPr/>
          </a:p>
          <a:p>
            <a:pPr marL="342900" lvl="0" indent="-342900" algn="ctr" rtl="0">
              <a:lnSpc>
                <a:spcPct val="100000"/>
              </a:lnSpc>
              <a:spcBef>
                <a:spcPts val="640"/>
              </a:spcBef>
              <a:spcAft>
                <a:spcPts val="0"/>
              </a:spcAft>
              <a:buClr>
                <a:schemeClr val="lt1"/>
              </a:buClr>
              <a:buSzPts val="3200"/>
              <a:buChar char="•"/>
            </a:pPr>
            <a:r>
              <a:rPr lang="en-US"/>
              <a:t>No Jewelry</a:t>
            </a:r>
            <a:endParaRPr/>
          </a:p>
          <a:p>
            <a:pPr marL="342900" lvl="0" indent="-342900" algn="ctr" rtl="0">
              <a:lnSpc>
                <a:spcPct val="100000"/>
              </a:lnSpc>
              <a:spcBef>
                <a:spcPts val="640"/>
              </a:spcBef>
              <a:spcAft>
                <a:spcPts val="0"/>
              </a:spcAft>
              <a:buClr>
                <a:schemeClr val="lt1"/>
              </a:buClr>
              <a:buSzPts val="3200"/>
              <a:buChar char="•"/>
            </a:pPr>
            <a:r>
              <a:rPr lang="en-US"/>
              <a:t>Cold weather dress for games: Need to wear black colored gear under away uniform and white colored gear under home uniform.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9"/>
          <p:cNvSpPr txBox="1">
            <a:spLocks noGrp="1"/>
          </p:cNvSpPr>
          <p:nvPr>
            <p:ph type="title"/>
          </p:nvPr>
        </p:nvSpPr>
        <p:spPr>
          <a:xfrm>
            <a:off x="457200" y="-95823"/>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C000"/>
              </a:buClr>
              <a:buSzPts val="4400"/>
              <a:buFont typeface="Calibri"/>
              <a:buNone/>
            </a:pPr>
            <a:r>
              <a:rPr lang="en-US" u="sng">
                <a:solidFill>
                  <a:srgbClr val="FFC000"/>
                </a:solidFill>
              </a:rPr>
              <a:t>Game Expectations</a:t>
            </a:r>
            <a:endParaRPr u="sng">
              <a:solidFill>
                <a:srgbClr val="FFC000"/>
              </a:solidFill>
            </a:endParaRPr>
          </a:p>
        </p:txBody>
      </p:sp>
      <p:sp>
        <p:nvSpPr>
          <p:cNvPr id="136" name="Google Shape;136;p9"/>
          <p:cNvSpPr txBox="1">
            <a:spLocks noGrp="1"/>
          </p:cNvSpPr>
          <p:nvPr>
            <p:ph type="body" idx="1"/>
          </p:nvPr>
        </p:nvSpPr>
        <p:spPr>
          <a:xfrm>
            <a:off x="486299" y="935955"/>
            <a:ext cx="8229600" cy="5756100"/>
          </a:xfrm>
          <a:prstGeom prst="rect">
            <a:avLst/>
          </a:prstGeom>
          <a:noFill/>
          <a:ln>
            <a:noFill/>
          </a:ln>
        </p:spPr>
        <p:txBody>
          <a:bodyPr spcFirstLastPara="1" wrap="square" lIns="91425" tIns="45700" rIns="91425" bIns="45700" anchor="t" anchorCtr="0">
            <a:noAutofit/>
          </a:bodyPr>
          <a:lstStyle/>
          <a:p>
            <a:pPr marL="342900" lvl="0" indent="-193484" algn="ctr" rtl="0">
              <a:lnSpc>
                <a:spcPct val="80000"/>
              </a:lnSpc>
              <a:spcBef>
                <a:spcPts val="0"/>
              </a:spcBef>
              <a:spcAft>
                <a:spcPts val="0"/>
              </a:spcAft>
              <a:buClr>
                <a:schemeClr val="lt1"/>
              </a:buClr>
              <a:buSzPts val="2353"/>
              <a:buNone/>
            </a:pPr>
            <a:endParaRPr sz="2353"/>
          </a:p>
          <a:p>
            <a:pPr marL="0" lvl="0" indent="0" algn="l" rtl="0">
              <a:lnSpc>
                <a:spcPct val="80000"/>
              </a:lnSpc>
              <a:spcBef>
                <a:spcPts val="471"/>
              </a:spcBef>
              <a:spcAft>
                <a:spcPts val="0"/>
              </a:spcAft>
              <a:buSzPts val="1800"/>
              <a:buNone/>
            </a:pPr>
            <a:endParaRPr sz="3353" b="1"/>
          </a:p>
          <a:p>
            <a:pPr marL="342900" lvl="0" indent="-342900" algn="ctr" rtl="0">
              <a:lnSpc>
                <a:spcPct val="80000"/>
              </a:lnSpc>
              <a:spcBef>
                <a:spcPts val="471"/>
              </a:spcBef>
              <a:spcAft>
                <a:spcPts val="0"/>
              </a:spcAft>
              <a:buClr>
                <a:schemeClr val="lt1"/>
              </a:buClr>
              <a:buSzPts val="3353"/>
              <a:buChar char="•"/>
            </a:pPr>
            <a:r>
              <a:rPr lang="en-US" sz="3353" b="1"/>
              <a:t>Home games: Varsity please be at games 1 hour before start time. JV please be there 45 minutes before start time. </a:t>
            </a:r>
            <a:endParaRPr sz="4200"/>
          </a:p>
          <a:p>
            <a:pPr marL="342900" lvl="0" indent="-342900" algn="ctr" rtl="0">
              <a:lnSpc>
                <a:spcPct val="80000"/>
              </a:lnSpc>
              <a:spcBef>
                <a:spcPts val="471"/>
              </a:spcBef>
              <a:spcAft>
                <a:spcPts val="0"/>
              </a:spcAft>
              <a:buClr>
                <a:schemeClr val="lt1"/>
              </a:buClr>
              <a:buSzPts val="3353"/>
              <a:buChar char="•"/>
            </a:pPr>
            <a:r>
              <a:rPr lang="en-US" sz="3353" b="1"/>
              <a:t>Away games: Will load bus 10 minutes before the scheduled departure. Coach will inform teachers if early release is needed and will be relayed to players the day before the game.</a:t>
            </a:r>
            <a:endParaRPr sz="3353" b="1"/>
          </a:p>
          <a:p>
            <a:pPr marL="0" lvl="0" indent="0" algn="ctr" rtl="0">
              <a:lnSpc>
                <a:spcPct val="80000"/>
              </a:lnSpc>
              <a:spcBef>
                <a:spcPts val="471"/>
              </a:spcBef>
              <a:spcAft>
                <a:spcPts val="0"/>
              </a:spcAft>
              <a:buSzPts val="1800"/>
              <a:buNone/>
            </a:pPr>
            <a:endParaRPr sz="1653" b="1"/>
          </a:p>
          <a:p>
            <a:pPr marL="0" lvl="0" indent="0" algn="ctr" rtl="0">
              <a:lnSpc>
                <a:spcPct val="80000"/>
              </a:lnSpc>
              <a:spcBef>
                <a:spcPts val="471"/>
              </a:spcBef>
              <a:spcAft>
                <a:spcPts val="0"/>
              </a:spcAft>
              <a:buSzPts val="1800"/>
              <a:buNone/>
            </a:pPr>
            <a:endParaRPr sz="1653" b="1"/>
          </a:p>
          <a:p>
            <a:pPr marL="457200" lvl="0" indent="0" algn="l" rtl="0">
              <a:lnSpc>
                <a:spcPct val="80000"/>
              </a:lnSpc>
              <a:spcBef>
                <a:spcPts val="471"/>
              </a:spcBef>
              <a:spcAft>
                <a:spcPts val="0"/>
              </a:spcAft>
              <a:buSzPts val="1800"/>
              <a:buNone/>
            </a:pPr>
            <a:endParaRPr sz="150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1336</Words>
  <Application>Microsoft Office PowerPoint</Application>
  <PresentationFormat>On-screen Show (4:3)</PresentationFormat>
  <Paragraphs>109</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    Waconia Girls High School Lacrosse Handbook     </vt:lpstr>
      <vt:lpstr>Coach Information </vt:lpstr>
      <vt:lpstr>Mission and Vision</vt:lpstr>
      <vt:lpstr>Player Expectations</vt:lpstr>
      <vt:lpstr>Expectations for Coaches</vt:lpstr>
      <vt:lpstr>District Policies</vt:lpstr>
      <vt:lpstr>Practice Expectations</vt:lpstr>
      <vt:lpstr>Equipment</vt:lpstr>
      <vt:lpstr>Game Expectations</vt:lpstr>
      <vt:lpstr>Game Expectations</vt:lpstr>
      <vt:lpstr>Transportation Expectations</vt:lpstr>
      <vt:lpstr>Coach Communication </vt:lpstr>
      <vt:lpstr>Coaches Communication cont’d </vt:lpstr>
      <vt:lpstr>Coach Communication cont’d</vt:lpstr>
      <vt:lpstr>Varsity Letter Criteria</vt:lpstr>
      <vt:lpstr>Illness</vt:lpstr>
      <vt:lpstr>Illness</vt:lpstr>
      <vt:lpstr>Miscellaneous notes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Waconia Girls High School Lacrosse Handbook</dc:title>
  <dc:creator>Elisabeth Doran</dc:creator>
  <cp:lastModifiedBy>Elisabeth Doran</cp:lastModifiedBy>
  <cp:revision>1</cp:revision>
  <dcterms:modified xsi:type="dcterms:W3CDTF">2023-03-03T19:45:23Z</dcterms:modified>
</cp:coreProperties>
</file>