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0"/>
  </p:notesMasterIdLst>
  <p:sldIdLst>
    <p:sldId id="256" r:id="rId2"/>
    <p:sldId id="260" r:id="rId3"/>
    <p:sldId id="257" r:id="rId4"/>
    <p:sldId id="275" r:id="rId5"/>
    <p:sldId id="272" r:id="rId6"/>
    <p:sldId id="258" r:id="rId7"/>
    <p:sldId id="261" r:id="rId8"/>
    <p:sldId id="274" r:id="rId9"/>
    <p:sldId id="273" r:id="rId10"/>
    <p:sldId id="267" r:id="rId11"/>
    <p:sldId id="263" r:id="rId12"/>
    <p:sldId id="262" r:id="rId13"/>
    <p:sldId id="264" r:id="rId14"/>
    <p:sldId id="265" r:id="rId15"/>
    <p:sldId id="270" r:id="rId16"/>
    <p:sldId id="268" r:id="rId17"/>
    <p:sldId id="259" r:id="rId18"/>
    <p:sldId id="266"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CCFF"/>
    <a:srgbClr val="FF99FF"/>
    <a:srgbClr val="C0C0C0"/>
    <a:srgbClr val="66FF99"/>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697628D-1FAA-451D-B259-771420A7CAC8}" v="79" dt="2019-07-25T00:25:32.41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93" autoAdjust="0"/>
    <p:restoredTop sz="91361" autoAdjust="0"/>
  </p:normalViewPr>
  <p:slideViewPr>
    <p:cSldViewPr snapToGrid="0">
      <p:cViewPr varScale="1">
        <p:scale>
          <a:sx n="80" d="100"/>
          <a:sy n="80" d="100"/>
        </p:scale>
        <p:origin x="44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ckie Richter" userId="982b984821bbbd62" providerId="LiveId" clId="{C697628D-1FAA-451D-B259-771420A7CAC8}"/>
    <pc:docChg chg="undo custSel addSld delSld modSld sldOrd">
      <pc:chgData name="Jackie Richter" userId="982b984821bbbd62" providerId="LiveId" clId="{C697628D-1FAA-451D-B259-771420A7CAC8}" dt="2019-07-25T00:27:00.727" v="2627" actId="207"/>
      <pc:docMkLst>
        <pc:docMk/>
      </pc:docMkLst>
      <pc:sldChg chg="modSp">
        <pc:chgData name="Jackie Richter" userId="982b984821bbbd62" providerId="LiveId" clId="{C697628D-1FAA-451D-B259-771420A7CAC8}" dt="2019-07-23T00:11:42.701" v="41" actId="1076"/>
        <pc:sldMkLst>
          <pc:docMk/>
          <pc:sldMk cId="1961339589" sldId="256"/>
        </pc:sldMkLst>
        <pc:spChg chg="mod">
          <ac:chgData name="Jackie Richter" userId="982b984821bbbd62" providerId="LiveId" clId="{C697628D-1FAA-451D-B259-771420A7CAC8}" dt="2019-07-23T00:11:42.701" v="41" actId="1076"/>
          <ac:spMkLst>
            <pc:docMk/>
            <pc:sldMk cId="1961339589" sldId="256"/>
            <ac:spMk id="2" creationId="{E064F7B5-315C-4198-A210-7B0174FE1673}"/>
          </ac:spMkLst>
        </pc:spChg>
        <pc:spChg chg="mod">
          <ac:chgData name="Jackie Richter" userId="982b984821bbbd62" providerId="LiveId" clId="{C697628D-1FAA-451D-B259-771420A7CAC8}" dt="2019-07-23T00:11:27.269" v="38" actId="1076"/>
          <ac:spMkLst>
            <pc:docMk/>
            <pc:sldMk cId="1961339589" sldId="256"/>
            <ac:spMk id="3" creationId="{6441FB53-3A01-441E-A13D-2D0A7DCA136B}"/>
          </ac:spMkLst>
        </pc:spChg>
        <pc:picChg chg="mod">
          <ac:chgData name="Jackie Richter" userId="982b984821bbbd62" providerId="LiveId" clId="{C697628D-1FAA-451D-B259-771420A7CAC8}" dt="2019-07-23T00:11:33.721" v="39" actId="1076"/>
          <ac:picMkLst>
            <pc:docMk/>
            <pc:sldMk cId="1961339589" sldId="256"/>
            <ac:picMk id="6" creationId="{5CACB1B8-BFF5-4DAC-8A51-1ADED0762634}"/>
          </ac:picMkLst>
        </pc:picChg>
      </pc:sldChg>
      <pc:sldChg chg="addSp delSp modSp">
        <pc:chgData name="Jackie Richter" userId="982b984821bbbd62" providerId="LiveId" clId="{C697628D-1FAA-451D-B259-771420A7CAC8}" dt="2019-07-23T04:14:45.624" v="1449" actId="1076"/>
        <pc:sldMkLst>
          <pc:docMk/>
          <pc:sldMk cId="3328696001" sldId="257"/>
        </pc:sldMkLst>
        <pc:picChg chg="add del mod">
          <ac:chgData name="Jackie Richter" userId="982b984821bbbd62" providerId="LiveId" clId="{C697628D-1FAA-451D-B259-771420A7CAC8}" dt="2019-07-23T04:13:56.513" v="1442" actId="478"/>
          <ac:picMkLst>
            <pc:docMk/>
            <pc:sldMk cId="3328696001" sldId="257"/>
            <ac:picMk id="4" creationId="{4D062C58-AA23-41C0-8889-40E9584C359A}"/>
          </ac:picMkLst>
        </pc:picChg>
        <pc:picChg chg="del">
          <ac:chgData name="Jackie Richter" userId="982b984821bbbd62" providerId="LiveId" clId="{C697628D-1FAA-451D-B259-771420A7CAC8}" dt="2019-07-23T04:13:23.398" v="1436" actId="478"/>
          <ac:picMkLst>
            <pc:docMk/>
            <pc:sldMk cId="3328696001" sldId="257"/>
            <ac:picMk id="5" creationId="{87F46F8A-EA6F-40F0-8654-152461D43D80}"/>
          </ac:picMkLst>
        </pc:picChg>
        <pc:picChg chg="mod">
          <ac:chgData name="Jackie Richter" userId="982b984821bbbd62" providerId="LiveId" clId="{C697628D-1FAA-451D-B259-771420A7CAC8}" dt="2019-07-23T00:16:31.724" v="52" actId="14826"/>
          <ac:picMkLst>
            <pc:docMk/>
            <pc:sldMk cId="3328696001" sldId="257"/>
            <ac:picMk id="9" creationId="{955F6A47-796E-44DD-80FF-CD0BBB6CAB4A}"/>
          </ac:picMkLst>
        </pc:picChg>
        <pc:picChg chg="add mod">
          <ac:chgData name="Jackie Richter" userId="982b984821bbbd62" providerId="LiveId" clId="{C697628D-1FAA-451D-B259-771420A7CAC8}" dt="2019-07-23T04:14:45.624" v="1449" actId="1076"/>
          <ac:picMkLst>
            <pc:docMk/>
            <pc:sldMk cId="3328696001" sldId="257"/>
            <ac:picMk id="10" creationId="{12C07F40-B140-4B79-8EBC-B1EA2AE3CE7E}"/>
          </ac:picMkLst>
        </pc:picChg>
      </pc:sldChg>
      <pc:sldChg chg="addSp delSp modSp">
        <pc:chgData name="Jackie Richter" userId="982b984821bbbd62" providerId="LiveId" clId="{C697628D-1FAA-451D-B259-771420A7CAC8}" dt="2019-07-25T00:23:13.841" v="2540" actId="207"/>
        <pc:sldMkLst>
          <pc:docMk/>
          <pc:sldMk cId="434892138" sldId="258"/>
        </pc:sldMkLst>
        <pc:graphicFrameChg chg="mod modGraphic">
          <ac:chgData name="Jackie Richter" userId="982b984821bbbd62" providerId="LiveId" clId="{C697628D-1FAA-451D-B259-771420A7CAC8}" dt="2019-07-25T00:23:13.841" v="2540" actId="207"/>
          <ac:graphicFrameMkLst>
            <pc:docMk/>
            <pc:sldMk cId="434892138" sldId="258"/>
            <ac:graphicFrameMk id="5" creationId="{E3BEDB05-7C62-4AC9-A484-7D3C0C252880}"/>
          </ac:graphicFrameMkLst>
        </pc:graphicFrameChg>
        <pc:picChg chg="add mod">
          <ac:chgData name="Jackie Richter" userId="982b984821bbbd62" providerId="LiveId" clId="{C697628D-1FAA-451D-B259-771420A7CAC8}" dt="2019-07-23T00:46:35.849" v="565" actId="1076"/>
          <ac:picMkLst>
            <pc:docMk/>
            <pc:sldMk cId="434892138" sldId="258"/>
            <ac:picMk id="3" creationId="{A3AA708D-5C33-4C2B-A964-023DD95881A1}"/>
          </ac:picMkLst>
        </pc:picChg>
        <pc:picChg chg="add mod">
          <ac:chgData name="Jackie Richter" userId="982b984821bbbd62" providerId="LiveId" clId="{C697628D-1FAA-451D-B259-771420A7CAC8}" dt="2019-07-23T00:47:01.575" v="572" actId="1076"/>
          <ac:picMkLst>
            <pc:docMk/>
            <pc:sldMk cId="434892138" sldId="258"/>
            <ac:picMk id="6" creationId="{A70B53E4-0F88-48DA-BBBF-44BBDE4995DD}"/>
          </ac:picMkLst>
        </pc:picChg>
        <pc:picChg chg="mod">
          <ac:chgData name="Jackie Richter" userId="982b984821bbbd62" providerId="LiveId" clId="{C697628D-1FAA-451D-B259-771420A7CAC8}" dt="2019-07-23T00:46:41.108" v="567" actId="14100"/>
          <ac:picMkLst>
            <pc:docMk/>
            <pc:sldMk cId="434892138" sldId="258"/>
            <ac:picMk id="7" creationId="{EB493833-B460-499A-A9D0-E19CC236EF76}"/>
          </ac:picMkLst>
        </pc:picChg>
        <pc:picChg chg="mod">
          <ac:chgData name="Jackie Richter" userId="982b984821bbbd62" providerId="LiveId" clId="{C697628D-1FAA-451D-B259-771420A7CAC8}" dt="2019-07-25T00:14:45.686" v="2389" actId="1076"/>
          <ac:picMkLst>
            <pc:docMk/>
            <pc:sldMk cId="434892138" sldId="258"/>
            <ac:picMk id="9" creationId="{A79D6A45-253E-455A-8198-5A2CD29BA25D}"/>
          </ac:picMkLst>
        </pc:picChg>
        <pc:picChg chg="del">
          <ac:chgData name="Jackie Richter" userId="982b984821bbbd62" providerId="LiveId" clId="{C697628D-1FAA-451D-B259-771420A7CAC8}" dt="2019-07-23T00:32:35.452" v="169" actId="478"/>
          <ac:picMkLst>
            <pc:docMk/>
            <pc:sldMk cId="434892138" sldId="258"/>
            <ac:picMk id="11" creationId="{1526AF63-9FD2-4030-812D-286318A020FF}"/>
          </ac:picMkLst>
        </pc:picChg>
        <pc:picChg chg="del">
          <ac:chgData name="Jackie Richter" userId="982b984821bbbd62" providerId="LiveId" clId="{C697628D-1FAA-451D-B259-771420A7CAC8}" dt="2019-07-23T00:31:34.443" v="159" actId="478"/>
          <ac:picMkLst>
            <pc:docMk/>
            <pc:sldMk cId="434892138" sldId="258"/>
            <ac:picMk id="13" creationId="{CAA2C720-85D0-4B5A-8579-1276881D592F}"/>
          </ac:picMkLst>
        </pc:picChg>
        <pc:picChg chg="mod">
          <ac:chgData name="Jackie Richter" userId="982b984821bbbd62" providerId="LiveId" clId="{C697628D-1FAA-451D-B259-771420A7CAC8}" dt="2019-07-23T00:46:29.467" v="563" actId="1076"/>
          <ac:picMkLst>
            <pc:docMk/>
            <pc:sldMk cId="434892138" sldId="258"/>
            <ac:picMk id="15" creationId="{0A9E143A-C164-4623-9A38-D935329F4E1E}"/>
          </ac:picMkLst>
        </pc:picChg>
        <pc:picChg chg="mod">
          <ac:chgData name="Jackie Richter" userId="982b984821bbbd62" providerId="LiveId" clId="{C697628D-1FAA-451D-B259-771420A7CAC8}" dt="2019-07-25T00:14:48.326" v="2390" actId="1076"/>
          <ac:picMkLst>
            <pc:docMk/>
            <pc:sldMk cId="434892138" sldId="258"/>
            <ac:picMk id="17" creationId="{36B8D6A5-E08E-49B0-9852-D699C67A4432}"/>
          </ac:picMkLst>
        </pc:picChg>
        <pc:picChg chg="mod">
          <ac:chgData name="Jackie Richter" userId="982b984821bbbd62" providerId="LiveId" clId="{C697628D-1FAA-451D-B259-771420A7CAC8}" dt="2019-07-23T00:46:47.341" v="568" actId="1076"/>
          <ac:picMkLst>
            <pc:docMk/>
            <pc:sldMk cId="434892138" sldId="258"/>
            <ac:picMk id="19" creationId="{3C0BB511-2E5B-44B4-8B97-D5DAA9933F45}"/>
          </ac:picMkLst>
        </pc:picChg>
      </pc:sldChg>
      <pc:sldChg chg="addSp delSp modSp ord">
        <pc:chgData name="Jackie Richter" userId="982b984821bbbd62" providerId="LiveId" clId="{C697628D-1FAA-451D-B259-771420A7CAC8}" dt="2019-07-23T00:30:54.418" v="158"/>
        <pc:sldMkLst>
          <pc:docMk/>
          <pc:sldMk cId="3815872773" sldId="259"/>
        </pc:sldMkLst>
        <pc:spChg chg="mod">
          <ac:chgData name="Jackie Richter" userId="982b984821bbbd62" providerId="LiveId" clId="{C697628D-1FAA-451D-B259-771420A7CAC8}" dt="2019-07-23T00:30:29.381" v="157" actId="20577"/>
          <ac:spMkLst>
            <pc:docMk/>
            <pc:sldMk cId="3815872773" sldId="259"/>
            <ac:spMk id="6" creationId="{B83654C7-0F8E-4FFF-9A9F-5A5012C6668E}"/>
          </ac:spMkLst>
        </pc:spChg>
        <pc:picChg chg="add mod">
          <ac:chgData name="Jackie Richter" userId="982b984821bbbd62" providerId="LiveId" clId="{C697628D-1FAA-451D-B259-771420A7CAC8}" dt="2019-07-23T00:30:20.018" v="153" actId="1076"/>
          <ac:picMkLst>
            <pc:docMk/>
            <pc:sldMk cId="3815872773" sldId="259"/>
            <ac:picMk id="3" creationId="{20BE2F6C-C0BE-49D2-A745-E733EDC79DCE}"/>
          </ac:picMkLst>
        </pc:picChg>
        <pc:picChg chg="del mod">
          <ac:chgData name="Jackie Richter" userId="982b984821bbbd62" providerId="LiveId" clId="{C697628D-1FAA-451D-B259-771420A7CAC8}" dt="2019-07-23T00:26:16.729" v="95" actId="478"/>
          <ac:picMkLst>
            <pc:docMk/>
            <pc:sldMk cId="3815872773" sldId="259"/>
            <ac:picMk id="5" creationId="{4C24405A-6F22-46DE-9CCD-3CF3C3B6395B}"/>
          </ac:picMkLst>
        </pc:picChg>
      </pc:sldChg>
      <pc:sldChg chg="modSp">
        <pc:chgData name="Jackie Richter" userId="982b984821bbbd62" providerId="LiveId" clId="{C697628D-1FAA-451D-B259-771420A7CAC8}" dt="2019-07-23T00:14:39.705" v="51" actId="14100"/>
        <pc:sldMkLst>
          <pc:docMk/>
          <pc:sldMk cId="2914748956" sldId="260"/>
        </pc:sldMkLst>
        <pc:picChg chg="mod modCrop">
          <ac:chgData name="Jackie Richter" userId="982b984821bbbd62" providerId="LiveId" clId="{C697628D-1FAA-451D-B259-771420A7CAC8}" dt="2019-07-23T00:14:39.705" v="51" actId="14100"/>
          <ac:picMkLst>
            <pc:docMk/>
            <pc:sldMk cId="2914748956" sldId="260"/>
            <ac:picMk id="5" creationId="{6B48FF97-09ED-4EA6-A4A3-2335E9A14A69}"/>
          </ac:picMkLst>
        </pc:picChg>
      </pc:sldChg>
      <pc:sldChg chg="modSp">
        <pc:chgData name="Jackie Richter" userId="982b984821bbbd62" providerId="LiveId" clId="{C697628D-1FAA-451D-B259-771420A7CAC8}" dt="2019-07-25T00:27:00.727" v="2627" actId="207"/>
        <pc:sldMkLst>
          <pc:docMk/>
          <pc:sldMk cId="2294789699" sldId="261"/>
        </pc:sldMkLst>
        <pc:spChg chg="mod">
          <ac:chgData name="Jackie Richter" userId="982b984821bbbd62" providerId="LiveId" clId="{C697628D-1FAA-451D-B259-771420A7CAC8}" dt="2019-07-23T03:16:19.573" v="1231" actId="1076"/>
          <ac:spMkLst>
            <pc:docMk/>
            <pc:sldMk cId="2294789699" sldId="261"/>
            <ac:spMk id="2" creationId="{73F35E68-D159-4649-9728-28962F07EC0B}"/>
          </ac:spMkLst>
        </pc:spChg>
        <pc:graphicFrameChg chg="mod modGraphic">
          <ac:chgData name="Jackie Richter" userId="982b984821bbbd62" providerId="LiveId" clId="{C697628D-1FAA-451D-B259-771420A7CAC8}" dt="2019-07-25T00:27:00.727" v="2627" actId="207"/>
          <ac:graphicFrameMkLst>
            <pc:docMk/>
            <pc:sldMk cId="2294789699" sldId="261"/>
            <ac:graphicFrameMk id="4" creationId="{7E7850DA-6A81-41E7-83A2-DB2F27B95A5E}"/>
          </ac:graphicFrameMkLst>
        </pc:graphicFrameChg>
      </pc:sldChg>
      <pc:sldChg chg="modSp">
        <pc:chgData name="Jackie Richter" userId="982b984821bbbd62" providerId="LiveId" clId="{C697628D-1FAA-451D-B259-771420A7CAC8}" dt="2019-07-23T03:52:27.202" v="1332" actId="33524"/>
        <pc:sldMkLst>
          <pc:docMk/>
          <pc:sldMk cId="2195134588" sldId="262"/>
        </pc:sldMkLst>
        <pc:spChg chg="mod">
          <ac:chgData name="Jackie Richter" userId="982b984821bbbd62" providerId="LiveId" clId="{C697628D-1FAA-451D-B259-771420A7CAC8}" dt="2019-07-23T03:52:27.202" v="1332" actId="33524"/>
          <ac:spMkLst>
            <pc:docMk/>
            <pc:sldMk cId="2195134588" sldId="262"/>
            <ac:spMk id="4" creationId="{61DC5FA8-C5EA-432B-98AC-97383D00528A}"/>
          </ac:spMkLst>
        </pc:spChg>
      </pc:sldChg>
      <pc:sldChg chg="delSp modSp">
        <pc:chgData name="Jackie Richter" userId="982b984821bbbd62" providerId="LiveId" clId="{C697628D-1FAA-451D-B259-771420A7CAC8}" dt="2019-07-23T04:00:55.771" v="1435" actId="1076"/>
        <pc:sldMkLst>
          <pc:docMk/>
          <pc:sldMk cId="3661505157" sldId="266"/>
        </pc:sldMkLst>
        <pc:spChg chg="mod">
          <ac:chgData name="Jackie Richter" userId="982b984821bbbd62" providerId="LiveId" clId="{C697628D-1FAA-451D-B259-771420A7CAC8}" dt="2019-07-23T04:00:55.771" v="1435" actId="1076"/>
          <ac:spMkLst>
            <pc:docMk/>
            <pc:sldMk cId="3661505157" sldId="266"/>
            <ac:spMk id="2" creationId="{676A7EF1-F8F4-412B-A2E8-817F47E2D927}"/>
          </ac:spMkLst>
        </pc:spChg>
        <pc:picChg chg="del">
          <ac:chgData name="Jackie Richter" userId="982b984821bbbd62" providerId="LiveId" clId="{C697628D-1FAA-451D-B259-771420A7CAC8}" dt="2019-07-23T04:00:27.975" v="1425" actId="478"/>
          <ac:picMkLst>
            <pc:docMk/>
            <pc:sldMk cId="3661505157" sldId="266"/>
            <ac:picMk id="4" creationId="{BA26CFAA-4BE3-466C-BEF8-B0571B5C1203}"/>
          </ac:picMkLst>
        </pc:picChg>
      </pc:sldChg>
      <pc:sldChg chg="modSp">
        <pc:chgData name="Jackie Richter" userId="982b984821bbbd62" providerId="LiveId" clId="{C697628D-1FAA-451D-B259-771420A7CAC8}" dt="2019-07-23T03:51:23.357" v="1331" actId="20577"/>
        <pc:sldMkLst>
          <pc:docMk/>
          <pc:sldMk cId="917158184" sldId="267"/>
        </pc:sldMkLst>
        <pc:spChg chg="mod">
          <ac:chgData name="Jackie Richter" userId="982b984821bbbd62" providerId="LiveId" clId="{C697628D-1FAA-451D-B259-771420A7CAC8}" dt="2019-07-23T03:51:23.357" v="1331" actId="20577"/>
          <ac:spMkLst>
            <pc:docMk/>
            <pc:sldMk cId="917158184" sldId="267"/>
            <ac:spMk id="7" creationId="{2CA1F044-6DC0-4896-A15F-ECF3AC0BEABA}"/>
          </ac:spMkLst>
        </pc:spChg>
      </pc:sldChg>
      <pc:sldChg chg="addSp delSp modSp">
        <pc:chgData name="Jackie Richter" userId="982b984821bbbd62" providerId="LiveId" clId="{C697628D-1FAA-451D-B259-771420A7CAC8}" dt="2019-07-23T03:59:17.590" v="1424" actId="207"/>
        <pc:sldMkLst>
          <pc:docMk/>
          <pc:sldMk cId="1874687568" sldId="268"/>
        </pc:sldMkLst>
        <pc:spChg chg="mod">
          <ac:chgData name="Jackie Richter" userId="982b984821bbbd62" providerId="LiveId" clId="{C697628D-1FAA-451D-B259-771420A7CAC8}" dt="2019-07-23T03:59:17.590" v="1424" actId="207"/>
          <ac:spMkLst>
            <pc:docMk/>
            <pc:sldMk cId="1874687568" sldId="268"/>
            <ac:spMk id="6" creationId="{2595AC19-9824-4739-9CD9-AE7A025079C8}"/>
          </ac:spMkLst>
        </pc:spChg>
        <pc:picChg chg="add mod">
          <ac:chgData name="Jackie Richter" userId="982b984821bbbd62" providerId="LiveId" clId="{C697628D-1FAA-451D-B259-771420A7CAC8}" dt="2019-07-23T03:55:58.749" v="1339" actId="14100"/>
          <ac:picMkLst>
            <pc:docMk/>
            <pc:sldMk cId="1874687568" sldId="268"/>
            <ac:picMk id="4" creationId="{4DDEEA4E-4130-4B3C-964E-99C1F8FEB3CD}"/>
          </ac:picMkLst>
        </pc:picChg>
        <pc:picChg chg="del">
          <ac:chgData name="Jackie Richter" userId="982b984821bbbd62" providerId="LiveId" clId="{C697628D-1FAA-451D-B259-771420A7CAC8}" dt="2019-07-23T03:55:07.494" v="1334" actId="478"/>
          <ac:picMkLst>
            <pc:docMk/>
            <pc:sldMk cId="1874687568" sldId="268"/>
            <ac:picMk id="5" creationId="{5C318E1C-A1B1-4057-8003-0389BA490874}"/>
          </ac:picMkLst>
        </pc:picChg>
      </pc:sldChg>
      <pc:sldChg chg="modSp">
        <pc:chgData name="Jackie Richter" userId="982b984821bbbd62" providerId="LiveId" clId="{C697628D-1FAA-451D-B259-771420A7CAC8}" dt="2019-07-23T04:38:49.704" v="2114" actId="1076"/>
        <pc:sldMkLst>
          <pc:docMk/>
          <pc:sldMk cId="212741495" sldId="270"/>
        </pc:sldMkLst>
        <pc:spChg chg="mod">
          <ac:chgData name="Jackie Richter" userId="982b984821bbbd62" providerId="LiveId" clId="{C697628D-1FAA-451D-B259-771420A7CAC8}" dt="2019-07-23T04:38:45.538" v="2113" actId="1076"/>
          <ac:spMkLst>
            <pc:docMk/>
            <pc:sldMk cId="212741495" sldId="270"/>
            <ac:spMk id="2" creationId="{6370A153-7CC1-4D71-9C7C-687C4DEE1CBE}"/>
          </ac:spMkLst>
        </pc:spChg>
        <pc:spChg chg="mod">
          <ac:chgData name="Jackie Richter" userId="982b984821bbbd62" providerId="LiveId" clId="{C697628D-1FAA-451D-B259-771420A7CAC8}" dt="2019-07-23T04:38:49.704" v="2114" actId="1076"/>
          <ac:spMkLst>
            <pc:docMk/>
            <pc:sldMk cId="212741495" sldId="270"/>
            <ac:spMk id="3" creationId="{934FD983-9F33-406F-B2D2-3E8A5D7F5BA7}"/>
          </ac:spMkLst>
        </pc:spChg>
      </pc:sldChg>
      <pc:sldChg chg="modSp">
        <pc:chgData name="Jackie Richter" userId="982b984821bbbd62" providerId="LiveId" clId="{C697628D-1FAA-451D-B259-771420A7CAC8}" dt="2019-07-23T05:05:45.043" v="2242" actId="113"/>
        <pc:sldMkLst>
          <pc:docMk/>
          <pc:sldMk cId="2955368941" sldId="272"/>
        </pc:sldMkLst>
        <pc:spChg chg="mod">
          <ac:chgData name="Jackie Richter" userId="982b984821bbbd62" providerId="LiveId" clId="{C697628D-1FAA-451D-B259-771420A7CAC8}" dt="2019-07-23T05:05:45.043" v="2242" actId="113"/>
          <ac:spMkLst>
            <pc:docMk/>
            <pc:sldMk cId="2955368941" sldId="272"/>
            <ac:spMk id="2" creationId="{F3554C48-1AE6-4499-9A54-55A2DBB24E5A}"/>
          </ac:spMkLst>
        </pc:spChg>
        <pc:picChg chg="mod">
          <ac:chgData name="Jackie Richter" userId="982b984821bbbd62" providerId="LiveId" clId="{C697628D-1FAA-451D-B259-771420A7CAC8}" dt="2019-07-23T05:04:51.368" v="2203" actId="14100"/>
          <ac:picMkLst>
            <pc:docMk/>
            <pc:sldMk cId="2955368941" sldId="272"/>
            <ac:picMk id="4" creationId="{9C2ACAC1-EE6B-4AF8-B6FD-63CE9FDE60B4}"/>
          </ac:picMkLst>
        </pc:picChg>
      </pc:sldChg>
      <pc:sldChg chg="modSp">
        <pc:chgData name="Jackie Richter" userId="982b984821bbbd62" providerId="LiveId" clId="{C697628D-1FAA-451D-B259-771420A7CAC8}" dt="2019-07-25T00:25:47.612" v="2599" actId="404"/>
        <pc:sldMkLst>
          <pc:docMk/>
          <pc:sldMk cId="1445573481" sldId="273"/>
        </pc:sldMkLst>
        <pc:spChg chg="mod">
          <ac:chgData name="Jackie Richter" userId="982b984821bbbd62" providerId="LiveId" clId="{C697628D-1FAA-451D-B259-771420A7CAC8}" dt="2019-07-23T03:50:42.239" v="1327" actId="20577"/>
          <ac:spMkLst>
            <pc:docMk/>
            <pc:sldMk cId="1445573481" sldId="273"/>
            <ac:spMk id="5" creationId="{43CE2609-89C1-4670-B3CE-8B699E3CE163}"/>
          </ac:spMkLst>
        </pc:spChg>
        <pc:graphicFrameChg chg="mod modGraphic">
          <ac:chgData name="Jackie Richter" userId="982b984821bbbd62" providerId="LiveId" clId="{C697628D-1FAA-451D-B259-771420A7CAC8}" dt="2019-07-25T00:25:47.612" v="2599" actId="404"/>
          <ac:graphicFrameMkLst>
            <pc:docMk/>
            <pc:sldMk cId="1445573481" sldId="273"/>
            <ac:graphicFrameMk id="4" creationId="{1952F010-0291-4F23-963D-E8A1D5EDE4ED}"/>
          </ac:graphicFrameMkLst>
        </pc:graphicFrameChg>
      </pc:sldChg>
      <pc:sldChg chg="addSp modSp add">
        <pc:chgData name="Jackie Richter" userId="982b984821bbbd62" providerId="LiveId" clId="{C697628D-1FAA-451D-B259-771420A7CAC8}" dt="2019-07-23T03:48:03.736" v="1241" actId="113"/>
        <pc:sldMkLst>
          <pc:docMk/>
          <pc:sldMk cId="2496423894" sldId="274"/>
        </pc:sldMkLst>
        <pc:spChg chg="mod">
          <ac:chgData name="Jackie Richter" userId="982b984821bbbd62" providerId="LiveId" clId="{C697628D-1FAA-451D-B259-771420A7CAC8}" dt="2019-07-23T01:01:15.080" v="1040" actId="1076"/>
          <ac:spMkLst>
            <pc:docMk/>
            <pc:sldMk cId="2496423894" sldId="274"/>
            <ac:spMk id="2" creationId="{C07666C4-9A15-47BF-9DD7-A6A5DD575FC7}"/>
          </ac:spMkLst>
        </pc:spChg>
        <pc:spChg chg="mod">
          <ac:chgData name="Jackie Richter" userId="982b984821bbbd62" providerId="LiveId" clId="{C697628D-1FAA-451D-B259-771420A7CAC8}" dt="2019-07-23T03:48:03.736" v="1241" actId="113"/>
          <ac:spMkLst>
            <pc:docMk/>
            <pc:sldMk cId="2496423894" sldId="274"/>
            <ac:spMk id="3" creationId="{9D581E11-560F-41B0-9710-7E971FD721BB}"/>
          </ac:spMkLst>
        </pc:spChg>
        <pc:picChg chg="add mod">
          <ac:chgData name="Jackie Richter" userId="982b984821bbbd62" providerId="LiveId" clId="{C697628D-1FAA-451D-B259-771420A7CAC8}" dt="2019-07-23T01:00:42.429" v="1035" actId="1076"/>
          <ac:picMkLst>
            <pc:docMk/>
            <pc:sldMk cId="2496423894" sldId="274"/>
            <ac:picMk id="4" creationId="{0FD7A3BF-26FF-496F-A837-B7550F8D768B}"/>
          </ac:picMkLst>
        </pc:picChg>
      </pc:sldChg>
      <pc:sldChg chg="addSp delSp modSp add">
        <pc:chgData name="Jackie Richter" userId="982b984821bbbd62" providerId="LiveId" clId="{C697628D-1FAA-451D-B259-771420A7CAC8}" dt="2019-07-23T05:04:16.484" v="2190" actId="1076"/>
        <pc:sldMkLst>
          <pc:docMk/>
          <pc:sldMk cId="914613551" sldId="275"/>
        </pc:sldMkLst>
        <pc:spChg chg="del">
          <ac:chgData name="Jackie Richter" userId="982b984821bbbd62" providerId="LiveId" clId="{C697628D-1FAA-451D-B259-771420A7CAC8}" dt="2019-07-23T04:51:54.684" v="2131" actId="478"/>
          <ac:spMkLst>
            <pc:docMk/>
            <pc:sldMk cId="914613551" sldId="275"/>
            <ac:spMk id="2" creationId="{E7CAC476-B16E-4F5F-B4B3-73ED56D147CE}"/>
          </ac:spMkLst>
        </pc:spChg>
        <pc:spChg chg="del">
          <ac:chgData name="Jackie Richter" userId="982b984821bbbd62" providerId="LiveId" clId="{C697628D-1FAA-451D-B259-771420A7CAC8}" dt="2019-07-23T04:51:50.758" v="2130" actId="478"/>
          <ac:spMkLst>
            <pc:docMk/>
            <pc:sldMk cId="914613551" sldId="275"/>
            <ac:spMk id="3" creationId="{DA1E3C5C-EC99-4000-B8AC-624B1E9E435A}"/>
          </ac:spMkLst>
        </pc:spChg>
        <pc:spChg chg="add mod">
          <ac:chgData name="Jackie Richter" userId="982b984821bbbd62" providerId="LiveId" clId="{C697628D-1FAA-451D-B259-771420A7CAC8}" dt="2019-07-23T04:52:01.017" v="2136" actId="20577"/>
          <ac:spMkLst>
            <pc:docMk/>
            <pc:sldMk cId="914613551" sldId="275"/>
            <ac:spMk id="4" creationId="{09EF7E1D-4ED1-4B56-837C-1848BFA6DEC0}"/>
          </ac:spMkLst>
        </pc:spChg>
        <pc:picChg chg="add mod modCrop">
          <ac:chgData name="Jackie Richter" userId="982b984821bbbd62" providerId="LiveId" clId="{C697628D-1FAA-451D-B259-771420A7CAC8}" dt="2019-07-23T05:04:03.522" v="2187" actId="14100"/>
          <ac:picMkLst>
            <pc:docMk/>
            <pc:sldMk cId="914613551" sldId="275"/>
            <ac:picMk id="6" creationId="{AC4E48A9-A8B5-43BB-A4C6-AE303CCCF955}"/>
          </ac:picMkLst>
        </pc:picChg>
        <pc:picChg chg="add mod modCrop">
          <ac:chgData name="Jackie Richter" userId="982b984821bbbd62" providerId="LiveId" clId="{C697628D-1FAA-451D-B259-771420A7CAC8}" dt="2019-07-23T05:03:52.406" v="2186" actId="14100"/>
          <ac:picMkLst>
            <pc:docMk/>
            <pc:sldMk cId="914613551" sldId="275"/>
            <ac:picMk id="8" creationId="{0524F972-0A0E-4555-8465-E3B671947FE6}"/>
          </ac:picMkLst>
        </pc:picChg>
        <pc:picChg chg="add mod modCrop">
          <ac:chgData name="Jackie Richter" userId="982b984821bbbd62" providerId="LiveId" clId="{C697628D-1FAA-451D-B259-771420A7CAC8}" dt="2019-07-23T05:03:42.272" v="2182" actId="1076"/>
          <ac:picMkLst>
            <pc:docMk/>
            <pc:sldMk cId="914613551" sldId="275"/>
            <ac:picMk id="10" creationId="{236A3D0D-C07F-4FF1-93AB-A82FCDBE9482}"/>
          </ac:picMkLst>
        </pc:picChg>
        <pc:picChg chg="add mod modCrop">
          <ac:chgData name="Jackie Richter" userId="982b984821bbbd62" providerId="LiveId" clId="{C697628D-1FAA-451D-B259-771420A7CAC8}" dt="2019-07-23T05:01:46.874" v="2174" actId="1076"/>
          <ac:picMkLst>
            <pc:docMk/>
            <pc:sldMk cId="914613551" sldId="275"/>
            <ac:picMk id="12" creationId="{1DD93589-9C99-4EFE-9D60-A049818AD971}"/>
          </ac:picMkLst>
        </pc:picChg>
        <pc:picChg chg="add mod modCrop">
          <ac:chgData name="Jackie Richter" userId="982b984821bbbd62" providerId="LiveId" clId="{C697628D-1FAA-451D-B259-771420A7CAC8}" dt="2019-07-23T05:04:16.484" v="2190" actId="1076"/>
          <ac:picMkLst>
            <pc:docMk/>
            <pc:sldMk cId="914613551" sldId="275"/>
            <ac:picMk id="14" creationId="{280CCF44-23AF-4FA8-BEEB-77EB78ED0F7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B65C9F-E624-4623-A066-4DB16D290498}" type="datetimeFigureOut">
              <a:rPr lang="en-US" smtClean="0"/>
              <a:t>7/24/2019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DF02C2-EC17-4229-A6B2-2C266AD635AB}" type="slidenum">
              <a:rPr lang="en-US" smtClean="0"/>
              <a:t>‹#›</a:t>
            </a:fld>
            <a:endParaRPr lang="en-US"/>
          </a:p>
        </p:txBody>
      </p:sp>
    </p:spTree>
    <p:extLst>
      <p:ext uri="{BB962C8B-B14F-4D97-AF65-F5344CB8AC3E}">
        <p14:creationId xmlns:p14="http://schemas.microsoft.com/office/powerpoint/2010/main" val="21208897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DF02C2-EC17-4229-A6B2-2C266AD635AB}" type="slidenum">
              <a:rPr lang="en-US" smtClean="0"/>
              <a:t>6</a:t>
            </a:fld>
            <a:endParaRPr lang="en-US"/>
          </a:p>
        </p:txBody>
      </p:sp>
    </p:spTree>
    <p:extLst>
      <p:ext uri="{BB962C8B-B14F-4D97-AF65-F5344CB8AC3E}">
        <p14:creationId xmlns:p14="http://schemas.microsoft.com/office/powerpoint/2010/main" val="26444942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tx2">
                  <a:lumMod val="75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dirty="0"/>
              <a:t>7/24/2019</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a:t>
            </a:fld>
            <a:endParaRPr lang="en-US" dirty="0"/>
          </a:p>
        </p:txBody>
      </p:sp>
    </p:spTree>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7/24/2019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7/24/2019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7/24/2019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7/24/2019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7/24/2019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7/24/2019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7/24/2019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7/24/2019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7/24/2019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7/24/2019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7/24/2019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7/24/2019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7/24/2019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7/24/2019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7/24/2019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7/24/2019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a:gradFill flip="none" rotWithShape="1">
            <a:gsLst>
              <a:gs pos="0">
                <a:schemeClr val="tx2"/>
              </a:gs>
              <a:gs pos="100000">
                <a:schemeClr val="tx2">
                  <a:lumMod val="50000"/>
                </a:schemeClr>
              </a:gs>
            </a:gsLst>
            <a:lin ang="5400000" scaled="0"/>
            <a:tileRect/>
          </a:gradFill>
        </p:grpSpPr>
        <p:grpSp>
          <p:nvGrpSpPr>
            <p:cNvPr id="9" name="Group 8"/>
            <p:cNvGrpSpPr/>
            <p:nvPr/>
          </p:nvGrpSpPr>
          <p:grpSpPr>
            <a:xfrm>
              <a:off x="-14288" y="0"/>
              <a:ext cx="1220788" cy="6858001"/>
              <a:chOff x="-14288" y="0"/>
              <a:chExt cx="1220788" cy="6858001"/>
            </a:xfrm>
            <a:grp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p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7/24/2019</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ransition spd="slow">
    <p:push dir="u"/>
  </p:transition>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mailto:skthompson6@charter.net" TargetMode="External"/><Relationship Id="rId2" Type="http://schemas.openxmlformats.org/officeDocument/2006/relationships/hyperlink" Target="mailto:bjwolfes@frontiernet.net" TargetMode="External"/><Relationship Id="rId1" Type="http://schemas.openxmlformats.org/officeDocument/2006/relationships/slideLayout" Target="../slideLayouts/slideLayout2.xml"/><Relationship Id="rId4" Type="http://schemas.openxmlformats.org/officeDocument/2006/relationships/image" Target="../media/image23.tmp"/></Relationships>
</file>

<file path=ppt/slides/_rels/slide1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www.google.com/url?sa=i&amp;rct=j&amp;q=&amp;esrc=s&amp;source=images&amp;cd=&amp;cad=rja&amp;uact=8&amp;ved=0CAcQjRw&amp;url=http://www.staceyeburke.com/blog/legal-marketing-lawyers-five-most-common-questions&amp;ei=hVRSVeyAKoqlyATnwoDIDg&amp;bvm=bv.93112503,d.cGU&amp;psig=AFQjCNGrGWxDCLsZQi0Hya9eImbtmEDmPQ&amp;ust=1431545335338173"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tmp"/><Relationship Id="rId1" Type="http://schemas.openxmlformats.org/officeDocument/2006/relationships/slideLayout" Target="../slideLayouts/slideLayout2.xml"/><Relationship Id="rId5" Type="http://schemas.openxmlformats.org/officeDocument/2006/relationships/image" Target="../media/image8.tmp"/><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hyperlink" Target="mailto:sper2267@isd194.org" TargetMode="External"/><Relationship Id="rId13" Type="http://schemas.openxmlformats.org/officeDocument/2006/relationships/image" Target="../media/image18.jpg"/><Relationship Id="rId3" Type="http://schemas.openxmlformats.org/officeDocument/2006/relationships/hyperlink" Target="mailto:Jackie.Richter@isd194.org" TargetMode="External"/><Relationship Id="rId7" Type="http://schemas.openxmlformats.org/officeDocument/2006/relationships/hyperlink" Target="mailto:nels7206@d.umn.edu" TargetMode="External"/><Relationship Id="rId12" Type="http://schemas.openxmlformats.org/officeDocument/2006/relationships/image" Target="../media/image17.jpg"/><Relationship Id="rId2" Type="http://schemas.openxmlformats.org/officeDocument/2006/relationships/notesSlide" Target="../notesSlides/notesSlide1.xml"/><Relationship Id="rId16"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hyperlink" Target="mailto:megankathleenw@gmail.com" TargetMode="External"/><Relationship Id="rId11" Type="http://schemas.openxmlformats.org/officeDocument/2006/relationships/image" Target="../media/image16.png"/><Relationship Id="rId5" Type="http://schemas.openxmlformats.org/officeDocument/2006/relationships/hyperlink" Target="mailto:lauf4858@isd194.org" TargetMode="External"/><Relationship Id="rId15" Type="http://schemas.openxmlformats.org/officeDocument/2006/relationships/image" Target="../media/image20.jpg"/><Relationship Id="rId10" Type="http://schemas.openxmlformats.org/officeDocument/2006/relationships/image" Target="../media/image15.png"/><Relationship Id="rId4" Type="http://schemas.openxmlformats.org/officeDocument/2006/relationships/hyperlink" Target="mailto:Taylor.a.hall6@gmail.com" TargetMode="External"/><Relationship Id="rId9" Type="http://schemas.openxmlformats.org/officeDocument/2006/relationships/hyperlink" Target="mailto:brettjohnson@edinarealty.com" TargetMode="External"/><Relationship Id="rId14" Type="http://schemas.openxmlformats.org/officeDocument/2006/relationships/image" Target="../media/image19.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hyperlink" Target="http://www.lnhspanthers.com/"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4F7B5-315C-4198-A210-7B0174FE1673}"/>
              </a:ext>
            </a:extLst>
          </p:cNvPr>
          <p:cNvSpPr>
            <a:spLocks noGrp="1"/>
          </p:cNvSpPr>
          <p:nvPr>
            <p:ph type="ctrTitle"/>
          </p:nvPr>
        </p:nvSpPr>
        <p:spPr>
          <a:xfrm>
            <a:off x="825623" y="467411"/>
            <a:ext cx="11366377" cy="2387600"/>
          </a:xfrm>
        </p:spPr>
        <p:txBody>
          <a:bodyPr>
            <a:normAutofit fontScale="90000"/>
          </a:bodyPr>
          <a:lstStyle/>
          <a:p>
            <a:pPr algn="ctr"/>
            <a:r>
              <a:rPr lang="en-US" sz="14000" dirty="0">
                <a:latin typeface="Calibri Light" panose="020F0302020204030204" pitchFamily="34" charset="0"/>
                <a:cs typeface="Calibri Light" panose="020F0302020204030204" pitchFamily="34" charset="0"/>
              </a:rPr>
              <a:t>PAC Meeting</a:t>
            </a:r>
            <a:br>
              <a:rPr lang="en-US" sz="16800" dirty="0">
                <a:latin typeface="Calibri Light" panose="020F0302020204030204" pitchFamily="34" charset="0"/>
                <a:cs typeface="Calibri Light" panose="020F0302020204030204" pitchFamily="34" charset="0"/>
              </a:rPr>
            </a:br>
            <a:r>
              <a:rPr lang="en-US" dirty="0">
                <a:latin typeface="Calibri Light" panose="020F0302020204030204" pitchFamily="34" charset="0"/>
                <a:cs typeface="Calibri Light" panose="020F0302020204030204" pitchFamily="34" charset="0"/>
              </a:rPr>
              <a:t>Tuesday, July 23, 2019</a:t>
            </a:r>
          </a:p>
        </p:txBody>
      </p:sp>
      <p:sp>
        <p:nvSpPr>
          <p:cNvPr id="3" name="Subtitle 2">
            <a:extLst>
              <a:ext uri="{FF2B5EF4-FFF2-40B4-BE49-F238E27FC236}">
                <a16:creationId xmlns:a16="http://schemas.microsoft.com/office/drawing/2014/main" id="{6441FB53-3A01-441E-A13D-2D0A7DCA136B}"/>
              </a:ext>
            </a:extLst>
          </p:cNvPr>
          <p:cNvSpPr>
            <a:spLocks noGrp="1"/>
          </p:cNvSpPr>
          <p:nvPr>
            <p:ph type="subTitle" idx="1"/>
          </p:nvPr>
        </p:nvSpPr>
        <p:spPr>
          <a:xfrm>
            <a:off x="2113023" y="4766810"/>
            <a:ext cx="8791575" cy="1655762"/>
          </a:xfrm>
        </p:spPr>
        <p:txBody>
          <a:bodyPr>
            <a:normAutofit fontScale="85000" lnSpcReduction="20000"/>
          </a:bodyPr>
          <a:lstStyle/>
          <a:p>
            <a:pPr algn="ctr"/>
            <a:r>
              <a:rPr lang="en-US" sz="5400" dirty="0">
                <a:solidFill>
                  <a:schemeClr val="tx1"/>
                </a:solidFill>
                <a:latin typeface="Calibri Light" panose="020F0302020204030204" pitchFamily="34" charset="0"/>
                <a:cs typeface="Calibri Light" panose="020F0302020204030204" pitchFamily="34" charset="0"/>
              </a:rPr>
              <a:t>Lakeville North </a:t>
            </a:r>
          </a:p>
          <a:p>
            <a:pPr algn="ctr"/>
            <a:r>
              <a:rPr lang="en-US" sz="5400" dirty="0">
                <a:solidFill>
                  <a:schemeClr val="tx1"/>
                </a:solidFill>
                <a:latin typeface="Calibri Light" panose="020F0302020204030204" pitchFamily="34" charset="0"/>
                <a:cs typeface="Calibri Light" panose="020F0302020204030204" pitchFamily="34" charset="0"/>
              </a:rPr>
              <a:t>Panther volleyball</a:t>
            </a:r>
          </a:p>
        </p:txBody>
      </p:sp>
      <p:pic>
        <p:nvPicPr>
          <p:cNvPr id="6" name="Picture 5">
            <a:extLst>
              <a:ext uri="{FF2B5EF4-FFF2-40B4-BE49-F238E27FC236}">
                <a16:creationId xmlns:a16="http://schemas.microsoft.com/office/drawing/2014/main" id="{5CACB1B8-BFF5-4DAC-8A51-1ADED0762634}"/>
              </a:ext>
            </a:extLst>
          </p:cNvPr>
          <p:cNvPicPr>
            <a:picLocks noChangeAspect="1"/>
          </p:cNvPicPr>
          <p:nvPr/>
        </p:nvPicPr>
        <p:blipFill rotWithShape="1">
          <a:blip r:embed="rId2"/>
          <a:srcRect l="2916" t="9124" r="1726" b="28376"/>
          <a:stretch/>
        </p:blipFill>
        <p:spPr>
          <a:xfrm>
            <a:off x="5594922" y="3045159"/>
            <a:ext cx="1827775" cy="1531502"/>
          </a:xfrm>
          <a:prstGeom prst="rect">
            <a:avLst/>
          </a:prstGeom>
        </p:spPr>
      </p:pic>
    </p:spTree>
    <p:extLst>
      <p:ext uri="{BB962C8B-B14F-4D97-AF65-F5344CB8AC3E}">
        <p14:creationId xmlns:p14="http://schemas.microsoft.com/office/powerpoint/2010/main" val="1961339589"/>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9D4B9-2F4D-4178-BA8A-AAA492DAD9EF}"/>
              </a:ext>
            </a:extLst>
          </p:cNvPr>
          <p:cNvSpPr>
            <a:spLocks noGrp="1"/>
          </p:cNvSpPr>
          <p:nvPr>
            <p:ph type="title"/>
          </p:nvPr>
        </p:nvSpPr>
        <p:spPr>
          <a:xfrm>
            <a:off x="1141412" y="145972"/>
            <a:ext cx="9905998" cy="931608"/>
          </a:xfrm>
        </p:spPr>
        <p:txBody>
          <a:bodyPr>
            <a:normAutofit/>
          </a:bodyPr>
          <a:lstStyle/>
          <a:p>
            <a:pPr algn="ctr"/>
            <a:r>
              <a:rPr lang="en-US" sz="5400" i="1" dirty="0">
                <a:latin typeface="Arial Narrow" panose="020B0606020202030204" pitchFamily="34" charset="0"/>
              </a:rPr>
              <a:t>Tryouts</a:t>
            </a:r>
          </a:p>
        </p:txBody>
      </p:sp>
      <p:sp>
        <p:nvSpPr>
          <p:cNvPr id="3" name="TextBox 2">
            <a:extLst>
              <a:ext uri="{FF2B5EF4-FFF2-40B4-BE49-F238E27FC236}">
                <a16:creationId xmlns:a16="http://schemas.microsoft.com/office/drawing/2014/main" id="{AD24FFB8-E930-48C6-93A8-B843D25B05E7}"/>
              </a:ext>
            </a:extLst>
          </p:cNvPr>
          <p:cNvSpPr txBox="1"/>
          <p:nvPr/>
        </p:nvSpPr>
        <p:spPr>
          <a:xfrm>
            <a:off x="1141412" y="1077580"/>
            <a:ext cx="4206240" cy="1569660"/>
          </a:xfrm>
          <a:prstGeom prst="rect">
            <a:avLst/>
          </a:prstGeom>
          <a:noFill/>
        </p:spPr>
        <p:txBody>
          <a:bodyPr wrap="square" rtlCol="0">
            <a:spAutoFit/>
          </a:bodyPr>
          <a:lstStyle/>
          <a:p>
            <a:r>
              <a:rPr lang="en-US" sz="2400" dirty="0">
                <a:solidFill>
                  <a:srgbClr val="FFFF00"/>
                </a:solidFill>
                <a:latin typeface="Arial Narrow" panose="020B0606020202030204" pitchFamily="34" charset="0"/>
              </a:rPr>
              <a:t>Eligibility Requirements:</a:t>
            </a:r>
          </a:p>
          <a:p>
            <a:pPr marL="742950" lvl="1" indent="-285750">
              <a:buFont typeface="Arial" panose="020B0604020202020204" pitchFamily="34" charset="0"/>
              <a:buChar char="•"/>
            </a:pPr>
            <a:r>
              <a:rPr lang="en-US" dirty="0">
                <a:latin typeface="Arial Narrow" panose="020B0606020202030204" pitchFamily="34" charset="0"/>
              </a:rPr>
              <a:t>Updated Physical (every 3 years)</a:t>
            </a:r>
          </a:p>
          <a:p>
            <a:pPr marL="742950" lvl="1" indent="-285750">
              <a:buFont typeface="Arial" panose="020B0604020202020204" pitchFamily="34" charset="0"/>
              <a:buChar char="•"/>
            </a:pPr>
            <a:r>
              <a:rPr lang="en-US" dirty="0">
                <a:latin typeface="Arial Narrow" panose="020B0606020202030204" pitchFamily="34" charset="0"/>
              </a:rPr>
              <a:t>Online Registration</a:t>
            </a:r>
          </a:p>
          <a:p>
            <a:pPr marL="742950" lvl="1" indent="-285750">
              <a:buFont typeface="Arial" panose="020B0604020202020204" pitchFamily="34" charset="0"/>
              <a:buChar char="•"/>
            </a:pPr>
            <a:r>
              <a:rPr lang="en-US" dirty="0">
                <a:latin typeface="Arial Narrow" panose="020B0606020202030204" pitchFamily="34" charset="0"/>
              </a:rPr>
              <a:t>Fall Activities Fee $300</a:t>
            </a:r>
          </a:p>
          <a:p>
            <a:pPr lvl="1"/>
            <a:r>
              <a:rPr lang="en-US" dirty="0">
                <a:latin typeface="Arial Narrow" panose="020B0606020202030204" pitchFamily="34" charset="0"/>
              </a:rPr>
              <a:t>	   </a:t>
            </a:r>
            <a:r>
              <a:rPr lang="en-US" sz="1400" dirty="0">
                <a:latin typeface="Arial Narrow" panose="020B0606020202030204" pitchFamily="34" charset="0"/>
              </a:rPr>
              <a:t>(refund issued if needed)</a:t>
            </a:r>
            <a:endParaRPr lang="en-US" dirty="0">
              <a:latin typeface="Arial Narrow" panose="020B0606020202030204" pitchFamily="34" charset="0"/>
            </a:endParaRPr>
          </a:p>
        </p:txBody>
      </p:sp>
      <p:sp>
        <p:nvSpPr>
          <p:cNvPr id="4" name="TextBox 3">
            <a:extLst>
              <a:ext uri="{FF2B5EF4-FFF2-40B4-BE49-F238E27FC236}">
                <a16:creationId xmlns:a16="http://schemas.microsoft.com/office/drawing/2014/main" id="{A8404ADC-9D0E-45D4-8CE0-7C62232D3754}"/>
              </a:ext>
            </a:extLst>
          </p:cNvPr>
          <p:cNvSpPr txBox="1"/>
          <p:nvPr/>
        </p:nvSpPr>
        <p:spPr>
          <a:xfrm>
            <a:off x="6917369" y="1077580"/>
            <a:ext cx="4206240" cy="1846659"/>
          </a:xfrm>
          <a:prstGeom prst="rect">
            <a:avLst/>
          </a:prstGeom>
          <a:noFill/>
        </p:spPr>
        <p:txBody>
          <a:bodyPr wrap="square" rtlCol="0">
            <a:spAutoFit/>
          </a:bodyPr>
          <a:lstStyle/>
          <a:p>
            <a:r>
              <a:rPr lang="en-US" sz="2400" dirty="0">
                <a:solidFill>
                  <a:srgbClr val="FFFF00"/>
                </a:solidFill>
                <a:latin typeface="Arial Narrow" panose="020B0606020202030204" pitchFamily="34" charset="0"/>
              </a:rPr>
              <a:t>Information Distributed:</a:t>
            </a:r>
          </a:p>
          <a:p>
            <a:pPr marL="742950" lvl="1" indent="-285750">
              <a:buFont typeface="Arial" panose="020B0604020202020204" pitchFamily="34" charset="0"/>
              <a:buChar char="•"/>
            </a:pPr>
            <a:r>
              <a:rPr lang="en-US" dirty="0">
                <a:latin typeface="Arial Narrow" panose="020B0606020202030204" pitchFamily="34" charset="0"/>
              </a:rPr>
              <a:t>Fall Kick-Off Meeting Flyer/Payment</a:t>
            </a:r>
          </a:p>
          <a:p>
            <a:pPr marL="742950" lvl="1" indent="-285750">
              <a:buFont typeface="Arial" panose="020B0604020202020204" pitchFamily="34" charset="0"/>
              <a:buChar char="•"/>
            </a:pPr>
            <a:r>
              <a:rPr lang="en-US" dirty="0">
                <a:latin typeface="Arial Narrow" panose="020B0606020202030204" pitchFamily="34" charset="0"/>
              </a:rPr>
              <a:t>Feed My Starving Children Event Flyer</a:t>
            </a:r>
          </a:p>
          <a:p>
            <a:pPr marL="742950" lvl="1" indent="-285750">
              <a:buFont typeface="Arial" panose="020B0604020202020204" pitchFamily="34" charset="0"/>
              <a:buChar char="•"/>
            </a:pPr>
            <a:r>
              <a:rPr lang="en-US" dirty="0">
                <a:latin typeface="Arial Narrow" panose="020B0606020202030204" pitchFamily="34" charset="0"/>
              </a:rPr>
              <a:t>Team Photo Form</a:t>
            </a:r>
          </a:p>
          <a:p>
            <a:pPr marL="742950" lvl="1" indent="-285750">
              <a:buFont typeface="Arial" panose="020B0604020202020204" pitchFamily="34" charset="0"/>
              <a:buChar char="•"/>
            </a:pPr>
            <a:r>
              <a:rPr lang="en-US" dirty="0">
                <a:latin typeface="Arial Narrow" panose="020B0606020202030204" pitchFamily="34" charset="0"/>
              </a:rPr>
              <a:t>Apparel information sheet</a:t>
            </a:r>
          </a:p>
          <a:p>
            <a:pPr marL="742950" lvl="1" indent="-285750">
              <a:buFont typeface="Arial" panose="020B0604020202020204" pitchFamily="34" charset="0"/>
              <a:buChar char="•"/>
            </a:pPr>
            <a:r>
              <a:rPr lang="en-US" dirty="0">
                <a:latin typeface="Arial Narrow" panose="020B0606020202030204" pitchFamily="34" charset="0"/>
              </a:rPr>
              <a:t>V/JV Scrimmage info</a:t>
            </a:r>
          </a:p>
        </p:txBody>
      </p:sp>
      <p:sp>
        <p:nvSpPr>
          <p:cNvPr id="5" name="TextBox 4">
            <a:extLst>
              <a:ext uri="{FF2B5EF4-FFF2-40B4-BE49-F238E27FC236}">
                <a16:creationId xmlns:a16="http://schemas.microsoft.com/office/drawing/2014/main" id="{63CDA844-F51B-495C-8D81-E1084F425007}"/>
              </a:ext>
            </a:extLst>
          </p:cNvPr>
          <p:cNvSpPr txBox="1"/>
          <p:nvPr/>
        </p:nvSpPr>
        <p:spPr>
          <a:xfrm>
            <a:off x="6917369" y="3073474"/>
            <a:ext cx="4206240" cy="1015663"/>
          </a:xfrm>
          <a:prstGeom prst="rect">
            <a:avLst/>
          </a:prstGeom>
          <a:noFill/>
        </p:spPr>
        <p:txBody>
          <a:bodyPr wrap="square" rtlCol="0">
            <a:spAutoFit/>
          </a:bodyPr>
          <a:lstStyle/>
          <a:p>
            <a:r>
              <a:rPr lang="en-US" sz="2400" dirty="0">
                <a:solidFill>
                  <a:srgbClr val="FFFF00"/>
                </a:solidFill>
                <a:latin typeface="Arial Narrow" panose="020B0606020202030204" pitchFamily="34" charset="0"/>
              </a:rPr>
              <a:t>Attendance:</a:t>
            </a:r>
          </a:p>
          <a:p>
            <a:pPr lvl="1"/>
            <a:r>
              <a:rPr lang="en-US" dirty="0">
                <a:latin typeface="Arial Narrow" panose="020B0606020202030204" pitchFamily="34" charset="0"/>
              </a:rPr>
              <a:t>is mandatory to ensure a fair and accurate evaluation of abilities with peers.</a:t>
            </a:r>
          </a:p>
        </p:txBody>
      </p:sp>
      <p:sp>
        <p:nvSpPr>
          <p:cNvPr id="6" name="TextBox 5">
            <a:extLst>
              <a:ext uri="{FF2B5EF4-FFF2-40B4-BE49-F238E27FC236}">
                <a16:creationId xmlns:a16="http://schemas.microsoft.com/office/drawing/2014/main" id="{6CA7D692-F527-4992-81BE-89FDC9D02BEB}"/>
              </a:ext>
            </a:extLst>
          </p:cNvPr>
          <p:cNvSpPr txBox="1"/>
          <p:nvPr/>
        </p:nvSpPr>
        <p:spPr>
          <a:xfrm>
            <a:off x="1141412" y="3073474"/>
            <a:ext cx="4206240" cy="1292662"/>
          </a:xfrm>
          <a:prstGeom prst="rect">
            <a:avLst/>
          </a:prstGeom>
          <a:noFill/>
        </p:spPr>
        <p:txBody>
          <a:bodyPr wrap="square" rtlCol="0">
            <a:spAutoFit/>
          </a:bodyPr>
          <a:lstStyle/>
          <a:p>
            <a:r>
              <a:rPr lang="en-US" sz="2400" dirty="0">
                <a:solidFill>
                  <a:srgbClr val="FFFF00"/>
                </a:solidFill>
                <a:latin typeface="Arial Narrow" panose="020B0606020202030204" pitchFamily="34" charset="0"/>
              </a:rPr>
              <a:t>Lines of Communication </a:t>
            </a:r>
            <a:r>
              <a:rPr lang="en-US" dirty="0">
                <a:latin typeface="Arial Narrow" panose="020B0606020202030204" pitchFamily="34" charset="0"/>
              </a:rPr>
              <a:t>(tryouts)</a:t>
            </a:r>
            <a:r>
              <a:rPr lang="en-US" dirty="0">
                <a:solidFill>
                  <a:srgbClr val="FFFF00"/>
                </a:solidFill>
                <a:latin typeface="Arial Narrow" panose="020B0606020202030204" pitchFamily="34" charset="0"/>
              </a:rPr>
              <a:t>:</a:t>
            </a:r>
            <a:endParaRPr lang="en-US" sz="2400" dirty="0">
              <a:solidFill>
                <a:srgbClr val="FFFF00"/>
              </a:solidFill>
              <a:latin typeface="Arial Narrow" panose="020B0606020202030204" pitchFamily="34" charset="0"/>
            </a:endParaRPr>
          </a:p>
          <a:p>
            <a:pPr marL="742950" lvl="1" indent="-285750">
              <a:buFont typeface="Arial" panose="020B0604020202020204" pitchFamily="34" charset="0"/>
              <a:buChar char="•"/>
            </a:pPr>
            <a:r>
              <a:rPr lang="en-US" dirty="0">
                <a:latin typeface="Arial Narrow" panose="020B0606020202030204" pitchFamily="34" charset="0"/>
              </a:rPr>
              <a:t>Athlete led, Athlete first. Always.</a:t>
            </a:r>
          </a:p>
          <a:p>
            <a:pPr marL="742950" lvl="1" indent="-285750">
              <a:buFont typeface="Arial" panose="020B0604020202020204" pitchFamily="34" charset="0"/>
              <a:buChar char="•"/>
            </a:pPr>
            <a:r>
              <a:rPr lang="en-US" dirty="0">
                <a:latin typeface="Arial Narrow" panose="020B0606020202030204" pitchFamily="34" charset="0"/>
              </a:rPr>
              <a:t>Parent emails/phone calls are not encouraged.</a:t>
            </a:r>
          </a:p>
        </p:txBody>
      </p:sp>
      <p:sp>
        <p:nvSpPr>
          <p:cNvPr id="7" name="TextBox 6">
            <a:extLst>
              <a:ext uri="{FF2B5EF4-FFF2-40B4-BE49-F238E27FC236}">
                <a16:creationId xmlns:a16="http://schemas.microsoft.com/office/drawing/2014/main" id="{2CA1F044-6DC0-4896-A15F-ECF3AC0BEABA}"/>
              </a:ext>
            </a:extLst>
          </p:cNvPr>
          <p:cNvSpPr txBox="1"/>
          <p:nvPr/>
        </p:nvSpPr>
        <p:spPr>
          <a:xfrm>
            <a:off x="3090527" y="4366136"/>
            <a:ext cx="5669280" cy="2123658"/>
          </a:xfrm>
          <a:prstGeom prst="rect">
            <a:avLst/>
          </a:prstGeom>
          <a:noFill/>
        </p:spPr>
        <p:txBody>
          <a:bodyPr wrap="square" rtlCol="0">
            <a:spAutoFit/>
          </a:bodyPr>
          <a:lstStyle/>
          <a:p>
            <a:pPr algn="ctr"/>
            <a:r>
              <a:rPr lang="en-US" sz="2400" dirty="0">
                <a:solidFill>
                  <a:srgbClr val="FFFF00"/>
                </a:solidFill>
                <a:latin typeface="Arial Narrow" panose="020B0606020202030204" pitchFamily="34" charset="0"/>
              </a:rPr>
              <a:t>Reminders:</a:t>
            </a:r>
          </a:p>
          <a:p>
            <a:pPr marL="285750" indent="-285750">
              <a:buFont typeface="Arial" panose="020B0604020202020204" pitchFamily="34" charset="0"/>
              <a:buChar char="•"/>
            </a:pPr>
            <a:r>
              <a:rPr lang="en-US" dirty="0">
                <a:latin typeface="Arial Narrow" panose="020B0606020202030204" pitchFamily="34" charset="0"/>
              </a:rPr>
              <a:t>On the court at least 10’ prior to scheduled start.</a:t>
            </a:r>
          </a:p>
          <a:p>
            <a:pPr marL="285750" indent="-285750">
              <a:buFont typeface="Arial" panose="020B0604020202020204" pitchFamily="34" charset="0"/>
              <a:buChar char="•"/>
            </a:pPr>
            <a:r>
              <a:rPr lang="en-US" dirty="0">
                <a:latin typeface="Arial Narrow" panose="020B0606020202030204" pitchFamily="34" charset="0"/>
              </a:rPr>
              <a:t>Wear black (LN) t-shirt daily. NO CLUB SHIRTS or tank tops.</a:t>
            </a:r>
          </a:p>
          <a:p>
            <a:pPr marL="285750" indent="-285750">
              <a:buFont typeface="Arial" panose="020B0604020202020204" pitchFamily="34" charset="0"/>
              <a:buChar char="•"/>
            </a:pPr>
            <a:r>
              <a:rPr lang="en-US" dirty="0">
                <a:latin typeface="Arial Narrow" panose="020B0606020202030204" pitchFamily="34" charset="0"/>
              </a:rPr>
              <a:t>New partner for warm-ups.</a:t>
            </a:r>
          </a:p>
          <a:p>
            <a:pPr marL="285750" indent="-285750">
              <a:buFont typeface="Arial" panose="020B0604020202020204" pitchFamily="34" charset="0"/>
              <a:buChar char="•"/>
            </a:pPr>
            <a:r>
              <a:rPr lang="en-US" dirty="0">
                <a:latin typeface="Arial Narrow" panose="020B0606020202030204" pitchFamily="34" charset="0"/>
              </a:rPr>
              <a:t>Team placements will be distributed Thursday</a:t>
            </a:r>
          </a:p>
          <a:p>
            <a:r>
              <a:rPr lang="en-US" dirty="0">
                <a:latin typeface="Arial Narrow" panose="020B0606020202030204" pitchFamily="34" charset="0"/>
              </a:rPr>
              <a:t>		(unless more time is needed for decision-making).</a:t>
            </a:r>
          </a:p>
          <a:p>
            <a:pPr marL="285750" indent="-285750">
              <a:buFont typeface="Arial" panose="020B0604020202020204" pitchFamily="34" charset="0"/>
              <a:buChar char="•"/>
            </a:pPr>
            <a:r>
              <a:rPr lang="en-US" dirty="0">
                <a:latin typeface="Arial Narrow" panose="020B0606020202030204" pitchFamily="34" charset="0"/>
              </a:rPr>
              <a:t>Parent Meeting with AD Mike Zweber on Monday, 8/26</a:t>
            </a:r>
          </a:p>
        </p:txBody>
      </p:sp>
    </p:spTree>
    <p:extLst>
      <p:ext uri="{BB962C8B-B14F-4D97-AF65-F5344CB8AC3E}">
        <p14:creationId xmlns:p14="http://schemas.microsoft.com/office/powerpoint/2010/main" val="917158184"/>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7CCE5-9F84-465E-A525-7BA3C1E23086}"/>
              </a:ext>
            </a:extLst>
          </p:cNvPr>
          <p:cNvSpPr>
            <a:spLocks noGrp="1"/>
          </p:cNvSpPr>
          <p:nvPr>
            <p:ph type="title"/>
          </p:nvPr>
        </p:nvSpPr>
        <p:spPr>
          <a:xfrm>
            <a:off x="856205" y="113421"/>
            <a:ext cx="10476411" cy="1478570"/>
          </a:xfrm>
        </p:spPr>
        <p:txBody>
          <a:bodyPr>
            <a:normAutofit/>
          </a:bodyPr>
          <a:lstStyle/>
          <a:p>
            <a:pPr algn="ctr"/>
            <a:r>
              <a:rPr lang="en-US" sz="5400" dirty="0">
                <a:latin typeface="Calibri Light" panose="020F0302020204030204" pitchFamily="34" charset="0"/>
                <a:cs typeface="Calibri Light" panose="020F0302020204030204" pitchFamily="34" charset="0"/>
              </a:rPr>
              <a:t>“</a:t>
            </a:r>
            <a:r>
              <a:rPr lang="en-US" sz="5400" dirty="0">
                <a:solidFill>
                  <a:srgbClr val="FFFF00"/>
                </a:solidFill>
                <a:latin typeface="Calibri Light" panose="020F0302020204030204" pitchFamily="34" charset="0"/>
                <a:cs typeface="Calibri Light" panose="020F0302020204030204" pitchFamily="34" charset="0"/>
              </a:rPr>
              <a:t>Impact Placement</a:t>
            </a:r>
            <a:r>
              <a:rPr lang="en-US" sz="5400" dirty="0">
                <a:latin typeface="Calibri Light" panose="020F0302020204030204" pitchFamily="34" charset="0"/>
                <a:cs typeface="Calibri Light" panose="020F0302020204030204" pitchFamily="34" charset="0"/>
              </a:rPr>
              <a:t>”</a:t>
            </a:r>
          </a:p>
        </p:txBody>
      </p:sp>
      <p:sp>
        <p:nvSpPr>
          <p:cNvPr id="3" name="Content Placeholder 2">
            <a:extLst>
              <a:ext uri="{FF2B5EF4-FFF2-40B4-BE49-F238E27FC236}">
                <a16:creationId xmlns:a16="http://schemas.microsoft.com/office/drawing/2014/main" id="{AD766287-F9E2-4B63-97C0-54DA58570523}"/>
              </a:ext>
            </a:extLst>
          </p:cNvPr>
          <p:cNvSpPr>
            <a:spLocks noGrp="1"/>
          </p:cNvSpPr>
          <p:nvPr>
            <p:ph idx="1"/>
          </p:nvPr>
        </p:nvSpPr>
        <p:spPr>
          <a:xfrm>
            <a:off x="81142" y="1452653"/>
            <a:ext cx="12026536" cy="5009106"/>
          </a:xfrm>
        </p:spPr>
        <p:txBody>
          <a:bodyPr>
            <a:normAutofit fontScale="92500" lnSpcReduction="10000"/>
          </a:bodyPr>
          <a:lstStyle/>
          <a:p>
            <a:pPr marL="0" indent="0" algn="ctr">
              <a:buNone/>
            </a:pPr>
            <a:r>
              <a:rPr lang="en-US" dirty="0">
                <a:latin typeface="Calibri Light" panose="020F0302020204030204" pitchFamily="34" charset="0"/>
                <a:cs typeface="Calibri Light" panose="020F0302020204030204" pitchFamily="34" charset="0"/>
              </a:rPr>
              <a:t>The intention of the Lakeville North volleyball coaching staff is to organize athletes on teams in which:</a:t>
            </a:r>
          </a:p>
          <a:p>
            <a:pPr marL="0" indent="0" algn="ctr">
              <a:buNone/>
            </a:pPr>
            <a:br>
              <a:rPr lang="en-US" dirty="0">
                <a:latin typeface="Calibri Light" panose="020F0302020204030204" pitchFamily="34" charset="0"/>
                <a:cs typeface="Calibri Light" panose="020F0302020204030204" pitchFamily="34" charset="0"/>
              </a:rPr>
            </a:br>
            <a:r>
              <a:rPr lang="en-US" dirty="0">
                <a:latin typeface="Calibri Light" panose="020F0302020204030204" pitchFamily="34" charset="0"/>
                <a:cs typeface="Calibri Light" panose="020F0302020204030204" pitchFamily="34" charset="0"/>
              </a:rPr>
              <a:t>1) They will have the most impact;</a:t>
            </a:r>
          </a:p>
          <a:p>
            <a:pPr marL="0" indent="0" algn="ctr">
              <a:buNone/>
            </a:pPr>
            <a:r>
              <a:rPr lang="en-US" dirty="0">
                <a:latin typeface="Calibri Light" panose="020F0302020204030204" pitchFamily="34" charset="0"/>
                <a:cs typeface="Calibri Light" panose="020F0302020204030204" pitchFamily="34" charset="0"/>
              </a:rPr>
              <a:t>2) Their teammates and competition will raise their level of performance;</a:t>
            </a:r>
          </a:p>
          <a:p>
            <a:pPr marL="0" indent="0" algn="ctr">
              <a:buNone/>
            </a:pPr>
            <a:r>
              <a:rPr lang="en-US" dirty="0">
                <a:latin typeface="Calibri Light" panose="020F0302020204030204" pitchFamily="34" charset="0"/>
                <a:cs typeface="Calibri Light" panose="020F0302020204030204" pitchFamily="34" charset="0"/>
              </a:rPr>
              <a:t>3) They have the best opportunity to achieve team and individual success; </a:t>
            </a:r>
          </a:p>
          <a:p>
            <a:pPr marL="0" indent="0" algn="ctr">
              <a:buNone/>
            </a:pPr>
            <a:r>
              <a:rPr lang="en-US" dirty="0">
                <a:latin typeface="Calibri Light" panose="020F0302020204030204" pitchFamily="34" charset="0"/>
                <a:cs typeface="Calibri Light" panose="020F0302020204030204" pitchFamily="34" charset="0"/>
              </a:rPr>
              <a:t>4) Support the future vision for that player.</a:t>
            </a:r>
            <a:br>
              <a:rPr lang="en-US" dirty="0">
                <a:latin typeface="Calibri Light" panose="020F0302020204030204" pitchFamily="34" charset="0"/>
                <a:cs typeface="Calibri Light" panose="020F0302020204030204" pitchFamily="34" charset="0"/>
              </a:rPr>
            </a:br>
            <a:br>
              <a:rPr lang="en-US" dirty="0">
                <a:latin typeface="Calibri Light" panose="020F0302020204030204" pitchFamily="34" charset="0"/>
                <a:cs typeface="Calibri Light" panose="020F0302020204030204" pitchFamily="34" charset="0"/>
              </a:rPr>
            </a:br>
            <a:r>
              <a:rPr lang="en-US" dirty="0">
                <a:latin typeface="Calibri Light" panose="020F0302020204030204" pitchFamily="34" charset="0"/>
                <a:cs typeface="Calibri Light" panose="020F0302020204030204" pitchFamily="34" charset="0"/>
              </a:rPr>
              <a:t>Volleyball is a complicated, skill specific and positional based sport. </a:t>
            </a:r>
            <a:br>
              <a:rPr lang="en-US" dirty="0">
                <a:latin typeface="Calibri Light" panose="020F0302020204030204" pitchFamily="34" charset="0"/>
                <a:cs typeface="Calibri Light" panose="020F0302020204030204" pitchFamily="34" charset="0"/>
              </a:rPr>
            </a:br>
            <a:r>
              <a:rPr lang="en-US" dirty="0">
                <a:latin typeface="Calibri Light" panose="020F0302020204030204" pitchFamily="34" charset="0"/>
                <a:cs typeface="Calibri Light" panose="020F0302020204030204" pitchFamily="34" charset="0"/>
              </a:rPr>
              <a:t>To compile the potential for a successful team, every level is in need of a specific number of people to fill each specific role. There is no perfect number of players for each team. Our sport is defined by position and number. What is important, is that the player possess the necessary skill level to compete on the team of which they have been selected for.</a:t>
            </a:r>
          </a:p>
        </p:txBody>
      </p:sp>
    </p:spTree>
    <p:extLst>
      <p:ext uri="{BB962C8B-B14F-4D97-AF65-F5344CB8AC3E}">
        <p14:creationId xmlns:p14="http://schemas.microsoft.com/office/powerpoint/2010/main" val="1920324234"/>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181B5-2924-4ADD-B773-6561B113AEE8}"/>
              </a:ext>
            </a:extLst>
          </p:cNvPr>
          <p:cNvSpPr>
            <a:spLocks noGrp="1"/>
          </p:cNvSpPr>
          <p:nvPr>
            <p:ph type="title"/>
          </p:nvPr>
        </p:nvSpPr>
        <p:spPr>
          <a:xfrm>
            <a:off x="1143001" y="174382"/>
            <a:ext cx="9905998" cy="1478570"/>
          </a:xfrm>
        </p:spPr>
        <p:txBody>
          <a:bodyPr>
            <a:normAutofit/>
          </a:bodyPr>
          <a:lstStyle/>
          <a:p>
            <a:pPr algn="ctr"/>
            <a:r>
              <a:rPr lang="en-US" sz="5400" dirty="0">
                <a:latin typeface="Calibri Light" panose="020F0302020204030204" pitchFamily="34" charset="0"/>
                <a:cs typeface="Calibri Light" panose="020F0302020204030204" pitchFamily="34" charset="0"/>
              </a:rPr>
              <a:t>“</a:t>
            </a:r>
            <a:r>
              <a:rPr lang="en-US" sz="5400" dirty="0">
                <a:solidFill>
                  <a:srgbClr val="FFFF00"/>
                </a:solidFill>
                <a:latin typeface="Calibri Light" panose="020F0302020204030204" pitchFamily="34" charset="0"/>
                <a:cs typeface="Calibri Light" panose="020F0302020204030204" pitchFamily="34" charset="0"/>
              </a:rPr>
              <a:t>impact placement</a:t>
            </a:r>
            <a:r>
              <a:rPr lang="en-US" sz="5400" dirty="0">
                <a:latin typeface="Calibri Light" panose="020F0302020204030204" pitchFamily="34" charset="0"/>
                <a:cs typeface="Calibri Light" panose="020F0302020204030204" pitchFamily="34" charset="0"/>
              </a:rPr>
              <a:t>”</a:t>
            </a:r>
          </a:p>
        </p:txBody>
      </p:sp>
      <p:sp>
        <p:nvSpPr>
          <p:cNvPr id="3" name="Content Placeholder 2">
            <a:extLst>
              <a:ext uri="{FF2B5EF4-FFF2-40B4-BE49-F238E27FC236}">
                <a16:creationId xmlns:a16="http://schemas.microsoft.com/office/drawing/2014/main" id="{6D6242D8-465D-48E8-9185-A92DA2A47449}"/>
              </a:ext>
            </a:extLst>
          </p:cNvPr>
          <p:cNvSpPr>
            <a:spLocks noGrp="1"/>
          </p:cNvSpPr>
          <p:nvPr>
            <p:ph idx="1"/>
          </p:nvPr>
        </p:nvSpPr>
        <p:spPr>
          <a:xfrm>
            <a:off x="97177" y="1652952"/>
            <a:ext cx="4806543" cy="5102222"/>
          </a:xfrm>
        </p:spPr>
        <p:txBody>
          <a:bodyPr>
            <a:normAutofit fontScale="92500" lnSpcReduction="10000"/>
          </a:bodyPr>
          <a:lstStyle/>
          <a:p>
            <a:pPr marL="0" indent="0">
              <a:buNone/>
            </a:pPr>
            <a:r>
              <a:rPr lang="en-US" sz="1900" b="1" u="sng" dirty="0">
                <a:solidFill>
                  <a:srgbClr val="FFFF00"/>
                </a:solidFill>
                <a:latin typeface="Arial Narrow" panose="020B0606020202030204" pitchFamily="34" charset="0"/>
              </a:rPr>
              <a:t>Team assignment is an accumulation of</a:t>
            </a:r>
            <a:r>
              <a:rPr lang="en-US" sz="1900" dirty="0">
                <a:solidFill>
                  <a:srgbClr val="FFFF00"/>
                </a:solidFill>
                <a:latin typeface="Arial Narrow" panose="020B0606020202030204" pitchFamily="34" charset="0"/>
              </a:rPr>
              <a:t>:</a:t>
            </a:r>
          </a:p>
          <a:p>
            <a:pPr marL="557213" lvl="1" indent="-214313">
              <a:buBlip>
                <a:blip r:embed="rId2"/>
              </a:buBlip>
            </a:pPr>
            <a:r>
              <a:rPr lang="en-US" sz="1600" dirty="0">
                <a:latin typeface="Arial Narrow" panose="020B0606020202030204" pitchFamily="34" charset="0"/>
              </a:rPr>
              <a:t>Individual skill level;</a:t>
            </a:r>
          </a:p>
          <a:p>
            <a:pPr marL="557213" lvl="1" indent="-214313">
              <a:buBlip>
                <a:blip r:embed="rId2"/>
              </a:buBlip>
            </a:pPr>
            <a:r>
              <a:rPr lang="en-US" sz="1600" dirty="0">
                <a:latin typeface="Arial Narrow" panose="020B0606020202030204" pitchFamily="34" charset="0"/>
              </a:rPr>
              <a:t>Team skill level;</a:t>
            </a:r>
          </a:p>
          <a:p>
            <a:pPr marL="557213" lvl="1" indent="-214313">
              <a:buBlip>
                <a:blip r:embed="rId2"/>
              </a:buBlip>
            </a:pPr>
            <a:r>
              <a:rPr lang="en-US" sz="1600" dirty="0">
                <a:latin typeface="Arial Narrow" panose="020B0606020202030204" pitchFamily="34" charset="0"/>
              </a:rPr>
              <a:t>Position-specific based needs;</a:t>
            </a:r>
          </a:p>
          <a:p>
            <a:pPr marL="557213" lvl="1" indent="-214313">
              <a:buBlip>
                <a:blip r:embed="rId2"/>
              </a:buBlip>
            </a:pPr>
            <a:r>
              <a:rPr lang="en-US" sz="1600" dirty="0">
                <a:latin typeface="Arial Narrow" panose="020B0606020202030204" pitchFamily="34" charset="0"/>
              </a:rPr>
              <a:t>Intangible quality contribution:</a:t>
            </a:r>
          </a:p>
          <a:p>
            <a:pPr marL="900113" lvl="2" indent="-214313">
              <a:buBlip>
                <a:blip r:embed="rId2"/>
              </a:buBlip>
            </a:pPr>
            <a:r>
              <a:rPr lang="en-US" sz="1600" dirty="0">
                <a:latin typeface="Arial Narrow" panose="020B0606020202030204" pitchFamily="34" charset="0"/>
              </a:rPr>
              <a:t>Work ethic</a:t>
            </a:r>
          </a:p>
          <a:p>
            <a:pPr marL="900113" lvl="2" indent="-214313">
              <a:buBlip>
                <a:blip r:embed="rId2"/>
              </a:buBlip>
            </a:pPr>
            <a:r>
              <a:rPr lang="en-US" sz="1600" dirty="0">
                <a:latin typeface="Arial Narrow" panose="020B0606020202030204" pitchFamily="34" charset="0"/>
              </a:rPr>
              <a:t>Team mentality</a:t>
            </a:r>
          </a:p>
          <a:p>
            <a:pPr marL="900113" lvl="2" indent="-214313">
              <a:buBlip>
                <a:blip r:embed="rId2"/>
              </a:buBlip>
            </a:pPr>
            <a:r>
              <a:rPr lang="en-US" sz="1600" dirty="0">
                <a:latin typeface="Arial Narrow" panose="020B0606020202030204" pitchFamily="34" charset="0"/>
              </a:rPr>
              <a:t>Leadership qualities</a:t>
            </a:r>
          </a:p>
          <a:p>
            <a:pPr marL="900113" lvl="2" indent="-214313">
              <a:buBlip>
                <a:blip r:embed="rId2"/>
              </a:buBlip>
            </a:pPr>
            <a:r>
              <a:rPr lang="en-US" sz="1600" dirty="0">
                <a:latin typeface="Arial Narrow" panose="020B0606020202030204" pitchFamily="34" charset="0"/>
              </a:rPr>
              <a:t>Commitment-immediate/future</a:t>
            </a:r>
          </a:p>
          <a:p>
            <a:pPr marL="900113" lvl="2" indent="-214313">
              <a:buBlip>
                <a:blip r:embed="rId2"/>
              </a:buBlip>
            </a:pPr>
            <a:r>
              <a:rPr lang="en-US" sz="1600" dirty="0">
                <a:latin typeface="Arial Narrow" panose="020B0606020202030204" pitchFamily="34" charset="0"/>
              </a:rPr>
              <a:t>Coachability</a:t>
            </a:r>
          </a:p>
          <a:p>
            <a:pPr marL="900113" lvl="2" indent="-214313">
              <a:buBlip>
                <a:blip r:embed="rId2"/>
              </a:buBlip>
            </a:pPr>
            <a:r>
              <a:rPr lang="en-US" sz="1600" dirty="0">
                <a:latin typeface="Arial Narrow" panose="020B0606020202030204" pitchFamily="34" charset="0"/>
              </a:rPr>
              <a:t>Receptiveness to change</a:t>
            </a:r>
          </a:p>
          <a:p>
            <a:pPr marL="900113" lvl="2" indent="-214313">
              <a:buBlip>
                <a:blip r:embed="rId2"/>
              </a:buBlip>
            </a:pPr>
            <a:r>
              <a:rPr lang="en-US" sz="1600" dirty="0">
                <a:latin typeface="Arial Narrow" panose="020B0606020202030204" pitchFamily="34" charset="0"/>
              </a:rPr>
              <a:t>Discipline</a:t>
            </a:r>
          </a:p>
          <a:p>
            <a:pPr marL="900113" lvl="2" indent="-214313">
              <a:buBlip>
                <a:blip r:embed="rId2"/>
              </a:buBlip>
            </a:pPr>
            <a:r>
              <a:rPr lang="en-US" sz="1600" dirty="0">
                <a:latin typeface="Arial Narrow" panose="020B0606020202030204" pitchFamily="34" charset="0"/>
              </a:rPr>
              <a:t>Above and beyond;</a:t>
            </a:r>
          </a:p>
          <a:p>
            <a:pPr marL="557213" lvl="1" indent="-214313">
              <a:buBlip>
                <a:blip r:embed="rId2"/>
              </a:buBlip>
            </a:pPr>
            <a:r>
              <a:rPr lang="en-US" sz="1600" dirty="0">
                <a:latin typeface="Arial Narrow" panose="020B0606020202030204" pitchFamily="34" charset="0"/>
              </a:rPr>
              <a:t>Communication;</a:t>
            </a:r>
          </a:p>
          <a:p>
            <a:pPr marL="557213" lvl="1" indent="-214313">
              <a:buBlip>
                <a:blip r:embed="rId2"/>
              </a:buBlip>
            </a:pPr>
            <a:r>
              <a:rPr lang="en-US" sz="1600" dirty="0">
                <a:latin typeface="Arial Narrow" panose="020B0606020202030204" pitchFamily="34" charset="0"/>
              </a:rPr>
              <a:t>Volleyball IQ</a:t>
            </a:r>
          </a:p>
          <a:p>
            <a:pPr marL="0" indent="0">
              <a:buNone/>
            </a:pPr>
            <a:endParaRPr lang="en-US" dirty="0"/>
          </a:p>
        </p:txBody>
      </p:sp>
      <p:sp>
        <p:nvSpPr>
          <p:cNvPr id="4" name="Content Placeholder 2">
            <a:extLst>
              <a:ext uri="{FF2B5EF4-FFF2-40B4-BE49-F238E27FC236}">
                <a16:creationId xmlns:a16="http://schemas.microsoft.com/office/drawing/2014/main" id="{61DC5FA8-C5EA-432B-98AC-97383D00528A}"/>
              </a:ext>
            </a:extLst>
          </p:cNvPr>
          <p:cNvSpPr txBox="1">
            <a:spLocks/>
          </p:cNvSpPr>
          <p:nvPr/>
        </p:nvSpPr>
        <p:spPr>
          <a:xfrm>
            <a:off x="4624251" y="1731330"/>
            <a:ext cx="7567749" cy="5205048"/>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Font typeface="Arial" panose="020B0604020202020204" pitchFamily="34" charset="0"/>
              <a:buNone/>
            </a:pPr>
            <a:r>
              <a:rPr lang="en-US" dirty="0">
                <a:latin typeface="Calibri Light" panose="020F0302020204030204" pitchFamily="34" charset="0"/>
                <a:cs typeface="Calibri Light" panose="020F0302020204030204" pitchFamily="34" charset="0"/>
              </a:rPr>
              <a:t>-A unified effort and commitment by the LNHS volleyball coaching staff to 	ensure that every athlete placement creates the highest level of 	success, challenge, team and court time impact.</a:t>
            </a:r>
          </a:p>
          <a:p>
            <a:pPr marL="0" indent="0">
              <a:buFont typeface="Arial" panose="020B0604020202020204" pitchFamily="34" charset="0"/>
              <a:buNone/>
            </a:pPr>
            <a:r>
              <a:rPr lang="en-US" dirty="0">
                <a:latin typeface="Calibri Light" panose="020F0302020204030204" pitchFamily="34" charset="0"/>
                <a:cs typeface="Calibri Light" panose="020F0302020204030204" pitchFamily="34" charset="0"/>
              </a:rPr>
              <a:t>-Impact placement </a:t>
            </a:r>
            <a:r>
              <a:rPr lang="en-US" b="1" dirty="0">
                <a:latin typeface="Calibri Light" panose="020F0302020204030204" pitchFamily="34" charset="0"/>
                <a:cs typeface="Calibri Light" panose="020F0302020204030204" pitchFamily="34" charset="0"/>
              </a:rPr>
              <a:t>does not </a:t>
            </a:r>
            <a:r>
              <a:rPr lang="en-US" dirty="0">
                <a:latin typeface="Calibri Light" panose="020F0302020204030204" pitchFamily="34" charset="0"/>
                <a:cs typeface="Calibri Light" panose="020F0302020204030204" pitchFamily="34" charset="0"/>
              </a:rPr>
              <a:t>grandfather athletes.</a:t>
            </a:r>
          </a:p>
          <a:p>
            <a:pPr marL="0" indent="0">
              <a:buFont typeface="Arial" panose="020B0604020202020204" pitchFamily="34" charset="0"/>
              <a:buNone/>
            </a:pPr>
            <a:r>
              <a:rPr lang="en-US" dirty="0">
                <a:latin typeface="Calibri Light" panose="020F0302020204030204" pitchFamily="34" charset="0"/>
                <a:cs typeface="Calibri Light" panose="020F0302020204030204" pitchFamily="34" charset="0"/>
              </a:rPr>
              <a:t>-Team assignment does not grant a younger athlete higher placement 	when a younger athlete’s skill level is </a:t>
            </a:r>
            <a:r>
              <a:rPr lang="en-US" b="1" dirty="0">
                <a:latin typeface="Calibri Light" panose="020F0302020204030204" pitchFamily="34" charset="0"/>
                <a:cs typeface="Calibri Light" panose="020F0302020204030204" pitchFamily="34" charset="0"/>
              </a:rPr>
              <a:t>equal to or less than </a:t>
            </a:r>
            <a:r>
              <a:rPr lang="en-US" dirty="0">
                <a:latin typeface="Calibri Light" panose="020F0302020204030204" pitchFamily="34" charset="0"/>
                <a:cs typeface="Calibri Light" panose="020F0302020204030204" pitchFamily="34" charset="0"/>
              </a:rPr>
              <a:t>the 	older athlete.</a:t>
            </a:r>
          </a:p>
          <a:p>
            <a:pPr marL="0" indent="0">
              <a:buNone/>
            </a:pPr>
            <a:r>
              <a:rPr lang="en-US" dirty="0">
                <a:latin typeface="Calibri Light" panose="020F0302020204030204" pitchFamily="34" charset="0"/>
                <a:cs typeface="Calibri Light" panose="020F0302020204030204" pitchFamily="34" charset="0"/>
              </a:rPr>
              <a:t>-</a:t>
            </a:r>
            <a:r>
              <a:rPr lang="en-US" i="1" dirty="0">
                <a:latin typeface="Calibri Light" panose="020F0302020204030204" pitchFamily="34" charset="0"/>
                <a:cs typeface="Calibri Light" panose="020F0302020204030204" pitchFamily="34" charset="0"/>
              </a:rPr>
              <a:t>Impact placement is </a:t>
            </a:r>
            <a:r>
              <a:rPr lang="en-US" b="1" i="1" u="sng" dirty="0">
                <a:latin typeface="Calibri Light" panose="020F0302020204030204" pitchFamily="34" charset="0"/>
                <a:cs typeface="Calibri Light" panose="020F0302020204030204" pitchFamily="34" charset="0"/>
              </a:rPr>
              <a:t>directly guided by the future vision of the head </a:t>
            </a:r>
            <a:r>
              <a:rPr lang="en-US" b="1" i="1" dirty="0">
                <a:latin typeface="Calibri Light" panose="020F0302020204030204" pitchFamily="34" charset="0"/>
                <a:cs typeface="Calibri Light" panose="020F0302020204030204" pitchFamily="34" charset="0"/>
              </a:rPr>
              <a:t>	</a:t>
            </a:r>
            <a:r>
              <a:rPr lang="en-US" b="1" i="1" u="sng" dirty="0">
                <a:latin typeface="Calibri Light" panose="020F0302020204030204" pitchFamily="34" charset="0"/>
                <a:cs typeface="Calibri Light" panose="020F0302020204030204" pitchFamily="34" charset="0"/>
              </a:rPr>
              <a:t>coach </a:t>
            </a:r>
            <a:r>
              <a:rPr lang="en-US" i="1" dirty="0">
                <a:latin typeface="Calibri Light" panose="020F0302020204030204" pitchFamily="34" charset="0"/>
                <a:cs typeface="Calibri Light" panose="020F0302020204030204" pitchFamily="34" charset="0"/>
              </a:rPr>
              <a:t>to target what present team assignment will support the 	most successful path to the highest level of team assignment in 	the future.</a:t>
            </a:r>
          </a:p>
          <a:p>
            <a:pPr marL="0" indent="0">
              <a:buNone/>
            </a:pPr>
            <a:r>
              <a:rPr lang="en-US" dirty="0">
                <a:latin typeface="Calibri Light" panose="020F0302020204030204" pitchFamily="34" charset="0"/>
                <a:cs typeface="Calibri Light" panose="020F0302020204030204" pitchFamily="34" charset="0"/>
              </a:rPr>
              <a:t>- Impact placement aims to coordinate teams in which the experience 	aids in person growth (mentally and physically) for the season 	to inspire continued personal growth after the fall season 	</a:t>
            </a:r>
            <a:r>
              <a:rPr lang="en-US" sz="1800" dirty="0">
                <a:solidFill>
                  <a:srgbClr val="FFCC66"/>
                </a:solidFill>
                <a:latin typeface="Calibri Light" panose="020F0302020204030204" pitchFamily="34" charset="0"/>
                <a:cs typeface="Calibri Light" panose="020F0302020204030204" pitchFamily="34" charset="0"/>
              </a:rPr>
              <a:t>(requires athletes' active participation).</a:t>
            </a:r>
          </a:p>
          <a:p>
            <a:pPr marL="0" indent="0">
              <a:buFont typeface="Arial" panose="020B0604020202020204" pitchFamily="34" charset="0"/>
              <a:buNone/>
            </a:pPr>
            <a:endParaRPr lang="en-US" dirty="0">
              <a:latin typeface="Gabriola" panose="04040605051002020D02" pitchFamily="82" charset="0"/>
            </a:endParaRPr>
          </a:p>
          <a:p>
            <a:pPr marL="0" indent="0">
              <a:buFont typeface="Arial" panose="020B0604020202020204" pitchFamily="34" charset="0"/>
              <a:buNone/>
            </a:pPr>
            <a:endParaRPr lang="en-US" dirty="0">
              <a:latin typeface="Gabriola" panose="04040605051002020D02" pitchFamily="82" charset="0"/>
            </a:endParaRPr>
          </a:p>
        </p:txBody>
      </p:sp>
    </p:spTree>
    <p:extLst>
      <p:ext uri="{BB962C8B-B14F-4D97-AF65-F5344CB8AC3E}">
        <p14:creationId xmlns:p14="http://schemas.microsoft.com/office/powerpoint/2010/main" val="2195134588"/>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B6C10-8498-497B-B32E-83514C14A7EF}"/>
              </a:ext>
            </a:extLst>
          </p:cNvPr>
          <p:cNvSpPr>
            <a:spLocks noGrp="1"/>
          </p:cNvSpPr>
          <p:nvPr>
            <p:ph type="title"/>
          </p:nvPr>
        </p:nvSpPr>
        <p:spPr>
          <a:xfrm>
            <a:off x="1141413" y="96003"/>
            <a:ext cx="9905998" cy="1149323"/>
          </a:xfrm>
        </p:spPr>
        <p:txBody>
          <a:bodyPr>
            <a:normAutofit/>
          </a:bodyPr>
          <a:lstStyle/>
          <a:p>
            <a:pPr algn="ctr"/>
            <a:r>
              <a:rPr lang="en-US" sz="5400" dirty="0">
                <a:latin typeface="Calibri Light" panose="020F0302020204030204" pitchFamily="34" charset="0"/>
                <a:cs typeface="Calibri Light" panose="020F0302020204030204" pitchFamily="34" charset="0"/>
              </a:rPr>
              <a:t>Team Assignments</a:t>
            </a:r>
          </a:p>
        </p:txBody>
      </p:sp>
      <p:sp>
        <p:nvSpPr>
          <p:cNvPr id="3" name="Content Placeholder 2">
            <a:extLst>
              <a:ext uri="{FF2B5EF4-FFF2-40B4-BE49-F238E27FC236}">
                <a16:creationId xmlns:a16="http://schemas.microsoft.com/office/drawing/2014/main" id="{F48B8C5B-5D6E-48B3-92BE-57F9515D6EBE}"/>
              </a:ext>
            </a:extLst>
          </p:cNvPr>
          <p:cNvSpPr>
            <a:spLocks noGrp="1"/>
          </p:cNvSpPr>
          <p:nvPr>
            <p:ph idx="1"/>
          </p:nvPr>
        </p:nvSpPr>
        <p:spPr>
          <a:xfrm>
            <a:off x="712515" y="1371391"/>
            <a:ext cx="10763793" cy="5390606"/>
          </a:xfrm>
        </p:spPr>
        <p:txBody>
          <a:bodyPr/>
          <a:lstStyle/>
          <a:p>
            <a:pPr marL="0" indent="0">
              <a:buNone/>
            </a:pPr>
            <a:r>
              <a:rPr lang="en-US" b="1" u="sng" dirty="0">
                <a:solidFill>
                  <a:srgbClr val="FFFF00"/>
                </a:solidFill>
                <a:latin typeface="Calibri Light" panose="020F0302020204030204" pitchFamily="34" charset="0"/>
                <a:cs typeface="Calibri Light" panose="020F0302020204030204" pitchFamily="34" charset="0"/>
              </a:rPr>
              <a:t>Varsity: </a:t>
            </a:r>
            <a:r>
              <a:rPr lang="en-US" b="1" dirty="0">
                <a:solidFill>
                  <a:srgbClr val="FFFF00"/>
                </a:solidFill>
                <a:latin typeface="Calibri Light" panose="020F0302020204030204" pitchFamily="34" charset="0"/>
                <a:cs typeface="Calibri Light" panose="020F0302020204030204" pitchFamily="34" charset="0"/>
              </a:rPr>
              <a:t>   </a:t>
            </a:r>
            <a:r>
              <a:rPr lang="en-US" dirty="0">
                <a:latin typeface="Calibri Light" panose="020F0302020204030204" pitchFamily="34" charset="0"/>
                <a:cs typeface="Calibri Light" panose="020F0302020204030204" pitchFamily="34" charset="0"/>
              </a:rPr>
              <a:t>Participation as a member of the varsity squad is open to all players 7</a:t>
            </a:r>
            <a:r>
              <a:rPr lang="en-US" baseline="30000" dirty="0">
                <a:latin typeface="Calibri Light" panose="020F0302020204030204" pitchFamily="34" charset="0"/>
                <a:cs typeface="Calibri Light" panose="020F0302020204030204" pitchFamily="34" charset="0"/>
              </a:rPr>
              <a:t>th</a:t>
            </a:r>
            <a:r>
              <a:rPr lang="en-US" dirty="0">
                <a:latin typeface="Calibri Light" panose="020F0302020204030204" pitchFamily="34" charset="0"/>
                <a:cs typeface="Calibri Light" panose="020F0302020204030204" pitchFamily="34" charset="0"/>
              </a:rPr>
              <a:t> – 12</a:t>
            </a:r>
            <a:r>
              <a:rPr lang="en-US" baseline="30000" dirty="0">
                <a:latin typeface="Calibri Light" panose="020F0302020204030204" pitchFamily="34" charset="0"/>
                <a:cs typeface="Calibri Light" panose="020F0302020204030204" pitchFamily="34" charset="0"/>
              </a:rPr>
              <a:t>th</a:t>
            </a:r>
            <a:r>
              <a:rPr lang="en-US" dirty="0">
                <a:latin typeface="Calibri Light" panose="020F0302020204030204" pitchFamily="34" charset="0"/>
                <a:cs typeface="Calibri Light" panose="020F0302020204030204" pitchFamily="34" charset="0"/>
              </a:rPr>
              <a:t> grades. Match time </a:t>
            </a:r>
            <a:r>
              <a:rPr lang="en-US" u="sng" dirty="0">
                <a:latin typeface="Calibri Light" panose="020F0302020204030204" pitchFamily="34" charset="0"/>
                <a:cs typeface="Calibri Light" panose="020F0302020204030204" pitchFamily="34" charset="0"/>
              </a:rPr>
              <a:t>is not guaranteed </a:t>
            </a:r>
            <a:r>
              <a:rPr lang="en-US" dirty="0">
                <a:latin typeface="Calibri Light" panose="020F0302020204030204" pitchFamily="34" charset="0"/>
                <a:cs typeface="Calibri Light" panose="020F0302020204030204" pitchFamily="34" charset="0"/>
              </a:rPr>
              <a:t>at the varsity level. Although match time is not guaranteed, it is the intention of the head coach to identify each players role and allow that impact to present itself throughout the season </a:t>
            </a:r>
            <a:r>
              <a:rPr lang="en-US" sz="1800" dirty="0">
                <a:solidFill>
                  <a:srgbClr val="FFCC66"/>
                </a:solidFill>
                <a:latin typeface="Calibri Light" panose="020F0302020204030204" pitchFamily="34" charset="0"/>
                <a:cs typeface="Calibri Light" panose="020F0302020204030204" pitchFamily="34" charset="0"/>
              </a:rPr>
              <a:t>(under the assumption that attendance, academic, effort, coach-ability and commitment  have been positively exerted consistently throughout the season).</a:t>
            </a:r>
            <a:endParaRPr lang="en-US" sz="1000" dirty="0">
              <a:solidFill>
                <a:srgbClr val="FFCC66"/>
              </a:solidFill>
              <a:latin typeface="Calibri Light" panose="020F0302020204030204" pitchFamily="34" charset="0"/>
              <a:cs typeface="Calibri Light" panose="020F0302020204030204" pitchFamily="34" charset="0"/>
            </a:endParaRPr>
          </a:p>
          <a:p>
            <a:pPr marL="0" indent="0">
              <a:buNone/>
            </a:pPr>
            <a:endParaRPr lang="en-US" sz="1050" dirty="0">
              <a:latin typeface="Calibri Light" panose="020F0302020204030204" pitchFamily="34" charset="0"/>
              <a:cs typeface="Calibri Light" panose="020F0302020204030204" pitchFamily="34" charset="0"/>
            </a:endParaRPr>
          </a:p>
          <a:p>
            <a:pPr marL="0" indent="0">
              <a:buNone/>
            </a:pPr>
            <a:endParaRPr lang="en-US" sz="1050" dirty="0">
              <a:latin typeface="Calibri Light" panose="020F0302020204030204" pitchFamily="34" charset="0"/>
              <a:cs typeface="Calibri Light" panose="020F0302020204030204" pitchFamily="34" charset="0"/>
            </a:endParaRPr>
          </a:p>
          <a:p>
            <a:pPr marL="0" indent="0">
              <a:buNone/>
            </a:pPr>
            <a:r>
              <a:rPr lang="en-US" b="1" u="sng" dirty="0">
                <a:solidFill>
                  <a:srgbClr val="FFFF00"/>
                </a:solidFill>
                <a:latin typeface="Calibri Light" panose="020F0302020204030204" pitchFamily="34" charset="0"/>
                <a:cs typeface="Calibri Light" panose="020F0302020204030204" pitchFamily="34" charset="0"/>
              </a:rPr>
              <a:t>Junior Varsity</a:t>
            </a:r>
            <a:r>
              <a:rPr lang="en-US" dirty="0">
                <a:solidFill>
                  <a:srgbClr val="FFFF00"/>
                </a:solidFill>
                <a:latin typeface="Calibri Light" panose="020F0302020204030204" pitchFamily="34" charset="0"/>
                <a:cs typeface="Calibri Light" panose="020F0302020204030204" pitchFamily="34" charset="0"/>
              </a:rPr>
              <a:t>:   </a:t>
            </a:r>
            <a:r>
              <a:rPr lang="en-US" dirty="0">
                <a:latin typeface="Calibri Light" panose="020F0302020204030204" pitchFamily="34" charset="0"/>
                <a:cs typeface="Calibri Light" panose="020F0302020204030204" pitchFamily="34" charset="0"/>
              </a:rPr>
              <a:t>Participation as a member of the JV squad is open to all players 7</a:t>
            </a:r>
            <a:r>
              <a:rPr lang="en-US" baseline="30000" dirty="0">
                <a:latin typeface="Calibri Light" panose="020F0302020204030204" pitchFamily="34" charset="0"/>
                <a:cs typeface="Calibri Light" panose="020F0302020204030204" pitchFamily="34" charset="0"/>
              </a:rPr>
              <a:t>th</a:t>
            </a:r>
            <a:r>
              <a:rPr lang="en-US" dirty="0">
                <a:latin typeface="Calibri Light" panose="020F0302020204030204" pitchFamily="34" charset="0"/>
                <a:cs typeface="Calibri Light" panose="020F0302020204030204" pitchFamily="34" charset="0"/>
              </a:rPr>
              <a:t> – 11</a:t>
            </a:r>
            <a:r>
              <a:rPr lang="en-US" baseline="30000" dirty="0">
                <a:latin typeface="Calibri Light" panose="020F0302020204030204" pitchFamily="34" charset="0"/>
                <a:cs typeface="Calibri Light" panose="020F0302020204030204" pitchFamily="34" charset="0"/>
              </a:rPr>
              <a:t>th</a:t>
            </a:r>
            <a:r>
              <a:rPr lang="en-US" dirty="0">
                <a:latin typeface="Calibri Light" panose="020F0302020204030204" pitchFamily="34" charset="0"/>
                <a:cs typeface="Calibri Light" panose="020F0302020204030204" pitchFamily="34" charset="0"/>
              </a:rPr>
              <a:t> grades.  Although match time </a:t>
            </a:r>
            <a:r>
              <a:rPr lang="en-US" u="sng" dirty="0">
                <a:latin typeface="Calibri Light" panose="020F0302020204030204" pitchFamily="34" charset="0"/>
                <a:cs typeface="Calibri Light" panose="020F0302020204030204" pitchFamily="34" charset="0"/>
              </a:rPr>
              <a:t>is not guaranteed</a:t>
            </a:r>
            <a:r>
              <a:rPr lang="en-US" dirty="0">
                <a:latin typeface="Calibri Light" panose="020F0302020204030204" pitchFamily="34" charset="0"/>
                <a:cs typeface="Calibri Light" panose="020F0302020204030204" pitchFamily="34" charset="0"/>
              </a:rPr>
              <a:t>, it is the intention of the head coach to identify each players role and allow that impact to present itself in the majority of matches </a:t>
            </a:r>
            <a:r>
              <a:rPr lang="en-US" sz="1800" dirty="0">
                <a:solidFill>
                  <a:srgbClr val="FFCC66"/>
                </a:solidFill>
                <a:latin typeface="Calibri Light" panose="020F0302020204030204" pitchFamily="34" charset="0"/>
                <a:cs typeface="Calibri Light" panose="020F0302020204030204" pitchFamily="34" charset="0"/>
              </a:rPr>
              <a:t>(under the assumption that attendance, academic, effort, coach-ability and commitment  have been consistent).</a:t>
            </a:r>
          </a:p>
          <a:p>
            <a:pPr marL="0" indent="0">
              <a:buNone/>
            </a:pPr>
            <a:endParaRPr lang="en-US" dirty="0"/>
          </a:p>
        </p:txBody>
      </p:sp>
    </p:spTree>
    <p:extLst>
      <p:ext uri="{BB962C8B-B14F-4D97-AF65-F5344CB8AC3E}">
        <p14:creationId xmlns:p14="http://schemas.microsoft.com/office/powerpoint/2010/main" val="1682242089"/>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A126137-1FD9-4A32-9E22-58BE5A5E95A0}"/>
              </a:ext>
            </a:extLst>
          </p:cNvPr>
          <p:cNvSpPr>
            <a:spLocks noGrp="1"/>
          </p:cNvSpPr>
          <p:nvPr>
            <p:ph idx="1"/>
          </p:nvPr>
        </p:nvSpPr>
        <p:spPr>
          <a:xfrm>
            <a:off x="261257" y="287383"/>
            <a:ext cx="11608525" cy="6339840"/>
          </a:xfrm>
        </p:spPr>
        <p:txBody>
          <a:bodyPr>
            <a:normAutofit lnSpcReduction="10000"/>
          </a:bodyPr>
          <a:lstStyle/>
          <a:p>
            <a:pPr marL="0" indent="0">
              <a:buNone/>
            </a:pPr>
            <a:r>
              <a:rPr lang="en-US" b="1" u="sng" dirty="0">
                <a:solidFill>
                  <a:srgbClr val="FFFF00"/>
                </a:solidFill>
                <a:latin typeface="Calibri Light" panose="020F0302020204030204" pitchFamily="34" charset="0"/>
                <a:cs typeface="Calibri Light" panose="020F0302020204030204" pitchFamily="34" charset="0"/>
              </a:rPr>
              <a:t>10A</a:t>
            </a:r>
            <a:r>
              <a:rPr lang="en-US" dirty="0">
                <a:solidFill>
                  <a:srgbClr val="FFFF00"/>
                </a:solidFill>
                <a:latin typeface="Calibri Light" panose="020F0302020204030204" pitchFamily="34" charset="0"/>
                <a:cs typeface="Calibri Light" panose="020F0302020204030204" pitchFamily="34" charset="0"/>
              </a:rPr>
              <a:t>:   </a:t>
            </a:r>
            <a:r>
              <a:rPr lang="en-US" dirty="0">
                <a:latin typeface="Calibri Light" panose="020F0302020204030204" pitchFamily="34" charset="0"/>
                <a:cs typeface="Calibri Light" panose="020F0302020204030204" pitchFamily="34" charset="0"/>
              </a:rPr>
              <a:t>Participation as a member of the 10A squad is open to all 10</a:t>
            </a:r>
            <a:r>
              <a:rPr lang="en-US" baseline="30000" dirty="0">
                <a:latin typeface="Calibri Light" panose="020F0302020204030204" pitchFamily="34" charset="0"/>
                <a:cs typeface="Calibri Light" panose="020F0302020204030204" pitchFamily="34" charset="0"/>
              </a:rPr>
              <a:t>th</a:t>
            </a:r>
            <a:r>
              <a:rPr lang="en-US" dirty="0">
                <a:latin typeface="Calibri Light" panose="020F0302020204030204" pitchFamily="34" charset="0"/>
                <a:cs typeface="Calibri Light" panose="020F0302020204030204" pitchFamily="34" charset="0"/>
              </a:rPr>
              <a:t> graders; unless numbers or critical positions are not covered.  Although play time may not be evenly distributed, it can be expected that every member of the team will be provided with an opportunity to impact every match </a:t>
            </a:r>
            <a:r>
              <a:rPr lang="en-US" sz="1800" dirty="0">
                <a:solidFill>
                  <a:srgbClr val="FFCC66"/>
                </a:solidFill>
                <a:latin typeface="Calibri Light" panose="020F0302020204030204" pitchFamily="34" charset="0"/>
                <a:cs typeface="Calibri Light" panose="020F0302020204030204" pitchFamily="34" charset="0"/>
              </a:rPr>
              <a:t>(under the assumption that attendance, academic, effort, coach-ability and commitment  have been consistent).</a:t>
            </a:r>
          </a:p>
          <a:p>
            <a:pPr marL="0" indent="0">
              <a:buNone/>
            </a:pPr>
            <a:endParaRPr lang="en-US" sz="1400" dirty="0">
              <a:latin typeface="Calibri Light" panose="020F0302020204030204" pitchFamily="34" charset="0"/>
              <a:cs typeface="Calibri Light" panose="020F0302020204030204" pitchFamily="34" charset="0"/>
            </a:endParaRPr>
          </a:p>
          <a:p>
            <a:pPr marL="0" indent="0">
              <a:buNone/>
            </a:pPr>
            <a:endParaRPr lang="en-US" sz="1400" dirty="0">
              <a:latin typeface="Calibri Light" panose="020F0302020204030204" pitchFamily="34" charset="0"/>
              <a:cs typeface="Calibri Light" panose="020F0302020204030204" pitchFamily="34" charset="0"/>
            </a:endParaRPr>
          </a:p>
          <a:p>
            <a:pPr marL="0" indent="0">
              <a:buNone/>
            </a:pPr>
            <a:r>
              <a:rPr lang="en-US" b="1" u="sng" dirty="0">
                <a:solidFill>
                  <a:srgbClr val="FFFF00"/>
                </a:solidFill>
                <a:latin typeface="Calibri Light" panose="020F0302020204030204" pitchFamily="34" charset="0"/>
                <a:cs typeface="Calibri Light" panose="020F0302020204030204" pitchFamily="34" charset="0"/>
              </a:rPr>
              <a:t>9A:</a:t>
            </a:r>
            <a:r>
              <a:rPr lang="en-US" dirty="0">
                <a:solidFill>
                  <a:srgbClr val="FFFF00"/>
                </a:solidFill>
                <a:latin typeface="Calibri Light" panose="020F0302020204030204" pitchFamily="34" charset="0"/>
                <a:cs typeface="Calibri Light" panose="020F0302020204030204" pitchFamily="34" charset="0"/>
              </a:rPr>
              <a:t>   </a:t>
            </a:r>
            <a:r>
              <a:rPr lang="en-US" dirty="0">
                <a:latin typeface="Calibri Light" panose="020F0302020204030204" pitchFamily="34" charset="0"/>
                <a:cs typeface="Calibri Light" panose="020F0302020204030204" pitchFamily="34" charset="0"/>
              </a:rPr>
              <a:t>Participation as a member of the 9A squad is open to all players 7</a:t>
            </a:r>
            <a:r>
              <a:rPr lang="en-US" baseline="30000" dirty="0">
                <a:latin typeface="Calibri Light" panose="020F0302020204030204" pitchFamily="34" charset="0"/>
                <a:cs typeface="Calibri Light" panose="020F0302020204030204" pitchFamily="34" charset="0"/>
              </a:rPr>
              <a:t>th</a:t>
            </a:r>
            <a:r>
              <a:rPr lang="en-US" dirty="0">
                <a:latin typeface="Calibri Light" panose="020F0302020204030204" pitchFamily="34" charset="0"/>
                <a:cs typeface="Calibri Light" panose="020F0302020204030204" pitchFamily="34" charset="0"/>
              </a:rPr>
              <a:t> – 9</a:t>
            </a:r>
            <a:r>
              <a:rPr lang="en-US" baseline="30000" dirty="0">
                <a:latin typeface="Calibri Light" panose="020F0302020204030204" pitchFamily="34" charset="0"/>
                <a:cs typeface="Calibri Light" panose="020F0302020204030204" pitchFamily="34" charset="0"/>
              </a:rPr>
              <a:t>th</a:t>
            </a:r>
            <a:r>
              <a:rPr lang="en-US" dirty="0">
                <a:latin typeface="Calibri Light" panose="020F0302020204030204" pitchFamily="34" charset="0"/>
                <a:cs typeface="Calibri Light" panose="020F0302020204030204" pitchFamily="34" charset="0"/>
              </a:rPr>
              <a:t> grades.  All members can expect to be provided with an opportunity to impact every match </a:t>
            </a:r>
            <a:r>
              <a:rPr lang="en-US" sz="1800" dirty="0">
                <a:solidFill>
                  <a:srgbClr val="FFCC66"/>
                </a:solidFill>
                <a:latin typeface="Calibri Light" panose="020F0302020204030204" pitchFamily="34" charset="0"/>
                <a:cs typeface="Calibri Light" panose="020F0302020204030204" pitchFamily="34" charset="0"/>
              </a:rPr>
              <a:t>(under the assumption that attendance, academic, effort, coach-ability, and commitment have been consistent).</a:t>
            </a:r>
            <a:endParaRPr lang="en-US" sz="1800" b="1" u="sng" dirty="0">
              <a:solidFill>
                <a:srgbClr val="FFCC66"/>
              </a:solidFill>
              <a:latin typeface="Calibri Light" panose="020F0302020204030204" pitchFamily="34" charset="0"/>
              <a:cs typeface="Calibri Light" panose="020F0302020204030204" pitchFamily="34" charset="0"/>
            </a:endParaRPr>
          </a:p>
          <a:p>
            <a:pPr marL="0" indent="0">
              <a:buNone/>
            </a:pPr>
            <a:endParaRPr lang="en-US" sz="1400" dirty="0">
              <a:latin typeface="Calibri Light" panose="020F0302020204030204" pitchFamily="34" charset="0"/>
              <a:cs typeface="Calibri Light" panose="020F0302020204030204" pitchFamily="34" charset="0"/>
            </a:endParaRPr>
          </a:p>
          <a:p>
            <a:pPr marL="0" indent="0">
              <a:buNone/>
            </a:pPr>
            <a:endParaRPr lang="en-US" sz="1400" dirty="0">
              <a:latin typeface="Calibri Light" panose="020F0302020204030204" pitchFamily="34" charset="0"/>
              <a:cs typeface="Calibri Light" panose="020F0302020204030204" pitchFamily="34" charset="0"/>
            </a:endParaRPr>
          </a:p>
          <a:p>
            <a:pPr marL="0" indent="0">
              <a:buNone/>
            </a:pPr>
            <a:r>
              <a:rPr lang="en-US" b="1" u="sng" dirty="0">
                <a:solidFill>
                  <a:srgbClr val="FFFF00"/>
                </a:solidFill>
                <a:latin typeface="Calibri Light" panose="020F0302020204030204" pitchFamily="34" charset="0"/>
                <a:cs typeface="Calibri Light" panose="020F0302020204030204" pitchFamily="34" charset="0"/>
              </a:rPr>
              <a:t>9B:</a:t>
            </a:r>
            <a:r>
              <a:rPr lang="en-US" dirty="0">
                <a:solidFill>
                  <a:srgbClr val="FFFF00"/>
                </a:solidFill>
                <a:latin typeface="Calibri Light" panose="020F0302020204030204" pitchFamily="34" charset="0"/>
                <a:cs typeface="Calibri Light" panose="020F0302020204030204" pitchFamily="34" charset="0"/>
              </a:rPr>
              <a:t>   </a:t>
            </a:r>
            <a:r>
              <a:rPr lang="en-US" dirty="0">
                <a:latin typeface="Calibri Light" panose="020F0302020204030204" pitchFamily="34" charset="0"/>
                <a:cs typeface="Calibri Light" panose="020F0302020204030204" pitchFamily="34" charset="0"/>
              </a:rPr>
              <a:t>Participation as a member of the 9B squad is open to all 9</a:t>
            </a:r>
            <a:r>
              <a:rPr lang="en-US" baseline="30000" dirty="0">
                <a:latin typeface="Calibri Light" panose="020F0302020204030204" pitchFamily="34" charset="0"/>
                <a:cs typeface="Calibri Light" panose="020F0302020204030204" pitchFamily="34" charset="0"/>
              </a:rPr>
              <a:t>th</a:t>
            </a:r>
            <a:r>
              <a:rPr lang="en-US" dirty="0">
                <a:latin typeface="Calibri Light" panose="020F0302020204030204" pitchFamily="34" charset="0"/>
                <a:cs typeface="Calibri Light" panose="020F0302020204030204" pitchFamily="34" charset="0"/>
              </a:rPr>
              <a:t> graders; unless numbers or critical positions are not covered. All members can expect to be provided with an opportunity to impact every match </a:t>
            </a:r>
            <a:r>
              <a:rPr lang="en-US" sz="1800" dirty="0">
                <a:solidFill>
                  <a:srgbClr val="FFCC66"/>
                </a:solidFill>
                <a:latin typeface="Calibri Light" panose="020F0302020204030204" pitchFamily="34" charset="0"/>
                <a:cs typeface="Calibri Light" panose="020F0302020204030204" pitchFamily="34" charset="0"/>
              </a:rPr>
              <a:t>(under the assumption that attendance, academic, effort, coach-ability, and commitment have been consistent).</a:t>
            </a:r>
            <a:endParaRPr lang="en-US" sz="1800" b="1" u="sng" dirty="0">
              <a:solidFill>
                <a:srgbClr val="FFCC66"/>
              </a:solidFill>
              <a:latin typeface="Calibri Light" panose="020F0302020204030204" pitchFamily="34" charset="0"/>
              <a:cs typeface="Calibri Light" panose="020F0302020204030204" pitchFamily="34" charset="0"/>
            </a:endParaRPr>
          </a:p>
          <a:p>
            <a:pPr marL="0" indent="0">
              <a:buNone/>
            </a:pPr>
            <a:endParaRPr lang="en-US"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720201485"/>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0A153-7CC1-4D71-9C7C-687C4DEE1CBE}"/>
              </a:ext>
            </a:extLst>
          </p:cNvPr>
          <p:cNvSpPr>
            <a:spLocks noGrp="1"/>
          </p:cNvSpPr>
          <p:nvPr>
            <p:ph type="title"/>
          </p:nvPr>
        </p:nvSpPr>
        <p:spPr>
          <a:xfrm>
            <a:off x="209005" y="-152400"/>
            <a:ext cx="11773989" cy="1478570"/>
          </a:xfrm>
        </p:spPr>
        <p:txBody>
          <a:bodyPr>
            <a:normAutofit/>
          </a:bodyPr>
          <a:lstStyle/>
          <a:p>
            <a:pPr algn="ctr"/>
            <a:r>
              <a:rPr lang="en-US" sz="5400" dirty="0">
                <a:latin typeface="Arial Narrow" panose="020B0606020202030204" pitchFamily="34" charset="0"/>
              </a:rPr>
              <a:t>Tryout truths and LNHSVB realities</a:t>
            </a:r>
          </a:p>
        </p:txBody>
      </p:sp>
      <p:sp>
        <p:nvSpPr>
          <p:cNvPr id="3" name="Content Placeholder 2">
            <a:extLst>
              <a:ext uri="{FF2B5EF4-FFF2-40B4-BE49-F238E27FC236}">
                <a16:creationId xmlns:a16="http://schemas.microsoft.com/office/drawing/2014/main" id="{934FD983-9F33-406F-B2D2-3E8A5D7F5BA7}"/>
              </a:ext>
            </a:extLst>
          </p:cNvPr>
          <p:cNvSpPr>
            <a:spLocks noGrp="1"/>
          </p:cNvSpPr>
          <p:nvPr>
            <p:ph idx="1"/>
          </p:nvPr>
        </p:nvSpPr>
        <p:spPr>
          <a:xfrm>
            <a:off x="581025" y="981075"/>
            <a:ext cx="10839449" cy="5791200"/>
          </a:xfrm>
        </p:spPr>
        <p:txBody>
          <a:bodyPr>
            <a:normAutofit lnSpcReduction="10000"/>
          </a:bodyPr>
          <a:lstStyle/>
          <a:p>
            <a:pPr marL="457200" indent="-457200">
              <a:buAutoNum type="arabicParenR"/>
            </a:pPr>
            <a:r>
              <a:rPr lang="en-US" sz="2000" dirty="0">
                <a:latin typeface="Arial Narrow" panose="020B0606020202030204" pitchFamily="34" charset="0"/>
              </a:rPr>
              <a:t>We expect that your daughter is ready and willing to give her best </a:t>
            </a:r>
            <a:r>
              <a:rPr lang="en-US" sz="2000" b="1" dirty="0">
                <a:solidFill>
                  <a:srgbClr val="FFFF00"/>
                </a:solidFill>
                <a:latin typeface="Arial Narrow" panose="020B0606020202030204" pitchFamily="34" charset="0"/>
              </a:rPr>
              <a:t>effort</a:t>
            </a:r>
            <a:r>
              <a:rPr lang="en-US" sz="2000" dirty="0">
                <a:latin typeface="Arial Narrow" panose="020B0606020202030204" pitchFamily="34" charset="0"/>
              </a:rPr>
              <a:t>, </a:t>
            </a:r>
            <a:r>
              <a:rPr lang="en-US" sz="2000" b="1" dirty="0">
                <a:solidFill>
                  <a:srgbClr val="FFFF00"/>
                </a:solidFill>
                <a:latin typeface="Arial Narrow" panose="020B0606020202030204" pitchFamily="34" charset="0"/>
              </a:rPr>
              <a:t>attitude</a:t>
            </a:r>
            <a:r>
              <a:rPr lang="en-US" sz="2000" dirty="0">
                <a:latin typeface="Arial Narrow" panose="020B0606020202030204" pitchFamily="34" charset="0"/>
              </a:rPr>
              <a:t> and </a:t>
            </a:r>
            <a:r>
              <a:rPr lang="en-US" sz="2000" b="1" dirty="0">
                <a:solidFill>
                  <a:srgbClr val="FFFF00"/>
                </a:solidFill>
                <a:latin typeface="Arial Narrow" panose="020B0606020202030204" pitchFamily="34" charset="0"/>
              </a:rPr>
              <a:t>commitment</a:t>
            </a:r>
            <a:r>
              <a:rPr lang="en-US" sz="2000" dirty="0">
                <a:latin typeface="Arial Narrow" panose="020B0606020202030204" pitchFamily="34" charset="0"/>
              </a:rPr>
              <a:t>.</a:t>
            </a:r>
          </a:p>
          <a:p>
            <a:pPr marL="457200" indent="-457200">
              <a:buAutoNum type="arabicParenR"/>
            </a:pPr>
            <a:r>
              <a:rPr lang="en-US" sz="2000" dirty="0">
                <a:latin typeface="Arial Narrow" panose="020B0606020202030204" pitchFamily="34" charset="0"/>
              </a:rPr>
              <a:t>We expect that your daughter will </a:t>
            </a:r>
            <a:r>
              <a:rPr lang="en-US" sz="2000" b="1" dirty="0">
                <a:solidFill>
                  <a:srgbClr val="FFFF00"/>
                </a:solidFill>
                <a:latin typeface="Arial Narrow" panose="020B0606020202030204" pitchFamily="34" charset="0"/>
              </a:rPr>
              <a:t>experience failure </a:t>
            </a:r>
            <a:r>
              <a:rPr lang="en-US" sz="2000" dirty="0">
                <a:latin typeface="Arial Narrow" panose="020B0606020202030204" pitchFamily="34" charset="0"/>
              </a:rPr>
              <a:t>in some form. </a:t>
            </a:r>
          </a:p>
          <a:p>
            <a:pPr marL="457200" indent="-457200">
              <a:buAutoNum type="arabicParenR"/>
            </a:pPr>
            <a:r>
              <a:rPr lang="en-US" sz="2000" dirty="0">
                <a:latin typeface="Arial Narrow" panose="020B0606020202030204" pitchFamily="34" charset="0"/>
              </a:rPr>
              <a:t>You can expect that your daughter will move court to court and is encouraged </a:t>
            </a:r>
            <a:r>
              <a:rPr lang="en-US" sz="2000" b="1" dirty="0">
                <a:solidFill>
                  <a:srgbClr val="FFFF00"/>
                </a:solidFill>
                <a:latin typeface="Arial Narrow" panose="020B0606020202030204" pitchFamily="34" charset="0"/>
              </a:rPr>
              <a:t>not to make assumptions</a:t>
            </a:r>
            <a:r>
              <a:rPr lang="en-US" sz="2000" dirty="0">
                <a:latin typeface="Arial Narrow" panose="020B0606020202030204" pitchFamily="34" charset="0"/>
              </a:rPr>
              <a:t>.</a:t>
            </a:r>
          </a:p>
          <a:p>
            <a:pPr marL="457200" indent="-457200">
              <a:buAutoNum type="arabicParenR"/>
            </a:pPr>
            <a:r>
              <a:rPr lang="en-US" sz="2000" dirty="0">
                <a:latin typeface="Arial Narrow" panose="020B0606020202030204" pitchFamily="34" charset="0"/>
              </a:rPr>
              <a:t>You can expect your daughter to complete </a:t>
            </a:r>
            <a:r>
              <a:rPr lang="en-US" sz="2000" b="1" dirty="0">
                <a:solidFill>
                  <a:srgbClr val="FFFF00"/>
                </a:solidFill>
                <a:latin typeface="Arial Narrow" panose="020B0606020202030204" pitchFamily="34" charset="0"/>
              </a:rPr>
              <a:t>daily physical testing </a:t>
            </a:r>
            <a:r>
              <a:rPr lang="en-US" sz="2000" dirty="0">
                <a:latin typeface="Arial Narrow" panose="020B0606020202030204" pitchFamily="34" charset="0"/>
              </a:rPr>
              <a:t>of strength, quickness and stamina.</a:t>
            </a:r>
          </a:p>
          <a:p>
            <a:pPr marL="457200" indent="-457200">
              <a:buAutoNum type="arabicParenR"/>
            </a:pPr>
            <a:r>
              <a:rPr lang="en-US" sz="2000" dirty="0">
                <a:latin typeface="Arial Narrow" panose="020B0606020202030204" pitchFamily="34" charset="0"/>
              </a:rPr>
              <a:t>There is </a:t>
            </a:r>
            <a:r>
              <a:rPr lang="en-US" sz="2000" b="1" dirty="0">
                <a:solidFill>
                  <a:srgbClr val="FFFF00"/>
                </a:solidFill>
                <a:latin typeface="Arial Narrow" panose="020B0606020202030204" pitchFamily="34" charset="0"/>
              </a:rPr>
              <a:t>no pre-set number </a:t>
            </a:r>
            <a:r>
              <a:rPr lang="en-US" sz="2000" dirty="0">
                <a:latin typeface="Arial Narrow" panose="020B0606020202030204" pitchFamily="34" charset="0"/>
              </a:rPr>
              <a:t>for each team. Team rosters are determined by the principles driving LNHSVB impact placement.</a:t>
            </a:r>
          </a:p>
          <a:p>
            <a:pPr marL="457200" indent="-457200">
              <a:buAutoNum type="arabicParenR"/>
            </a:pPr>
            <a:r>
              <a:rPr lang="en-US" sz="2000" dirty="0">
                <a:latin typeface="Arial Narrow" panose="020B0606020202030204" pitchFamily="34" charset="0"/>
              </a:rPr>
              <a:t>We expect that when your daughter's tryout evaluation is distributed, received and read that she take the time to </a:t>
            </a:r>
            <a:r>
              <a:rPr lang="en-US" sz="2000" b="1" dirty="0">
                <a:solidFill>
                  <a:srgbClr val="FFFF00"/>
                </a:solidFill>
                <a:latin typeface="Arial Narrow" panose="020B0606020202030204" pitchFamily="34" charset="0"/>
              </a:rPr>
              <a:t>communicate</a:t>
            </a:r>
            <a:r>
              <a:rPr lang="en-US" sz="2000" dirty="0">
                <a:latin typeface="Arial Narrow" panose="020B0606020202030204" pitchFamily="34" charset="0"/>
              </a:rPr>
              <a:t> with the coaching staff thereafter if she has questions. </a:t>
            </a:r>
          </a:p>
          <a:p>
            <a:pPr marL="457200" indent="-457200">
              <a:buAutoNum type="arabicParenR"/>
            </a:pPr>
            <a:r>
              <a:rPr lang="en-US" sz="2000" dirty="0">
                <a:latin typeface="Arial Narrow" panose="020B0606020202030204" pitchFamily="34" charset="0"/>
              </a:rPr>
              <a:t>You can expect that players within all teams are expected to </a:t>
            </a:r>
            <a:r>
              <a:rPr lang="en-US" sz="2000" b="1" dirty="0">
                <a:solidFill>
                  <a:srgbClr val="FFFF00"/>
                </a:solidFill>
                <a:latin typeface="Arial Narrow" panose="020B0606020202030204" pitchFamily="34" charset="0"/>
              </a:rPr>
              <a:t>support one another </a:t>
            </a:r>
            <a:r>
              <a:rPr lang="en-US" sz="2000" dirty="0">
                <a:latin typeface="Arial Narrow" panose="020B0606020202030204" pitchFamily="34" charset="0"/>
              </a:rPr>
              <a:t>on game nights. That the coaches will encourage this development in your daughter's time-management abilities.</a:t>
            </a:r>
          </a:p>
          <a:p>
            <a:pPr marL="457200" indent="-457200">
              <a:buAutoNum type="arabicParenR"/>
            </a:pPr>
            <a:r>
              <a:rPr lang="en-US" sz="2000" dirty="0">
                <a:latin typeface="Arial Narrow" panose="020B0606020202030204" pitchFamily="34" charset="0"/>
              </a:rPr>
              <a:t>You can expect that </a:t>
            </a:r>
            <a:r>
              <a:rPr lang="en-US" sz="2000" b="1" dirty="0">
                <a:solidFill>
                  <a:srgbClr val="FFFF00"/>
                </a:solidFill>
                <a:latin typeface="Arial Narrow" panose="020B0606020202030204" pitchFamily="34" charset="0"/>
              </a:rPr>
              <a:t>attendance</a:t>
            </a:r>
            <a:r>
              <a:rPr lang="en-US" sz="2000" dirty="0">
                <a:latin typeface="Arial Narrow" panose="020B0606020202030204" pitchFamily="34" charset="0"/>
              </a:rPr>
              <a:t> is very important and impacts court time throughout the season. That the coaches will encourage this development in your daughter’s level of commitment .</a:t>
            </a:r>
          </a:p>
          <a:p>
            <a:pPr marL="457200" indent="-457200">
              <a:buAutoNum type="arabicParenR"/>
            </a:pPr>
            <a:r>
              <a:rPr lang="en-US" sz="2000" dirty="0">
                <a:latin typeface="Arial Narrow" panose="020B0606020202030204" pitchFamily="34" charset="0"/>
              </a:rPr>
              <a:t>You can expect a strong, sturdy and self-run program where your daughters' team will be responsible for managing another team’s home tournament during the season. </a:t>
            </a:r>
          </a:p>
        </p:txBody>
      </p:sp>
    </p:spTree>
    <p:extLst>
      <p:ext uri="{BB962C8B-B14F-4D97-AF65-F5344CB8AC3E}">
        <p14:creationId xmlns:p14="http://schemas.microsoft.com/office/powerpoint/2010/main" val="212741495"/>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7D3C4-C1FA-4BF0-A82E-693DDA1E8416}"/>
              </a:ext>
            </a:extLst>
          </p:cNvPr>
          <p:cNvSpPr>
            <a:spLocks noGrp="1"/>
          </p:cNvSpPr>
          <p:nvPr>
            <p:ph type="title"/>
          </p:nvPr>
        </p:nvSpPr>
        <p:spPr>
          <a:xfrm>
            <a:off x="-190999" y="-139337"/>
            <a:ext cx="8141924" cy="1478570"/>
          </a:xfrm>
        </p:spPr>
        <p:txBody>
          <a:bodyPr>
            <a:normAutofit/>
          </a:bodyPr>
          <a:lstStyle/>
          <a:p>
            <a:pPr algn="ctr"/>
            <a:r>
              <a:rPr lang="en-US" sz="5400" dirty="0">
                <a:latin typeface="Arial Narrow" panose="020B0606020202030204" pitchFamily="34" charset="0"/>
              </a:rPr>
              <a:t>LNHSVB Booster Board </a:t>
            </a:r>
          </a:p>
        </p:txBody>
      </p:sp>
      <p:sp>
        <p:nvSpPr>
          <p:cNvPr id="6" name="Title 1">
            <a:extLst>
              <a:ext uri="{FF2B5EF4-FFF2-40B4-BE49-F238E27FC236}">
                <a16:creationId xmlns:a16="http://schemas.microsoft.com/office/drawing/2014/main" id="{2595AC19-9824-4739-9CD9-AE7A025079C8}"/>
              </a:ext>
            </a:extLst>
          </p:cNvPr>
          <p:cNvSpPr txBox="1">
            <a:spLocks/>
          </p:cNvSpPr>
          <p:nvPr/>
        </p:nvSpPr>
        <p:spPr>
          <a:xfrm>
            <a:off x="-66712" y="1025839"/>
            <a:ext cx="3418671" cy="56952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algn="ctr"/>
            <a:r>
              <a:rPr lang="en-US" sz="2800" i="1" dirty="0">
                <a:latin typeface="Arial Narrow" panose="020B0606020202030204" pitchFamily="34" charset="0"/>
              </a:rPr>
              <a:t>Connect with president </a:t>
            </a:r>
          </a:p>
          <a:p>
            <a:pPr algn="ctr"/>
            <a:r>
              <a:rPr lang="en-US" sz="2800" i="1" dirty="0">
                <a:latin typeface="Arial Narrow" panose="020B0606020202030204" pitchFamily="34" charset="0"/>
              </a:rPr>
              <a:t>Jessica Wolfe </a:t>
            </a:r>
          </a:p>
          <a:p>
            <a:pPr algn="ctr"/>
            <a:endParaRPr lang="en-US" sz="1800" i="1" dirty="0">
              <a:latin typeface="Arial Narrow" panose="020B0606020202030204" pitchFamily="34" charset="0"/>
            </a:endParaRPr>
          </a:p>
          <a:p>
            <a:pPr algn="ctr"/>
            <a:r>
              <a:rPr lang="en-US" sz="1900" i="1" dirty="0">
                <a:solidFill>
                  <a:srgbClr val="FFFF00"/>
                </a:solidFill>
                <a:latin typeface="Arial Narrow" panose="020B0606020202030204" pitchFamily="34" charset="0"/>
                <a:hlinkClick r:id="rId2">
                  <a:extLst>
                    <a:ext uri="{A12FA001-AC4F-418D-AE19-62706E023703}">
                      <ahyp:hlinkClr xmlns:ahyp="http://schemas.microsoft.com/office/drawing/2018/hyperlinkcolor" val="tx"/>
                    </a:ext>
                  </a:extLst>
                </a:hlinkClick>
              </a:rPr>
              <a:t>bjwolfes@frontiernet.net</a:t>
            </a:r>
            <a:endParaRPr lang="en-US" sz="1900" i="1" dirty="0">
              <a:solidFill>
                <a:srgbClr val="FFFF00"/>
              </a:solidFill>
              <a:latin typeface="Arial Narrow" panose="020B0606020202030204" pitchFamily="34" charset="0"/>
            </a:endParaRPr>
          </a:p>
          <a:p>
            <a:pPr algn="ctr"/>
            <a:endParaRPr lang="en-US" sz="1800" i="1" dirty="0">
              <a:solidFill>
                <a:srgbClr val="FFFF00"/>
              </a:solidFill>
              <a:latin typeface="Arial Narrow" panose="020B0606020202030204" pitchFamily="34" charset="0"/>
            </a:endParaRPr>
          </a:p>
          <a:p>
            <a:pPr algn="ctr"/>
            <a:r>
              <a:rPr lang="en-US" sz="2800" i="1" dirty="0">
                <a:latin typeface="Arial Narrow" panose="020B0606020202030204" pitchFamily="34" charset="0"/>
              </a:rPr>
              <a:t>or </a:t>
            </a:r>
          </a:p>
          <a:p>
            <a:pPr algn="ctr"/>
            <a:r>
              <a:rPr lang="en-US" sz="2800" i="1" dirty="0">
                <a:latin typeface="Arial Narrow" panose="020B0606020202030204" pitchFamily="34" charset="0"/>
              </a:rPr>
              <a:t>VP Kari Thompson</a:t>
            </a:r>
          </a:p>
          <a:p>
            <a:pPr algn="ctr"/>
            <a:endParaRPr lang="en-US" sz="1900" i="1" dirty="0">
              <a:latin typeface="Arial Narrow" panose="020B0606020202030204" pitchFamily="34" charset="0"/>
            </a:endParaRPr>
          </a:p>
          <a:p>
            <a:pPr algn="ctr"/>
            <a:r>
              <a:rPr lang="en-US" sz="1900" i="1" dirty="0">
                <a:solidFill>
                  <a:srgbClr val="FFFF00"/>
                </a:solidFill>
                <a:latin typeface="Arial Narrow" panose="020B0606020202030204" pitchFamily="34" charset="0"/>
                <a:hlinkClick r:id="rId3">
                  <a:extLst>
                    <a:ext uri="{A12FA001-AC4F-418D-AE19-62706E023703}">
                      <ahyp:hlinkClr xmlns:ahyp="http://schemas.microsoft.com/office/drawing/2018/hyperlinkcolor" val="tx"/>
                    </a:ext>
                  </a:extLst>
                </a:hlinkClick>
              </a:rPr>
              <a:t>skthompson6@charter.net</a:t>
            </a:r>
            <a:r>
              <a:rPr lang="en-US" sz="1900" i="1" dirty="0">
                <a:solidFill>
                  <a:srgbClr val="FFFF00"/>
                </a:solidFill>
                <a:latin typeface="Arial Narrow" panose="020B0606020202030204" pitchFamily="34" charset="0"/>
              </a:rPr>
              <a:t> </a:t>
            </a:r>
          </a:p>
          <a:p>
            <a:pPr algn="ctr"/>
            <a:r>
              <a:rPr lang="en-US" sz="2800" i="1" dirty="0">
                <a:latin typeface="Arial Narrow" panose="020B0606020202030204" pitchFamily="34" charset="0"/>
              </a:rPr>
              <a:t> </a:t>
            </a:r>
          </a:p>
          <a:p>
            <a:pPr algn="ctr"/>
            <a:r>
              <a:rPr lang="en-US" sz="2800" i="1" dirty="0">
                <a:latin typeface="Arial Narrow" panose="020B0606020202030204" pitchFamily="34" charset="0"/>
              </a:rPr>
              <a:t>for booster club inquiries and information</a:t>
            </a:r>
          </a:p>
        </p:txBody>
      </p:sp>
      <p:pic>
        <p:nvPicPr>
          <p:cNvPr id="4" name="Picture 3" descr="A close up of a sign&#10;&#10;Description automatically generated">
            <a:extLst>
              <a:ext uri="{FF2B5EF4-FFF2-40B4-BE49-F238E27FC236}">
                <a16:creationId xmlns:a16="http://schemas.microsoft.com/office/drawing/2014/main" id="{4DDEEA4E-4130-4B3C-964E-99C1F8FEB3CD}"/>
              </a:ext>
            </a:extLst>
          </p:cNvPr>
          <p:cNvPicPr>
            <a:picLocks noChangeAspect="1"/>
          </p:cNvPicPr>
          <p:nvPr/>
        </p:nvPicPr>
        <p:blipFill>
          <a:blip r:embed="rId4"/>
          <a:stretch>
            <a:fillRect/>
          </a:stretch>
        </p:blipFill>
        <p:spPr>
          <a:xfrm>
            <a:off x="3562350" y="1025839"/>
            <a:ext cx="8513832" cy="5695260"/>
          </a:xfrm>
          <a:prstGeom prst="rect">
            <a:avLst/>
          </a:prstGeom>
        </p:spPr>
      </p:pic>
    </p:spTree>
    <p:extLst>
      <p:ext uri="{BB962C8B-B14F-4D97-AF65-F5344CB8AC3E}">
        <p14:creationId xmlns:p14="http://schemas.microsoft.com/office/powerpoint/2010/main" val="1874687568"/>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83654C7-0F8E-4FFF-9A9F-5A5012C6668E}"/>
              </a:ext>
            </a:extLst>
          </p:cNvPr>
          <p:cNvSpPr txBox="1"/>
          <p:nvPr/>
        </p:nvSpPr>
        <p:spPr>
          <a:xfrm>
            <a:off x="73796" y="295575"/>
            <a:ext cx="12028557" cy="3693319"/>
          </a:xfrm>
          <a:prstGeom prst="rect">
            <a:avLst/>
          </a:prstGeom>
          <a:noFill/>
        </p:spPr>
        <p:txBody>
          <a:bodyPr wrap="square" rtlCol="0">
            <a:spAutoFit/>
          </a:bodyPr>
          <a:lstStyle/>
          <a:p>
            <a:r>
              <a:rPr lang="en-US" sz="13800" i="1" dirty="0">
                <a:latin typeface="Arial Narrow" panose="020B0606020202030204" pitchFamily="34" charset="0"/>
              </a:rPr>
              <a:t>Overcome As One</a:t>
            </a:r>
            <a:endParaRPr lang="en-US" sz="3600" i="1" dirty="0">
              <a:latin typeface="Arial Narrow" panose="020B0606020202030204" pitchFamily="34" charset="0"/>
            </a:endParaRPr>
          </a:p>
          <a:p>
            <a:pPr algn="ctr"/>
            <a:r>
              <a:rPr lang="en-US" sz="4800" i="1" dirty="0">
                <a:latin typeface="Arial Narrow" panose="020B0606020202030204" pitchFamily="34" charset="0"/>
              </a:rPr>
              <a:t>													Panthers Volleyball</a:t>
            </a:r>
          </a:p>
          <a:p>
            <a:pPr algn="ctr"/>
            <a:r>
              <a:rPr lang="en-US" sz="4800" i="1" dirty="0">
                <a:latin typeface="Arial Narrow" panose="020B0606020202030204" pitchFamily="34" charset="0"/>
              </a:rPr>
              <a:t>													2019</a:t>
            </a:r>
            <a:endParaRPr lang="en-US" sz="23900" i="1" dirty="0">
              <a:latin typeface="Arial Narrow" panose="020B0606020202030204" pitchFamily="34" charset="0"/>
            </a:endParaRPr>
          </a:p>
        </p:txBody>
      </p:sp>
      <p:pic>
        <p:nvPicPr>
          <p:cNvPr id="3" name="Picture 2" descr="A picture containing wall, indoor, person, sky&#10;&#10;Description automatically generated">
            <a:extLst>
              <a:ext uri="{FF2B5EF4-FFF2-40B4-BE49-F238E27FC236}">
                <a16:creationId xmlns:a16="http://schemas.microsoft.com/office/drawing/2014/main" id="{20BE2F6C-C0BE-49D2-A745-E733EDC79DCE}"/>
              </a:ext>
            </a:extLst>
          </p:cNvPr>
          <p:cNvPicPr>
            <a:picLocks noChangeAspect="1"/>
          </p:cNvPicPr>
          <p:nvPr/>
        </p:nvPicPr>
        <p:blipFill>
          <a:blip r:embed="rId2"/>
          <a:stretch>
            <a:fillRect/>
          </a:stretch>
        </p:blipFill>
        <p:spPr>
          <a:xfrm>
            <a:off x="732818" y="2726849"/>
            <a:ext cx="5363182" cy="3555024"/>
          </a:xfrm>
          <a:prstGeom prst="rect">
            <a:avLst/>
          </a:prstGeom>
        </p:spPr>
      </p:pic>
    </p:spTree>
    <p:extLst>
      <p:ext uri="{BB962C8B-B14F-4D97-AF65-F5344CB8AC3E}">
        <p14:creationId xmlns:p14="http://schemas.microsoft.com/office/powerpoint/2010/main" val="3815872773"/>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A7EF1-F8F4-412B-A2E8-817F47E2D927}"/>
              </a:ext>
            </a:extLst>
          </p:cNvPr>
          <p:cNvSpPr>
            <a:spLocks noGrp="1"/>
          </p:cNvSpPr>
          <p:nvPr>
            <p:ph type="title"/>
          </p:nvPr>
        </p:nvSpPr>
        <p:spPr>
          <a:xfrm>
            <a:off x="1143001" y="162741"/>
            <a:ext cx="9905998" cy="7123611"/>
          </a:xfrm>
        </p:spPr>
        <p:txBody>
          <a:bodyPr>
            <a:normAutofit/>
          </a:bodyPr>
          <a:lstStyle/>
          <a:p>
            <a:pPr marL="0" indent="0" algn="ctr"/>
            <a:r>
              <a:rPr lang="en-US" sz="10700" dirty="0">
                <a:latin typeface="Arial Narrow" panose="020B0606020202030204" pitchFamily="34" charset="0"/>
              </a:rPr>
              <a:t>Questions?</a:t>
            </a:r>
            <a:br>
              <a:rPr lang="en-US" sz="8800" dirty="0">
                <a:latin typeface="Arial Narrow" panose="020B0606020202030204" pitchFamily="34" charset="0"/>
              </a:rPr>
            </a:br>
            <a:endParaRPr lang="en-US" sz="8800" dirty="0">
              <a:latin typeface="Arial Narrow" panose="020B0606020202030204" pitchFamily="34" charset="0"/>
            </a:endParaRPr>
          </a:p>
        </p:txBody>
      </p:sp>
      <p:pic>
        <p:nvPicPr>
          <p:cNvPr id="5" name="Picture 4" descr="http://c279160.r60.cf1.rackcdn.com/assets/blog_post/meta_og_image/70/question.jpg">
            <a:hlinkClick r:id="rId2"/>
            <a:extLst>
              <a:ext uri="{FF2B5EF4-FFF2-40B4-BE49-F238E27FC236}">
                <a16:creationId xmlns:a16="http://schemas.microsoft.com/office/drawing/2014/main" id="{4B1B0E76-3AE7-4449-97EB-D88B4F7C700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27915" y="241503"/>
            <a:ext cx="1184233" cy="118423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c279160.r60.cf1.rackcdn.com/assets/blog_post/meta_og_image/70/question.jpg">
            <a:hlinkClick r:id="rId2"/>
            <a:extLst>
              <a:ext uri="{FF2B5EF4-FFF2-40B4-BE49-F238E27FC236}">
                <a16:creationId xmlns:a16="http://schemas.microsoft.com/office/drawing/2014/main" id="{6B277418-DB7D-4AD6-B4B4-8AFE345E135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27915" y="5432263"/>
            <a:ext cx="1184233" cy="118423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http://c279160.r60.cf1.rackcdn.com/assets/blog_post/meta_og_image/70/question.jpg">
            <a:hlinkClick r:id="rId2"/>
            <a:extLst>
              <a:ext uri="{FF2B5EF4-FFF2-40B4-BE49-F238E27FC236}">
                <a16:creationId xmlns:a16="http://schemas.microsoft.com/office/drawing/2014/main" id="{DF4E7654-5F01-46FE-ACE7-2B780F2C5BA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9852" y="5432264"/>
            <a:ext cx="1184233" cy="118423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http://c279160.r60.cf1.rackcdn.com/assets/blog_post/meta_og_image/70/question.jpg">
            <a:hlinkClick r:id="rId2"/>
            <a:extLst>
              <a:ext uri="{FF2B5EF4-FFF2-40B4-BE49-F238E27FC236}">
                <a16:creationId xmlns:a16="http://schemas.microsoft.com/office/drawing/2014/main" id="{F0ABB2D6-3E96-436A-8A80-47BF50B406B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9852" y="241503"/>
            <a:ext cx="1184233" cy="11842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1505157"/>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190" name="Picture 2">
            <a:extLst>
              <a:ext uri="{FF2B5EF4-FFF2-40B4-BE49-F238E27FC236}">
                <a16:creationId xmlns:a16="http://schemas.microsoft.com/office/drawing/2014/main" id="{6551C300-1D7A-46C3-9EF6-0EAC9B1E1F5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grpSp>
        <p:nvGrpSpPr>
          <p:cNvPr id="191" name="Group 148">
            <a:extLst>
              <a:ext uri="{FF2B5EF4-FFF2-40B4-BE49-F238E27FC236}">
                <a16:creationId xmlns:a16="http://schemas.microsoft.com/office/drawing/2014/main" id="{8EC1EDC6-1B42-4FCD-BC53-B1D05BFF2E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150" name="Group 149">
              <a:extLst>
                <a:ext uri="{FF2B5EF4-FFF2-40B4-BE49-F238E27FC236}">
                  <a16:creationId xmlns:a16="http://schemas.microsoft.com/office/drawing/2014/main" id="{633EFBCB-98A2-4F16-B3BB-BF9EC17846B7}"/>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162" name="Rectangle 5">
                <a:extLst>
                  <a:ext uri="{FF2B5EF4-FFF2-40B4-BE49-F238E27FC236}">
                    <a16:creationId xmlns:a16="http://schemas.microsoft.com/office/drawing/2014/main" id="{B399E29C-9CF8-4BD1-8750-949BA21268E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163" name="Freeform 6">
                <a:extLst>
                  <a:ext uri="{FF2B5EF4-FFF2-40B4-BE49-F238E27FC236}">
                    <a16:creationId xmlns:a16="http://schemas.microsoft.com/office/drawing/2014/main" id="{CB02DFF7-56DA-42B6-B49A-C8926B841AD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64" name="Freeform 7">
                <a:extLst>
                  <a:ext uri="{FF2B5EF4-FFF2-40B4-BE49-F238E27FC236}">
                    <a16:creationId xmlns:a16="http://schemas.microsoft.com/office/drawing/2014/main" id="{07F77B45-21CD-43DB-AD58-24F8145021B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65" name="Freeform 8">
                <a:extLst>
                  <a:ext uri="{FF2B5EF4-FFF2-40B4-BE49-F238E27FC236}">
                    <a16:creationId xmlns:a16="http://schemas.microsoft.com/office/drawing/2014/main" id="{F0151C40-12A4-4A09-A8B6-179A062EF6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66" name="Freeform 9">
                <a:extLst>
                  <a:ext uri="{FF2B5EF4-FFF2-40B4-BE49-F238E27FC236}">
                    <a16:creationId xmlns:a16="http://schemas.microsoft.com/office/drawing/2014/main" id="{F0146EA7-EB82-410D-A6ED-7C10C525ADC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67" name="Freeform 10">
                <a:extLst>
                  <a:ext uri="{FF2B5EF4-FFF2-40B4-BE49-F238E27FC236}">
                    <a16:creationId xmlns:a16="http://schemas.microsoft.com/office/drawing/2014/main" id="{20DD5C02-0C86-4FA9-B82A-254EF58D37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68" name="Freeform 11">
                <a:extLst>
                  <a:ext uri="{FF2B5EF4-FFF2-40B4-BE49-F238E27FC236}">
                    <a16:creationId xmlns:a16="http://schemas.microsoft.com/office/drawing/2014/main" id="{19ED9FD5-1147-400A-8A32-82A74F7AD8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69" name="Freeform 12">
                <a:extLst>
                  <a:ext uri="{FF2B5EF4-FFF2-40B4-BE49-F238E27FC236}">
                    <a16:creationId xmlns:a16="http://schemas.microsoft.com/office/drawing/2014/main" id="{E79E6A0D-4D79-4788-8769-B989488019F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70" name="Freeform 13">
                <a:extLst>
                  <a:ext uri="{FF2B5EF4-FFF2-40B4-BE49-F238E27FC236}">
                    <a16:creationId xmlns:a16="http://schemas.microsoft.com/office/drawing/2014/main" id="{A6F42038-BF59-409A-902B-AD7799149A2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71" name="Freeform 14">
                <a:extLst>
                  <a:ext uri="{FF2B5EF4-FFF2-40B4-BE49-F238E27FC236}">
                    <a16:creationId xmlns:a16="http://schemas.microsoft.com/office/drawing/2014/main" id="{D8B0BD48-5982-4C95-A7C8-E0D2306453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72" name="Freeform 15">
                <a:extLst>
                  <a:ext uri="{FF2B5EF4-FFF2-40B4-BE49-F238E27FC236}">
                    <a16:creationId xmlns:a16="http://schemas.microsoft.com/office/drawing/2014/main" id="{F6C539D3-C6BD-4FB0-AA91-5AF1BF14C5F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73" name="Line 16">
                <a:extLst>
                  <a:ext uri="{FF2B5EF4-FFF2-40B4-BE49-F238E27FC236}">
                    <a16:creationId xmlns:a16="http://schemas.microsoft.com/office/drawing/2014/main" id="{34F70AD6-B8F4-4F9D-8593-D4047107BD90}"/>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174" name="Freeform 17">
                <a:extLst>
                  <a:ext uri="{FF2B5EF4-FFF2-40B4-BE49-F238E27FC236}">
                    <a16:creationId xmlns:a16="http://schemas.microsoft.com/office/drawing/2014/main" id="{51EAB0E0-5DE2-4906-80B0-211A624789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75" name="Freeform 18">
                <a:extLst>
                  <a:ext uri="{FF2B5EF4-FFF2-40B4-BE49-F238E27FC236}">
                    <a16:creationId xmlns:a16="http://schemas.microsoft.com/office/drawing/2014/main" id="{38E8B65E-526B-458D-85A5-21C0A1A74F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76" name="Freeform 19">
                <a:extLst>
                  <a:ext uri="{FF2B5EF4-FFF2-40B4-BE49-F238E27FC236}">
                    <a16:creationId xmlns:a16="http://schemas.microsoft.com/office/drawing/2014/main" id="{CCE331A2-5388-42F4-A175-69310C1BEF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77" name="Freeform 20">
                <a:extLst>
                  <a:ext uri="{FF2B5EF4-FFF2-40B4-BE49-F238E27FC236}">
                    <a16:creationId xmlns:a16="http://schemas.microsoft.com/office/drawing/2014/main" id="{4E758D69-ACA2-4888-84BB-B05B1FAF2AE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78" name="Rectangle 21">
                <a:extLst>
                  <a:ext uri="{FF2B5EF4-FFF2-40B4-BE49-F238E27FC236}">
                    <a16:creationId xmlns:a16="http://schemas.microsoft.com/office/drawing/2014/main" id="{078AAA22-796B-4F0E-85DA-B8B0E81115A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179" name="Freeform 22">
                <a:extLst>
                  <a:ext uri="{FF2B5EF4-FFF2-40B4-BE49-F238E27FC236}">
                    <a16:creationId xmlns:a16="http://schemas.microsoft.com/office/drawing/2014/main" id="{D1254A9A-3E31-4A25-9A91-F9BC6CF6A3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80" name="Freeform 23">
                <a:extLst>
                  <a:ext uri="{FF2B5EF4-FFF2-40B4-BE49-F238E27FC236}">
                    <a16:creationId xmlns:a16="http://schemas.microsoft.com/office/drawing/2014/main" id="{18CADB3C-936C-476A-A261-28DD5ABA734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81" name="Freeform 24">
                <a:extLst>
                  <a:ext uri="{FF2B5EF4-FFF2-40B4-BE49-F238E27FC236}">
                    <a16:creationId xmlns:a16="http://schemas.microsoft.com/office/drawing/2014/main" id="{771961D1-28D7-4CC1-A720-2933E8B913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82" name="Freeform 25">
                <a:extLst>
                  <a:ext uri="{FF2B5EF4-FFF2-40B4-BE49-F238E27FC236}">
                    <a16:creationId xmlns:a16="http://schemas.microsoft.com/office/drawing/2014/main" id="{E7B8B616-B89E-4A1C-98DE-13B8B939477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83" name="Freeform 26">
                <a:extLst>
                  <a:ext uri="{FF2B5EF4-FFF2-40B4-BE49-F238E27FC236}">
                    <a16:creationId xmlns:a16="http://schemas.microsoft.com/office/drawing/2014/main" id="{5D6CC1A1-D003-44BA-87E4-B3A7F3D300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84" name="Freeform 27">
                <a:extLst>
                  <a:ext uri="{FF2B5EF4-FFF2-40B4-BE49-F238E27FC236}">
                    <a16:creationId xmlns:a16="http://schemas.microsoft.com/office/drawing/2014/main" id="{FF32749B-B34C-4FCB-A33A-0478844A93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85" name="Freeform 28">
                <a:extLst>
                  <a:ext uri="{FF2B5EF4-FFF2-40B4-BE49-F238E27FC236}">
                    <a16:creationId xmlns:a16="http://schemas.microsoft.com/office/drawing/2014/main" id="{4455F261-AC57-4085-8989-4DBED747F15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86" name="Freeform 29">
                <a:extLst>
                  <a:ext uri="{FF2B5EF4-FFF2-40B4-BE49-F238E27FC236}">
                    <a16:creationId xmlns:a16="http://schemas.microsoft.com/office/drawing/2014/main" id="{57CEA90D-DB58-4EC0-A55C-15FAF59E046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87" name="Freeform 30">
                <a:extLst>
                  <a:ext uri="{FF2B5EF4-FFF2-40B4-BE49-F238E27FC236}">
                    <a16:creationId xmlns:a16="http://schemas.microsoft.com/office/drawing/2014/main" id="{66BBB005-2E38-496A-A46C-FD2B0605C1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88" name="Freeform 31">
                <a:extLst>
                  <a:ext uri="{FF2B5EF4-FFF2-40B4-BE49-F238E27FC236}">
                    <a16:creationId xmlns:a16="http://schemas.microsoft.com/office/drawing/2014/main" id="{E1A7618C-DE9D-401A-AD7A-784F19DA856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grpSp>
          <p:nvGrpSpPr>
            <p:cNvPr id="151" name="Group 150">
              <a:extLst>
                <a:ext uri="{FF2B5EF4-FFF2-40B4-BE49-F238E27FC236}">
                  <a16:creationId xmlns:a16="http://schemas.microsoft.com/office/drawing/2014/main" id="{5E441C57-A0CF-4D49-9609-55CB4646BD6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52" name="Freeform 32">
                <a:extLst>
                  <a:ext uri="{FF2B5EF4-FFF2-40B4-BE49-F238E27FC236}">
                    <a16:creationId xmlns:a16="http://schemas.microsoft.com/office/drawing/2014/main" id="{2D3240AD-75B9-452B-9967-D05B40DE5F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53" name="Freeform 33">
                <a:extLst>
                  <a:ext uri="{FF2B5EF4-FFF2-40B4-BE49-F238E27FC236}">
                    <a16:creationId xmlns:a16="http://schemas.microsoft.com/office/drawing/2014/main" id="{6A557EE5-4777-4655-A433-05006D84104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54" name="Freeform 34">
                <a:extLst>
                  <a:ext uri="{FF2B5EF4-FFF2-40B4-BE49-F238E27FC236}">
                    <a16:creationId xmlns:a16="http://schemas.microsoft.com/office/drawing/2014/main" id="{6B721B6E-8FF2-470B-A180-C594E82718E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55" name="Freeform 35">
                <a:extLst>
                  <a:ext uri="{FF2B5EF4-FFF2-40B4-BE49-F238E27FC236}">
                    <a16:creationId xmlns:a16="http://schemas.microsoft.com/office/drawing/2014/main" id="{23E045A6-2D54-488D-B5F0-6885184308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56" name="Freeform 36">
                <a:extLst>
                  <a:ext uri="{FF2B5EF4-FFF2-40B4-BE49-F238E27FC236}">
                    <a16:creationId xmlns:a16="http://schemas.microsoft.com/office/drawing/2014/main" id="{2A4F07ED-57C7-4FF7-ABF8-793FC03A247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57" name="Freeform 37">
                <a:extLst>
                  <a:ext uri="{FF2B5EF4-FFF2-40B4-BE49-F238E27FC236}">
                    <a16:creationId xmlns:a16="http://schemas.microsoft.com/office/drawing/2014/main" id="{8829D0E6-D04F-4297-A784-6837F13ECA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58" name="Freeform 38">
                <a:extLst>
                  <a:ext uri="{FF2B5EF4-FFF2-40B4-BE49-F238E27FC236}">
                    <a16:creationId xmlns:a16="http://schemas.microsoft.com/office/drawing/2014/main" id="{9477D3D3-AA00-446F-B05D-EBBA25D3C98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59" name="Freeform 39">
                <a:extLst>
                  <a:ext uri="{FF2B5EF4-FFF2-40B4-BE49-F238E27FC236}">
                    <a16:creationId xmlns:a16="http://schemas.microsoft.com/office/drawing/2014/main" id="{5AC450AD-A350-42FA-B7EA-103D4416B4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60" name="Freeform 40">
                <a:extLst>
                  <a:ext uri="{FF2B5EF4-FFF2-40B4-BE49-F238E27FC236}">
                    <a16:creationId xmlns:a16="http://schemas.microsoft.com/office/drawing/2014/main" id="{A10F783A-EC27-47BE-A21D-3531A036FA6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61" name="Rectangle 41">
                <a:extLst>
                  <a:ext uri="{FF2B5EF4-FFF2-40B4-BE49-F238E27FC236}">
                    <a16:creationId xmlns:a16="http://schemas.microsoft.com/office/drawing/2014/main" id="{A2CBE444-D00C-4C80-9F29-42A250C500B8}"/>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grpSp>
      </p:grpSp>
      <p:pic>
        <p:nvPicPr>
          <p:cNvPr id="5" name="Picture 4">
            <a:extLst>
              <a:ext uri="{FF2B5EF4-FFF2-40B4-BE49-F238E27FC236}">
                <a16:creationId xmlns:a16="http://schemas.microsoft.com/office/drawing/2014/main" id="{6B48FF97-09ED-4EA6-A4A3-2335E9A14A69}"/>
              </a:ext>
            </a:extLst>
          </p:cNvPr>
          <p:cNvPicPr>
            <a:picLocks noChangeAspect="1"/>
          </p:cNvPicPr>
          <p:nvPr/>
        </p:nvPicPr>
        <p:blipFill rotWithShape="1">
          <a:blip r:embed="rId4"/>
          <a:srcRect t="-1143" r="8819"/>
          <a:stretch/>
        </p:blipFill>
        <p:spPr>
          <a:xfrm>
            <a:off x="-8620" y="-1503165"/>
            <a:ext cx="12200619" cy="8663792"/>
          </a:xfrm>
          <a:prstGeom prst="rect">
            <a:avLst/>
          </a:prstGeom>
        </p:spPr>
      </p:pic>
    </p:spTree>
    <p:extLst>
      <p:ext uri="{BB962C8B-B14F-4D97-AF65-F5344CB8AC3E}">
        <p14:creationId xmlns:p14="http://schemas.microsoft.com/office/powerpoint/2010/main" val="2914748956"/>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EBE99-819C-487F-B18E-79C66657E991}"/>
              </a:ext>
            </a:extLst>
          </p:cNvPr>
          <p:cNvSpPr>
            <a:spLocks noGrp="1"/>
          </p:cNvSpPr>
          <p:nvPr>
            <p:ph type="title"/>
          </p:nvPr>
        </p:nvSpPr>
        <p:spPr>
          <a:xfrm>
            <a:off x="1141413" y="396576"/>
            <a:ext cx="9905998" cy="1478570"/>
          </a:xfrm>
        </p:spPr>
        <p:txBody>
          <a:bodyPr>
            <a:noAutofit/>
          </a:bodyPr>
          <a:lstStyle/>
          <a:p>
            <a:pPr algn="ctr"/>
            <a:r>
              <a:rPr lang="en-US" sz="5400" dirty="0">
                <a:latin typeface="Calibri Light" panose="020F0302020204030204" pitchFamily="34" charset="0"/>
                <a:cs typeface="Calibri Light" panose="020F0302020204030204" pitchFamily="34" charset="0"/>
              </a:rPr>
              <a:t>Lakeville North High School Volleyball program</a:t>
            </a:r>
            <a:endParaRPr lang="en-US" sz="1600" dirty="0">
              <a:latin typeface="Calibri Light" panose="020F0302020204030204" pitchFamily="34" charset="0"/>
              <a:cs typeface="Calibri Light" panose="020F0302020204030204" pitchFamily="34" charset="0"/>
            </a:endParaRPr>
          </a:p>
        </p:txBody>
      </p:sp>
      <p:pic>
        <p:nvPicPr>
          <p:cNvPr id="7" name="Picture 6" descr="A screenshot of a cell phone&#10;&#10;Description generated with very high confidence">
            <a:extLst>
              <a:ext uri="{FF2B5EF4-FFF2-40B4-BE49-F238E27FC236}">
                <a16:creationId xmlns:a16="http://schemas.microsoft.com/office/drawing/2014/main" id="{546901A0-B693-48EA-9B3F-6A53CAF4F63C}"/>
              </a:ext>
            </a:extLst>
          </p:cNvPr>
          <p:cNvPicPr>
            <a:picLocks noChangeAspect="1"/>
          </p:cNvPicPr>
          <p:nvPr/>
        </p:nvPicPr>
        <p:blipFill>
          <a:blip r:embed="rId2"/>
          <a:stretch>
            <a:fillRect/>
          </a:stretch>
        </p:blipFill>
        <p:spPr>
          <a:xfrm>
            <a:off x="90676" y="2798283"/>
            <a:ext cx="4153165" cy="2731661"/>
          </a:xfrm>
          <a:prstGeom prst="rect">
            <a:avLst/>
          </a:prstGeom>
        </p:spPr>
      </p:pic>
      <p:pic>
        <p:nvPicPr>
          <p:cNvPr id="9" name="Picture 8">
            <a:extLst>
              <a:ext uri="{FF2B5EF4-FFF2-40B4-BE49-F238E27FC236}">
                <a16:creationId xmlns:a16="http://schemas.microsoft.com/office/drawing/2014/main" id="{955F6A47-796E-44DD-80FF-CD0BBB6CAB4A}"/>
              </a:ext>
            </a:extLst>
          </p:cNvPr>
          <p:cNvPicPr>
            <a:picLocks noChangeAspect="1"/>
          </p:cNvPicPr>
          <p:nvPr/>
        </p:nvPicPr>
        <p:blipFill>
          <a:blip r:embed="rId3"/>
          <a:srcRect/>
          <a:stretch/>
        </p:blipFill>
        <p:spPr>
          <a:xfrm>
            <a:off x="7944983" y="2756185"/>
            <a:ext cx="4153165" cy="2766543"/>
          </a:xfrm>
          <a:prstGeom prst="rect">
            <a:avLst/>
          </a:prstGeom>
        </p:spPr>
      </p:pic>
      <p:pic>
        <p:nvPicPr>
          <p:cNvPr id="6" name="Picture 5" descr="A screenshot of a cell phone&#10;&#10;Description generated with high confidence">
            <a:extLst>
              <a:ext uri="{FF2B5EF4-FFF2-40B4-BE49-F238E27FC236}">
                <a16:creationId xmlns:a16="http://schemas.microsoft.com/office/drawing/2014/main" id="{4268FE34-E467-4133-BA85-D2130076CBB3}"/>
              </a:ext>
            </a:extLst>
          </p:cNvPr>
          <p:cNvPicPr>
            <a:picLocks noChangeAspect="1"/>
          </p:cNvPicPr>
          <p:nvPr/>
        </p:nvPicPr>
        <p:blipFill>
          <a:blip r:embed="rId4"/>
          <a:stretch>
            <a:fillRect/>
          </a:stretch>
        </p:blipFill>
        <p:spPr>
          <a:xfrm>
            <a:off x="8411350" y="5629025"/>
            <a:ext cx="3286203" cy="1111409"/>
          </a:xfrm>
          <a:prstGeom prst="rect">
            <a:avLst/>
          </a:prstGeom>
        </p:spPr>
      </p:pic>
      <p:pic>
        <p:nvPicPr>
          <p:cNvPr id="10" name="Picture 9" descr="A screenshot of a cell phone&#10;&#10;Description automatically generated">
            <a:extLst>
              <a:ext uri="{FF2B5EF4-FFF2-40B4-BE49-F238E27FC236}">
                <a16:creationId xmlns:a16="http://schemas.microsoft.com/office/drawing/2014/main" id="{12C07F40-B140-4B79-8EBC-B1EA2AE3CE7E}"/>
              </a:ext>
            </a:extLst>
          </p:cNvPr>
          <p:cNvPicPr>
            <a:picLocks noChangeAspect="1"/>
          </p:cNvPicPr>
          <p:nvPr/>
        </p:nvPicPr>
        <p:blipFill>
          <a:blip r:embed="rId5"/>
          <a:stretch>
            <a:fillRect/>
          </a:stretch>
        </p:blipFill>
        <p:spPr>
          <a:xfrm>
            <a:off x="4301932" y="2025365"/>
            <a:ext cx="3584959" cy="4715069"/>
          </a:xfrm>
          <a:prstGeom prst="rect">
            <a:avLst/>
          </a:prstGeom>
        </p:spPr>
      </p:pic>
    </p:spTree>
    <p:extLst>
      <p:ext uri="{BB962C8B-B14F-4D97-AF65-F5344CB8AC3E}">
        <p14:creationId xmlns:p14="http://schemas.microsoft.com/office/powerpoint/2010/main" val="3328696001"/>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9EF7E1D-4ED1-4B56-837C-1848BFA6DEC0}"/>
              </a:ext>
            </a:extLst>
          </p:cNvPr>
          <p:cNvSpPr>
            <a:spLocks noGrp="1"/>
          </p:cNvSpPr>
          <p:nvPr>
            <p:ph type="title"/>
          </p:nvPr>
        </p:nvSpPr>
        <p:spPr>
          <a:xfrm>
            <a:off x="222066" y="87085"/>
            <a:ext cx="9905998" cy="1066799"/>
          </a:xfrm>
        </p:spPr>
        <p:txBody>
          <a:bodyPr/>
          <a:lstStyle/>
          <a:p>
            <a:r>
              <a:rPr lang="en-US" dirty="0">
                <a:latin typeface="Arial Narrow" panose="020B0606020202030204" pitchFamily="34" charset="0"/>
              </a:rPr>
              <a:t>examples of this culture in action….</a:t>
            </a:r>
          </a:p>
        </p:txBody>
      </p:sp>
      <p:pic>
        <p:nvPicPr>
          <p:cNvPr id="6" name="Picture 5" descr="A group of people standing in front of a crowd posing for the camera&#10;&#10;Description automatically generated">
            <a:extLst>
              <a:ext uri="{FF2B5EF4-FFF2-40B4-BE49-F238E27FC236}">
                <a16:creationId xmlns:a16="http://schemas.microsoft.com/office/drawing/2014/main" id="{AC4E48A9-A8B5-43BB-A4C6-AE303CCCF955}"/>
              </a:ext>
            </a:extLst>
          </p:cNvPr>
          <p:cNvPicPr>
            <a:picLocks noChangeAspect="1"/>
          </p:cNvPicPr>
          <p:nvPr/>
        </p:nvPicPr>
        <p:blipFill rotWithShape="1">
          <a:blip r:embed="rId2"/>
          <a:srcRect l="11111" t="33194" r="1667" b="24027"/>
          <a:stretch/>
        </p:blipFill>
        <p:spPr>
          <a:xfrm>
            <a:off x="293534" y="1066800"/>
            <a:ext cx="3612326" cy="2362200"/>
          </a:xfrm>
          <a:prstGeom prst="rect">
            <a:avLst/>
          </a:prstGeom>
        </p:spPr>
      </p:pic>
      <p:pic>
        <p:nvPicPr>
          <p:cNvPr id="8" name="Picture 7" descr="A group of people posing for a photo&#10;&#10;Description automatically generated">
            <a:extLst>
              <a:ext uri="{FF2B5EF4-FFF2-40B4-BE49-F238E27FC236}">
                <a16:creationId xmlns:a16="http://schemas.microsoft.com/office/drawing/2014/main" id="{0524F972-0A0E-4555-8465-E3B671947FE6}"/>
              </a:ext>
            </a:extLst>
          </p:cNvPr>
          <p:cNvPicPr>
            <a:picLocks noChangeAspect="1"/>
          </p:cNvPicPr>
          <p:nvPr/>
        </p:nvPicPr>
        <p:blipFill rotWithShape="1">
          <a:blip r:embed="rId3"/>
          <a:srcRect l="5000" t="16827" r="28229" b="25415"/>
          <a:stretch/>
        </p:blipFill>
        <p:spPr>
          <a:xfrm>
            <a:off x="7502055" y="3685607"/>
            <a:ext cx="4537545" cy="2943793"/>
          </a:xfrm>
          <a:prstGeom prst="rect">
            <a:avLst/>
          </a:prstGeom>
        </p:spPr>
      </p:pic>
      <p:pic>
        <p:nvPicPr>
          <p:cNvPr id="10" name="Picture 9" descr="A group of people standing in a parking lot&#10;&#10;Description automatically generated">
            <a:extLst>
              <a:ext uri="{FF2B5EF4-FFF2-40B4-BE49-F238E27FC236}">
                <a16:creationId xmlns:a16="http://schemas.microsoft.com/office/drawing/2014/main" id="{236A3D0D-C07F-4FF1-93AB-A82FCDBE9482}"/>
              </a:ext>
            </a:extLst>
          </p:cNvPr>
          <p:cNvPicPr>
            <a:picLocks noChangeAspect="1"/>
          </p:cNvPicPr>
          <p:nvPr/>
        </p:nvPicPr>
        <p:blipFill rotWithShape="1">
          <a:blip r:embed="rId4"/>
          <a:srcRect l="4377" t="18750" r="23957" b="30972"/>
          <a:stretch/>
        </p:blipFill>
        <p:spPr>
          <a:xfrm>
            <a:off x="175094" y="4179350"/>
            <a:ext cx="4876800" cy="2565991"/>
          </a:xfrm>
          <a:prstGeom prst="rect">
            <a:avLst/>
          </a:prstGeom>
        </p:spPr>
      </p:pic>
      <p:pic>
        <p:nvPicPr>
          <p:cNvPr id="12" name="Picture 11" descr="A group of people posing for a photo&#10;&#10;Description automatically generated">
            <a:extLst>
              <a:ext uri="{FF2B5EF4-FFF2-40B4-BE49-F238E27FC236}">
                <a16:creationId xmlns:a16="http://schemas.microsoft.com/office/drawing/2014/main" id="{1DD93589-9C99-4EFE-9D60-A049818AD971}"/>
              </a:ext>
            </a:extLst>
          </p:cNvPr>
          <p:cNvPicPr>
            <a:picLocks noChangeAspect="1"/>
          </p:cNvPicPr>
          <p:nvPr/>
        </p:nvPicPr>
        <p:blipFill rotWithShape="1">
          <a:blip r:embed="rId5"/>
          <a:srcRect l="3958" t="21825" r="5905" b="15555"/>
          <a:stretch/>
        </p:blipFill>
        <p:spPr>
          <a:xfrm>
            <a:off x="7502055" y="1064788"/>
            <a:ext cx="4537545" cy="2364212"/>
          </a:xfrm>
          <a:prstGeom prst="rect">
            <a:avLst/>
          </a:prstGeom>
        </p:spPr>
      </p:pic>
      <p:pic>
        <p:nvPicPr>
          <p:cNvPr id="14" name="Picture 13" descr="A group of people posing for the camera&#10;&#10;Description automatically generated">
            <a:extLst>
              <a:ext uri="{FF2B5EF4-FFF2-40B4-BE49-F238E27FC236}">
                <a16:creationId xmlns:a16="http://schemas.microsoft.com/office/drawing/2014/main" id="{280CCF44-23AF-4FA8-BEEB-77EB78ED0F7C}"/>
              </a:ext>
            </a:extLst>
          </p:cNvPr>
          <p:cNvPicPr>
            <a:picLocks noChangeAspect="1"/>
          </p:cNvPicPr>
          <p:nvPr/>
        </p:nvPicPr>
        <p:blipFill rotWithShape="1">
          <a:blip r:embed="rId6"/>
          <a:srcRect l="3180" t="11805" r="-363" b="19166"/>
          <a:stretch/>
        </p:blipFill>
        <p:spPr>
          <a:xfrm>
            <a:off x="3348743" y="2068300"/>
            <a:ext cx="4741627" cy="3234613"/>
          </a:xfrm>
          <a:prstGeom prst="rect">
            <a:avLst/>
          </a:prstGeom>
        </p:spPr>
      </p:pic>
    </p:spTree>
    <p:extLst>
      <p:ext uri="{BB962C8B-B14F-4D97-AF65-F5344CB8AC3E}">
        <p14:creationId xmlns:p14="http://schemas.microsoft.com/office/powerpoint/2010/main" val="914613551"/>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54C48-1AE6-4499-9A54-55A2DBB24E5A}"/>
              </a:ext>
            </a:extLst>
          </p:cNvPr>
          <p:cNvSpPr>
            <a:spLocks noGrp="1"/>
          </p:cNvSpPr>
          <p:nvPr>
            <p:ph type="title"/>
          </p:nvPr>
        </p:nvSpPr>
        <p:spPr>
          <a:xfrm>
            <a:off x="740477" y="87085"/>
            <a:ext cx="10798359" cy="1168171"/>
          </a:xfrm>
        </p:spPr>
        <p:txBody>
          <a:bodyPr>
            <a:normAutofit/>
          </a:bodyPr>
          <a:lstStyle/>
          <a:p>
            <a:pPr algn="ctr"/>
            <a:r>
              <a:rPr lang="en-US" dirty="0">
                <a:latin typeface="Arial Narrow" panose="020B0606020202030204" pitchFamily="34" charset="0"/>
              </a:rPr>
              <a:t>An on-court example of this culture in action….</a:t>
            </a:r>
            <a:br>
              <a:rPr lang="en-US" dirty="0">
                <a:latin typeface="Arial Narrow" panose="020B0606020202030204" pitchFamily="34" charset="0"/>
              </a:rPr>
            </a:br>
            <a:r>
              <a:rPr lang="en-US" sz="2000" b="1" dirty="0" err="1">
                <a:solidFill>
                  <a:srgbClr val="FFFF00"/>
                </a:solidFill>
                <a:latin typeface="Arial Narrow" panose="020B0606020202030204" pitchFamily="34" charset="0"/>
              </a:rPr>
              <a:t>Pssst</a:t>
            </a:r>
            <a:r>
              <a:rPr lang="en-US" sz="2000" b="1" dirty="0">
                <a:solidFill>
                  <a:srgbClr val="FFFF00"/>
                </a:solidFill>
                <a:latin typeface="Arial Narrow" panose="020B0606020202030204" pitchFamily="34" charset="0"/>
              </a:rPr>
              <a:t>…watch the bench…</a:t>
            </a:r>
            <a:endParaRPr lang="en-US" b="1" dirty="0">
              <a:solidFill>
                <a:srgbClr val="FFFF00"/>
              </a:solidFill>
              <a:latin typeface="Arial Narrow" panose="020B0606020202030204" pitchFamily="34" charset="0"/>
            </a:endParaRPr>
          </a:p>
        </p:txBody>
      </p:sp>
      <p:pic>
        <p:nvPicPr>
          <p:cNvPr id="4" name="Point Clip">
            <a:hlinkClick r:id="" action="ppaction://media"/>
            <a:extLst>
              <a:ext uri="{FF2B5EF4-FFF2-40B4-BE49-F238E27FC236}">
                <a16:creationId xmlns:a16="http://schemas.microsoft.com/office/drawing/2014/main" id="{9C2ACAC1-EE6B-4AF8-B6FD-63CE9FDE60B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50568" y="1255256"/>
            <a:ext cx="8578179" cy="4821694"/>
          </a:xfrm>
          <a:prstGeom prst="rect">
            <a:avLst/>
          </a:prstGeom>
        </p:spPr>
      </p:pic>
    </p:spTree>
    <p:extLst>
      <p:ext uri="{BB962C8B-B14F-4D97-AF65-F5344CB8AC3E}">
        <p14:creationId xmlns:p14="http://schemas.microsoft.com/office/powerpoint/2010/main" val="29553689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3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E3BEDB05-7C62-4AC9-A484-7D3C0C252880}"/>
              </a:ext>
            </a:extLst>
          </p:cNvPr>
          <p:cNvGraphicFramePr>
            <a:graphicFrameLocks noGrp="1"/>
          </p:cNvGraphicFramePr>
          <p:nvPr>
            <p:extLst>
              <p:ext uri="{D42A27DB-BD31-4B8C-83A1-F6EECF244321}">
                <p14:modId xmlns:p14="http://schemas.microsoft.com/office/powerpoint/2010/main" val="1548952890"/>
              </p:ext>
            </p:extLst>
          </p:nvPr>
        </p:nvGraphicFramePr>
        <p:xfrm>
          <a:off x="23524" y="681780"/>
          <a:ext cx="11678197" cy="6101924"/>
        </p:xfrm>
        <a:graphic>
          <a:graphicData uri="http://schemas.openxmlformats.org/drawingml/2006/table">
            <a:tbl>
              <a:tblPr firstRow="1" bandRow="1">
                <a:tableStyleId>{5C22544A-7EE6-4342-B048-85BDC9FD1C3A}</a:tableStyleId>
              </a:tblPr>
              <a:tblGrid>
                <a:gridCol w="1661495">
                  <a:extLst>
                    <a:ext uri="{9D8B030D-6E8A-4147-A177-3AD203B41FA5}">
                      <a16:colId xmlns:a16="http://schemas.microsoft.com/office/drawing/2014/main" val="832410058"/>
                    </a:ext>
                  </a:extLst>
                </a:gridCol>
                <a:gridCol w="1987398">
                  <a:extLst>
                    <a:ext uri="{9D8B030D-6E8A-4147-A177-3AD203B41FA5}">
                      <a16:colId xmlns:a16="http://schemas.microsoft.com/office/drawing/2014/main" val="1190817971"/>
                    </a:ext>
                  </a:extLst>
                </a:gridCol>
                <a:gridCol w="1567543">
                  <a:extLst>
                    <a:ext uri="{9D8B030D-6E8A-4147-A177-3AD203B41FA5}">
                      <a16:colId xmlns:a16="http://schemas.microsoft.com/office/drawing/2014/main" val="3423046487"/>
                    </a:ext>
                  </a:extLst>
                </a:gridCol>
                <a:gridCol w="1532708">
                  <a:extLst>
                    <a:ext uri="{9D8B030D-6E8A-4147-A177-3AD203B41FA5}">
                      <a16:colId xmlns:a16="http://schemas.microsoft.com/office/drawing/2014/main" val="1572585007"/>
                    </a:ext>
                  </a:extLst>
                </a:gridCol>
                <a:gridCol w="3191171">
                  <a:extLst>
                    <a:ext uri="{9D8B030D-6E8A-4147-A177-3AD203B41FA5}">
                      <a16:colId xmlns:a16="http://schemas.microsoft.com/office/drawing/2014/main" val="2834446790"/>
                    </a:ext>
                  </a:extLst>
                </a:gridCol>
                <a:gridCol w="1737882">
                  <a:extLst>
                    <a:ext uri="{9D8B030D-6E8A-4147-A177-3AD203B41FA5}">
                      <a16:colId xmlns:a16="http://schemas.microsoft.com/office/drawing/2014/main" val="2336821814"/>
                    </a:ext>
                  </a:extLst>
                </a:gridCol>
              </a:tblGrid>
              <a:tr h="839681">
                <a:tc rowSpan="2">
                  <a:txBody>
                    <a:bodyPr/>
                    <a:lstStyle/>
                    <a:p>
                      <a:endParaRPr lang="en-US" b="0" dirty="0">
                        <a:solidFill>
                          <a:schemeClr val="tx1"/>
                        </a:solidFill>
                        <a:latin typeface="Calibri Light" panose="020F0302020204030204" pitchFamily="34" charset="0"/>
                        <a:cs typeface="Calibri Light" panose="020F030202020403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b="1" dirty="0">
                        <a:solidFill>
                          <a:schemeClr val="tx1"/>
                        </a:solidFill>
                        <a:latin typeface="Calibri Light" panose="020F0302020204030204" pitchFamily="34" charset="0"/>
                        <a:cs typeface="Calibri Light" panose="020F0302020204030204" pitchFamily="34" charset="0"/>
                      </a:endParaRPr>
                    </a:p>
                    <a:p>
                      <a:r>
                        <a:rPr lang="en-US" b="1" dirty="0">
                          <a:solidFill>
                            <a:schemeClr val="tx1"/>
                          </a:solidFill>
                          <a:latin typeface="Calibri Light" panose="020F0302020204030204" pitchFamily="34" charset="0"/>
                          <a:cs typeface="Calibri Light" panose="020F0302020204030204" pitchFamily="34" charset="0"/>
                        </a:rPr>
                        <a:t>Jackie Richter</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b="0" i="1" dirty="0">
                        <a:solidFill>
                          <a:schemeClr val="tx1"/>
                        </a:solidFill>
                        <a:latin typeface="Calibri Light" panose="020F0302020204030204" pitchFamily="34" charset="0"/>
                        <a:cs typeface="Calibri Light" panose="020F0302020204030204" pitchFamily="34" charset="0"/>
                      </a:endParaRPr>
                    </a:p>
                    <a:p>
                      <a:r>
                        <a:rPr lang="en-US" b="0" i="1" dirty="0">
                          <a:solidFill>
                            <a:schemeClr val="tx1"/>
                          </a:solidFill>
                          <a:latin typeface="Calibri Light" panose="020F0302020204030204" pitchFamily="34" charset="0"/>
                          <a:cs typeface="Calibri Light" panose="020F0302020204030204" pitchFamily="34" charset="0"/>
                        </a:rPr>
                        <a:t>Head Varsity</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b="0" dirty="0">
                        <a:solidFill>
                          <a:schemeClr val="tx1"/>
                        </a:solidFill>
                        <a:latin typeface="Calibri Light" panose="020F0302020204030204" pitchFamily="34" charset="0"/>
                        <a:cs typeface="Calibri Light" panose="020F0302020204030204" pitchFamily="34" charset="0"/>
                      </a:endParaRPr>
                    </a:p>
                    <a:p>
                      <a:r>
                        <a:rPr lang="en-US" b="0" dirty="0">
                          <a:solidFill>
                            <a:schemeClr val="tx1"/>
                          </a:solidFill>
                          <a:latin typeface="Calibri Light" panose="020F0302020204030204" pitchFamily="34" charset="0"/>
                          <a:cs typeface="Calibri Light" panose="020F0302020204030204" pitchFamily="34" charset="0"/>
                        </a:rPr>
                        <a:t>612-597-5328</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US" b="0" dirty="0">
                        <a:solidFill>
                          <a:srgbClr val="FFFF00"/>
                        </a:solidFill>
                        <a:latin typeface="Calibri Light" panose="020F0302020204030204" pitchFamily="34" charset="0"/>
                        <a:cs typeface="Calibri Light" panose="020F0302020204030204" pitchFamily="34" charset="0"/>
                      </a:endParaRPr>
                    </a:p>
                    <a:p>
                      <a:pPr algn="ctr"/>
                      <a:r>
                        <a:rPr lang="en-US" b="0" dirty="0">
                          <a:solidFill>
                            <a:srgbClr val="FFFF00"/>
                          </a:solidFill>
                          <a:latin typeface="Calibri Light" panose="020F0302020204030204" pitchFamily="34" charset="0"/>
                          <a:cs typeface="Calibri Light" panose="020F0302020204030204" pitchFamily="34" charset="0"/>
                          <a:hlinkClick r:id="rId3">
                            <a:extLst>
                              <a:ext uri="{A12FA001-AC4F-418D-AE19-62706E023703}">
                                <ahyp:hlinkClr xmlns:ahyp="http://schemas.microsoft.com/office/drawing/2018/hyperlinkcolor" val="tx"/>
                              </a:ext>
                            </a:extLst>
                          </a:hlinkClick>
                        </a:rPr>
                        <a:t>Jackie.Richter@isd194.org</a:t>
                      </a:r>
                      <a:r>
                        <a:rPr lang="en-US" b="0" dirty="0">
                          <a:solidFill>
                            <a:srgbClr val="FFFF00"/>
                          </a:solidFill>
                          <a:latin typeface="Calibri Light" panose="020F0302020204030204" pitchFamily="34" charset="0"/>
                          <a:cs typeface="Calibri Light" panose="020F0302020204030204" pitchFamily="34" charset="0"/>
                        </a:rPr>
                        <a:t> </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b="0" dirty="0">
                        <a:solidFill>
                          <a:schemeClr val="tx1"/>
                        </a:solidFill>
                        <a:latin typeface="Calibri Light" panose="020F0302020204030204" pitchFamily="34" charset="0"/>
                        <a:cs typeface="Calibri Light" panose="020F030202020403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23232863"/>
                  </a:ext>
                </a:extLst>
              </a:tr>
              <a:tr h="839681">
                <a:tc vMerge="1">
                  <a:txBody>
                    <a:bodyPr/>
                    <a:lstStyle/>
                    <a:p>
                      <a:endParaRPr lang="en-US" dirty="0">
                        <a:solidFill>
                          <a:schemeClr val="tx1"/>
                        </a:solidFill>
                        <a:latin typeface="Calibri Light" panose="020F0302020204030204" pitchFamily="34" charset="0"/>
                        <a:cs typeface="Calibri Light" panose="020F0302020204030204" pitchFamily="34" charset="0"/>
                      </a:endParaRPr>
                    </a:p>
                  </a:txBody>
                  <a:tcPr>
                    <a:noFill/>
                  </a:tcPr>
                </a:tc>
                <a:tc>
                  <a:txBody>
                    <a:bodyPr/>
                    <a:lstStyle/>
                    <a:p>
                      <a:endParaRPr lang="en-US" b="1" dirty="0">
                        <a:solidFill>
                          <a:schemeClr val="tx1"/>
                        </a:solidFill>
                        <a:latin typeface="Calibri Light" panose="020F0302020204030204" pitchFamily="34" charset="0"/>
                        <a:cs typeface="Calibri Light" panose="020F0302020204030204" pitchFamily="34" charset="0"/>
                      </a:endParaRPr>
                    </a:p>
                    <a:p>
                      <a:r>
                        <a:rPr lang="en-US" b="1" dirty="0">
                          <a:solidFill>
                            <a:schemeClr val="tx1"/>
                          </a:solidFill>
                          <a:latin typeface="Calibri Light" panose="020F0302020204030204" pitchFamily="34" charset="0"/>
                          <a:cs typeface="Calibri Light" panose="020F0302020204030204" pitchFamily="34" charset="0"/>
                        </a:rPr>
                        <a:t>Taylor Hall</a:t>
                      </a:r>
                    </a:p>
                  </a:txBody>
                  <a:tcPr>
                    <a:lnL w="381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endParaRPr lang="en-US" i="1" dirty="0">
                        <a:solidFill>
                          <a:schemeClr val="tx1"/>
                        </a:solidFill>
                        <a:latin typeface="Calibri Light" panose="020F0302020204030204" pitchFamily="34" charset="0"/>
                        <a:cs typeface="Calibri Light" panose="020F0302020204030204" pitchFamily="34" charset="0"/>
                      </a:endParaRPr>
                    </a:p>
                    <a:p>
                      <a:r>
                        <a:rPr lang="en-US" i="1" dirty="0">
                          <a:solidFill>
                            <a:schemeClr val="tx1"/>
                          </a:solidFill>
                          <a:latin typeface="Calibri Light" panose="020F0302020204030204" pitchFamily="34" charset="0"/>
                          <a:cs typeface="Calibri Light" panose="020F0302020204030204" pitchFamily="34" charset="0"/>
                        </a:rPr>
                        <a:t>Asst Varsity</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endParaRPr lang="en-US" dirty="0">
                        <a:solidFill>
                          <a:schemeClr val="tx1"/>
                        </a:solidFill>
                        <a:latin typeface="Calibri Light" panose="020F0302020204030204" pitchFamily="34" charset="0"/>
                        <a:cs typeface="Calibri Light" panose="020F0302020204030204" pitchFamily="34" charset="0"/>
                      </a:endParaRPr>
                    </a:p>
                    <a:p>
                      <a:r>
                        <a:rPr lang="en-US" dirty="0">
                          <a:solidFill>
                            <a:schemeClr val="tx1"/>
                          </a:solidFill>
                          <a:latin typeface="Calibri Light" panose="020F0302020204030204" pitchFamily="34" charset="0"/>
                          <a:cs typeface="Calibri Light" panose="020F0302020204030204" pitchFamily="34" charset="0"/>
                        </a:rPr>
                        <a:t>612-599-1996</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US" dirty="0">
                        <a:solidFill>
                          <a:srgbClr val="FFFF00"/>
                        </a:solidFill>
                        <a:latin typeface="Calibri Light" panose="020F0302020204030204" pitchFamily="34" charset="0"/>
                        <a:cs typeface="Calibri Light" panose="020F0302020204030204" pitchFamily="34" charset="0"/>
                      </a:endParaRPr>
                    </a:p>
                    <a:p>
                      <a:pPr algn="ctr"/>
                      <a:r>
                        <a:rPr lang="en-US" dirty="0">
                          <a:solidFill>
                            <a:srgbClr val="FFFF00"/>
                          </a:solidFill>
                          <a:latin typeface="Calibri Light" panose="020F0302020204030204" pitchFamily="34" charset="0"/>
                          <a:cs typeface="Calibri Light" panose="020F0302020204030204" pitchFamily="34" charset="0"/>
                          <a:hlinkClick r:id="rId4">
                            <a:extLst>
                              <a:ext uri="{A12FA001-AC4F-418D-AE19-62706E023703}">
                                <ahyp:hlinkClr xmlns:ahyp="http://schemas.microsoft.com/office/drawing/2018/hyperlinkcolor" val="tx"/>
                              </a:ext>
                            </a:extLst>
                          </a:hlinkClick>
                        </a:rPr>
                        <a:t>Taylor.a.hall6@gmail.com</a:t>
                      </a:r>
                      <a:r>
                        <a:rPr lang="en-US" dirty="0">
                          <a:solidFill>
                            <a:srgbClr val="FFFF00"/>
                          </a:solidFill>
                          <a:latin typeface="Calibri Light" panose="020F0302020204030204" pitchFamily="34" charset="0"/>
                          <a:cs typeface="Calibri Light" panose="020F0302020204030204" pitchFamily="34" charset="0"/>
                        </a:rPr>
                        <a:t>  </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endParaRPr lang="en-US" dirty="0">
                        <a:solidFill>
                          <a:schemeClr val="tx1"/>
                        </a:solidFill>
                        <a:latin typeface="Calibri Light" panose="020F0302020204030204" pitchFamily="34" charset="0"/>
                        <a:cs typeface="Calibri Light" panose="020F030202020403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59732336"/>
                  </a:ext>
                </a:extLst>
              </a:tr>
              <a:tr h="839939">
                <a:tc>
                  <a:txBody>
                    <a:bodyPr/>
                    <a:lstStyle/>
                    <a:p>
                      <a:endParaRPr lang="en-US" dirty="0">
                        <a:solidFill>
                          <a:schemeClr val="tx1"/>
                        </a:solidFill>
                        <a:latin typeface="Calibri Light" panose="020F0302020204030204" pitchFamily="34" charset="0"/>
                        <a:cs typeface="Calibri Light" panose="020F030202020403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endParaRPr lang="en-US" b="1" dirty="0">
                        <a:solidFill>
                          <a:schemeClr val="tx1"/>
                        </a:solidFill>
                        <a:latin typeface="Calibri Light" panose="020F0302020204030204" pitchFamily="34" charset="0"/>
                        <a:cs typeface="Calibri Light" panose="020F0302020204030204" pitchFamily="34" charset="0"/>
                      </a:endParaRPr>
                    </a:p>
                    <a:p>
                      <a:r>
                        <a:rPr lang="en-US" b="1" dirty="0">
                          <a:solidFill>
                            <a:schemeClr val="tx1"/>
                          </a:solidFill>
                          <a:latin typeface="Calibri Light" panose="020F0302020204030204" pitchFamily="34" charset="0"/>
                          <a:cs typeface="Calibri Light" panose="020F0302020204030204" pitchFamily="34" charset="0"/>
                        </a:rPr>
                        <a:t>David Laufenburger</a:t>
                      </a:r>
                    </a:p>
                    <a:p>
                      <a:endParaRPr lang="en-US" b="1" dirty="0">
                        <a:solidFill>
                          <a:schemeClr val="tx1"/>
                        </a:solidFill>
                        <a:latin typeface="Calibri Light" panose="020F0302020204030204" pitchFamily="34" charset="0"/>
                        <a:cs typeface="Calibri Light" panose="020F03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i="1" dirty="0">
                        <a:solidFill>
                          <a:schemeClr val="tx1"/>
                        </a:solidFill>
                        <a:latin typeface="Calibri Light" panose="020F0302020204030204" pitchFamily="34" charset="0"/>
                        <a:cs typeface="Calibri Light" panose="020F0302020204030204" pitchFamily="34" charset="0"/>
                      </a:endParaRPr>
                    </a:p>
                    <a:p>
                      <a:r>
                        <a:rPr lang="en-US" i="1" dirty="0">
                          <a:solidFill>
                            <a:schemeClr val="tx1"/>
                          </a:solidFill>
                          <a:latin typeface="Calibri Light" panose="020F0302020204030204" pitchFamily="34" charset="0"/>
                          <a:cs typeface="Calibri Light" panose="020F0302020204030204" pitchFamily="34" charset="0"/>
                        </a:rPr>
                        <a:t>Asst V/JV</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dirty="0">
                        <a:solidFill>
                          <a:schemeClr val="tx1"/>
                        </a:solidFill>
                        <a:latin typeface="Calibri Light" panose="020F0302020204030204" pitchFamily="34" charset="0"/>
                        <a:cs typeface="Calibri Light" panose="020F0302020204030204" pitchFamily="34" charset="0"/>
                      </a:endParaRPr>
                    </a:p>
                    <a:p>
                      <a:r>
                        <a:rPr lang="en-US" dirty="0">
                          <a:solidFill>
                            <a:schemeClr val="tx1"/>
                          </a:solidFill>
                          <a:latin typeface="Calibri Light" panose="020F0302020204030204" pitchFamily="34" charset="0"/>
                          <a:cs typeface="Calibri Light" panose="020F0302020204030204" pitchFamily="34" charset="0"/>
                        </a:rPr>
                        <a:t>612-325-9496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dirty="0">
                        <a:solidFill>
                          <a:srgbClr val="FFFF00"/>
                        </a:solidFill>
                        <a:latin typeface="Calibri Light" panose="020F0302020204030204" pitchFamily="34" charset="0"/>
                        <a:cs typeface="Calibri Light" panose="020F0302020204030204" pitchFamily="34" charset="0"/>
                      </a:endParaRPr>
                    </a:p>
                    <a:p>
                      <a:pPr algn="ctr"/>
                      <a:r>
                        <a:rPr lang="en-US" dirty="0">
                          <a:solidFill>
                            <a:srgbClr val="FFFF00"/>
                          </a:solidFill>
                          <a:latin typeface="Calibri Light" panose="020F0302020204030204" pitchFamily="34" charset="0"/>
                          <a:cs typeface="Calibri Light" panose="020F0302020204030204" pitchFamily="34" charset="0"/>
                          <a:hlinkClick r:id="rId5">
                            <a:extLst>
                              <a:ext uri="{A12FA001-AC4F-418D-AE19-62706E023703}">
                                <ahyp:hlinkClr xmlns:ahyp="http://schemas.microsoft.com/office/drawing/2018/hyperlinkcolor" val="tx"/>
                              </a:ext>
                            </a:extLst>
                          </a:hlinkClick>
                        </a:rPr>
                        <a:t>lauf4858@isd194.org</a:t>
                      </a:r>
                      <a:r>
                        <a:rPr lang="en-US" dirty="0">
                          <a:solidFill>
                            <a:srgbClr val="FFFF00"/>
                          </a:solidFill>
                          <a:latin typeface="Calibri Light" panose="020F0302020204030204" pitchFamily="34" charset="0"/>
                          <a:cs typeface="Calibri Light" panose="020F0302020204030204" pitchFamily="34" charset="0"/>
                        </a:rPr>
                        <a:t>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dirty="0">
                        <a:solidFill>
                          <a:schemeClr val="tx1"/>
                        </a:solidFill>
                        <a:latin typeface="Calibri Light" panose="020F0302020204030204" pitchFamily="34" charset="0"/>
                        <a:cs typeface="Calibri Light" panose="020F03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83857086"/>
                  </a:ext>
                </a:extLst>
              </a:tr>
              <a:tr h="839681">
                <a:tc>
                  <a:txBody>
                    <a:bodyPr/>
                    <a:lstStyle/>
                    <a:p>
                      <a:endParaRPr lang="en-US" dirty="0">
                        <a:solidFill>
                          <a:schemeClr val="tx1"/>
                        </a:solidFill>
                        <a:latin typeface="Calibri Light" panose="020F0302020204030204" pitchFamily="34" charset="0"/>
                        <a:cs typeface="Calibri Light" panose="020F03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b="1" dirty="0">
                        <a:solidFill>
                          <a:schemeClr val="tx1"/>
                        </a:solidFill>
                        <a:latin typeface="Calibri Light" panose="020F0302020204030204" pitchFamily="34" charset="0"/>
                        <a:cs typeface="Calibri Light" panose="020F0302020204030204" pitchFamily="34" charset="0"/>
                      </a:endParaRPr>
                    </a:p>
                    <a:p>
                      <a:r>
                        <a:rPr lang="en-US" b="1" dirty="0">
                          <a:solidFill>
                            <a:schemeClr val="tx1"/>
                          </a:solidFill>
                          <a:latin typeface="Calibri Light" panose="020F0302020204030204" pitchFamily="34" charset="0"/>
                          <a:cs typeface="Calibri Light" panose="020F0302020204030204" pitchFamily="34" charset="0"/>
                        </a:rPr>
                        <a:t>Megan Williams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i="1" dirty="0">
                        <a:solidFill>
                          <a:schemeClr val="tx1"/>
                        </a:solidFill>
                        <a:latin typeface="Calibri Light" panose="020F0302020204030204" pitchFamily="34" charset="0"/>
                        <a:cs typeface="Calibri Light" panose="020F0302020204030204" pitchFamily="34" charset="0"/>
                      </a:endParaRPr>
                    </a:p>
                    <a:p>
                      <a:r>
                        <a:rPr lang="en-US" i="1" dirty="0">
                          <a:solidFill>
                            <a:schemeClr val="tx1"/>
                          </a:solidFill>
                          <a:latin typeface="Calibri Light" panose="020F0302020204030204" pitchFamily="34" charset="0"/>
                          <a:cs typeface="Calibri Light" panose="020F0302020204030204" pitchFamily="34" charset="0"/>
                        </a:rPr>
                        <a:t>Head JV</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latin typeface="Calibri Light" panose="020F0302020204030204" pitchFamily="34" charset="0"/>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latin typeface="Calibri Light" panose="020F0302020204030204" pitchFamily="34" charset="0"/>
                          <a:cs typeface="Calibri Light" panose="020F0302020204030204" pitchFamily="34" charset="0"/>
                        </a:rPr>
                        <a:t>651-235-8330</a:t>
                      </a:r>
                    </a:p>
                    <a:p>
                      <a:endParaRPr lang="en-US" dirty="0">
                        <a:solidFill>
                          <a:schemeClr val="tx1"/>
                        </a:solidFill>
                        <a:latin typeface="Calibri Light" panose="020F0302020204030204" pitchFamily="34" charset="0"/>
                        <a:cs typeface="Calibri Light" panose="020F03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dirty="0">
                        <a:solidFill>
                          <a:srgbClr val="FFFF00"/>
                        </a:solidFill>
                        <a:latin typeface="Calibri Light" panose="020F0302020204030204" pitchFamily="34" charset="0"/>
                        <a:cs typeface="Calibri Light" panose="020F0302020204030204" pitchFamily="34" charset="0"/>
                      </a:endParaRPr>
                    </a:p>
                    <a:p>
                      <a:pPr algn="ctr"/>
                      <a:r>
                        <a:rPr lang="en-US" dirty="0">
                          <a:solidFill>
                            <a:srgbClr val="FFFF00"/>
                          </a:solidFill>
                          <a:latin typeface="Calibri Light" panose="020F0302020204030204" pitchFamily="34" charset="0"/>
                          <a:cs typeface="Calibri Light" panose="020F0302020204030204" pitchFamily="34" charset="0"/>
                          <a:hlinkClick r:id="rId6">
                            <a:extLst>
                              <a:ext uri="{A12FA001-AC4F-418D-AE19-62706E023703}">
                                <ahyp:hlinkClr xmlns:ahyp="http://schemas.microsoft.com/office/drawing/2018/hyperlinkcolor" val="tx"/>
                              </a:ext>
                            </a:extLst>
                          </a:hlinkClick>
                        </a:rPr>
                        <a:t>megankathleenw@gmail.com</a:t>
                      </a:r>
                      <a:r>
                        <a:rPr lang="en-US" dirty="0">
                          <a:solidFill>
                            <a:srgbClr val="FFFF00"/>
                          </a:solidFill>
                          <a:latin typeface="Calibri Light" panose="020F0302020204030204" pitchFamily="34" charset="0"/>
                          <a:cs typeface="Calibri Light" panose="020F0302020204030204" pitchFamily="34" charset="0"/>
                        </a:rPr>
                        <a:t>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dirty="0">
                        <a:solidFill>
                          <a:schemeClr val="tx1"/>
                        </a:solidFill>
                        <a:latin typeface="Calibri Light" panose="020F0302020204030204" pitchFamily="34" charset="0"/>
                        <a:cs typeface="Calibri Light" panose="020F03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07549705"/>
                  </a:ext>
                </a:extLst>
              </a:tr>
              <a:tr h="839681">
                <a:tc>
                  <a:txBody>
                    <a:bodyPr/>
                    <a:lstStyle/>
                    <a:p>
                      <a:endParaRPr lang="en-US" dirty="0">
                        <a:solidFill>
                          <a:schemeClr val="tx1"/>
                        </a:solidFill>
                        <a:latin typeface="Calibri Light" panose="020F0302020204030204" pitchFamily="34" charset="0"/>
                        <a:cs typeface="Calibri Light" panose="020F03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b="1" dirty="0">
                        <a:solidFill>
                          <a:schemeClr val="tx1"/>
                        </a:solidFill>
                        <a:latin typeface="Calibri Light" panose="020F0302020204030204" pitchFamily="34" charset="0"/>
                        <a:cs typeface="Calibri Light" panose="020F0302020204030204" pitchFamily="34" charset="0"/>
                      </a:endParaRPr>
                    </a:p>
                    <a:p>
                      <a:r>
                        <a:rPr lang="en-US" b="1" dirty="0">
                          <a:solidFill>
                            <a:schemeClr val="tx1"/>
                          </a:solidFill>
                          <a:latin typeface="Calibri Light" panose="020F0302020204030204" pitchFamily="34" charset="0"/>
                          <a:cs typeface="Calibri Light" panose="020F0302020204030204" pitchFamily="34" charset="0"/>
                        </a:rPr>
                        <a:t>Tina Nelson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i="1" dirty="0">
                        <a:solidFill>
                          <a:schemeClr val="tx1"/>
                        </a:solidFill>
                        <a:latin typeface="Calibri Light" panose="020F0302020204030204" pitchFamily="34" charset="0"/>
                        <a:cs typeface="Calibri Light" panose="020F0302020204030204" pitchFamily="34" charset="0"/>
                      </a:endParaRPr>
                    </a:p>
                    <a:p>
                      <a:r>
                        <a:rPr lang="en-US" i="1" dirty="0">
                          <a:solidFill>
                            <a:schemeClr val="tx1"/>
                          </a:solidFill>
                          <a:latin typeface="Calibri Light" panose="020F0302020204030204" pitchFamily="34" charset="0"/>
                          <a:cs typeface="Calibri Light" panose="020F0302020204030204" pitchFamily="34" charset="0"/>
                        </a:rPr>
                        <a:t>Head 10A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dirty="0">
                        <a:solidFill>
                          <a:schemeClr val="tx1"/>
                        </a:solidFill>
                        <a:latin typeface="Calibri Light" panose="020F0302020204030204" pitchFamily="34" charset="0"/>
                        <a:cs typeface="Calibri Light" panose="020F0302020204030204" pitchFamily="34" charset="0"/>
                      </a:endParaRPr>
                    </a:p>
                    <a:p>
                      <a:r>
                        <a:rPr lang="en-US" dirty="0">
                          <a:solidFill>
                            <a:schemeClr val="tx1"/>
                          </a:solidFill>
                          <a:latin typeface="Calibri Light" panose="020F0302020204030204" pitchFamily="34" charset="0"/>
                          <a:cs typeface="Calibri Light" panose="020F0302020204030204" pitchFamily="34" charset="0"/>
                        </a:rPr>
                        <a:t>218-750-7071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dirty="0">
                        <a:solidFill>
                          <a:srgbClr val="FFFF00"/>
                        </a:solidFill>
                        <a:latin typeface="Calibri Light" panose="020F0302020204030204" pitchFamily="34" charset="0"/>
                        <a:cs typeface="Calibri Light" panose="020F0302020204030204" pitchFamily="34" charset="0"/>
                      </a:endParaRPr>
                    </a:p>
                    <a:p>
                      <a:pPr algn="ctr"/>
                      <a:r>
                        <a:rPr lang="en-US" dirty="0">
                          <a:solidFill>
                            <a:srgbClr val="FFFF00"/>
                          </a:solidFill>
                          <a:latin typeface="Calibri Light" panose="020F0302020204030204" pitchFamily="34" charset="0"/>
                          <a:cs typeface="Calibri Light" panose="020F0302020204030204" pitchFamily="34" charset="0"/>
                          <a:hlinkClick r:id="rId7">
                            <a:extLst>
                              <a:ext uri="{A12FA001-AC4F-418D-AE19-62706E023703}">
                                <ahyp:hlinkClr xmlns:ahyp="http://schemas.microsoft.com/office/drawing/2018/hyperlinkcolor" val="tx"/>
                              </a:ext>
                            </a:extLst>
                          </a:hlinkClick>
                        </a:rPr>
                        <a:t>nels7206@d.umn.edu</a:t>
                      </a:r>
                      <a:r>
                        <a:rPr lang="en-US" dirty="0">
                          <a:solidFill>
                            <a:srgbClr val="FFFF00"/>
                          </a:solidFill>
                          <a:latin typeface="Calibri Light" panose="020F0302020204030204" pitchFamily="34" charset="0"/>
                          <a:cs typeface="Calibri Light" panose="020F0302020204030204" pitchFamily="34" charset="0"/>
                        </a:rPr>
                        <a:t>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dirty="0">
                        <a:solidFill>
                          <a:schemeClr val="tx1"/>
                        </a:solidFill>
                        <a:latin typeface="Calibri Light" panose="020F0302020204030204" pitchFamily="34" charset="0"/>
                        <a:cs typeface="Calibri Light" panose="020F03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89688468"/>
                  </a:ext>
                </a:extLst>
              </a:tr>
              <a:tr h="839939">
                <a:tc>
                  <a:txBody>
                    <a:bodyPr/>
                    <a:lstStyle/>
                    <a:p>
                      <a:endParaRPr lang="en-US" dirty="0">
                        <a:solidFill>
                          <a:schemeClr val="tx1"/>
                        </a:solidFill>
                        <a:latin typeface="Calibri Light" panose="020F0302020204030204" pitchFamily="34" charset="0"/>
                        <a:cs typeface="Calibri Light" panose="020F03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b="1" dirty="0">
                        <a:solidFill>
                          <a:schemeClr val="tx1"/>
                        </a:solidFill>
                        <a:latin typeface="Calibri Light" panose="020F0302020204030204" pitchFamily="34" charset="0"/>
                        <a:cs typeface="Calibri Light" panose="020F0302020204030204" pitchFamily="34" charset="0"/>
                      </a:endParaRPr>
                    </a:p>
                    <a:p>
                      <a:r>
                        <a:rPr lang="en-US" b="1" dirty="0">
                          <a:solidFill>
                            <a:schemeClr val="tx1"/>
                          </a:solidFill>
                          <a:latin typeface="Calibri Light" panose="020F0302020204030204" pitchFamily="34" charset="0"/>
                          <a:cs typeface="Calibri Light" panose="020F0302020204030204" pitchFamily="34" charset="0"/>
                        </a:rPr>
                        <a:t>Bonnie Sperbeck</a:t>
                      </a:r>
                    </a:p>
                    <a:p>
                      <a:endParaRPr lang="en-US" b="1" dirty="0">
                        <a:solidFill>
                          <a:schemeClr val="tx1"/>
                        </a:solidFill>
                        <a:latin typeface="Calibri Light" panose="020F0302020204030204" pitchFamily="34" charset="0"/>
                        <a:cs typeface="Calibri Light" panose="020F03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i="1" dirty="0">
                        <a:solidFill>
                          <a:schemeClr val="tx1"/>
                        </a:solidFill>
                        <a:latin typeface="Calibri Light" panose="020F0302020204030204" pitchFamily="34" charset="0"/>
                        <a:cs typeface="Calibri Light" panose="020F0302020204030204" pitchFamily="34" charset="0"/>
                      </a:endParaRPr>
                    </a:p>
                    <a:p>
                      <a:r>
                        <a:rPr lang="en-US" i="1" dirty="0">
                          <a:solidFill>
                            <a:schemeClr val="tx1"/>
                          </a:solidFill>
                          <a:latin typeface="Calibri Light" panose="020F0302020204030204" pitchFamily="34" charset="0"/>
                          <a:cs typeface="Calibri Light" panose="020F0302020204030204" pitchFamily="34" charset="0"/>
                        </a:rPr>
                        <a:t>Head 9A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dirty="0">
                        <a:solidFill>
                          <a:schemeClr val="tx1"/>
                        </a:solidFill>
                        <a:latin typeface="Calibri Light" panose="020F0302020204030204" pitchFamily="34" charset="0"/>
                        <a:cs typeface="Calibri Light" panose="020F0302020204030204" pitchFamily="34" charset="0"/>
                      </a:endParaRPr>
                    </a:p>
                    <a:p>
                      <a:r>
                        <a:rPr lang="en-US" dirty="0">
                          <a:solidFill>
                            <a:schemeClr val="tx1"/>
                          </a:solidFill>
                          <a:latin typeface="Calibri Light" panose="020F0302020204030204" pitchFamily="34" charset="0"/>
                          <a:cs typeface="Calibri Light" panose="020F0302020204030204" pitchFamily="34" charset="0"/>
                        </a:rPr>
                        <a:t>952-212-3377</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dirty="0">
                        <a:solidFill>
                          <a:srgbClr val="FFFF00"/>
                        </a:solidFill>
                        <a:latin typeface="Calibri Light" panose="020F0302020204030204" pitchFamily="34" charset="0"/>
                        <a:cs typeface="Calibri Light" panose="020F0302020204030204" pitchFamily="34" charset="0"/>
                      </a:endParaRPr>
                    </a:p>
                    <a:p>
                      <a:pPr algn="ctr"/>
                      <a:r>
                        <a:rPr lang="en-US" dirty="0">
                          <a:solidFill>
                            <a:srgbClr val="FFFF00"/>
                          </a:solidFill>
                          <a:latin typeface="Calibri Light" panose="020F0302020204030204" pitchFamily="34" charset="0"/>
                          <a:cs typeface="Calibri Light" panose="020F0302020204030204" pitchFamily="34" charset="0"/>
                          <a:hlinkClick r:id="rId8">
                            <a:extLst>
                              <a:ext uri="{A12FA001-AC4F-418D-AE19-62706E023703}">
                                <ahyp:hlinkClr xmlns:ahyp="http://schemas.microsoft.com/office/drawing/2018/hyperlinkcolor" val="tx"/>
                              </a:ext>
                            </a:extLst>
                          </a:hlinkClick>
                        </a:rPr>
                        <a:t>sper2267@isd194.org</a:t>
                      </a:r>
                      <a:r>
                        <a:rPr lang="en-US" dirty="0">
                          <a:solidFill>
                            <a:srgbClr val="FFFF00"/>
                          </a:solidFill>
                          <a:latin typeface="Calibri Light" panose="020F0302020204030204" pitchFamily="34" charset="0"/>
                          <a:cs typeface="Calibri Light" panose="020F0302020204030204" pitchFamily="34" charset="0"/>
                        </a:rPr>
                        <a:t>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dirty="0">
                        <a:solidFill>
                          <a:schemeClr val="tx1"/>
                        </a:solidFill>
                        <a:latin typeface="Calibri Light" panose="020F0302020204030204" pitchFamily="34" charset="0"/>
                        <a:cs typeface="Calibri Light" panose="020F03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63208202"/>
                  </a:ext>
                </a:extLst>
              </a:tr>
              <a:tr h="839681">
                <a:tc>
                  <a:txBody>
                    <a:bodyPr/>
                    <a:lstStyle/>
                    <a:p>
                      <a:endParaRPr lang="en-US" dirty="0">
                        <a:solidFill>
                          <a:schemeClr val="tx1"/>
                        </a:solidFill>
                        <a:latin typeface="Calibri Light" panose="020F0302020204030204" pitchFamily="34" charset="0"/>
                        <a:cs typeface="Calibri Light" panose="020F03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b="1" dirty="0">
                        <a:solidFill>
                          <a:schemeClr val="tx1"/>
                        </a:solidFill>
                        <a:latin typeface="Calibri Light" panose="020F0302020204030204" pitchFamily="34" charset="0"/>
                        <a:cs typeface="Calibri Light" panose="020F0302020204030204" pitchFamily="34" charset="0"/>
                      </a:endParaRPr>
                    </a:p>
                    <a:p>
                      <a:r>
                        <a:rPr lang="en-US" b="1" dirty="0">
                          <a:solidFill>
                            <a:schemeClr val="tx1"/>
                          </a:solidFill>
                          <a:latin typeface="Calibri Light" panose="020F0302020204030204" pitchFamily="34" charset="0"/>
                          <a:cs typeface="Calibri Light" panose="020F0302020204030204" pitchFamily="34" charset="0"/>
                        </a:rPr>
                        <a:t>Brett Johnson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i="1" dirty="0">
                        <a:solidFill>
                          <a:schemeClr val="tx1"/>
                        </a:solidFill>
                        <a:latin typeface="Calibri Light" panose="020F0302020204030204" pitchFamily="34" charset="0"/>
                        <a:cs typeface="Calibri Light" panose="020F0302020204030204" pitchFamily="34" charset="0"/>
                      </a:endParaRPr>
                    </a:p>
                    <a:p>
                      <a:r>
                        <a:rPr lang="en-US" i="1" dirty="0">
                          <a:solidFill>
                            <a:schemeClr val="tx1"/>
                          </a:solidFill>
                          <a:latin typeface="Calibri Light" panose="020F0302020204030204" pitchFamily="34" charset="0"/>
                          <a:cs typeface="Calibri Light" panose="020F0302020204030204" pitchFamily="34" charset="0"/>
                        </a:rPr>
                        <a:t>Head 9B</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dirty="0">
                        <a:solidFill>
                          <a:schemeClr val="tx1"/>
                        </a:solidFill>
                        <a:latin typeface="Calibri Light" panose="020F0302020204030204" pitchFamily="34" charset="0"/>
                        <a:cs typeface="Calibri Light" panose="020F0302020204030204" pitchFamily="34" charset="0"/>
                      </a:endParaRPr>
                    </a:p>
                    <a:p>
                      <a:r>
                        <a:rPr lang="en-US" dirty="0">
                          <a:solidFill>
                            <a:schemeClr val="tx1"/>
                          </a:solidFill>
                          <a:latin typeface="Calibri Light" panose="020F0302020204030204" pitchFamily="34" charset="0"/>
                          <a:cs typeface="Calibri Light" panose="020F0302020204030204" pitchFamily="34" charset="0"/>
                        </a:rPr>
                        <a:t>952-212-3205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dirty="0">
                        <a:solidFill>
                          <a:srgbClr val="FFFF00"/>
                        </a:solidFill>
                        <a:latin typeface="Calibri Light" panose="020F0302020204030204" pitchFamily="34" charset="0"/>
                        <a:cs typeface="Calibri Light" panose="020F0302020204030204" pitchFamily="34" charset="0"/>
                      </a:endParaRPr>
                    </a:p>
                    <a:p>
                      <a:pPr algn="ctr"/>
                      <a:r>
                        <a:rPr lang="en-US" dirty="0">
                          <a:solidFill>
                            <a:srgbClr val="FFFF00"/>
                          </a:solidFill>
                          <a:latin typeface="Calibri Light" panose="020F0302020204030204" pitchFamily="34" charset="0"/>
                          <a:cs typeface="Calibri Light" panose="020F0302020204030204" pitchFamily="34" charset="0"/>
                          <a:hlinkClick r:id="rId9">
                            <a:extLst>
                              <a:ext uri="{A12FA001-AC4F-418D-AE19-62706E023703}">
                                <ahyp:hlinkClr xmlns:ahyp="http://schemas.microsoft.com/office/drawing/2018/hyperlinkcolor" val="tx"/>
                              </a:ext>
                            </a:extLst>
                          </a:hlinkClick>
                        </a:rPr>
                        <a:t>brettjohnson@edinarealty.com</a:t>
                      </a:r>
                      <a:r>
                        <a:rPr lang="en-US" dirty="0">
                          <a:solidFill>
                            <a:srgbClr val="FFFF00"/>
                          </a:solidFill>
                          <a:latin typeface="Calibri Light" panose="020F0302020204030204" pitchFamily="34" charset="0"/>
                          <a:cs typeface="Calibri Light" panose="020F0302020204030204" pitchFamily="34" charset="0"/>
                        </a:rPr>
                        <a:t>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dirty="0">
                        <a:solidFill>
                          <a:schemeClr val="tx1"/>
                        </a:solidFill>
                        <a:latin typeface="Calibri Light" panose="020F0302020204030204" pitchFamily="34" charset="0"/>
                        <a:cs typeface="Calibri Light" panose="020F03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8466125"/>
                  </a:ext>
                </a:extLst>
              </a:tr>
            </a:tbl>
          </a:graphicData>
        </a:graphic>
      </p:graphicFrame>
      <p:pic>
        <p:nvPicPr>
          <p:cNvPr id="7" name="Picture 6" descr="A person smiling for the camera&#10;&#10;Description generated with very high confidence">
            <a:extLst>
              <a:ext uri="{FF2B5EF4-FFF2-40B4-BE49-F238E27FC236}">
                <a16:creationId xmlns:a16="http://schemas.microsoft.com/office/drawing/2014/main" id="{EB493833-B460-499A-A9D0-E19CC236EF76}"/>
              </a:ext>
            </a:extLst>
          </p:cNvPr>
          <p:cNvPicPr>
            <a:picLocks noChangeAspect="1"/>
          </p:cNvPicPr>
          <p:nvPr/>
        </p:nvPicPr>
        <p:blipFill rotWithShape="1">
          <a:blip r:embed="rId10"/>
          <a:srcRect r="870" b="20895"/>
          <a:stretch/>
        </p:blipFill>
        <p:spPr>
          <a:xfrm>
            <a:off x="433617" y="5313426"/>
            <a:ext cx="1130423" cy="1501568"/>
          </a:xfrm>
          <a:prstGeom prst="rect">
            <a:avLst/>
          </a:prstGeom>
        </p:spPr>
      </p:pic>
      <p:pic>
        <p:nvPicPr>
          <p:cNvPr id="9" name="Picture 8" descr="A person smiling for the camera&#10;&#10;Description generated with very high confidence">
            <a:extLst>
              <a:ext uri="{FF2B5EF4-FFF2-40B4-BE49-F238E27FC236}">
                <a16:creationId xmlns:a16="http://schemas.microsoft.com/office/drawing/2014/main" id="{A79D6A45-253E-455A-8198-5A2CD29BA25D}"/>
              </a:ext>
            </a:extLst>
          </p:cNvPr>
          <p:cNvPicPr>
            <a:picLocks noChangeAspect="1"/>
          </p:cNvPicPr>
          <p:nvPr/>
        </p:nvPicPr>
        <p:blipFill rotWithShape="1">
          <a:blip r:embed="rId11"/>
          <a:srcRect l="11187" t="11367" r="11338" b="7818"/>
          <a:stretch/>
        </p:blipFill>
        <p:spPr>
          <a:xfrm>
            <a:off x="443290" y="2297875"/>
            <a:ext cx="1111075" cy="1461285"/>
          </a:xfrm>
          <a:prstGeom prst="rect">
            <a:avLst/>
          </a:prstGeom>
        </p:spPr>
      </p:pic>
      <p:pic>
        <p:nvPicPr>
          <p:cNvPr id="15" name="Picture 14" descr="A person posing for the camera&#10;&#10;Description generated with very high confidence">
            <a:extLst>
              <a:ext uri="{FF2B5EF4-FFF2-40B4-BE49-F238E27FC236}">
                <a16:creationId xmlns:a16="http://schemas.microsoft.com/office/drawing/2014/main" id="{0A9E143A-C164-4623-9A38-D935329F4E1E}"/>
              </a:ext>
            </a:extLst>
          </p:cNvPr>
          <p:cNvPicPr>
            <a:picLocks noChangeAspect="1"/>
          </p:cNvPicPr>
          <p:nvPr/>
        </p:nvPicPr>
        <p:blipFill rotWithShape="1">
          <a:blip r:embed="rId12"/>
          <a:srcRect l="19371" t="6466" r="19828" b="18312"/>
          <a:stretch/>
        </p:blipFill>
        <p:spPr>
          <a:xfrm>
            <a:off x="433617" y="720629"/>
            <a:ext cx="1130423" cy="1538397"/>
          </a:xfrm>
          <a:prstGeom prst="rect">
            <a:avLst/>
          </a:prstGeom>
        </p:spPr>
      </p:pic>
      <p:pic>
        <p:nvPicPr>
          <p:cNvPr id="17" name="Picture 16" descr="A person in a red shirt&#10;&#10;Description generated with very high confidence">
            <a:extLst>
              <a:ext uri="{FF2B5EF4-FFF2-40B4-BE49-F238E27FC236}">
                <a16:creationId xmlns:a16="http://schemas.microsoft.com/office/drawing/2014/main" id="{36B8D6A5-E08E-49B0-9852-D699C67A4432}"/>
              </a:ext>
            </a:extLst>
          </p:cNvPr>
          <p:cNvPicPr>
            <a:picLocks noChangeAspect="1"/>
          </p:cNvPicPr>
          <p:nvPr/>
        </p:nvPicPr>
        <p:blipFill rotWithShape="1">
          <a:blip r:embed="rId13"/>
          <a:srcRect l="20492" t="4175" r="17151" b="38634"/>
          <a:stretch/>
        </p:blipFill>
        <p:spPr>
          <a:xfrm>
            <a:off x="10245891" y="3051232"/>
            <a:ext cx="1079863" cy="1482663"/>
          </a:xfrm>
          <a:prstGeom prst="rect">
            <a:avLst/>
          </a:prstGeom>
        </p:spPr>
      </p:pic>
      <p:pic>
        <p:nvPicPr>
          <p:cNvPr id="19" name="Picture 18" descr="A person holding a sign&#10;&#10;Description generated with high confidence">
            <a:extLst>
              <a:ext uri="{FF2B5EF4-FFF2-40B4-BE49-F238E27FC236}">
                <a16:creationId xmlns:a16="http://schemas.microsoft.com/office/drawing/2014/main" id="{3C0BB511-2E5B-44B4-8B97-D5DAA9933F45}"/>
              </a:ext>
            </a:extLst>
          </p:cNvPr>
          <p:cNvPicPr>
            <a:picLocks noChangeAspect="1"/>
          </p:cNvPicPr>
          <p:nvPr/>
        </p:nvPicPr>
        <p:blipFill rotWithShape="1">
          <a:blip r:embed="rId14"/>
          <a:srcRect l="24959" t="8859" r="29814" b="40698"/>
          <a:stretch/>
        </p:blipFill>
        <p:spPr>
          <a:xfrm>
            <a:off x="10251994" y="1230943"/>
            <a:ext cx="1073760" cy="1599063"/>
          </a:xfrm>
          <a:prstGeom prst="rect">
            <a:avLst/>
          </a:prstGeom>
        </p:spPr>
      </p:pic>
      <p:sp>
        <p:nvSpPr>
          <p:cNvPr id="20" name="Title 1">
            <a:extLst>
              <a:ext uri="{FF2B5EF4-FFF2-40B4-BE49-F238E27FC236}">
                <a16:creationId xmlns:a16="http://schemas.microsoft.com/office/drawing/2014/main" id="{BE5F83CD-CA95-4244-AC1A-7B32BA1C9669}"/>
              </a:ext>
            </a:extLst>
          </p:cNvPr>
          <p:cNvSpPr>
            <a:spLocks noGrp="1"/>
          </p:cNvSpPr>
          <p:nvPr>
            <p:ph type="title"/>
          </p:nvPr>
        </p:nvSpPr>
        <p:spPr>
          <a:xfrm>
            <a:off x="1027159" y="-4030"/>
            <a:ext cx="9905998" cy="944544"/>
          </a:xfrm>
        </p:spPr>
        <p:txBody>
          <a:bodyPr>
            <a:noAutofit/>
          </a:bodyPr>
          <a:lstStyle/>
          <a:p>
            <a:pPr algn="ctr"/>
            <a:r>
              <a:rPr lang="en-US" sz="5400" dirty="0">
                <a:latin typeface="Calibri Light" panose="020F0302020204030204" pitchFamily="34" charset="0"/>
                <a:cs typeface="Calibri Light" panose="020F0302020204030204" pitchFamily="34" charset="0"/>
              </a:rPr>
              <a:t>Panther coaching staff</a:t>
            </a:r>
            <a:endParaRPr lang="en-US" sz="1600" dirty="0">
              <a:latin typeface="Calibri Light" panose="020F0302020204030204" pitchFamily="34" charset="0"/>
              <a:cs typeface="Calibri Light" panose="020F0302020204030204" pitchFamily="34" charset="0"/>
            </a:endParaRPr>
          </a:p>
        </p:txBody>
      </p:sp>
      <p:pic>
        <p:nvPicPr>
          <p:cNvPr id="3" name="Picture 2" descr="A person smiling for the camera&#10;&#10;Description automatically generated">
            <a:extLst>
              <a:ext uri="{FF2B5EF4-FFF2-40B4-BE49-F238E27FC236}">
                <a16:creationId xmlns:a16="http://schemas.microsoft.com/office/drawing/2014/main" id="{A3AA708D-5C33-4C2B-A964-023DD95881A1}"/>
              </a:ext>
            </a:extLst>
          </p:cNvPr>
          <p:cNvPicPr>
            <a:picLocks noChangeAspect="1"/>
          </p:cNvPicPr>
          <p:nvPr/>
        </p:nvPicPr>
        <p:blipFill>
          <a:blip r:embed="rId15"/>
          <a:stretch>
            <a:fillRect/>
          </a:stretch>
        </p:blipFill>
        <p:spPr>
          <a:xfrm>
            <a:off x="443290" y="3835742"/>
            <a:ext cx="1130423" cy="1396307"/>
          </a:xfrm>
          <a:prstGeom prst="rect">
            <a:avLst/>
          </a:prstGeom>
        </p:spPr>
      </p:pic>
      <p:pic>
        <p:nvPicPr>
          <p:cNvPr id="6" name="Picture 5" descr="A person wearing a red shirt and smiling at the camera&#10;&#10;Description automatically generated">
            <a:extLst>
              <a:ext uri="{FF2B5EF4-FFF2-40B4-BE49-F238E27FC236}">
                <a16:creationId xmlns:a16="http://schemas.microsoft.com/office/drawing/2014/main" id="{A70B53E4-0F88-48DA-BBBF-44BBDE4995DD}"/>
              </a:ext>
            </a:extLst>
          </p:cNvPr>
          <p:cNvPicPr>
            <a:picLocks noChangeAspect="1"/>
          </p:cNvPicPr>
          <p:nvPr/>
        </p:nvPicPr>
        <p:blipFill>
          <a:blip r:embed="rId16"/>
          <a:stretch>
            <a:fillRect/>
          </a:stretch>
        </p:blipFill>
        <p:spPr>
          <a:xfrm>
            <a:off x="10263470" y="4779913"/>
            <a:ext cx="1080717" cy="1292248"/>
          </a:xfrm>
          <a:prstGeom prst="rect">
            <a:avLst/>
          </a:prstGeom>
        </p:spPr>
      </p:pic>
    </p:spTree>
    <p:extLst>
      <p:ext uri="{BB962C8B-B14F-4D97-AF65-F5344CB8AC3E}">
        <p14:creationId xmlns:p14="http://schemas.microsoft.com/office/powerpoint/2010/main" val="434892138"/>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35E68-D159-4649-9728-28962F07EC0B}"/>
              </a:ext>
            </a:extLst>
          </p:cNvPr>
          <p:cNvSpPr>
            <a:spLocks noGrp="1"/>
          </p:cNvSpPr>
          <p:nvPr>
            <p:ph type="title"/>
          </p:nvPr>
        </p:nvSpPr>
        <p:spPr>
          <a:xfrm>
            <a:off x="138521" y="71844"/>
            <a:ext cx="891541" cy="6714309"/>
          </a:xfrm>
        </p:spPr>
        <p:txBody>
          <a:bodyPr>
            <a:normAutofit/>
          </a:bodyPr>
          <a:lstStyle/>
          <a:p>
            <a:pPr algn="ctr"/>
            <a:r>
              <a:rPr lang="en-US" sz="5400" dirty="0">
                <a:latin typeface="Calibri Light" panose="020F0302020204030204" pitchFamily="34" charset="0"/>
                <a:cs typeface="Calibri Light" panose="020F0302020204030204" pitchFamily="34" charset="0"/>
              </a:rPr>
              <a:t>C</a:t>
            </a:r>
            <a:br>
              <a:rPr lang="en-US" sz="5400" dirty="0">
                <a:latin typeface="Calibri Light" panose="020F0302020204030204" pitchFamily="34" charset="0"/>
                <a:cs typeface="Calibri Light" panose="020F0302020204030204" pitchFamily="34" charset="0"/>
              </a:rPr>
            </a:br>
            <a:r>
              <a:rPr lang="en-US" sz="5400" dirty="0">
                <a:latin typeface="Calibri Light" panose="020F0302020204030204" pitchFamily="34" charset="0"/>
                <a:cs typeface="Calibri Light" panose="020F0302020204030204" pitchFamily="34" charset="0"/>
              </a:rPr>
              <a:t>a</a:t>
            </a:r>
            <a:br>
              <a:rPr lang="en-US" sz="5400" dirty="0">
                <a:latin typeface="Calibri Light" panose="020F0302020204030204" pitchFamily="34" charset="0"/>
                <a:cs typeface="Calibri Light" panose="020F0302020204030204" pitchFamily="34" charset="0"/>
              </a:rPr>
            </a:br>
            <a:r>
              <a:rPr lang="en-US" sz="5400" dirty="0">
                <a:latin typeface="Calibri Light" panose="020F0302020204030204" pitchFamily="34" charset="0"/>
                <a:cs typeface="Calibri Light" panose="020F0302020204030204" pitchFamily="34" charset="0"/>
              </a:rPr>
              <a:t>l</a:t>
            </a:r>
            <a:br>
              <a:rPr lang="en-US" sz="5400" dirty="0">
                <a:latin typeface="Calibri Light" panose="020F0302020204030204" pitchFamily="34" charset="0"/>
                <a:cs typeface="Calibri Light" panose="020F0302020204030204" pitchFamily="34" charset="0"/>
              </a:rPr>
            </a:br>
            <a:r>
              <a:rPr lang="en-US" sz="5400" dirty="0">
                <a:latin typeface="Calibri Light" panose="020F0302020204030204" pitchFamily="34" charset="0"/>
                <a:cs typeface="Calibri Light" panose="020F0302020204030204" pitchFamily="34" charset="0"/>
              </a:rPr>
              <a:t>e</a:t>
            </a:r>
            <a:br>
              <a:rPr lang="en-US" sz="5400" dirty="0">
                <a:latin typeface="Calibri Light" panose="020F0302020204030204" pitchFamily="34" charset="0"/>
                <a:cs typeface="Calibri Light" panose="020F0302020204030204" pitchFamily="34" charset="0"/>
              </a:rPr>
            </a:br>
            <a:r>
              <a:rPr lang="en-US" sz="5400" dirty="0">
                <a:latin typeface="Calibri Light" panose="020F0302020204030204" pitchFamily="34" charset="0"/>
                <a:cs typeface="Calibri Light" panose="020F0302020204030204" pitchFamily="34" charset="0"/>
              </a:rPr>
              <a:t>n</a:t>
            </a:r>
            <a:br>
              <a:rPr lang="en-US" sz="5400" dirty="0">
                <a:latin typeface="Calibri Light" panose="020F0302020204030204" pitchFamily="34" charset="0"/>
                <a:cs typeface="Calibri Light" panose="020F0302020204030204" pitchFamily="34" charset="0"/>
              </a:rPr>
            </a:br>
            <a:r>
              <a:rPr lang="en-US" sz="5400" dirty="0">
                <a:latin typeface="Calibri Light" panose="020F0302020204030204" pitchFamily="34" charset="0"/>
                <a:cs typeface="Calibri Light" panose="020F0302020204030204" pitchFamily="34" charset="0"/>
              </a:rPr>
              <a:t>d</a:t>
            </a:r>
            <a:br>
              <a:rPr lang="en-US" sz="5400" dirty="0">
                <a:latin typeface="Calibri Light" panose="020F0302020204030204" pitchFamily="34" charset="0"/>
                <a:cs typeface="Calibri Light" panose="020F0302020204030204" pitchFamily="34" charset="0"/>
              </a:rPr>
            </a:br>
            <a:r>
              <a:rPr lang="en-US" sz="5400" dirty="0">
                <a:latin typeface="Calibri Light" panose="020F0302020204030204" pitchFamily="34" charset="0"/>
                <a:cs typeface="Calibri Light" panose="020F0302020204030204" pitchFamily="34" charset="0"/>
              </a:rPr>
              <a:t>a</a:t>
            </a:r>
            <a:br>
              <a:rPr lang="en-US" sz="5400" dirty="0">
                <a:latin typeface="Calibri Light" panose="020F0302020204030204" pitchFamily="34" charset="0"/>
                <a:cs typeface="Calibri Light" panose="020F0302020204030204" pitchFamily="34" charset="0"/>
              </a:rPr>
            </a:br>
            <a:r>
              <a:rPr lang="en-US" sz="5400" dirty="0">
                <a:latin typeface="Calibri Light" panose="020F0302020204030204" pitchFamily="34" charset="0"/>
                <a:cs typeface="Calibri Light" panose="020F0302020204030204" pitchFamily="34" charset="0"/>
              </a:rPr>
              <a:t>r</a:t>
            </a:r>
          </a:p>
        </p:txBody>
      </p:sp>
      <p:graphicFrame>
        <p:nvGraphicFramePr>
          <p:cNvPr id="4" name="Table 3">
            <a:extLst>
              <a:ext uri="{FF2B5EF4-FFF2-40B4-BE49-F238E27FC236}">
                <a16:creationId xmlns:a16="http://schemas.microsoft.com/office/drawing/2014/main" id="{7E7850DA-6A81-41E7-83A2-DB2F27B95A5E}"/>
              </a:ext>
            </a:extLst>
          </p:cNvPr>
          <p:cNvGraphicFramePr>
            <a:graphicFrameLocks noGrp="1"/>
          </p:cNvGraphicFramePr>
          <p:nvPr>
            <p:extLst>
              <p:ext uri="{D42A27DB-BD31-4B8C-83A1-F6EECF244321}">
                <p14:modId xmlns:p14="http://schemas.microsoft.com/office/powerpoint/2010/main" val="2883135542"/>
              </p:ext>
            </p:extLst>
          </p:nvPr>
        </p:nvGraphicFramePr>
        <p:xfrm>
          <a:off x="1232265" y="176671"/>
          <a:ext cx="10108469" cy="6657054"/>
        </p:xfrm>
        <a:graphic>
          <a:graphicData uri="http://schemas.openxmlformats.org/drawingml/2006/table">
            <a:tbl>
              <a:tblPr firstRow="1" bandRow="1">
                <a:tableStyleId>{5C22544A-7EE6-4342-B048-85BDC9FD1C3A}</a:tableStyleId>
              </a:tblPr>
              <a:tblGrid>
                <a:gridCol w="1444067">
                  <a:extLst>
                    <a:ext uri="{9D8B030D-6E8A-4147-A177-3AD203B41FA5}">
                      <a16:colId xmlns:a16="http://schemas.microsoft.com/office/drawing/2014/main" val="4278743834"/>
                    </a:ext>
                  </a:extLst>
                </a:gridCol>
                <a:gridCol w="1444067">
                  <a:extLst>
                    <a:ext uri="{9D8B030D-6E8A-4147-A177-3AD203B41FA5}">
                      <a16:colId xmlns:a16="http://schemas.microsoft.com/office/drawing/2014/main" val="2319036820"/>
                    </a:ext>
                  </a:extLst>
                </a:gridCol>
                <a:gridCol w="1444067">
                  <a:extLst>
                    <a:ext uri="{9D8B030D-6E8A-4147-A177-3AD203B41FA5}">
                      <a16:colId xmlns:a16="http://schemas.microsoft.com/office/drawing/2014/main" val="4127264857"/>
                    </a:ext>
                  </a:extLst>
                </a:gridCol>
                <a:gridCol w="1444067">
                  <a:extLst>
                    <a:ext uri="{9D8B030D-6E8A-4147-A177-3AD203B41FA5}">
                      <a16:colId xmlns:a16="http://schemas.microsoft.com/office/drawing/2014/main" val="484611926"/>
                    </a:ext>
                  </a:extLst>
                </a:gridCol>
                <a:gridCol w="1444067">
                  <a:extLst>
                    <a:ext uri="{9D8B030D-6E8A-4147-A177-3AD203B41FA5}">
                      <a16:colId xmlns:a16="http://schemas.microsoft.com/office/drawing/2014/main" val="502954234"/>
                    </a:ext>
                  </a:extLst>
                </a:gridCol>
                <a:gridCol w="1444067">
                  <a:extLst>
                    <a:ext uri="{9D8B030D-6E8A-4147-A177-3AD203B41FA5}">
                      <a16:colId xmlns:a16="http://schemas.microsoft.com/office/drawing/2014/main" val="2268512324"/>
                    </a:ext>
                  </a:extLst>
                </a:gridCol>
                <a:gridCol w="1444067">
                  <a:extLst>
                    <a:ext uri="{9D8B030D-6E8A-4147-A177-3AD203B41FA5}">
                      <a16:colId xmlns:a16="http://schemas.microsoft.com/office/drawing/2014/main" val="1786590243"/>
                    </a:ext>
                  </a:extLst>
                </a:gridCol>
              </a:tblGrid>
              <a:tr h="341562">
                <a:tc>
                  <a:txBody>
                    <a:bodyPr/>
                    <a:lstStyle/>
                    <a:p>
                      <a:pPr algn="ctr"/>
                      <a:r>
                        <a:rPr lang="en-US" dirty="0">
                          <a:latin typeface="Calibri Light" panose="020F0302020204030204" pitchFamily="34" charset="0"/>
                          <a:cs typeface="Calibri Light" panose="020F0302020204030204" pitchFamily="34" charset="0"/>
                        </a:rPr>
                        <a:t>Sunday</a:t>
                      </a:r>
                    </a:p>
                  </a:txBody>
                  <a:tcPr>
                    <a:noFill/>
                  </a:tcPr>
                </a:tc>
                <a:tc>
                  <a:txBody>
                    <a:bodyPr/>
                    <a:lstStyle/>
                    <a:p>
                      <a:pPr algn="ctr"/>
                      <a:r>
                        <a:rPr lang="en-US" dirty="0">
                          <a:latin typeface="Calibri Light" panose="020F0302020204030204" pitchFamily="34" charset="0"/>
                          <a:cs typeface="Calibri Light" panose="020F0302020204030204" pitchFamily="34" charset="0"/>
                        </a:rPr>
                        <a:t>Monday</a:t>
                      </a:r>
                    </a:p>
                  </a:txBody>
                  <a:tcPr>
                    <a:noFill/>
                  </a:tcPr>
                </a:tc>
                <a:tc>
                  <a:txBody>
                    <a:bodyPr/>
                    <a:lstStyle/>
                    <a:p>
                      <a:pPr algn="ctr"/>
                      <a:r>
                        <a:rPr lang="en-US" dirty="0">
                          <a:latin typeface="Calibri Light" panose="020F0302020204030204" pitchFamily="34" charset="0"/>
                          <a:cs typeface="Calibri Light" panose="020F0302020204030204" pitchFamily="34" charset="0"/>
                        </a:rPr>
                        <a:t>Tuesday</a:t>
                      </a:r>
                    </a:p>
                  </a:txBody>
                  <a:tcPr>
                    <a:noFill/>
                  </a:tcPr>
                </a:tc>
                <a:tc>
                  <a:txBody>
                    <a:bodyPr/>
                    <a:lstStyle/>
                    <a:p>
                      <a:pPr algn="ctr"/>
                      <a:r>
                        <a:rPr lang="en-US" dirty="0">
                          <a:latin typeface="Calibri Light" panose="020F0302020204030204" pitchFamily="34" charset="0"/>
                          <a:cs typeface="Calibri Light" panose="020F0302020204030204" pitchFamily="34" charset="0"/>
                        </a:rPr>
                        <a:t>Wednesday</a:t>
                      </a:r>
                    </a:p>
                  </a:txBody>
                  <a:tcPr>
                    <a:noFill/>
                  </a:tcPr>
                </a:tc>
                <a:tc>
                  <a:txBody>
                    <a:bodyPr/>
                    <a:lstStyle/>
                    <a:p>
                      <a:pPr algn="ctr"/>
                      <a:r>
                        <a:rPr lang="en-US" dirty="0">
                          <a:latin typeface="Calibri Light" panose="020F0302020204030204" pitchFamily="34" charset="0"/>
                          <a:cs typeface="Calibri Light" panose="020F0302020204030204" pitchFamily="34" charset="0"/>
                        </a:rPr>
                        <a:t>Thursday</a:t>
                      </a:r>
                    </a:p>
                  </a:txBody>
                  <a:tcPr>
                    <a:noFill/>
                  </a:tcPr>
                </a:tc>
                <a:tc>
                  <a:txBody>
                    <a:bodyPr/>
                    <a:lstStyle/>
                    <a:p>
                      <a:pPr algn="ctr"/>
                      <a:r>
                        <a:rPr lang="en-US" dirty="0">
                          <a:latin typeface="Calibri Light" panose="020F0302020204030204" pitchFamily="34" charset="0"/>
                          <a:cs typeface="Calibri Light" panose="020F0302020204030204" pitchFamily="34" charset="0"/>
                        </a:rPr>
                        <a:t>Friday</a:t>
                      </a:r>
                    </a:p>
                  </a:txBody>
                  <a:tcPr>
                    <a:noFill/>
                  </a:tcPr>
                </a:tc>
                <a:tc>
                  <a:txBody>
                    <a:bodyPr/>
                    <a:lstStyle/>
                    <a:p>
                      <a:pPr algn="ctr"/>
                      <a:r>
                        <a:rPr lang="en-US" dirty="0">
                          <a:latin typeface="Calibri Light" panose="020F0302020204030204" pitchFamily="34" charset="0"/>
                          <a:cs typeface="Calibri Light" panose="020F0302020204030204" pitchFamily="34" charset="0"/>
                        </a:rPr>
                        <a:t>Saturday</a:t>
                      </a:r>
                    </a:p>
                  </a:txBody>
                  <a:tcPr>
                    <a:noFill/>
                  </a:tcPr>
                </a:tc>
                <a:extLst>
                  <a:ext uri="{0D108BD9-81ED-4DB2-BD59-A6C34878D82A}">
                    <a16:rowId xmlns:a16="http://schemas.microsoft.com/office/drawing/2014/main" val="1326151948"/>
                  </a:ext>
                </a:extLst>
              </a:tr>
              <a:tr h="1195467">
                <a:tc>
                  <a:txBody>
                    <a:bodyPr/>
                    <a:lstStyle/>
                    <a:p>
                      <a:endParaRPr lang="en-US" dirty="0">
                        <a:solidFill>
                          <a:schemeClr val="tx1"/>
                        </a:solidFill>
                        <a:latin typeface="Calibri Light" panose="020F0302020204030204" pitchFamily="34" charset="0"/>
                        <a:cs typeface="Calibri Light" panose="020F0302020204030204" pitchFamily="34" charset="0"/>
                      </a:endParaRPr>
                    </a:p>
                    <a:p>
                      <a:endParaRPr lang="en-US" dirty="0">
                        <a:solidFill>
                          <a:schemeClr val="tx1"/>
                        </a:solidFill>
                        <a:latin typeface="Calibri Light" panose="020F0302020204030204" pitchFamily="34" charset="0"/>
                        <a:cs typeface="Calibri Light" panose="020F0302020204030204" pitchFamily="34" charset="0"/>
                      </a:endParaRPr>
                    </a:p>
                  </a:txBody>
                  <a:tcPr>
                    <a:noFill/>
                  </a:tcPr>
                </a:tc>
                <a:tc>
                  <a:txBody>
                    <a:bodyPr/>
                    <a:lstStyle/>
                    <a:p>
                      <a:r>
                        <a:rPr lang="en-US" dirty="0">
                          <a:solidFill>
                            <a:schemeClr val="tx1"/>
                          </a:solidFill>
                          <a:latin typeface="Calibri Light" panose="020F0302020204030204" pitchFamily="34" charset="0"/>
                          <a:cs typeface="Calibri Light" panose="020F0302020204030204" pitchFamily="34" charset="0"/>
                        </a:rPr>
                        <a:t>7/22</a:t>
                      </a:r>
                      <a:endParaRPr lang="en-US" sz="1200" dirty="0">
                        <a:solidFill>
                          <a:schemeClr val="tx1"/>
                        </a:solidFill>
                        <a:latin typeface="Calibri Light" panose="020F0302020204030204" pitchFamily="34" charset="0"/>
                        <a:cs typeface="Calibri Light" panose="020F0302020204030204" pitchFamily="34" charset="0"/>
                      </a:endParaRPr>
                    </a:p>
                    <a:p>
                      <a:endParaRPr lang="en-US" sz="1200" dirty="0">
                        <a:solidFill>
                          <a:schemeClr val="tx1"/>
                        </a:solidFill>
                        <a:latin typeface="Calibri Light" panose="020F0302020204030204" pitchFamily="34" charset="0"/>
                        <a:cs typeface="Calibri Light" panose="020F0302020204030204" pitchFamily="34" charset="0"/>
                      </a:endParaRPr>
                    </a:p>
                    <a:p>
                      <a:pPr algn="ctr"/>
                      <a:r>
                        <a:rPr lang="en-US" sz="1200" b="1" dirty="0">
                          <a:solidFill>
                            <a:srgbClr val="33CCFF"/>
                          </a:solidFill>
                          <a:latin typeface="Calibri Light" panose="020F0302020204030204" pitchFamily="34" charset="0"/>
                          <a:cs typeface="Calibri Light" panose="020F0302020204030204" pitchFamily="34" charset="0"/>
                        </a:rPr>
                        <a:t>ETS</a:t>
                      </a:r>
                      <a:r>
                        <a:rPr lang="en-US" sz="1200" dirty="0">
                          <a:solidFill>
                            <a:schemeClr val="tx1"/>
                          </a:solidFill>
                          <a:latin typeface="Calibri Light" panose="020F0302020204030204" pitchFamily="34" charset="0"/>
                          <a:cs typeface="Calibri Light" panose="020F0302020204030204" pitchFamily="34" charset="0"/>
                        </a:rPr>
                        <a:t> 7:30-8:30am</a:t>
                      </a:r>
                    </a:p>
                    <a:p>
                      <a:pPr algn="ctr"/>
                      <a:endParaRPr lang="en-US" sz="1200" dirty="0">
                        <a:solidFill>
                          <a:schemeClr val="tx1"/>
                        </a:solidFill>
                        <a:latin typeface="Calibri Light" panose="020F0302020204030204" pitchFamily="34" charset="0"/>
                        <a:cs typeface="Calibri Light" panose="020F0302020204030204" pitchFamily="34" charset="0"/>
                      </a:endParaRPr>
                    </a:p>
                    <a:p>
                      <a:pPr algn="ctr"/>
                      <a:r>
                        <a:rPr lang="en-US" sz="1200" dirty="0">
                          <a:solidFill>
                            <a:schemeClr val="tx1"/>
                          </a:solidFill>
                          <a:latin typeface="Calibri Light" panose="020F0302020204030204" pitchFamily="34" charset="0"/>
                          <a:cs typeface="Calibri Light" panose="020F0302020204030204" pitchFamily="34" charset="0"/>
                        </a:rPr>
                        <a:t>HS Camp 9-3pm</a:t>
                      </a: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latin typeface="Calibri Light" panose="020F0302020204030204" pitchFamily="34" charset="0"/>
                          <a:cs typeface="Calibri Light" panose="020F0302020204030204" pitchFamily="34" charset="0"/>
                        </a:rPr>
                        <a:t>7/23 </a:t>
                      </a:r>
                      <a:r>
                        <a:rPr lang="en-US" sz="1100" b="1" dirty="0">
                          <a:solidFill>
                            <a:srgbClr val="FFFF00"/>
                          </a:solidFill>
                          <a:latin typeface="Calibri Light" panose="020F0302020204030204" pitchFamily="34" charset="0"/>
                          <a:cs typeface="Calibri Light" panose="020F0302020204030204" pitchFamily="34" charset="0"/>
                        </a:rPr>
                        <a:t>PAC Meeting</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dirty="0">
                        <a:solidFill>
                          <a:schemeClr val="tx1"/>
                        </a:solidFill>
                        <a:latin typeface="Calibri Light" panose="020F0302020204030204" pitchFamily="34" charset="0"/>
                        <a:cs typeface="Calibri Light" panose="020F03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dirty="0">
                        <a:solidFill>
                          <a:schemeClr val="tx1"/>
                        </a:solidFill>
                        <a:latin typeface="Calibri Light" panose="020F0302020204030204" pitchFamily="34" charset="0"/>
                        <a:cs typeface="Calibri Light" panose="020F03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Calibri Light" panose="020F0302020204030204" pitchFamily="34" charset="0"/>
                          <a:cs typeface="Calibri Light" panose="020F0302020204030204" pitchFamily="34" charset="0"/>
                        </a:rPr>
                        <a:t>HS Camp 9-3pm</a:t>
                      </a:r>
                      <a:endParaRPr lang="en-US" sz="1200" dirty="0">
                        <a:solidFill>
                          <a:srgbClr val="FFFF00"/>
                        </a:solidFill>
                        <a:latin typeface="Calibri Light" panose="020F0302020204030204" pitchFamily="34" charset="0"/>
                        <a:cs typeface="Calibri Light" panose="020F0302020204030204" pitchFamily="34" charset="0"/>
                      </a:endParaRPr>
                    </a:p>
                    <a:p>
                      <a:pPr algn="ctr"/>
                      <a:endParaRPr lang="en-US" sz="1200" dirty="0">
                        <a:solidFill>
                          <a:schemeClr val="tx1"/>
                        </a:solidFill>
                        <a:latin typeface="Calibri Light" panose="020F0302020204030204" pitchFamily="34" charset="0"/>
                        <a:cs typeface="Calibri Light" panose="020F0302020204030204" pitchFamily="34" charset="0"/>
                      </a:endParaRPr>
                    </a:p>
                  </a:txBody>
                  <a:tcPr>
                    <a:noFill/>
                  </a:tcPr>
                </a:tc>
                <a:tc>
                  <a:txBody>
                    <a:bodyPr/>
                    <a:lstStyle/>
                    <a:p>
                      <a:r>
                        <a:rPr lang="en-US" dirty="0">
                          <a:solidFill>
                            <a:schemeClr val="tx1"/>
                          </a:solidFill>
                          <a:latin typeface="Calibri Light" panose="020F0302020204030204" pitchFamily="34" charset="0"/>
                          <a:cs typeface="Calibri Light" panose="020F0302020204030204" pitchFamily="34" charset="0"/>
                        </a:rPr>
                        <a:t>7/24</a:t>
                      </a:r>
                    </a:p>
                    <a:p>
                      <a:pPr algn="ctr"/>
                      <a:endParaRPr lang="en-US" sz="1200" dirty="0">
                        <a:solidFill>
                          <a:schemeClr val="tx1"/>
                        </a:solidFill>
                        <a:latin typeface="Calibri Light" panose="020F0302020204030204" pitchFamily="34" charset="0"/>
                        <a:cs typeface="Calibri Light" panose="020F0302020204030204" pitchFamily="34" charset="0"/>
                      </a:endParaRPr>
                    </a:p>
                    <a:p>
                      <a:pPr algn="ctr"/>
                      <a:r>
                        <a:rPr lang="en-US" sz="1200" b="1" dirty="0">
                          <a:solidFill>
                            <a:srgbClr val="33CCFF"/>
                          </a:solidFill>
                          <a:latin typeface="Calibri Light" panose="020F0302020204030204" pitchFamily="34" charset="0"/>
                          <a:cs typeface="Calibri Light" panose="020F0302020204030204" pitchFamily="34" charset="0"/>
                        </a:rPr>
                        <a:t>ETS</a:t>
                      </a:r>
                      <a:r>
                        <a:rPr lang="en-US" sz="1200" dirty="0">
                          <a:solidFill>
                            <a:schemeClr val="tx1"/>
                          </a:solidFill>
                          <a:latin typeface="Calibri Light" panose="020F0302020204030204" pitchFamily="34" charset="0"/>
                          <a:cs typeface="Calibri Light" panose="020F0302020204030204" pitchFamily="34" charset="0"/>
                        </a:rPr>
                        <a:t> 7:30-8:30am</a:t>
                      </a:r>
                    </a:p>
                    <a:p>
                      <a:pPr algn="ctr"/>
                      <a:endParaRPr lang="en-US" sz="1200" dirty="0">
                        <a:solidFill>
                          <a:schemeClr val="tx1"/>
                        </a:solidFill>
                        <a:latin typeface="Calibri Light" panose="020F0302020204030204" pitchFamily="34" charset="0"/>
                        <a:cs typeface="Calibri Light" panose="020F0302020204030204" pitchFamily="34" charset="0"/>
                      </a:endParaRPr>
                    </a:p>
                    <a:p>
                      <a:pPr algn="ctr"/>
                      <a:r>
                        <a:rPr lang="en-US" sz="1200" dirty="0">
                          <a:solidFill>
                            <a:schemeClr val="tx1"/>
                          </a:solidFill>
                          <a:latin typeface="Calibri Light" panose="020F0302020204030204" pitchFamily="34" charset="0"/>
                          <a:cs typeface="Calibri Light" panose="020F0302020204030204" pitchFamily="34" charset="0"/>
                        </a:rPr>
                        <a:t>HS Camp 9-3pm</a:t>
                      </a:r>
                    </a:p>
                    <a:p>
                      <a:endParaRPr lang="en-US" sz="1200" dirty="0">
                        <a:solidFill>
                          <a:schemeClr val="tx1"/>
                        </a:solidFill>
                        <a:latin typeface="Calibri Light" panose="020F0302020204030204" pitchFamily="34" charset="0"/>
                        <a:cs typeface="Calibri Light" panose="020F0302020204030204" pitchFamily="34" charset="0"/>
                      </a:endParaRPr>
                    </a:p>
                  </a:txBody>
                  <a:tcPr>
                    <a:noFill/>
                  </a:tcPr>
                </a:tc>
                <a:tc>
                  <a:txBody>
                    <a:bodyPr/>
                    <a:lstStyle/>
                    <a:p>
                      <a:r>
                        <a:rPr lang="en-US" dirty="0">
                          <a:solidFill>
                            <a:schemeClr val="tx1"/>
                          </a:solidFill>
                          <a:latin typeface="Calibri Light" panose="020F0302020204030204" pitchFamily="34" charset="0"/>
                          <a:cs typeface="Calibri Light" panose="020F0302020204030204" pitchFamily="34" charset="0"/>
                        </a:rPr>
                        <a:t>7/25</a:t>
                      </a:r>
                      <a:endParaRPr lang="en-US" sz="1200" dirty="0">
                        <a:solidFill>
                          <a:schemeClr val="tx1"/>
                        </a:solidFill>
                        <a:latin typeface="Calibri Light" panose="020F0302020204030204" pitchFamily="34" charset="0"/>
                        <a:cs typeface="Calibri Light" panose="020F0302020204030204" pitchFamily="34" charset="0"/>
                      </a:endParaRPr>
                    </a:p>
                    <a:p>
                      <a:pPr algn="ctr"/>
                      <a:endParaRPr lang="en-US" sz="1100" dirty="0">
                        <a:solidFill>
                          <a:schemeClr val="tx1"/>
                        </a:solidFill>
                        <a:latin typeface="Calibri Light" panose="020F0302020204030204" pitchFamily="34" charset="0"/>
                        <a:cs typeface="Calibri Light" panose="020F0302020204030204" pitchFamily="34" charset="0"/>
                      </a:endParaRPr>
                    </a:p>
                    <a:p>
                      <a:pPr algn="ctr"/>
                      <a:endParaRPr lang="en-US" sz="1200" dirty="0">
                        <a:solidFill>
                          <a:schemeClr val="tx1"/>
                        </a:solidFill>
                        <a:latin typeface="Calibri Light" panose="020F0302020204030204" pitchFamily="34" charset="0"/>
                        <a:cs typeface="Calibri Light" panose="020F0302020204030204" pitchFamily="34" charset="0"/>
                      </a:endParaRPr>
                    </a:p>
                    <a:p>
                      <a:pPr algn="ctr"/>
                      <a:endParaRPr lang="en-US" sz="1200" dirty="0">
                        <a:solidFill>
                          <a:schemeClr val="tx1"/>
                        </a:solidFill>
                        <a:latin typeface="Calibri Light" panose="020F0302020204030204" pitchFamily="34" charset="0"/>
                        <a:cs typeface="Calibri Light" panose="020F0302020204030204" pitchFamily="34" charset="0"/>
                      </a:endParaRPr>
                    </a:p>
                    <a:p>
                      <a:pPr algn="ctr"/>
                      <a:r>
                        <a:rPr lang="en-US" sz="1200" dirty="0">
                          <a:solidFill>
                            <a:schemeClr val="tx1"/>
                          </a:solidFill>
                          <a:latin typeface="Calibri Light" panose="020F0302020204030204" pitchFamily="34" charset="0"/>
                          <a:cs typeface="Calibri Light" panose="020F0302020204030204" pitchFamily="34" charset="0"/>
                        </a:rPr>
                        <a:t>HS Camp 9-3pm</a:t>
                      </a:r>
                    </a:p>
                    <a:p>
                      <a:endParaRPr lang="en-US" sz="1100" dirty="0">
                        <a:solidFill>
                          <a:schemeClr val="tx1"/>
                        </a:solidFill>
                        <a:latin typeface="Calibri Light" panose="020F0302020204030204" pitchFamily="34" charset="0"/>
                        <a:cs typeface="Calibri Light" panose="020F0302020204030204" pitchFamily="34" charset="0"/>
                      </a:endParaRPr>
                    </a:p>
                  </a:txBody>
                  <a:tcPr>
                    <a:noFill/>
                  </a:tcPr>
                </a:tc>
                <a:tc>
                  <a:txBody>
                    <a:bodyPr/>
                    <a:lstStyle/>
                    <a:p>
                      <a:r>
                        <a:rPr lang="en-US" dirty="0">
                          <a:solidFill>
                            <a:schemeClr val="tx1"/>
                          </a:solidFill>
                          <a:latin typeface="Calibri Light" panose="020F0302020204030204" pitchFamily="34" charset="0"/>
                          <a:cs typeface="Calibri Light" panose="020F0302020204030204" pitchFamily="34" charset="0"/>
                        </a:rPr>
                        <a:t>7/26</a:t>
                      </a:r>
                    </a:p>
                    <a:p>
                      <a:pPr algn="ctr"/>
                      <a:endParaRPr lang="en-US" sz="1200" dirty="0">
                        <a:solidFill>
                          <a:schemeClr val="tx1"/>
                        </a:solidFill>
                        <a:latin typeface="Calibri Light" panose="020F0302020204030204" pitchFamily="34" charset="0"/>
                        <a:cs typeface="Calibri Light" panose="020F0302020204030204" pitchFamily="34" charset="0"/>
                      </a:endParaRPr>
                    </a:p>
                    <a:p>
                      <a:pPr algn="ctr"/>
                      <a:r>
                        <a:rPr lang="en-US" sz="1200" b="1" dirty="0">
                          <a:solidFill>
                            <a:srgbClr val="33CCFF"/>
                          </a:solidFill>
                          <a:latin typeface="Calibri Light" panose="020F0302020204030204" pitchFamily="34" charset="0"/>
                          <a:cs typeface="Calibri Light" panose="020F0302020204030204" pitchFamily="34" charset="0"/>
                        </a:rPr>
                        <a:t>ETS</a:t>
                      </a:r>
                      <a:r>
                        <a:rPr lang="en-US" sz="1200" dirty="0">
                          <a:solidFill>
                            <a:schemeClr val="tx1"/>
                          </a:solidFill>
                          <a:latin typeface="Calibri Light" panose="020F0302020204030204" pitchFamily="34" charset="0"/>
                          <a:cs typeface="Calibri Light" panose="020F0302020204030204" pitchFamily="34" charset="0"/>
                        </a:rPr>
                        <a:t> 7:30-9:30am</a:t>
                      </a:r>
                    </a:p>
                    <a:p>
                      <a:pPr algn="ctr"/>
                      <a:endParaRPr lang="en-US" sz="1200" dirty="0">
                        <a:solidFill>
                          <a:schemeClr val="tx1"/>
                        </a:solidFill>
                        <a:latin typeface="Calibri Light" panose="020F0302020204030204" pitchFamily="34" charset="0"/>
                        <a:cs typeface="Calibri Light" panose="020F0302020204030204" pitchFamily="34" charset="0"/>
                      </a:endParaRPr>
                    </a:p>
                    <a:p>
                      <a:endParaRPr lang="en-US" sz="1200" dirty="0">
                        <a:solidFill>
                          <a:schemeClr val="tx1"/>
                        </a:solidFill>
                        <a:latin typeface="Calibri Light" panose="020F0302020204030204" pitchFamily="34" charset="0"/>
                        <a:cs typeface="Calibri Light" panose="020F0302020204030204" pitchFamily="34" charset="0"/>
                      </a:endParaRPr>
                    </a:p>
                  </a:txBody>
                  <a:tcPr>
                    <a:noFill/>
                  </a:tcPr>
                </a:tc>
                <a:tc>
                  <a:txBody>
                    <a:bodyPr/>
                    <a:lstStyle/>
                    <a:p>
                      <a:r>
                        <a:rPr lang="en-US" dirty="0">
                          <a:solidFill>
                            <a:schemeClr val="tx1"/>
                          </a:solidFill>
                          <a:latin typeface="Calibri Light" panose="020F0302020204030204" pitchFamily="34" charset="0"/>
                          <a:cs typeface="Calibri Light" panose="020F0302020204030204" pitchFamily="34" charset="0"/>
                        </a:rPr>
                        <a:t>7/27</a:t>
                      </a:r>
                    </a:p>
                    <a:p>
                      <a:endParaRPr lang="en-US" sz="800" dirty="0">
                        <a:solidFill>
                          <a:srgbClr val="FF99FF"/>
                        </a:solidFill>
                        <a:latin typeface="Calibri Light" panose="020F0302020204030204" pitchFamily="34" charset="0"/>
                        <a:cs typeface="Calibri Light" panose="020F0302020204030204" pitchFamily="34" charset="0"/>
                      </a:endParaRPr>
                    </a:p>
                    <a:p>
                      <a:r>
                        <a:rPr lang="en-US" sz="1200" dirty="0">
                          <a:solidFill>
                            <a:srgbClr val="FF99FF"/>
                          </a:solidFill>
                          <a:latin typeface="Calibri Light" panose="020F0302020204030204" pitchFamily="34" charset="0"/>
                          <a:cs typeface="Calibri Light" panose="020F0302020204030204" pitchFamily="34" charset="0"/>
                        </a:rPr>
                        <a:t>Concordia Team Camp for returning V/JV players</a:t>
                      </a:r>
                    </a:p>
                  </a:txBody>
                  <a:tcPr>
                    <a:noFill/>
                  </a:tcPr>
                </a:tc>
                <a:extLst>
                  <a:ext uri="{0D108BD9-81ED-4DB2-BD59-A6C34878D82A}">
                    <a16:rowId xmlns:a16="http://schemas.microsoft.com/office/drawing/2014/main" val="499565165"/>
                  </a:ext>
                </a:extLst>
              </a:tr>
              <a:tr h="1223930">
                <a:tc>
                  <a:txBody>
                    <a:bodyPr/>
                    <a:lstStyle/>
                    <a:p>
                      <a:r>
                        <a:rPr lang="en-US" dirty="0">
                          <a:solidFill>
                            <a:schemeClr val="tx1"/>
                          </a:solidFill>
                          <a:latin typeface="Calibri Light" panose="020F0302020204030204" pitchFamily="34" charset="0"/>
                          <a:cs typeface="Calibri Light" panose="020F0302020204030204" pitchFamily="34" charset="0"/>
                        </a:rPr>
                        <a:t>7/28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dirty="0">
                        <a:solidFill>
                          <a:srgbClr val="FF99FF"/>
                        </a:solidFill>
                        <a:latin typeface="Calibri Light" panose="020F0302020204030204" pitchFamily="34" charset="0"/>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99FF"/>
                          </a:solidFill>
                          <a:latin typeface="Calibri Light" panose="020F0302020204030204" pitchFamily="34" charset="0"/>
                          <a:cs typeface="Calibri Light" panose="020F0302020204030204" pitchFamily="34" charset="0"/>
                        </a:rPr>
                        <a:t>Concordia Team Camp for returning V/JV players</a:t>
                      </a:r>
                      <a:endParaRPr lang="en-US" dirty="0">
                        <a:solidFill>
                          <a:srgbClr val="FF99FF"/>
                        </a:solidFill>
                        <a:latin typeface="Calibri Light" panose="020F0302020204030204" pitchFamily="34" charset="0"/>
                        <a:cs typeface="Calibri Light" panose="020F0302020204030204" pitchFamily="34" charset="0"/>
                      </a:endParaRPr>
                    </a:p>
                    <a:p>
                      <a:endParaRPr lang="en-US" dirty="0">
                        <a:solidFill>
                          <a:schemeClr val="tx1"/>
                        </a:solidFill>
                        <a:latin typeface="Calibri Light" panose="020F0302020204030204" pitchFamily="34" charset="0"/>
                        <a:cs typeface="Calibri Light" panose="020F0302020204030204" pitchFamily="34" charset="0"/>
                      </a:endParaRPr>
                    </a:p>
                  </a:txBody>
                  <a:tcPr>
                    <a:noFill/>
                  </a:tcPr>
                </a:tc>
                <a:tc>
                  <a:txBody>
                    <a:bodyPr/>
                    <a:lstStyle/>
                    <a:p>
                      <a:r>
                        <a:rPr lang="en-US" dirty="0">
                          <a:solidFill>
                            <a:schemeClr val="tx1"/>
                          </a:solidFill>
                          <a:latin typeface="Calibri Light" panose="020F0302020204030204" pitchFamily="34" charset="0"/>
                          <a:cs typeface="Calibri Light" panose="020F0302020204030204" pitchFamily="34" charset="0"/>
                        </a:rPr>
                        <a:t>7/29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latin typeface="Calibri Light" panose="020F0302020204030204" pitchFamily="34" charset="0"/>
                        <a:cs typeface="Calibri Light" panose="020F03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33CCFF"/>
                          </a:solidFill>
                          <a:latin typeface="Calibri Light" panose="020F0302020204030204" pitchFamily="34" charset="0"/>
                          <a:cs typeface="Calibri Light" panose="020F0302020204030204" pitchFamily="34" charset="0"/>
                        </a:rPr>
                        <a:t>ETS</a:t>
                      </a:r>
                      <a:r>
                        <a:rPr lang="en-US" sz="1200" dirty="0">
                          <a:solidFill>
                            <a:schemeClr val="tx1"/>
                          </a:solidFill>
                          <a:latin typeface="Calibri Light" panose="020F0302020204030204" pitchFamily="34" charset="0"/>
                          <a:cs typeface="Calibri Light" panose="020F0302020204030204" pitchFamily="34" charset="0"/>
                        </a:rPr>
                        <a:t> 7:30-9:30am</a:t>
                      </a:r>
                    </a:p>
                    <a:p>
                      <a:endParaRPr lang="en-US" sz="1200" dirty="0">
                        <a:solidFill>
                          <a:schemeClr val="tx1"/>
                        </a:solidFill>
                        <a:latin typeface="Calibri Light" panose="020F0302020204030204" pitchFamily="34" charset="0"/>
                        <a:cs typeface="Calibri Light" panose="020F0302020204030204" pitchFamily="34" charset="0"/>
                      </a:endParaRPr>
                    </a:p>
                  </a:txBody>
                  <a:tcPr>
                    <a:noFill/>
                  </a:tcPr>
                </a:tc>
                <a:tc>
                  <a:txBody>
                    <a:bodyPr/>
                    <a:lstStyle/>
                    <a:p>
                      <a:r>
                        <a:rPr lang="en-US" dirty="0">
                          <a:solidFill>
                            <a:schemeClr val="tx1"/>
                          </a:solidFill>
                          <a:latin typeface="Calibri Light" panose="020F0302020204030204" pitchFamily="34" charset="0"/>
                          <a:cs typeface="Calibri Light" panose="020F0302020204030204" pitchFamily="34" charset="0"/>
                        </a:rPr>
                        <a:t>7/30</a:t>
                      </a:r>
                    </a:p>
                  </a:txBody>
                  <a:tcPr>
                    <a:noFill/>
                  </a:tcPr>
                </a:tc>
                <a:tc>
                  <a:txBody>
                    <a:bodyPr/>
                    <a:lstStyle/>
                    <a:p>
                      <a:r>
                        <a:rPr lang="en-US" dirty="0">
                          <a:solidFill>
                            <a:schemeClr val="tx1"/>
                          </a:solidFill>
                          <a:latin typeface="Calibri Light" panose="020F0302020204030204" pitchFamily="34" charset="0"/>
                          <a:cs typeface="Calibri Light" panose="020F0302020204030204" pitchFamily="34" charset="0"/>
                        </a:rPr>
                        <a:t>7/31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latin typeface="Calibri Light" panose="020F0302020204030204" pitchFamily="34" charset="0"/>
                        <a:cs typeface="Calibri Light" panose="020F03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33CCFF"/>
                          </a:solidFill>
                          <a:latin typeface="Calibri Light" panose="020F0302020204030204" pitchFamily="34" charset="0"/>
                          <a:cs typeface="Calibri Light" panose="020F0302020204030204" pitchFamily="34" charset="0"/>
                        </a:rPr>
                        <a:t>ETS</a:t>
                      </a:r>
                      <a:r>
                        <a:rPr lang="en-US" sz="1200" dirty="0">
                          <a:solidFill>
                            <a:schemeClr val="tx1"/>
                          </a:solidFill>
                          <a:latin typeface="Calibri Light" panose="020F0302020204030204" pitchFamily="34" charset="0"/>
                          <a:cs typeface="Calibri Light" panose="020F0302020204030204" pitchFamily="34" charset="0"/>
                        </a:rPr>
                        <a:t>  7:30-9:30am</a:t>
                      </a:r>
                    </a:p>
                    <a:p>
                      <a:endParaRPr lang="en-US" sz="1200" dirty="0">
                        <a:solidFill>
                          <a:schemeClr val="tx1"/>
                        </a:solidFill>
                        <a:latin typeface="Calibri Light" panose="020F0302020204030204" pitchFamily="34" charset="0"/>
                        <a:cs typeface="Calibri Light" panose="020F0302020204030204" pitchFamily="34" charset="0"/>
                      </a:endParaRPr>
                    </a:p>
                  </a:txBody>
                  <a:tcPr>
                    <a:noFill/>
                  </a:tcPr>
                </a:tc>
                <a:tc>
                  <a:txBody>
                    <a:bodyPr/>
                    <a:lstStyle/>
                    <a:p>
                      <a:r>
                        <a:rPr lang="en-US" dirty="0">
                          <a:solidFill>
                            <a:schemeClr val="tx1"/>
                          </a:solidFill>
                          <a:latin typeface="Calibri Light" panose="020F0302020204030204" pitchFamily="34" charset="0"/>
                          <a:cs typeface="Calibri Light" panose="020F0302020204030204" pitchFamily="34" charset="0"/>
                        </a:rPr>
                        <a:t>8/1</a:t>
                      </a:r>
                    </a:p>
                  </a:txBody>
                  <a:tcPr>
                    <a:noFill/>
                  </a:tcPr>
                </a:tc>
                <a:tc>
                  <a:txBody>
                    <a:bodyPr/>
                    <a:lstStyle/>
                    <a:p>
                      <a:r>
                        <a:rPr lang="en-US" dirty="0">
                          <a:solidFill>
                            <a:schemeClr val="tx1"/>
                          </a:solidFill>
                          <a:latin typeface="Calibri Light" panose="020F0302020204030204" pitchFamily="34" charset="0"/>
                          <a:cs typeface="Calibri Light" panose="020F0302020204030204" pitchFamily="34" charset="0"/>
                        </a:rPr>
                        <a:t>8/2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latin typeface="Calibri Light" panose="020F0302020204030204" pitchFamily="34" charset="0"/>
                        <a:cs typeface="Calibri Light" panose="020F03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33CCFF"/>
                          </a:solidFill>
                          <a:latin typeface="Calibri Light" panose="020F0302020204030204" pitchFamily="34" charset="0"/>
                          <a:cs typeface="Calibri Light" panose="020F0302020204030204" pitchFamily="34" charset="0"/>
                        </a:rPr>
                        <a:t>ETS</a:t>
                      </a:r>
                      <a:r>
                        <a:rPr lang="en-US" sz="1200" dirty="0">
                          <a:solidFill>
                            <a:schemeClr val="tx1"/>
                          </a:solidFill>
                          <a:latin typeface="Calibri Light" panose="020F0302020204030204" pitchFamily="34" charset="0"/>
                          <a:cs typeface="Calibri Light" panose="020F0302020204030204" pitchFamily="34" charset="0"/>
                        </a:rPr>
                        <a:t>  7:30-9:30am</a:t>
                      </a:r>
                    </a:p>
                    <a:p>
                      <a:endParaRPr lang="en-US" sz="1200" dirty="0">
                        <a:solidFill>
                          <a:schemeClr val="tx1"/>
                        </a:solidFill>
                        <a:latin typeface="Calibri Light" panose="020F0302020204030204" pitchFamily="34" charset="0"/>
                        <a:cs typeface="Calibri Light" panose="020F0302020204030204" pitchFamily="34" charset="0"/>
                      </a:endParaRPr>
                    </a:p>
                  </a:txBody>
                  <a:tcPr>
                    <a:noFill/>
                  </a:tcPr>
                </a:tc>
                <a:tc>
                  <a:txBody>
                    <a:bodyPr/>
                    <a:lstStyle/>
                    <a:p>
                      <a:r>
                        <a:rPr lang="en-US" dirty="0">
                          <a:solidFill>
                            <a:schemeClr val="tx1"/>
                          </a:solidFill>
                          <a:latin typeface="Calibri Light" panose="020F0302020204030204" pitchFamily="34" charset="0"/>
                          <a:cs typeface="Calibri Light" panose="020F0302020204030204" pitchFamily="34" charset="0"/>
                        </a:rPr>
                        <a:t>8/3</a:t>
                      </a:r>
                      <a:endParaRPr lang="en-US" sz="1200" dirty="0">
                        <a:solidFill>
                          <a:schemeClr val="tx1"/>
                        </a:solidFill>
                        <a:latin typeface="Calibri Light" panose="020F0302020204030204" pitchFamily="34" charset="0"/>
                        <a:cs typeface="Calibri Light" panose="020F0302020204030204" pitchFamily="34" charset="0"/>
                      </a:endParaRPr>
                    </a:p>
                    <a:p>
                      <a:pPr algn="l"/>
                      <a:endParaRPr lang="en-US" sz="800" dirty="0">
                        <a:solidFill>
                          <a:schemeClr val="tx1"/>
                        </a:solidFill>
                        <a:latin typeface="Calibri Light" panose="020F0302020204030204" pitchFamily="34" charset="0"/>
                        <a:cs typeface="Calibri Light" panose="020F0302020204030204" pitchFamily="34" charset="0"/>
                      </a:endParaRPr>
                    </a:p>
                    <a:p>
                      <a:pPr algn="ctr"/>
                      <a:r>
                        <a:rPr lang="en-US" sz="1200" dirty="0">
                          <a:solidFill>
                            <a:srgbClr val="FF99FF"/>
                          </a:solidFill>
                          <a:latin typeface="Calibri Light" panose="020F0302020204030204" pitchFamily="34" charset="0"/>
                          <a:cs typeface="Calibri Light" panose="020F0302020204030204" pitchFamily="34" charset="0"/>
                        </a:rPr>
                        <a:t>Breakdown Summer Elite Tournament</a:t>
                      </a:r>
                    </a:p>
                    <a:p>
                      <a:pPr algn="ctr"/>
                      <a:r>
                        <a:rPr lang="en-US" sz="1200" dirty="0">
                          <a:solidFill>
                            <a:srgbClr val="FF99FF"/>
                          </a:solidFill>
                          <a:latin typeface="Calibri Light" panose="020F0302020204030204" pitchFamily="34" charset="0"/>
                          <a:cs typeface="Calibri Light" panose="020F0302020204030204" pitchFamily="34" charset="0"/>
                        </a:rPr>
                        <a:t>(returning V/JV)</a:t>
                      </a:r>
                    </a:p>
                    <a:p>
                      <a:pPr algn="ctr"/>
                      <a:endParaRPr lang="en-US" sz="1100" dirty="0">
                        <a:solidFill>
                          <a:schemeClr val="tx1"/>
                        </a:solidFill>
                        <a:latin typeface="Calibri Light" panose="020F0302020204030204" pitchFamily="34" charset="0"/>
                        <a:cs typeface="Calibri Light" panose="020F0302020204030204" pitchFamily="34" charset="0"/>
                      </a:endParaRPr>
                    </a:p>
                  </a:txBody>
                  <a:tcPr>
                    <a:noFill/>
                  </a:tcPr>
                </a:tc>
                <a:extLst>
                  <a:ext uri="{0D108BD9-81ED-4DB2-BD59-A6C34878D82A}">
                    <a16:rowId xmlns:a16="http://schemas.microsoft.com/office/drawing/2014/main" val="13658571"/>
                  </a:ext>
                </a:extLst>
              </a:tr>
              <a:tr h="1366248">
                <a:tc>
                  <a:txBody>
                    <a:bodyPr/>
                    <a:lstStyle/>
                    <a:p>
                      <a:r>
                        <a:rPr lang="en-US" dirty="0">
                          <a:solidFill>
                            <a:schemeClr val="tx1"/>
                          </a:solidFill>
                          <a:latin typeface="Calibri Light" panose="020F0302020204030204" pitchFamily="34" charset="0"/>
                          <a:cs typeface="Calibri Light" panose="020F0302020204030204" pitchFamily="34" charset="0"/>
                        </a:rPr>
                        <a:t>8/4</a:t>
                      </a:r>
                    </a:p>
                    <a:p>
                      <a:endParaRPr lang="en-US" dirty="0">
                        <a:solidFill>
                          <a:schemeClr val="tx1"/>
                        </a:solidFill>
                        <a:latin typeface="Calibri Light" panose="020F0302020204030204" pitchFamily="34" charset="0"/>
                        <a:cs typeface="Calibri Light" panose="020F0302020204030204" pitchFamily="34" charset="0"/>
                      </a:endParaRPr>
                    </a:p>
                    <a:p>
                      <a:endParaRPr lang="en-US" dirty="0">
                        <a:solidFill>
                          <a:schemeClr val="tx1"/>
                        </a:solidFill>
                        <a:latin typeface="Calibri Light" panose="020F0302020204030204" pitchFamily="34" charset="0"/>
                        <a:cs typeface="Calibri Light" panose="020F0302020204030204" pitchFamily="34" charset="0"/>
                      </a:endParaRPr>
                    </a:p>
                  </a:txBody>
                  <a:tcPr>
                    <a:lnB w="12700" cap="flat" cmpd="sng" algn="ctr">
                      <a:solidFill>
                        <a:schemeClr val="tx1"/>
                      </a:solidFill>
                      <a:prstDash val="solid"/>
                      <a:round/>
                      <a:headEnd type="none" w="med" len="med"/>
                      <a:tailEnd type="none" w="med" len="med"/>
                    </a:lnB>
                    <a:noFill/>
                  </a:tcPr>
                </a:tc>
                <a:tc>
                  <a:txBody>
                    <a:bodyPr/>
                    <a:lstStyle/>
                    <a:p>
                      <a:r>
                        <a:rPr lang="en-US" dirty="0">
                          <a:solidFill>
                            <a:schemeClr val="tx1"/>
                          </a:solidFill>
                          <a:latin typeface="Calibri Light" panose="020F0302020204030204" pitchFamily="34" charset="0"/>
                          <a:cs typeface="Calibri Light" panose="020F0302020204030204" pitchFamily="34" charset="0"/>
                        </a:rPr>
                        <a:t>8/5</a:t>
                      </a:r>
                      <a:endParaRPr lang="en-US" sz="1200" dirty="0">
                        <a:solidFill>
                          <a:schemeClr val="tx1"/>
                        </a:solidFill>
                        <a:latin typeface="Calibri Light" panose="020F0302020204030204" pitchFamily="34" charset="0"/>
                        <a:cs typeface="Calibri Light" panose="020F03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33CCFF"/>
                          </a:solidFill>
                          <a:latin typeface="Calibri Light" panose="020F0302020204030204" pitchFamily="34" charset="0"/>
                          <a:cs typeface="Calibri Light" panose="020F0302020204030204" pitchFamily="34" charset="0"/>
                        </a:rPr>
                        <a:t>ETS</a:t>
                      </a:r>
                      <a:r>
                        <a:rPr lang="en-US" sz="1200" dirty="0">
                          <a:solidFill>
                            <a:schemeClr val="tx1"/>
                          </a:solidFill>
                          <a:latin typeface="Calibri Light" panose="020F0302020204030204" pitchFamily="34" charset="0"/>
                          <a:cs typeface="Calibri Light" panose="020F0302020204030204" pitchFamily="34" charset="0"/>
                        </a:rPr>
                        <a:t> 7:30-9:30am</a:t>
                      </a:r>
                    </a:p>
                    <a:p>
                      <a:pPr algn="ctr"/>
                      <a:endParaRPr lang="en-US" sz="1000" dirty="0">
                        <a:solidFill>
                          <a:schemeClr val="tx1"/>
                        </a:solidFill>
                        <a:latin typeface="Calibri Light" panose="020F0302020204030204" pitchFamily="34" charset="0"/>
                        <a:cs typeface="Calibri Light" panose="020F0302020204030204" pitchFamily="34" charset="0"/>
                      </a:endParaRPr>
                    </a:p>
                    <a:p>
                      <a:pPr algn="ctr"/>
                      <a:r>
                        <a:rPr lang="en-US" sz="1200" b="1" dirty="0">
                          <a:solidFill>
                            <a:srgbClr val="66FF99"/>
                          </a:solidFill>
                          <a:latin typeface="Calibri Light" panose="020F0302020204030204" pitchFamily="34" charset="0"/>
                          <a:cs typeface="Calibri Light" panose="020F0302020204030204" pitchFamily="34" charset="0"/>
                        </a:rPr>
                        <a:t>Captains Practice</a:t>
                      </a:r>
                    </a:p>
                    <a:p>
                      <a:pPr algn="ctr"/>
                      <a:r>
                        <a:rPr lang="en-US" sz="1200" dirty="0">
                          <a:solidFill>
                            <a:schemeClr val="tx1"/>
                          </a:solidFill>
                          <a:latin typeface="Calibri Light" panose="020F0302020204030204" pitchFamily="34" charset="0"/>
                          <a:cs typeface="Calibri Light" panose="020F0302020204030204" pitchFamily="34" charset="0"/>
                        </a:rPr>
                        <a:t>1-4pm</a:t>
                      </a:r>
                    </a:p>
                    <a:p>
                      <a:pPr algn="ctr"/>
                      <a:r>
                        <a:rPr lang="en-US" sz="1200" dirty="0">
                          <a:solidFill>
                            <a:schemeClr val="tx1"/>
                          </a:solidFill>
                          <a:latin typeface="Calibri Light" panose="020F0302020204030204" pitchFamily="34" charset="0"/>
                          <a:cs typeface="Calibri Light" panose="020F0302020204030204" pitchFamily="34" charset="0"/>
                        </a:rPr>
                        <a:t>McGuire MS</a:t>
                      </a:r>
                    </a:p>
                    <a:p>
                      <a:pPr algn="ctr"/>
                      <a:r>
                        <a:rPr lang="en-US" sz="1100" dirty="0">
                          <a:solidFill>
                            <a:schemeClr val="tx1"/>
                          </a:solidFill>
                          <a:latin typeface="Calibri Light" panose="020F0302020204030204" pitchFamily="34" charset="0"/>
                          <a:cs typeface="Calibri Light" panose="020F0302020204030204" pitchFamily="34" charset="0"/>
                        </a:rPr>
                        <a:t>(9</a:t>
                      </a:r>
                      <a:r>
                        <a:rPr lang="en-US" sz="1100" baseline="30000" dirty="0">
                          <a:solidFill>
                            <a:schemeClr val="tx1"/>
                          </a:solidFill>
                          <a:latin typeface="Calibri Light" panose="020F0302020204030204" pitchFamily="34" charset="0"/>
                          <a:cs typeface="Calibri Light" panose="020F0302020204030204" pitchFamily="34" charset="0"/>
                        </a:rPr>
                        <a:t>th</a:t>
                      </a:r>
                      <a:r>
                        <a:rPr lang="en-US" sz="1100" dirty="0">
                          <a:solidFill>
                            <a:schemeClr val="tx1"/>
                          </a:solidFill>
                          <a:latin typeface="Calibri Light" panose="020F0302020204030204" pitchFamily="34" charset="0"/>
                          <a:cs typeface="Calibri Light" panose="020F0302020204030204" pitchFamily="34" charset="0"/>
                        </a:rPr>
                        <a:t>-12</a:t>
                      </a:r>
                      <a:r>
                        <a:rPr lang="en-US" sz="1100" baseline="30000" dirty="0">
                          <a:solidFill>
                            <a:schemeClr val="tx1"/>
                          </a:solidFill>
                          <a:latin typeface="Calibri Light" panose="020F0302020204030204" pitchFamily="34" charset="0"/>
                          <a:cs typeface="Calibri Light" panose="020F0302020204030204" pitchFamily="34" charset="0"/>
                        </a:rPr>
                        <a:t>th</a:t>
                      </a:r>
                      <a:r>
                        <a:rPr lang="en-US" sz="1100" dirty="0">
                          <a:solidFill>
                            <a:schemeClr val="tx1"/>
                          </a:solidFill>
                          <a:latin typeface="Calibri Light" panose="020F0302020204030204" pitchFamily="34" charset="0"/>
                          <a:cs typeface="Calibri Light" panose="020F0302020204030204" pitchFamily="34" charset="0"/>
                        </a:rPr>
                        <a:t> grade)</a:t>
                      </a:r>
                    </a:p>
                  </a:txBody>
                  <a:tcPr>
                    <a:noFill/>
                  </a:tcPr>
                </a:tc>
                <a:tc>
                  <a:txBody>
                    <a:bodyPr/>
                    <a:lstStyle/>
                    <a:p>
                      <a:r>
                        <a:rPr lang="en-US" dirty="0">
                          <a:solidFill>
                            <a:schemeClr val="tx1"/>
                          </a:solidFill>
                          <a:latin typeface="Calibri Light" panose="020F0302020204030204" pitchFamily="34" charset="0"/>
                          <a:cs typeface="Calibri Light" panose="020F0302020204030204" pitchFamily="34" charset="0"/>
                        </a:rPr>
                        <a:t>8/6</a:t>
                      </a:r>
                      <a:endParaRPr lang="en-US" sz="1800" dirty="0">
                        <a:solidFill>
                          <a:schemeClr val="tx1"/>
                        </a:solidFill>
                        <a:latin typeface="Calibri Light" panose="020F0302020204030204" pitchFamily="34" charset="0"/>
                        <a:cs typeface="Calibri Light" panose="020F0302020204030204" pitchFamily="34" charset="0"/>
                      </a:endParaRPr>
                    </a:p>
                    <a:p>
                      <a:pPr algn="ctr"/>
                      <a:endParaRPr lang="en-US" sz="1200" dirty="0">
                        <a:solidFill>
                          <a:schemeClr val="tx1"/>
                        </a:solidFill>
                        <a:latin typeface="Calibri Light" panose="020F0302020204030204" pitchFamily="34" charset="0"/>
                        <a:cs typeface="Calibri Light" panose="020F0302020204030204" pitchFamily="34" charset="0"/>
                      </a:endParaRPr>
                    </a:p>
                    <a:p>
                      <a:pPr algn="ctr"/>
                      <a:r>
                        <a:rPr lang="en-US" sz="1200" b="1" dirty="0">
                          <a:solidFill>
                            <a:srgbClr val="66FF99"/>
                          </a:solidFill>
                          <a:latin typeface="Calibri Light" panose="020F0302020204030204" pitchFamily="34" charset="0"/>
                          <a:cs typeface="Calibri Light" panose="020F0302020204030204" pitchFamily="34" charset="0"/>
                        </a:rPr>
                        <a:t>Captains Practice</a:t>
                      </a:r>
                    </a:p>
                    <a:p>
                      <a:pPr algn="ctr"/>
                      <a:r>
                        <a:rPr lang="en-US" sz="1200" dirty="0">
                          <a:solidFill>
                            <a:schemeClr val="tx1"/>
                          </a:solidFill>
                          <a:latin typeface="Calibri Light" panose="020F0302020204030204" pitchFamily="34" charset="0"/>
                          <a:cs typeface="Calibri Light" panose="020F0302020204030204" pitchFamily="34" charset="0"/>
                        </a:rPr>
                        <a:t>1-4pm</a:t>
                      </a:r>
                    </a:p>
                    <a:p>
                      <a:pPr algn="ctr"/>
                      <a:r>
                        <a:rPr lang="en-US" sz="1200" dirty="0">
                          <a:solidFill>
                            <a:schemeClr val="tx1"/>
                          </a:solidFill>
                          <a:latin typeface="Calibri Light" panose="020F0302020204030204" pitchFamily="34" charset="0"/>
                          <a:cs typeface="Calibri Light" panose="020F0302020204030204" pitchFamily="34" charset="0"/>
                        </a:rPr>
                        <a:t>McGuire MS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Calibri Light" panose="020F0302020204030204" pitchFamily="34" charset="0"/>
                          <a:cs typeface="Calibri Light" panose="020F0302020204030204" pitchFamily="34" charset="0"/>
                        </a:rPr>
                        <a:t>(9</a:t>
                      </a:r>
                      <a:r>
                        <a:rPr lang="en-US" sz="1200" baseline="30000" dirty="0">
                          <a:solidFill>
                            <a:schemeClr val="tx1"/>
                          </a:solidFill>
                          <a:latin typeface="Calibri Light" panose="020F0302020204030204" pitchFamily="34" charset="0"/>
                          <a:cs typeface="Calibri Light" panose="020F0302020204030204" pitchFamily="34" charset="0"/>
                        </a:rPr>
                        <a:t>th</a:t>
                      </a:r>
                      <a:r>
                        <a:rPr lang="en-US" sz="1200" dirty="0">
                          <a:solidFill>
                            <a:schemeClr val="tx1"/>
                          </a:solidFill>
                          <a:latin typeface="Calibri Light" panose="020F0302020204030204" pitchFamily="34" charset="0"/>
                          <a:cs typeface="Calibri Light" panose="020F0302020204030204" pitchFamily="34" charset="0"/>
                        </a:rPr>
                        <a:t>-12</a:t>
                      </a:r>
                      <a:r>
                        <a:rPr lang="en-US" sz="1200" baseline="30000" dirty="0">
                          <a:solidFill>
                            <a:schemeClr val="tx1"/>
                          </a:solidFill>
                          <a:latin typeface="Calibri Light" panose="020F0302020204030204" pitchFamily="34" charset="0"/>
                          <a:cs typeface="Calibri Light" panose="020F0302020204030204" pitchFamily="34" charset="0"/>
                        </a:rPr>
                        <a:t>th</a:t>
                      </a:r>
                      <a:r>
                        <a:rPr lang="en-US" sz="1200" dirty="0">
                          <a:solidFill>
                            <a:schemeClr val="tx1"/>
                          </a:solidFill>
                          <a:latin typeface="Calibri Light" panose="020F0302020204030204" pitchFamily="34" charset="0"/>
                          <a:cs typeface="Calibri Light" panose="020F0302020204030204" pitchFamily="34" charset="0"/>
                        </a:rPr>
                        <a:t> grade)</a:t>
                      </a:r>
                    </a:p>
                  </a:txBody>
                  <a:tcPr>
                    <a:noFill/>
                  </a:tcPr>
                </a:tc>
                <a:tc>
                  <a:txBody>
                    <a:bodyPr/>
                    <a:lstStyle/>
                    <a:p>
                      <a:r>
                        <a:rPr lang="en-US" dirty="0">
                          <a:solidFill>
                            <a:schemeClr val="tx1"/>
                          </a:solidFill>
                          <a:latin typeface="Calibri Light" panose="020F0302020204030204" pitchFamily="34" charset="0"/>
                          <a:cs typeface="Calibri Light" panose="020F0302020204030204" pitchFamily="34" charset="0"/>
                        </a:rPr>
                        <a:t>8/7</a:t>
                      </a:r>
                      <a:endParaRPr lang="en-US" sz="1200" dirty="0">
                        <a:solidFill>
                          <a:schemeClr val="tx1"/>
                        </a:solidFill>
                        <a:latin typeface="Calibri Light" panose="020F0302020204030204" pitchFamily="34" charset="0"/>
                        <a:cs typeface="Calibri Light" panose="020F03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33CCFF"/>
                          </a:solidFill>
                          <a:latin typeface="Calibri Light" panose="020F0302020204030204" pitchFamily="34" charset="0"/>
                          <a:cs typeface="Calibri Light" panose="020F0302020204030204" pitchFamily="34" charset="0"/>
                        </a:rPr>
                        <a:t>ETS</a:t>
                      </a:r>
                      <a:r>
                        <a:rPr lang="en-US" sz="1200" dirty="0">
                          <a:solidFill>
                            <a:schemeClr val="tx1"/>
                          </a:solidFill>
                          <a:latin typeface="Calibri Light" panose="020F0302020204030204" pitchFamily="34" charset="0"/>
                          <a:cs typeface="Calibri Light" panose="020F0302020204030204" pitchFamily="34" charset="0"/>
                        </a:rPr>
                        <a:t> 7:30-9:30am</a:t>
                      </a:r>
                    </a:p>
                    <a:p>
                      <a:endParaRPr lang="en-US" sz="1000" dirty="0">
                        <a:solidFill>
                          <a:schemeClr val="tx1"/>
                        </a:solidFill>
                        <a:latin typeface="Calibri Light" panose="020F0302020204030204" pitchFamily="34" charset="0"/>
                        <a:cs typeface="Calibri Light" panose="020F0302020204030204" pitchFamily="34" charset="0"/>
                      </a:endParaRPr>
                    </a:p>
                    <a:p>
                      <a:pPr algn="ctr"/>
                      <a:r>
                        <a:rPr lang="en-US" sz="1200" b="1" dirty="0">
                          <a:solidFill>
                            <a:srgbClr val="66FF99"/>
                          </a:solidFill>
                          <a:latin typeface="Calibri Light" panose="020F0302020204030204" pitchFamily="34" charset="0"/>
                          <a:cs typeface="Calibri Light" panose="020F0302020204030204" pitchFamily="34" charset="0"/>
                        </a:rPr>
                        <a:t>Captains Practice</a:t>
                      </a:r>
                    </a:p>
                    <a:p>
                      <a:pPr algn="ctr"/>
                      <a:r>
                        <a:rPr lang="en-US" sz="1200" dirty="0">
                          <a:solidFill>
                            <a:schemeClr val="tx1"/>
                          </a:solidFill>
                          <a:latin typeface="Calibri Light" panose="020F0302020204030204" pitchFamily="34" charset="0"/>
                          <a:cs typeface="Calibri Light" panose="020F0302020204030204" pitchFamily="34" charset="0"/>
                        </a:rPr>
                        <a:t>1-4pm</a:t>
                      </a:r>
                    </a:p>
                    <a:p>
                      <a:pPr algn="ctr"/>
                      <a:r>
                        <a:rPr lang="en-US" sz="1200" dirty="0">
                          <a:solidFill>
                            <a:schemeClr val="tx1"/>
                          </a:solidFill>
                          <a:latin typeface="Calibri Light" panose="020F0302020204030204" pitchFamily="34" charset="0"/>
                          <a:cs typeface="Calibri Light" panose="020F0302020204030204" pitchFamily="34" charset="0"/>
                        </a:rPr>
                        <a:t>McGuire MS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Calibri Light" panose="020F0302020204030204" pitchFamily="34" charset="0"/>
                          <a:cs typeface="Calibri Light" panose="020F0302020204030204" pitchFamily="34" charset="0"/>
                        </a:rPr>
                        <a:t>(9</a:t>
                      </a:r>
                      <a:r>
                        <a:rPr lang="en-US" sz="1200" baseline="30000" dirty="0">
                          <a:solidFill>
                            <a:schemeClr val="tx1"/>
                          </a:solidFill>
                          <a:latin typeface="Calibri Light" panose="020F0302020204030204" pitchFamily="34" charset="0"/>
                          <a:cs typeface="Calibri Light" panose="020F0302020204030204" pitchFamily="34" charset="0"/>
                        </a:rPr>
                        <a:t>th</a:t>
                      </a:r>
                      <a:r>
                        <a:rPr lang="en-US" sz="1200" dirty="0">
                          <a:solidFill>
                            <a:schemeClr val="tx1"/>
                          </a:solidFill>
                          <a:latin typeface="Calibri Light" panose="020F0302020204030204" pitchFamily="34" charset="0"/>
                          <a:cs typeface="Calibri Light" panose="020F0302020204030204" pitchFamily="34" charset="0"/>
                        </a:rPr>
                        <a:t>-12</a:t>
                      </a:r>
                      <a:r>
                        <a:rPr lang="en-US" sz="1200" baseline="30000" dirty="0">
                          <a:solidFill>
                            <a:schemeClr val="tx1"/>
                          </a:solidFill>
                          <a:latin typeface="Calibri Light" panose="020F0302020204030204" pitchFamily="34" charset="0"/>
                          <a:cs typeface="Calibri Light" panose="020F0302020204030204" pitchFamily="34" charset="0"/>
                        </a:rPr>
                        <a:t>th</a:t>
                      </a:r>
                      <a:r>
                        <a:rPr lang="en-US" sz="1200" dirty="0">
                          <a:solidFill>
                            <a:schemeClr val="tx1"/>
                          </a:solidFill>
                          <a:latin typeface="Calibri Light" panose="020F0302020204030204" pitchFamily="34" charset="0"/>
                          <a:cs typeface="Calibri Light" panose="020F0302020204030204" pitchFamily="34" charset="0"/>
                        </a:rPr>
                        <a:t> grade)</a:t>
                      </a:r>
                    </a:p>
                    <a:p>
                      <a:pPr algn="ctr"/>
                      <a:endParaRPr lang="en-US" sz="1200" dirty="0">
                        <a:solidFill>
                          <a:schemeClr val="tx1"/>
                        </a:solidFill>
                        <a:latin typeface="Calibri Light" panose="020F0302020204030204" pitchFamily="34" charset="0"/>
                        <a:cs typeface="Calibri Light" panose="020F0302020204030204" pitchFamily="34" charset="0"/>
                      </a:endParaRP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latin typeface="Calibri Light" panose="020F0302020204030204" pitchFamily="34" charset="0"/>
                          <a:cs typeface="Calibri Light" panose="020F0302020204030204" pitchFamily="34" charset="0"/>
                        </a:rPr>
                        <a:t>8/8</a:t>
                      </a:r>
                      <a:r>
                        <a:rPr lang="en-US" sz="1000" b="1" dirty="0">
                          <a:solidFill>
                            <a:srgbClr val="FFFF00"/>
                          </a:solidFill>
                          <a:latin typeface="Calibri Light" panose="020F0302020204030204" pitchFamily="34" charset="0"/>
                          <a:cs typeface="Calibri Light" panose="020F0302020204030204" pitchFamily="34" charset="0"/>
                        </a:rPr>
                        <a:t>Activities Fair 6pm</a:t>
                      </a:r>
                    </a:p>
                    <a:p>
                      <a:pPr algn="ctr"/>
                      <a:endParaRPr lang="en-US" sz="1200" dirty="0">
                        <a:solidFill>
                          <a:schemeClr val="tx1"/>
                        </a:solidFill>
                        <a:latin typeface="Calibri Light" panose="020F0302020204030204" pitchFamily="34" charset="0"/>
                        <a:cs typeface="Calibri Light" panose="020F0302020204030204" pitchFamily="34" charset="0"/>
                      </a:endParaRPr>
                    </a:p>
                    <a:p>
                      <a:pPr algn="ctr"/>
                      <a:r>
                        <a:rPr lang="en-US" sz="1200" b="1" dirty="0">
                          <a:solidFill>
                            <a:srgbClr val="66FF99"/>
                          </a:solidFill>
                          <a:latin typeface="Calibri Light" panose="020F0302020204030204" pitchFamily="34" charset="0"/>
                          <a:cs typeface="Calibri Light" panose="020F0302020204030204" pitchFamily="34" charset="0"/>
                        </a:rPr>
                        <a:t>Captains Practice</a:t>
                      </a:r>
                    </a:p>
                    <a:p>
                      <a:pPr algn="ctr"/>
                      <a:r>
                        <a:rPr lang="en-US" sz="1200" dirty="0">
                          <a:solidFill>
                            <a:schemeClr val="tx1"/>
                          </a:solidFill>
                          <a:latin typeface="Calibri Light" panose="020F0302020204030204" pitchFamily="34" charset="0"/>
                          <a:cs typeface="Calibri Light" panose="020F0302020204030204" pitchFamily="34" charset="0"/>
                        </a:rPr>
                        <a:t>9am-12pm</a:t>
                      </a:r>
                    </a:p>
                    <a:p>
                      <a:pPr algn="ctr"/>
                      <a:r>
                        <a:rPr lang="en-US" sz="1200" dirty="0">
                          <a:solidFill>
                            <a:schemeClr val="tx1"/>
                          </a:solidFill>
                          <a:latin typeface="Calibri Light" panose="020F0302020204030204" pitchFamily="34" charset="0"/>
                          <a:cs typeface="Calibri Light" panose="020F0302020204030204" pitchFamily="34" charset="0"/>
                        </a:rPr>
                        <a:t>Antlers Park</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Calibri Light" panose="020F0302020204030204" pitchFamily="34" charset="0"/>
                          <a:cs typeface="Calibri Light" panose="020F0302020204030204" pitchFamily="34" charset="0"/>
                        </a:rPr>
                        <a:t>(9</a:t>
                      </a:r>
                      <a:r>
                        <a:rPr lang="en-US" sz="1200" baseline="30000" dirty="0">
                          <a:solidFill>
                            <a:schemeClr val="tx1"/>
                          </a:solidFill>
                          <a:latin typeface="Calibri Light" panose="020F0302020204030204" pitchFamily="34" charset="0"/>
                          <a:cs typeface="Calibri Light" panose="020F0302020204030204" pitchFamily="34" charset="0"/>
                        </a:rPr>
                        <a:t>th</a:t>
                      </a:r>
                      <a:r>
                        <a:rPr lang="en-US" sz="1200" dirty="0">
                          <a:solidFill>
                            <a:schemeClr val="tx1"/>
                          </a:solidFill>
                          <a:latin typeface="Calibri Light" panose="020F0302020204030204" pitchFamily="34" charset="0"/>
                          <a:cs typeface="Calibri Light" panose="020F0302020204030204" pitchFamily="34" charset="0"/>
                        </a:rPr>
                        <a:t>-12</a:t>
                      </a:r>
                      <a:r>
                        <a:rPr lang="en-US" sz="1200" baseline="30000" dirty="0">
                          <a:solidFill>
                            <a:schemeClr val="tx1"/>
                          </a:solidFill>
                          <a:latin typeface="Calibri Light" panose="020F0302020204030204" pitchFamily="34" charset="0"/>
                          <a:cs typeface="Calibri Light" panose="020F0302020204030204" pitchFamily="34" charset="0"/>
                        </a:rPr>
                        <a:t>th</a:t>
                      </a:r>
                      <a:r>
                        <a:rPr lang="en-US" sz="1200" dirty="0">
                          <a:solidFill>
                            <a:schemeClr val="tx1"/>
                          </a:solidFill>
                          <a:latin typeface="Calibri Light" panose="020F0302020204030204" pitchFamily="34" charset="0"/>
                          <a:cs typeface="Calibri Light" panose="020F0302020204030204" pitchFamily="34" charset="0"/>
                        </a:rPr>
                        <a:t> grade)</a:t>
                      </a:r>
                    </a:p>
                    <a:p>
                      <a:pPr algn="ctr"/>
                      <a:endParaRPr lang="en-US" sz="1200" dirty="0">
                        <a:solidFill>
                          <a:schemeClr val="tx1"/>
                        </a:solidFill>
                        <a:latin typeface="Calibri Light" panose="020F0302020204030204" pitchFamily="34" charset="0"/>
                        <a:cs typeface="Calibri Light" panose="020F0302020204030204" pitchFamily="34" charset="0"/>
                      </a:endParaRPr>
                    </a:p>
                  </a:txBody>
                  <a:tcPr>
                    <a:noFill/>
                  </a:tcPr>
                </a:tc>
                <a:tc>
                  <a:txBody>
                    <a:bodyPr/>
                    <a:lstStyle/>
                    <a:p>
                      <a:r>
                        <a:rPr lang="en-US" dirty="0">
                          <a:solidFill>
                            <a:schemeClr val="tx1"/>
                          </a:solidFill>
                          <a:latin typeface="Calibri Light" panose="020F0302020204030204" pitchFamily="34" charset="0"/>
                          <a:cs typeface="Calibri Light" panose="020F0302020204030204" pitchFamily="34" charset="0"/>
                        </a:rPr>
                        <a:t>8/9</a:t>
                      </a:r>
                    </a:p>
                    <a:p>
                      <a:endParaRPr lang="en-US" dirty="0">
                        <a:solidFill>
                          <a:schemeClr val="tx1"/>
                        </a:solidFill>
                        <a:latin typeface="Calibri Light" panose="020F0302020204030204" pitchFamily="34" charset="0"/>
                        <a:cs typeface="Calibri Light" panose="020F03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33CCFF"/>
                          </a:solidFill>
                          <a:latin typeface="Calibri Light" panose="020F0302020204030204" pitchFamily="34" charset="0"/>
                          <a:cs typeface="Calibri Light" panose="020F0302020204030204" pitchFamily="34" charset="0"/>
                        </a:rPr>
                        <a:t>ETS</a:t>
                      </a:r>
                      <a:r>
                        <a:rPr lang="en-US" sz="1200" dirty="0">
                          <a:solidFill>
                            <a:schemeClr val="tx1"/>
                          </a:solidFill>
                          <a:latin typeface="Calibri Light" panose="020F0302020204030204" pitchFamily="34" charset="0"/>
                          <a:cs typeface="Calibri Light" panose="020F0302020204030204" pitchFamily="34" charset="0"/>
                        </a:rPr>
                        <a:t> 7:30-9:30am</a:t>
                      </a:r>
                    </a:p>
                    <a:p>
                      <a:endParaRPr lang="en-US" dirty="0">
                        <a:solidFill>
                          <a:schemeClr val="tx1"/>
                        </a:solidFill>
                        <a:latin typeface="Calibri Light" panose="020F0302020204030204" pitchFamily="34" charset="0"/>
                        <a:cs typeface="Calibri Light" panose="020F0302020204030204" pitchFamily="34" charset="0"/>
                      </a:endParaRPr>
                    </a:p>
                  </a:txBody>
                  <a:tcPr>
                    <a:noFill/>
                  </a:tcPr>
                </a:tc>
                <a:tc>
                  <a:txBody>
                    <a:bodyPr/>
                    <a:lstStyle/>
                    <a:p>
                      <a:r>
                        <a:rPr lang="en-US" dirty="0">
                          <a:solidFill>
                            <a:schemeClr val="tx1"/>
                          </a:solidFill>
                          <a:latin typeface="Calibri Light" panose="020F0302020204030204" pitchFamily="34" charset="0"/>
                          <a:cs typeface="Calibri Light" panose="020F0302020204030204" pitchFamily="34" charset="0"/>
                        </a:rPr>
                        <a:t>8/10</a:t>
                      </a:r>
                    </a:p>
                  </a:txBody>
                  <a:tcPr>
                    <a:noFill/>
                  </a:tcPr>
                </a:tc>
                <a:extLst>
                  <a:ext uri="{0D108BD9-81ED-4DB2-BD59-A6C34878D82A}">
                    <a16:rowId xmlns:a16="http://schemas.microsoft.com/office/drawing/2014/main" val="385900417"/>
                  </a:ext>
                </a:extLst>
              </a:tr>
              <a:tr h="2085054">
                <a:tc>
                  <a:txBody>
                    <a:bodyPr/>
                    <a:lstStyle/>
                    <a:p>
                      <a:r>
                        <a:rPr lang="en-US" dirty="0">
                          <a:solidFill>
                            <a:schemeClr val="tx1"/>
                          </a:solidFill>
                          <a:latin typeface="Calibri Light" panose="020F0302020204030204" pitchFamily="34" charset="0"/>
                          <a:cs typeface="Calibri Light" panose="020F0302020204030204" pitchFamily="34" charset="0"/>
                        </a:rPr>
                        <a:t>8/11</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latin typeface="Calibri Light" panose="020F0302020204030204" pitchFamily="34" charset="0"/>
                          <a:cs typeface="Calibri Light" panose="020F0302020204030204" pitchFamily="34" charset="0"/>
                        </a:rPr>
                        <a:t>8/12</a:t>
                      </a:r>
                      <a:endParaRPr lang="en-US" sz="1050" b="1" dirty="0">
                        <a:solidFill>
                          <a:srgbClr val="FFFF00"/>
                        </a:solidFill>
                        <a:latin typeface="Calibri Light" panose="020F0302020204030204" pitchFamily="34" charset="0"/>
                        <a:cs typeface="Calibri Light" panose="020F0302020204030204" pitchFamily="34" charset="0"/>
                      </a:endParaRPr>
                    </a:p>
                    <a:p>
                      <a:pPr algn="ctr"/>
                      <a:endParaRPr lang="en-US" sz="800" u="sng" dirty="0">
                        <a:solidFill>
                          <a:schemeClr val="tx1"/>
                        </a:solidFill>
                        <a:latin typeface="Calibri Light" panose="020F0302020204030204" pitchFamily="34" charset="0"/>
                        <a:cs typeface="Calibri Light" panose="020F0302020204030204" pitchFamily="34" charset="0"/>
                      </a:endParaRPr>
                    </a:p>
                    <a:p>
                      <a:pPr algn="ctr"/>
                      <a:r>
                        <a:rPr lang="en-US" sz="1200" b="1" u="sng" dirty="0">
                          <a:solidFill>
                            <a:schemeClr val="tx1">
                              <a:lumMod val="65000"/>
                            </a:schemeClr>
                          </a:solidFill>
                          <a:latin typeface="Calibri Light" panose="020F0302020204030204" pitchFamily="34" charset="0"/>
                          <a:cs typeface="Calibri Light" panose="020F0302020204030204" pitchFamily="34" charset="0"/>
                        </a:rPr>
                        <a:t>Tryouts:</a:t>
                      </a:r>
                    </a:p>
                    <a:p>
                      <a:pPr algn="l"/>
                      <a:r>
                        <a:rPr lang="en-US" sz="1200" u="none" dirty="0">
                          <a:solidFill>
                            <a:schemeClr val="tx1"/>
                          </a:solidFill>
                          <a:latin typeface="Calibri Light" panose="020F0302020204030204" pitchFamily="34" charset="0"/>
                          <a:cs typeface="Calibri Light" panose="020F0302020204030204" pitchFamily="34" charset="0"/>
                        </a:rPr>
                        <a:t>9-12pm &amp; 1-3pm: returning + 10</a:t>
                      </a:r>
                      <a:r>
                        <a:rPr lang="en-US" sz="1200" u="none" baseline="30000" dirty="0">
                          <a:solidFill>
                            <a:schemeClr val="tx1"/>
                          </a:solidFill>
                          <a:latin typeface="Calibri Light" panose="020F0302020204030204" pitchFamily="34" charset="0"/>
                          <a:cs typeface="Calibri Light" panose="020F0302020204030204" pitchFamily="34" charset="0"/>
                        </a:rPr>
                        <a:t>th</a:t>
                      </a:r>
                      <a:r>
                        <a:rPr lang="en-US" sz="1200" u="none" dirty="0">
                          <a:solidFill>
                            <a:schemeClr val="tx1"/>
                          </a:solidFill>
                          <a:latin typeface="Calibri Light" panose="020F0302020204030204" pitchFamily="34" charset="0"/>
                          <a:cs typeface="Calibri Light" panose="020F0302020204030204" pitchFamily="34" charset="0"/>
                        </a:rPr>
                        <a:t>-12</a:t>
                      </a:r>
                      <a:r>
                        <a:rPr lang="en-US" sz="1200" u="none" baseline="30000" dirty="0">
                          <a:solidFill>
                            <a:schemeClr val="tx1"/>
                          </a:solidFill>
                          <a:latin typeface="Calibri Light" panose="020F0302020204030204" pitchFamily="34" charset="0"/>
                          <a:cs typeface="Calibri Light" panose="020F0302020204030204" pitchFamily="34" charset="0"/>
                        </a:rPr>
                        <a:t>th</a:t>
                      </a:r>
                      <a:r>
                        <a:rPr lang="en-US" sz="1200" u="none" dirty="0">
                          <a:solidFill>
                            <a:schemeClr val="tx1"/>
                          </a:solidFill>
                          <a:latin typeface="Calibri Light" panose="020F0302020204030204" pitchFamily="34" charset="0"/>
                          <a:cs typeface="Calibri Light" panose="020F0302020204030204" pitchFamily="34" charset="0"/>
                        </a:rPr>
                        <a:t> </a:t>
                      </a:r>
                    </a:p>
                    <a:p>
                      <a:pPr algn="l"/>
                      <a:endParaRPr lang="en-US" sz="1200" u="none" dirty="0">
                        <a:solidFill>
                          <a:schemeClr val="tx1"/>
                        </a:solidFill>
                        <a:latin typeface="Calibri Light" panose="020F0302020204030204" pitchFamily="34" charset="0"/>
                        <a:cs typeface="Calibri Light" panose="020F0302020204030204" pitchFamily="34" charset="0"/>
                      </a:endParaRPr>
                    </a:p>
                    <a:p>
                      <a:pPr algn="l"/>
                      <a:r>
                        <a:rPr lang="en-US" sz="1200" u="none" dirty="0">
                          <a:solidFill>
                            <a:schemeClr val="tx1"/>
                          </a:solidFill>
                          <a:latin typeface="Calibri Light" panose="020F0302020204030204" pitchFamily="34" charset="0"/>
                          <a:cs typeface="Calibri Light" panose="020F0302020204030204" pitchFamily="34" charset="0"/>
                        </a:rPr>
                        <a:t>1-4pm: All incoming 7</a:t>
                      </a:r>
                      <a:r>
                        <a:rPr lang="en-US" sz="1200" u="none" baseline="30000" dirty="0">
                          <a:solidFill>
                            <a:schemeClr val="tx1"/>
                          </a:solidFill>
                          <a:latin typeface="Calibri Light" panose="020F0302020204030204" pitchFamily="34" charset="0"/>
                          <a:cs typeface="Calibri Light" panose="020F0302020204030204" pitchFamily="34" charset="0"/>
                        </a:rPr>
                        <a:t>th</a:t>
                      </a:r>
                      <a:r>
                        <a:rPr lang="en-US" sz="1200" u="none" dirty="0">
                          <a:solidFill>
                            <a:schemeClr val="tx1"/>
                          </a:solidFill>
                          <a:latin typeface="Calibri Light" panose="020F0302020204030204" pitchFamily="34" charset="0"/>
                          <a:cs typeface="Calibri Light" panose="020F0302020204030204" pitchFamily="34" charset="0"/>
                        </a:rPr>
                        <a:t>-9</a:t>
                      </a:r>
                      <a:r>
                        <a:rPr lang="en-US" sz="1200" u="none" baseline="30000" dirty="0">
                          <a:solidFill>
                            <a:schemeClr val="tx1"/>
                          </a:solidFill>
                          <a:latin typeface="Calibri Light" panose="020F0302020204030204" pitchFamily="34" charset="0"/>
                          <a:cs typeface="Calibri Light" panose="020F0302020204030204" pitchFamily="34" charset="0"/>
                        </a:rPr>
                        <a:t>th</a:t>
                      </a:r>
                      <a:r>
                        <a:rPr lang="en-US" sz="1200" u="none" dirty="0">
                          <a:solidFill>
                            <a:schemeClr val="tx1"/>
                          </a:solidFill>
                          <a:latin typeface="Calibri Light" panose="020F0302020204030204" pitchFamily="34" charset="0"/>
                          <a:cs typeface="Calibri Light" panose="020F0302020204030204" pitchFamily="34" charset="0"/>
                        </a:rPr>
                        <a:t> grades</a:t>
                      </a:r>
                      <a:endParaRPr lang="en-US" sz="1200" dirty="0">
                        <a:solidFill>
                          <a:schemeClr val="tx1"/>
                        </a:solidFill>
                        <a:latin typeface="Calibri Light" panose="020F0302020204030204" pitchFamily="34" charset="0"/>
                        <a:cs typeface="Calibri Light" panose="020F0302020204030204" pitchFamily="34" charset="0"/>
                      </a:endParaRPr>
                    </a:p>
                    <a:p>
                      <a:endParaRPr lang="en-US" dirty="0">
                        <a:solidFill>
                          <a:schemeClr val="tx1"/>
                        </a:solidFill>
                        <a:latin typeface="Calibri Light" panose="020F0302020204030204" pitchFamily="34" charset="0"/>
                        <a:cs typeface="Calibri Light" panose="020F0302020204030204" pitchFamily="34" charset="0"/>
                      </a:endParaRPr>
                    </a:p>
                  </a:txBody>
                  <a:tcPr>
                    <a:noFill/>
                  </a:tcPr>
                </a:tc>
                <a:tc>
                  <a:txBody>
                    <a:bodyPr/>
                    <a:lstStyle/>
                    <a:p>
                      <a:r>
                        <a:rPr lang="en-US" dirty="0">
                          <a:solidFill>
                            <a:schemeClr val="tx1"/>
                          </a:solidFill>
                          <a:latin typeface="Calibri Light" panose="020F0302020204030204" pitchFamily="34" charset="0"/>
                          <a:cs typeface="Calibri Light" panose="020F0302020204030204" pitchFamily="34" charset="0"/>
                        </a:rPr>
                        <a:t>8/13</a:t>
                      </a:r>
                    </a:p>
                    <a:p>
                      <a:pPr algn="ctr"/>
                      <a:endParaRPr lang="en-US" sz="800" u="sng" dirty="0">
                        <a:solidFill>
                          <a:schemeClr val="tx1"/>
                        </a:solidFill>
                        <a:latin typeface="Calibri Light" panose="020F0302020204030204" pitchFamily="34" charset="0"/>
                        <a:cs typeface="Calibri Light" panose="020F0302020204030204" pitchFamily="34" charset="0"/>
                      </a:endParaRPr>
                    </a:p>
                    <a:p>
                      <a:pPr algn="ctr"/>
                      <a:r>
                        <a:rPr lang="en-US" sz="1200" b="1" u="sng" dirty="0">
                          <a:solidFill>
                            <a:schemeClr val="tx1">
                              <a:lumMod val="65000"/>
                            </a:schemeClr>
                          </a:solidFill>
                          <a:latin typeface="Calibri Light" panose="020F0302020204030204" pitchFamily="34" charset="0"/>
                          <a:cs typeface="Calibri Light" panose="020F0302020204030204" pitchFamily="34" charset="0"/>
                        </a:rPr>
                        <a:t>Tryouts:</a:t>
                      </a:r>
                    </a:p>
                    <a:p>
                      <a:pPr algn="l"/>
                      <a:r>
                        <a:rPr lang="en-US" sz="1200" u="none" dirty="0">
                          <a:solidFill>
                            <a:schemeClr val="tx1"/>
                          </a:solidFill>
                          <a:latin typeface="Calibri Light" panose="020F0302020204030204" pitchFamily="34" charset="0"/>
                          <a:cs typeface="Calibri Light" panose="020F0302020204030204" pitchFamily="34" charset="0"/>
                        </a:rPr>
                        <a:t>9-12pm &amp; 1-3pm: returning + 10</a:t>
                      </a:r>
                      <a:r>
                        <a:rPr lang="en-US" sz="1200" u="none" baseline="30000" dirty="0">
                          <a:solidFill>
                            <a:schemeClr val="tx1"/>
                          </a:solidFill>
                          <a:latin typeface="Calibri Light" panose="020F0302020204030204" pitchFamily="34" charset="0"/>
                          <a:cs typeface="Calibri Light" panose="020F0302020204030204" pitchFamily="34" charset="0"/>
                        </a:rPr>
                        <a:t>th</a:t>
                      </a:r>
                      <a:r>
                        <a:rPr lang="en-US" sz="1200" u="none" dirty="0">
                          <a:solidFill>
                            <a:schemeClr val="tx1"/>
                          </a:solidFill>
                          <a:latin typeface="Calibri Light" panose="020F0302020204030204" pitchFamily="34" charset="0"/>
                          <a:cs typeface="Calibri Light" panose="020F0302020204030204" pitchFamily="34" charset="0"/>
                        </a:rPr>
                        <a:t>-12</a:t>
                      </a:r>
                      <a:r>
                        <a:rPr lang="en-US" sz="1200" u="none" baseline="30000" dirty="0">
                          <a:solidFill>
                            <a:schemeClr val="tx1"/>
                          </a:solidFill>
                          <a:latin typeface="Calibri Light" panose="020F0302020204030204" pitchFamily="34" charset="0"/>
                          <a:cs typeface="Calibri Light" panose="020F0302020204030204" pitchFamily="34" charset="0"/>
                        </a:rPr>
                        <a:t>th</a:t>
                      </a:r>
                      <a:r>
                        <a:rPr lang="en-US" sz="1200" u="none" dirty="0">
                          <a:solidFill>
                            <a:schemeClr val="tx1"/>
                          </a:solidFill>
                          <a:latin typeface="Calibri Light" panose="020F0302020204030204" pitchFamily="34" charset="0"/>
                          <a:cs typeface="Calibri Light" panose="020F0302020204030204" pitchFamily="34" charset="0"/>
                        </a:rPr>
                        <a:t> </a:t>
                      </a:r>
                    </a:p>
                    <a:p>
                      <a:pPr algn="l"/>
                      <a:endParaRPr lang="en-US" sz="1200" u="none" dirty="0">
                        <a:solidFill>
                          <a:schemeClr val="tx1"/>
                        </a:solidFill>
                        <a:latin typeface="Calibri Light" panose="020F0302020204030204" pitchFamily="34" charset="0"/>
                        <a:cs typeface="Calibri Light" panose="020F0302020204030204" pitchFamily="34" charset="0"/>
                      </a:endParaRPr>
                    </a:p>
                    <a:p>
                      <a:pPr algn="l"/>
                      <a:r>
                        <a:rPr lang="en-US" sz="1200" u="none" dirty="0">
                          <a:solidFill>
                            <a:schemeClr val="tx1"/>
                          </a:solidFill>
                          <a:latin typeface="Calibri Light" panose="020F0302020204030204" pitchFamily="34" charset="0"/>
                          <a:cs typeface="Calibri Light" panose="020F0302020204030204" pitchFamily="34" charset="0"/>
                        </a:rPr>
                        <a:t>1-4pm: All incoming 7</a:t>
                      </a:r>
                      <a:r>
                        <a:rPr lang="en-US" sz="1200" u="none" baseline="30000" dirty="0">
                          <a:solidFill>
                            <a:schemeClr val="tx1"/>
                          </a:solidFill>
                          <a:latin typeface="Calibri Light" panose="020F0302020204030204" pitchFamily="34" charset="0"/>
                          <a:cs typeface="Calibri Light" panose="020F0302020204030204" pitchFamily="34" charset="0"/>
                        </a:rPr>
                        <a:t>th</a:t>
                      </a:r>
                      <a:r>
                        <a:rPr lang="en-US" sz="1200" u="none" dirty="0">
                          <a:solidFill>
                            <a:schemeClr val="tx1"/>
                          </a:solidFill>
                          <a:latin typeface="Calibri Light" panose="020F0302020204030204" pitchFamily="34" charset="0"/>
                          <a:cs typeface="Calibri Light" panose="020F0302020204030204" pitchFamily="34" charset="0"/>
                        </a:rPr>
                        <a:t>-9</a:t>
                      </a:r>
                      <a:r>
                        <a:rPr lang="en-US" sz="1200" u="none" baseline="30000" dirty="0">
                          <a:solidFill>
                            <a:schemeClr val="tx1"/>
                          </a:solidFill>
                          <a:latin typeface="Calibri Light" panose="020F0302020204030204" pitchFamily="34" charset="0"/>
                          <a:cs typeface="Calibri Light" panose="020F0302020204030204" pitchFamily="34" charset="0"/>
                        </a:rPr>
                        <a:t>th</a:t>
                      </a:r>
                      <a:r>
                        <a:rPr lang="en-US" sz="1200" u="none" dirty="0">
                          <a:solidFill>
                            <a:schemeClr val="tx1"/>
                          </a:solidFill>
                          <a:latin typeface="Calibri Light" panose="020F0302020204030204" pitchFamily="34" charset="0"/>
                          <a:cs typeface="Calibri Light" panose="020F0302020204030204" pitchFamily="34" charset="0"/>
                        </a:rPr>
                        <a:t> grades</a:t>
                      </a: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latin typeface="Calibri Light" panose="020F0302020204030204" pitchFamily="34" charset="0"/>
                          <a:cs typeface="Calibri Light" panose="020F0302020204030204" pitchFamily="34" charset="0"/>
                        </a:rPr>
                        <a:t>8/14  </a:t>
                      </a:r>
                      <a:r>
                        <a:rPr lang="en-US" sz="1050" b="1" dirty="0">
                          <a:solidFill>
                            <a:srgbClr val="FFFF00"/>
                          </a:solidFill>
                          <a:latin typeface="Calibri Light" panose="020F0302020204030204" pitchFamily="34" charset="0"/>
                          <a:cs typeface="Calibri Light" panose="020F0302020204030204" pitchFamily="34" charset="0"/>
                        </a:rPr>
                        <a:t>Panther Prep</a:t>
                      </a:r>
                      <a:endParaRPr lang="en-US" dirty="0">
                        <a:solidFill>
                          <a:schemeClr val="tx1"/>
                        </a:solidFill>
                        <a:latin typeface="Calibri Light" panose="020F0302020204030204" pitchFamily="34" charset="0"/>
                        <a:cs typeface="Calibri Light" panose="020F0302020204030204" pitchFamily="34" charset="0"/>
                      </a:endParaRPr>
                    </a:p>
                    <a:p>
                      <a:pPr algn="ctr"/>
                      <a:endParaRPr lang="en-US" sz="800" u="sng" dirty="0">
                        <a:solidFill>
                          <a:schemeClr val="tx1"/>
                        </a:solidFill>
                        <a:latin typeface="Calibri Light" panose="020F0302020204030204" pitchFamily="34" charset="0"/>
                        <a:cs typeface="Calibri Light" panose="020F0302020204030204" pitchFamily="34" charset="0"/>
                      </a:endParaRPr>
                    </a:p>
                    <a:p>
                      <a:pPr algn="ctr"/>
                      <a:r>
                        <a:rPr lang="en-US" sz="1200" b="1" u="sng" dirty="0">
                          <a:solidFill>
                            <a:schemeClr val="tx1">
                              <a:lumMod val="65000"/>
                            </a:schemeClr>
                          </a:solidFill>
                          <a:latin typeface="Calibri Light" panose="020F0302020204030204" pitchFamily="34" charset="0"/>
                          <a:cs typeface="Calibri Light" panose="020F0302020204030204" pitchFamily="34" charset="0"/>
                        </a:rPr>
                        <a:t>Tryouts:</a:t>
                      </a:r>
                    </a:p>
                    <a:p>
                      <a:pPr algn="l"/>
                      <a:r>
                        <a:rPr lang="en-US" sz="1200" u="none" dirty="0">
                          <a:solidFill>
                            <a:schemeClr val="tx1"/>
                          </a:solidFill>
                          <a:latin typeface="Calibri Light" panose="020F0302020204030204" pitchFamily="34" charset="0"/>
                          <a:cs typeface="Calibri Light" panose="020F0302020204030204" pitchFamily="34" charset="0"/>
                        </a:rPr>
                        <a:t>9-12pm &amp; 1-3pm: returning + 10</a:t>
                      </a:r>
                      <a:r>
                        <a:rPr lang="en-US" sz="1200" u="none" baseline="30000" dirty="0">
                          <a:solidFill>
                            <a:schemeClr val="tx1"/>
                          </a:solidFill>
                          <a:latin typeface="Calibri Light" panose="020F0302020204030204" pitchFamily="34" charset="0"/>
                          <a:cs typeface="Calibri Light" panose="020F0302020204030204" pitchFamily="34" charset="0"/>
                        </a:rPr>
                        <a:t>th</a:t>
                      </a:r>
                      <a:r>
                        <a:rPr lang="en-US" sz="1200" u="none" dirty="0">
                          <a:solidFill>
                            <a:schemeClr val="tx1"/>
                          </a:solidFill>
                          <a:latin typeface="Calibri Light" panose="020F0302020204030204" pitchFamily="34" charset="0"/>
                          <a:cs typeface="Calibri Light" panose="020F0302020204030204" pitchFamily="34" charset="0"/>
                        </a:rPr>
                        <a:t>-12</a:t>
                      </a:r>
                      <a:r>
                        <a:rPr lang="en-US" sz="1200" u="none" baseline="30000" dirty="0">
                          <a:solidFill>
                            <a:schemeClr val="tx1"/>
                          </a:solidFill>
                          <a:latin typeface="Calibri Light" panose="020F0302020204030204" pitchFamily="34" charset="0"/>
                          <a:cs typeface="Calibri Light" panose="020F0302020204030204" pitchFamily="34" charset="0"/>
                        </a:rPr>
                        <a:t>th</a:t>
                      </a:r>
                      <a:r>
                        <a:rPr lang="en-US" sz="1200" u="none" dirty="0">
                          <a:solidFill>
                            <a:schemeClr val="tx1"/>
                          </a:solidFill>
                          <a:latin typeface="Calibri Light" panose="020F0302020204030204" pitchFamily="34" charset="0"/>
                          <a:cs typeface="Calibri Light" panose="020F0302020204030204" pitchFamily="34" charset="0"/>
                        </a:rPr>
                        <a:t> </a:t>
                      </a:r>
                    </a:p>
                    <a:p>
                      <a:pPr algn="l"/>
                      <a:endParaRPr lang="en-US" sz="1200" u="none" dirty="0">
                        <a:solidFill>
                          <a:schemeClr val="tx1"/>
                        </a:solidFill>
                        <a:latin typeface="Calibri Light" panose="020F0302020204030204" pitchFamily="34" charset="0"/>
                        <a:cs typeface="Calibri Light" panose="020F0302020204030204" pitchFamily="34" charset="0"/>
                      </a:endParaRPr>
                    </a:p>
                    <a:p>
                      <a:pPr algn="l"/>
                      <a:r>
                        <a:rPr lang="en-US" sz="1200" b="1" u="none" dirty="0">
                          <a:solidFill>
                            <a:srgbClr val="33CCFF"/>
                          </a:solidFill>
                          <a:latin typeface="Calibri Light" panose="020F0302020204030204" pitchFamily="34" charset="0"/>
                          <a:cs typeface="Calibri Light" panose="020F0302020204030204" pitchFamily="34" charset="0"/>
                        </a:rPr>
                        <a:t>9am-12pm</a:t>
                      </a:r>
                      <a:r>
                        <a:rPr lang="en-US" sz="1200" u="none" dirty="0">
                          <a:solidFill>
                            <a:srgbClr val="33CCFF"/>
                          </a:solidFill>
                          <a:latin typeface="Calibri Light" panose="020F0302020204030204" pitchFamily="34" charset="0"/>
                          <a:cs typeface="Calibri Light" panose="020F0302020204030204" pitchFamily="34" charset="0"/>
                        </a:rPr>
                        <a:t>: </a:t>
                      </a:r>
                      <a:r>
                        <a:rPr lang="en-US" sz="1200" u="none" dirty="0">
                          <a:solidFill>
                            <a:schemeClr val="tx1"/>
                          </a:solidFill>
                          <a:latin typeface="Calibri Light" panose="020F0302020204030204" pitchFamily="34" charset="0"/>
                          <a:cs typeface="Calibri Light" panose="020F0302020204030204" pitchFamily="34" charset="0"/>
                        </a:rPr>
                        <a:t>All incoming 7</a:t>
                      </a:r>
                      <a:r>
                        <a:rPr lang="en-US" sz="1200" u="none" baseline="30000" dirty="0">
                          <a:solidFill>
                            <a:schemeClr val="tx1"/>
                          </a:solidFill>
                          <a:latin typeface="Calibri Light" panose="020F0302020204030204" pitchFamily="34" charset="0"/>
                          <a:cs typeface="Calibri Light" panose="020F0302020204030204" pitchFamily="34" charset="0"/>
                        </a:rPr>
                        <a:t>th</a:t>
                      </a:r>
                      <a:r>
                        <a:rPr lang="en-US" sz="1200" u="none" dirty="0">
                          <a:solidFill>
                            <a:schemeClr val="tx1"/>
                          </a:solidFill>
                          <a:latin typeface="Calibri Light" panose="020F0302020204030204" pitchFamily="34" charset="0"/>
                          <a:cs typeface="Calibri Light" panose="020F0302020204030204" pitchFamily="34" charset="0"/>
                        </a:rPr>
                        <a:t>-9</a:t>
                      </a:r>
                      <a:r>
                        <a:rPr lang="en-US" sz="1200" u="none" baseline="30000" dirty="0">
                          <a:solidFill>
                            <a:schemeClr val="tx1"/>
                          </a:solidFill>
                          <a:latin typeface="Calibri Light" panose="020F0302020204030204" pitchFamily="34" charset="0"/>
                          <a:cs typeface="Calibri Light" panose="020F0302020204030204" pitchFamily="34" charset="0"/>
                        </a:rPr>
                        <a:t>th</a:t>
                      </a:r>
                      <a:r>
                        <a:rPr lang="en-US" sz="1200" u="none" dirty="0">
                          <a:solidFill>
                            <a:schemeClr val="tx1"/>
                          </a:solidFill>
                          <a:latin typeface="Calibri Light" panose="020F0302020204030204" pitchFamily="34" charset="0"/>
                          <a:cs typeface="Calibri Light" panose="020F0302020204030204" pitchFamily="34" charset="0"/>
                        </a:rPr>
                        <a:t> grades</a:t>
                      </a:r>
                    </a:p>
                  </a:txBody>
                  <a:tcPr>
                    <a:noFill/>
                  </a:tcPr>
                </a:tc>
                <a:tc>
                  <a:txBody>
                    <a:bodyPr/>
                    <a:lstStyle/>
                    <a:p>
                      <a:r>
                        <a:rPr lang="en-US" dirty="0">
                          <a:solidFill>
                            <a:schemeClr val="tx1"/>
                          </a:solidFill>
                          <a:latin typeface="Calibri Light" panose="020F0302020204030204" pitchFamily="34" charset="0"/>
                          <a:cs typeface="Calibri Light" panose="020F0302020204030204" pitchFamily="34" charset="0"/>
                        </a:rPr>
                        <a:t>8/15</a:t>
                      </a:r>
                    </a:p>
                    <a:p>
                      <a:pPr algn="ctr"/>
                      <a:endParaRPr lang="en-US" sz="800" u="sng" dirty="0">
                        <a:solidFill>
                          <a:schemeClr val="tx1"/>
                        </a:solidFill>
                        <a:latin typeface="Calibri Light" panose="020F0302020204030204" pitchFamily="34" charset="0"/>
                        <a:cs typeface="Calibri Light" panose="020F0302020204030204" pitchFamily="34" charset="0"/>
                      </a:endParaRPr>
                    </a:p>
                    <a:p>
                      <a:pPr algn="ctr"/>
                      <a:r>
                        <a:rPr lang="en-US" sz="1200" b="1" u="sng" dirty="0">
                          <a:solidFill>
                            <a:schemeClr val="tx1">
                              <a:lumMod val="65000"/>
                            </a:schemeClr>
                          </a:solidFill>
                          <a:latin typeface="Calibri Light" panose="020F0302020204030204" pitchFamily="34" charset="0"/>
                          <a:cs typeface="Calibri Light" panose="020F0302020204030204" pitchFamily="34" charset="0"/>
                        </a:rPr>
                        <a:t>Tryouts:</a:t>
                      </a:r>
                    </a:p>
                    <a:p>
                      <a:pPr algn="l"/>
                      <a:r>
                        <a:rPr lang="en-US" sz="1200" u="none" dirty="0">
                          <a:solidFill>
                            <a:schemeClr val="tx1"/>
                          </a:solidFill>
                          <a:latin typeface="Calibri Light" panose="020F0302020204030204" pitchFamily="34" charset="0"/>
                          <a:cs typeface="Calibri Light" panose="020F0302020204030204" pitchFamily="34" charset="0"/>
                        </a:rPr>
                        <a:t>9-12pm &amp; 1-3pm: returning + 10</a:t>
                      </a:r>
                      <a:r>
                        <a:rPr lang="en-US" sz="1200" u="none" baseline="30000" dirty="0">
                          <a:solidFill>
                            <a:schemeClr val="tx1"/>
                          </a:solidFill>
                          <a:latin typeface="Calibri Light" panose="020F0302020204030204" pitchFamily="34" charset="0"/>
                          <a:cs typeface="Calibri Light" panose="020F0302020204030204" pitchFamily="34" charset="0"/>
                        </a:rPr>
                        <a:t>th</a:t>
                      </a:r>
                      <a:r>
                        <a:rPr lang="en-US" sz="1200" u="none" dirty="0">
                          <a:solidFill>
                            <a:schemeClr val="tx1"/>
                          </a:solidFill>
                          <a:latin typeface="Calibri Light" panose="020F0302020204030204" pitchFamily="34" charset="0"/>
                          <a:cs typeface="Calibri Light" panose="020F0302020204030204" pitchFamily="34" charset="0"/>
                        </a:rPr>
                        <a:t>-12</a:t>
                      </a:r>
                      <a:r>
                        <a:rPr lang="en-US" sz="1200" u="none" baseline="30000" dirty="0">
                          <a:solidFill>
                            <a:schemeClr val="tx1"/>
                          </a:solidFill>
                          <a:latin typeface="Calibri Light" panose="020F0302020204030204" pitchFamily="34" charset="0"/>
                          <a:cs typeface="Calibri Light" panose="020F0302020204030204" pitchFamily="34" charset="0"/>
                        </a:rPr>
                        <a:t>th</a:t>
                      </a:r>
                      <a:r>
                        <a:rPr lang="en-US" sz="1200" u="none" dirty="0">
                          <a:solidFill>
                            <a:schemeClr val="tx1"/>
                          </a:solidFill>
                          <a:latin typeface="Calibri Light" panose="020F0302020204030204" pitchFamily="34" charset="0"/>
                          <a:cs typeface="Calibri Light" panose="020F0302020204030204" pitchFamily="34" charset="0"/>
                        </a:rPr>
                        <a:t> </a:t>
                      </a:r>
                    </a:p>
                    <a:p>
                      <a:pPr algn="l"/>
                      <a:endParaRPr lang="en-US" sz="1200" u="none" dirty="0">
                        <a:solidFill>
                          <a:schemeClr val="tx1"/>
                        </a:solidFill>
                        <a:latin typeface="Calibri Light" panose="020F0302020204030204" pitchFamily="34" charset="0"/>
                        <a:cs typeface="Calibri Light" panose="020F0302020204030204" pitchFamily="34" charset="0"/>
                      </a:endParaRPr>
                    </a:p>
                    <a:p>
                      <a:pPr algn="l"/>
                      <a:r>
                        <a:rPr lang="en-US" sz="1200" b="0" u="none" dirty="0">
                          <a:solidFill>
                            <a:schemeClr val="tx1"/>
                          </a:solidFill>
                          <a:latin typeface="Calibri Light" panose="020F0302020204030204" pitchFamily="34" charset="0"/>
                          <a:cs typeface="Calibri Light" panose="020F0302020204030204" pitchFamily="34" charset="0"/>
                        </a:rPr>
                        <a:t>1-4pm: </a:t>
                      </a:r>
                      <a:r>
                        <a:rPr lang="en-US" sz="1200" u="none" dirty="0">
                          <a:solidFill>
                            <a:schemeClr val="tx1"/>
                          </a:solidFill>
                          <a:latin typeface="Calibri Light" panose="020F0302020204030204" pitchFamily="34" charset="0"/>
                          <a:cs typeface="Calibri Light" panose="020F0302020204030204" pitchFamily="34" charset="0"/>
                        </a:rPr>
                        <a:t>All incoming 7</a:t>
                      </a:r>
                      <a:r>
                        <a:rPr lang="en-US" sz="1200" u="none" baseline="30000" dirty="0">
                          <a:solidFill>
                            <a:schemeClr val="tx1"/>
                          </a:solidFill>
                          <a:latin typeface="Calibri Light" panose="020F0302020204030204" pitchFamily="34" charset="0"/>
                          <a:cs typeface="Calibri Light" panose="020F0302020204030204" pitchFamily="34" charset="0"/>
                        </a:rPr>
                        <a:t>th</a:t>
                      </a:r>
                      <a:r>
                        <a:rPr lang="en-US" sz="1200" u="none" dirty="0">
                          <a:solidFill>
                            <a:schemeClr val="tx1"/>
                          </a:solidFill>
                          <a:latin typeface="Calibri Light" panose="020F0302020204030204" pitchFamily="34" charset="0"/>
                          <a:cs typeface="Calibri Light" panose="020F0302020204030204" pitchFamily="34" charset="0"/>
                        </a:rPr>
                        <a:t>-9</a:t>
                      </a:r>
                      <a:r>
                        <a:rPr lang="en-US" sz="1200" u="none" baseline="30000" dirty="0">
                          <a:solidFill>
                            <a:schemeClr val="tx1"/>
                          </a:solidFill>
                          <a:latin typeface="Calibri Light" panose="020F0302020204030204" pitchFamily="34" charset="0"/>
                          <a:cs typeface="Calibri Light" panose="020F0302020204030204" pitchFamily="34" charset="0"/>
                        </a:rPr>
                        <a:t>th</a:t>
                      </a:r>
                      <a:r>
                        <a:rPr lang="en-US" sz="1200" u="none" dirty="0">
                          <a:solidFill>
                            <a:schemeClr val="tx1"/>
                          </a:solidFill>
                          <a:latin typeface="Calibri Light" panose="020F0302020204030204" pitchFamily="34" charset="0"/>
                          <a:cs typeface="Calibri Light" panose="020F0302020204030204" pitchFamily="34" charset="0"/>
                        </a:rPr>
                        <a:t> grades</a:t>
                      </a: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latin typeface="Calibri Light" panose="020F0302020204030204" pitchFamily="34" charset="0"/>
                          <a:cs typeface="Calibri Light" panose="020F0302020204030204" pitchFamily="34" charset="0"/>
                        </a:rPr>
                        <a:t>8/16  </a:t>
                      </a:r>
                      <a:r>
                        <a:rPr lang="en-US" sz="1050" b="1" dirty="0">
                          <a:solidFill>
                            <a:srgbClr val="FFFF00"/>
                          </a:solidFill>
                          <a:latin typeface="Calibri Light" panose="020F0302020204030204" pitchFamily="34" charset="0"/>
                          <a:cs typeface="Calibri Light" panose="020F0302020204030204" pitchFamily="34" charset="0"/>
                        </a:rPr>
                        <a:t> Program Pics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1" dirty="0">
                        <a:solidFill>
                          <a:srgbClr val="FFFF00"/>
                        </a:solidFill>
                        <a:latin typeface="Calibri Light" panose="020F0302020204030204" pitchFamily="34" charset="0"/>
                        <a:cs typeface="Calibri Light" panose="020F0302020204030204" pitchFamily="34" charset="0"/>
                      </a:endParaRPr>
                    </a:p>
                    <a:p>
                      <a:pPr algn="ctr"/>
                      <a:r>
                        <a:rPr lang="en-US" sz="1200" b="1" u="sng" dirty="0">
                          <a:solidFill>
                            <a:schemeClr val="tx1">
                              <a:lumMod val="65000"/>
                            </a:schemeClr>
                          </a:solidFill>
                          <a:latin typeface="Calibri Light" panose="020F0302020204030204" pitchFamily="34" charset="0"/>
                          <a:cs typeface="Calibri Light" panose="020F0302020204030204" pitchFamily="34" charset="0"/>
                        </a:rPr>
                        <a:t>Tryouts: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Calibri Light" panose="020F0302020204030204" pitchFamily="34" charset="0"/>
                          <a:cs typeface="Calibri Light" panose="020F0302020204030204" pitchFamily="34" charset="0"/>
                        </a:rPr>
                        <a:t>(V) 9-12, 1-3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Calibri Light" panose="020F0302020204030204" pitchFamily="34" charset="0"/>
                          <a:cs typeface="Calibri Light" panose="020F0302020204030204" pitchFamily="34" charset="0"/>
                        </a:rPr>
                        <a:t>(JV) 9-12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Calibri Light" panose="020F0302020204030204" pitchFamily="34" charset="0"/>
                          <a:cs typeface="Calibri Light" panose="020F0302020204030204" pitchFamily="34" charset="0"/>
                        </a:rPr>
                        <a:t>(10A) 9-12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Calibri Light" panose="020F0302020204030204" pitchFamily="34" charset="0"/>
                          <a:cs typeface="Calibri Light" panose="020F0302020204030204" pitchFamily="34" charset="0"/>
                        </a:rPr>
                        <a:t>(9A) 1-4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Calibri Light" panose="020F0302020204030204" pitchFamily="34" charset="0"/>
                          <a:cs typeface="Calibri Light" panose="020F0302020204030204" pitchFamily="34" charset="0"/>
                        </a:rPr>
                        <a:t>(9B) 1-4</a:t>
                      </a:r>
                    </a:p>
                  </a:txBody>
                  <a:tcPr>
                    <a:noFill/>
                  </a:tcPr>
                </a:tc>
                <a:tc>
                  <a:txBody>
                    <a:bodyPr/>
                    <a:lstStyle/>
                    <a:p>
                      <a:r>
                        <a:rPr lang="en-US" dirty="0">
                          <a:solidFill>
                            <a:schemeClr val="tx1"/>
                          </a:solidFill>
                          <a:latin typeface="Calibri Light" panose="020F0302020204030204" pitchFamily="34" charset="0"/>
                          <a:cs typeface="Calibri Light" panose="020F0302020204030204" pitchFamily="34" charset="0"/>
                        </a:rPr>
                        <a:t>8/17</a:t>
                      </a:r>
                    </a:p>
                    <a:p>
                      <a:endParaRPr lang="en-US" sz="800" dirty="0">
                        <a:solidFill>
                          <a:schemeClr val="tx1"/>
                        </a:solidFill>
                        <a:latin typeface="Calibri Light" panose="020F0302020204030204" pitchFamily="34" charset="0"/>
                        <a:cs typeface="Calibri Light" panose="020F0302020204030204" pitchFamily="34" charset="0"/>
                      </a:endParaRPr>
                    </a:p>
                    <a:p>
                      <a:r>
                        <a:rPr lang="en-US" sz="1200" dirty="0">
                          <a:solidFill>
                            <a:srgbClr val="FF99FF"/>
                          </a:solidFill>
                          <a:latin typeface="Calibri Light" panose="020F0302020204030204" pitchFamily="34" charset="0"/>
                          <a:cs typeface="Calibri Light" panose="020F0302020204030204" pitchFamily="34" charset="0"/>
                        </a:rPr>
                        <a:t>V/JV Home Scrimmage 9-12pm</a:t>
                      </a:r>
                    </a:p>
                    <a:p>
                      <a:endParaRPr lang="en-US" sz="1200" dirty="0">
                        <a:solidFill>
                          <a:schemeClr val="tx1"/>
                        </a:solidFill>
                        <a:latin typeface="Calibri Light" panose="020F0302020204030204" pitchFamily="34" charset="0"/>
                        <a:cs typeface="Calibri Light" panose="020F0302020204030204" pitchFamily="34" charset="0"/>
                      </a:endParaRPr>
                    </a:p>
                    <a:p>
                      <a:r>
                        <a:rPr lang="en-US" sz="1200" dirty="0">
                          <a:solidFill>
                            <a:srgbClr val="FFFF00"/>
                          </a:solidFill>
                          <a:latin typeface="Calibri Light" panose="020F0302020204030204" pitchFamily="34" charset="0"/>
                          <a:cs typeface="Calibri Light" panose="020F0302020204030204" pitchFamily="34" charset="0"/>
                        </a:rPr>
                        <a:t>Fall Kick-Off Meeting </a:t>
                      </a:r>
                      <a:r>
                        <a:rPr lang="en-US" sz="1200" dirty="0">
                          <a:solidFill>
                            <a:schemeClr val="tx1"/>
                          </a:solidFill>
                          <a:latin typeface="Calibri Light" panose="020F0302020204030204" pitchFamily="34" charset="0"/>
                          <a:cs typeface="Calibri Light" panose="020F0302020204030204" pitchFamily="34" charset="0"/>
                        </a:rPr>
                        <a:t>(all) </a:t>
                      </a:r>
                    </a:p>
                    <a:p>
                      <a:r>
                        <a:rPr lang="en-US" sz="1200" dirty="0">
                          <a:solidFill>
                            <a:schemeClr val="tx1"/>
                          </a:solidFill>
                          <a:latin typeface="Calibri Light" panose="020F0302020204030204" pitchFamily="34" charset="0"/>
                          <a:cs typeface="Calibri Light" panose="020F0302020204030204" pitchFamily="34" charset="0"/>
                        </a:rPr>
                        <a:t>12pm-3pm</a:t>
                      </a:r>
                    </a:p>
                  </a:txBody>
                  <a:tcPr>
                    <a:noFill/>
                  </a:tcPr>
                </a:tc>
                <a:extLst>
                  <a:ext uri="{0D108BD9-81ED-4DB2-BD59-A6C34878D82A}">
                    <a16:rowId xmlns:a16="http://schemas.microsoft.com/office/drawing/2014/main" val="1926097697"/>
                  </a:ext>
                </a:extLst>
              </a:tr>
            </a:tbl>
          </a:graphicData>
        </a:graphic>
      </p:graphicFrame>
    </p:spTree>
    <p:extLst>
      <p:ext uri="{BB962C8B-B14F-4D97-AF65-F5344CB8AC3E}">
        <p14:creationId xmlns:p14="http://schemas.microsoft.com/office/powerpoint/2010/main" val="2294789699"/>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666C4-9A15-47BF-9DD7-A6A5DD575FC7}"/>
              </a:ext>
            </a:extLst>
          </p:cNvPr>
          <p:cNvSpPr>
            <a:spLocks noGrp="1"/>
          </p:cNvSpPr>
          <p:nvPr>
            <p:ph type="title"/>
          </p:nvPr>
        </p:nvSpPr>
        <p:spPr>
          <a:xfrm>
            <a:off x="917295" y="284484"/>
            <a:ext cx="10357410" cy="1478570"/>
          </a:xfrm>
        </p:spPr>
        <p:txBody>
          <a:bodyPr>
            <a:normAutofit/>
          </a:bodyPr>
          <a:lstStyle/>
          <a:p>
            <a:r>
              <a:rPr lang="en-US" sz="4000" b="1" dirty="0">
                <a:solidFill>
                  <a:srgbClr val="FFFF00"/>
                </a:solidFill>
                <a:latin typeface="Calibri Light" panose="020F0302020204030204" pitchFamily="34" charset="0"/>
                <a:cs typeface="Calibri Light" panose="020F0302020204030204" pitchFamily="34" charset="0"/>
              </a:rPr>
              <a:t>Additional dates to add to your calendar:</a:t>
            </a:r>
          </a:p>
        </p:txBody>
      </p:sp>
      <p:sp>
        <p:nvSpPr>
          <p:cNvPr id="3" name="Content Placeholder 2">
            <a:extLst>
              <a:ext uri="{FF2B5EF4-FFF2-40B4-BE49-F238E27FC236}">
                <a16:creationId xmlns:a16="http://schemas.microsoft.com/office/drawing/2014/main" id="{9D581E11-560F-41B0-9710-7E971FD721BB}"/>
              </a:ext>
            </a:extLst>
          </p:cNvPr>
          <p:cNvSpPr>
            <a:spLocks noGrp="1"/>
          </p:cNvSpPr>
          <p:nvPr>
            <p:ph idx="1"/>
          </p:nvPr>
        </p:nvSpPr>
        <p:spPr>
          <a:xfrm>
            <a:off x="680281" y="3018993"/>
            <a:ext cx="10831438" cy="3209685"/>
          </a:xfrm>
        </p:spPr>
        <p:txBody>
          <a:bodyPr>
            <a:normAutofit/>
          </a:bodyPr>
          <a:lstStyle/>
          <a:p>
            <a:pPr marL="0" indent="0">
              <a:buNone/>
            </a:pPr>
            <a:r>
              <a:rPr lang="en-US" sz="2800" i="1" dirty="0"/>
              <a:t>Eligibility Meeting </a:t>
            </a:r>
            <a:r>
              <a:rPr lang="en-US" sz="2800" dirty="0"/>
              <a:t>for ALL parents and Athletic Director, Mike Zweber</a:t>
            </a:r>
          </a:p>
          <a:p>
            <a:pPr lvl="1"/>
            <a:r>
              <a:rPr lang="en-US" sz="2400" b="1" dirty="0"/>
              <a:t>Monday, August 26</a:t>
            </a:r>
            <a:r>
              <a:rPr lang="en-US" sz="2400" dirty="0"/>
              <a:t>.  Schedule found at: </a:t>
            </a:r>
            <a:r>
              <a:rPr lang="en-US" sz="2400" dirty="0">
                <a:solidFill>
                  <a:srgbClr val="FFFF00"/>
                </a:solidFill>
                <a:hlinkClick r:id="rId2">
                  <a:extLst>
                    <a:ext uri="{A12FA001-AC4F-418D-AE19-62706E023703}">
                      <ahyp:hlinkClr xmlns:ahyp="http://schemas.microsoft.com/office/drawing/2018/hyperlinkcolor" val="tx"/>
                    </a:ext>
                  </a:extLst>
                </a:hlinkClick>
              </a:rPr>
              <a:t>www.lnhspanthers.com</a:t>
            </a:r>
            <a:r>
              <a:rPr lang="en-US" sz="2400" dirty="0">
                <a:solidFill>
                  <a:srgbClr val="FFFF00"/>
                </a:solidFill>
              </a:rPr>
              <a:t> </a:t>
            </a:r>
          </a:p>
          <a:p>
            <a:pPr marL="0" indent="0">
              <a:buNone/>
            </a:pPr>
            <a:endParaRPr lang="en-US" sz="2800" dirty="0"/>
          </a:p>
          <a:p>
            <a:pPr marL="0" indent="0">
              <a:buNone/>
            </a:pPr>
            <a:r>
              <a:rPr lang="en-US" sz="2800" i="1" dirty="0"/>
              <a:t>Eligibility Meeting </a:t>
            </a:r>
            <a:r>
              <a:rPr lang="en-US" sz="2800" dirty="0"/>
              <a:t>for ALL fall athletes and Athletic Director, Mike Zweber</a:t>
            </a:r>
          </a:p>
          <a:p>
            <a:pPr lvl="1"/>
            <a:r>
              <a:rPr lang="en-US" sz="2400" b="1" dirty="0"/>
              <a:t>Tuesday, August 27 </a:t>
            </a:r>
            <a:r>
              <a:rPr lang="en-US" sz="2400" dirty="0"/>
              <a:t>at 1:00pm in the Auditorium</a:t>
            </a:r>
          </a:p>
        </p:txBody>
      </p:sp>
      <p:pic>
        <p:nvPicPr>
          <p:cNvPr id="4" name="Picture 3">
            <a:extLst>
              <a:ext uri="{FF2B5EF4-FFF2-40B4-BE49-F238E27FC236}">
                <a16:creationId xmlns:a16="http://schemas.microsoft.com/office/drawing/2014/main" id="{0FD7A3BF-26FF-496F-A837-B7550F8D768B}"/>
              </a:ext>
            </a:extLst>
          </p:cNvPr>
          <p:cNvPicPr>
            <a:picLocks noChangeAspect="1"/>
          </p:cNvPicPr>
          <p:nvPr/>
        </p:nvPicPr>
        <p:blipFill rotWithShape="1">
          <a:blip r:embed="rId3"/>
          <a:srcRect l="2916" t="9124" r="1726" b="28376"/>
          <a:stretch/>
        </p:blipFill>
        <p:spPr>
          <a:xfrm>
            <a:off x="5467346" y="1652316"/>
            <a:ext cx="1257308" cy="1053505"/>
          </a:xfrm>
          <a:prstGeom prst="rect">
            <a:avLst/>
          </a:prstGeom>
        </p:spPr>
      </p:pic>
    </p:spTree>
    <p:extLst>
      <p:ext uri="{BB962C8B-B14F-4D97-AF65-F5344CB8AC3E}">
        <p14:creationId xmlns:p14="http://schemas.microsoft.com/office/powerpoint/2010/main" val="2496423894"/>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3B690-38D1-4E2F-AB3A-643CDAD0DB2D}"/>
              </a:ext>
            </a:extLst>
          </p:cNvPr>
          <p:cNvSpPr>
            <a:spLocks noGrp="1"/>
          </p:cNvSpPr>
          <p:nvPr>
            <p:ph type="title"/>
          </p:nvPr>
        </p:nvSpPr>
        <p:spPr>
          <a:xfrm>
            <a:off x="1141412" y="69878"/>
            <a:ext cx="9905998" cy="1478570"/>
          </a:xfrm>
        </p:spPr>
        <p:txBody>
          <a:bodyPr>
            <a:normAutofit/>
          </a:bodyPr>
          <a:lstStyle/>
          <a:p>
            <a:pPr algn="ctr"/>
            <a:r>
              <a:rPr lang="en-US" sz="5400" dirty="0">
                <a:latin typeface="Arial Narrow" panose="020B0606020202030204" pitchFamily="34" charset="0"/>
              </a:rPr>
              <a:t>Captains practices</a:t>
            </a:r>
          </a:p>
        </p:txBody>
      </p:sp>
      <p:graphicFrame>
        <p:nvGraphicFramePr>
          <p:cNvPr id="4" name="Table 3">
            <a:extLst>
              <a:ext uri="{FF2B5EF4-FFF2-40B4-BE49-F238E27FC236}">
                <a16:creationId xmlns:a16="http://schemas.microsoft.com/office/drawing/2014/main" id="{1952F010-0291-4F23-963D-E8A1D5EDE4ED}"/>
              </a:ext>
            </a:extLst>
          </p:cNvPr>
          <p:cNvGraphicFramePr>
            <a:graphicFrameLocks noGrp="1"/>
          </p:cNvGraphicFramePr>
          <p:nvPr>
            <p:extLst>
              <p:ext uri="{D42A27DB-BD31-4B8C-83A1-F6EECF244321}">
                <p14:modId xmlns:p14="http://schemas.microsoft.com/office/powerpoint/2010/main" val="3180144974"/>
              </p:ext>
            </p:extLst>
          </p:nvPr>
        </p:nvGraphicFramePr>
        <p:xfrm>
          <a:off x="1230629" y="1200629"/>
          <a:ext cx="9730742" cy="2072640"/>
        </p:xfrm>
        <a:graphic>
          <a:graphicData uri="http://schemas.openxmlformats.org/drawingml/2006/table">
            <a:tbl>
              <a:tblPr firstRow="1" bandRow="1">
                <a:tableStyleId>{5C22544A-7EE6-4342-B048-85BDC9FD1C3A}</a:tableStyleId>
              </a:tblPr>
              <a:tblGrid>
                <a:gridCol w="1390106">
                  <a:extLst>
                    <a:ext uri="{9D8B030D-6E8A-4147-A177-3AD203B41FA5}">
                      <a16:colId xmlns:a16="http://schemas.microsoft.com/office/drawing/2014/main" val="927544612"/>
                    </a:ext>
                  </a:extLst>
                </a:gridCol>
                <a:gridCol w="1390106">
                  <a:extLst>
                    <a:ext uri="{9D8B030D-6E8A-4147-A177-3AD203B41FA5}">
                      <a16:colId xmlns:a16="http://schemas.microsoft.com/office/drawing/2014/main" val="1114181032"/>
                    </a:ext>
                  </a:extLst>
                </a:gridCol>
                <a:gridCol w="1390106">
                  <a:extLst>
                    <a:ext uri="{9D8B030D-6E8A-4147-A177-3AD203B41FA5}">
                      <a16:colId xmlns:a16="http://schemas.microsoft.com/office/drawing/2014/main" val="731624912"/>
                    </a:ext>
                  </a:extLst>
                </a:gridCol>
                <a:gridCol w="1390106">
                  <a:extLst>
                    <a:ext uri="{9D8B030D-6E8A-4147-A177-3AD203B41FA5}">
                      <a16:colId xmlns:a16="http://schemas.microsoft.com/office/drawing/2014/main" val="4096143262"/>
                    </a:ext>
                  </a:extLst>
                </a:gridCol>
                <a:gridCol w="1390106">
                  <a:extLst>
                    <a:ext uri="{9D8B030D-6E8A-4147-A177-3AD203B41FA5}">
                      <a16:colId xmlns:a16="http://schemas.microsoft.com/office/drawing/2014/main" val="1973986516"/>
                    </a:ext>
                  </a:extLst>
                </a:gridCol>
                <a:gridCol w="1390106">
                  <a:extLst>
                    <a:ext uri="{9D8B030D-6E8A-4147-A177-3AD203B41FA5}">
                      <a16:colId xmlns:a16="http://schemas.microsoft.com/office/drawing/2014/main" val="4219085088"/>
                    </a:ext>
                  </a:extLst>
                </a:gridCol>
                <a:gridCol w="1390106">
                  <a:extLst>
                    <a:ext uri="{9D8B030D-6E8A-4147-A177-3AD203B41FA5}">
                      <a16:colId xmlns:a16="http://schemas.microsoft.com/office/drawing/2014/main" val="2835082895"/>
                    </a:ext>
                  </a:extLst>
                </a:gridCol>
              </a:tblGrid>
              <a:tr h="293794">
                <a:tc>
                  <a:txBody>
                    <a:bodyPr/>
                    <a:lstStyle/>
                    <a:p>
                      <a:pPr algn="ctr"/>
                      <a:r>
                        <a:rPr lang="en-US" sz="1400" b="0" i="0" dirty="0">
                          <a:latin typeface="Georgia" panose="02040502050405020303" pitchFamily="18" charset="0"/>
                        </a:rPr>
                        <a:t>Sunday</a:t>
                      </a:r>
                    </a:p>
                  </a:txBody>
                  <a:tcPr/>
                </a:tc>
                <a:tc>
                  <a:txBody>
                    <a:bodyPr/>
                    <a:lstStyle/>
                    <a:p>
                      <a:pPr algn="ctr"/>
                      <a:r>
                        <a:rPr lang="en-US" sz="1400" b="0" i="0" dirty="0">
                          <a:latin typeface="Georgia" panose="02040502050405020303" pitchFamily="18" charset="0"/>
                        </a:rPr>
                        <a:t>Monday</a:t>
                      </a:r>
                    </a:p>
                  </a:txBody>
                  <a:tcPr/>
                </a:tc>
                <a:tc>
                  <a:txBody>
                    <a:bodyPr/>
                    <a:lstStyle/>
                    <a:p>
                      <a:pPr algn="ctr"/>
                      <a:r>
                        <a:rPr lang="en-US" sz="1400" b="0" i="0" dirty="0">
                          <a:latin typeface="Georgia" panose="02040502050405020303" pitchFamily="18" charset="0"/>
                        </a:rPr>
                        <a:t>Tuesday</a:t>
                      </a:r>
                    </a:p>
                  </a:txBody>
                  <a:tcPr/>
                </a:tc>
                <a:tc>
                  <a:txBody>
                    <a:bodyPr/>
                    <a:lstStyle/>
                    <a:p>
                      <a:pPr algn="ctr"/>
                      <a:r>
                        <a:rPr lang="en-US" sz="1400" b="0" i="0" dirty="0">
                          <a:latin typeface="Georgia" panose="02040502050405020303" pitchFamily="18" charset="0"/>
                        </a:rPr>
                        <a:t>Wednesday</a:t>
                      </a:r>
                    </a:p>
                  </a:txBody>
                  <a:tcPr/>
                </a:tc>
                <a:tc>
                  <a:txBody>
                    <a:bodyPr/>
                    <a:lstStyle/>
                    <a:p>
                      <a:pPr algn="ctr"/>
                      <a:r>
                        <a:rPr lang="en-US" sz="1400" b="0" i="0" dirty="0">
                          <a:latin typeface="Georgia" panose="02040502050405020303" pitchFamily="18" charset="0"/>
                        </a:rPr>
                        <a:t>Thursday</a:t>
                      </a:r>
                    </a:p>
                  </a:txBody>
                  <a:tcPr/>
                </a:tc>
                <a:tc>
                  <a:txBody>
                    <a:bodyPr/>
                    <a:lstStyle/>
                    <a:p>
                      <a:pPr algn="ctr"/>
                      <a:r>
                        <a:rPr lang="en-US" sz="1400" b="0" i="0" dirty="0">
                          <a:latin typeface="Georgia" panose="02040502050405020303" pitchFamily="18" charset="0"/>
                        </a:rPr>
                        <a:t>Friday</a:t>
                      </a:r>
                    </a:p>
                  </a:txBody>
                  <a:tcPr/>
                </a:tc>
                <a:tc>
                  <a:txBody>
                    <a:bodyPr/>
                    <a:lstStyle/>
                    <a:p>
                      <a:pPr algn="ctr"/>
                      <a:r>
                        <a:rPr lang="en-US" sz="1400" b="0" i="0" dirty="0">
                          <a:latin typeface="Georgia" panose="02040502050405020303" pitchFamily="18" charset="0"/>
                        </a:rPr>
                        <a:t>Saturday</a:t>
                      </a:r>
                    </a:p>
                  </a:txBody>
                  <a:tcPr/>
                </a:tc>
                <a:extLst>
                  <a:ext uri="{0D108BD9-81ED-4DB2-BD59-A6C34878D82A}">
                    <a16:rowId xmlns:a16="http://schemas.microsoft.com/office/drawing/2014/main" val="3327014618"/>
                  </a:ext>
                </a:extLst>
              </a:tr>
              <a:tr h="370840">
                <a:tc>
                  <a:txBody>
                    <a:bodyPr/>
                    <a:lstStyle/>
                    <a:p>
                      <a:r>
                        <a:rPr lang="en-US" b="0" i="0" dirty="0">
                          <a:latin typeface="Georgia" panose="02040502050405020303" pitchFamily="18" charset="0"/>
                        </a:rPr>
                        <a:t>4</a:t>
                      </a:r>
                    </a:p>
                    <a:p>
                      <a:endParaRPr lang="en-US" b="0" i="0" dirty="0">
                        <a:latin typeface="Georgia" panose="02040502050405020303" pitchFamily="18" charset="0"/>
                      </a:endParaRPr>
                    </a:p>
                    <a:p>
                      <a:endParaRPr lang="en-US" b="0" i="0" dirty="0">
                        <a:latin typeface="Georgia" panose="02040502050405020303" pitchFamily="18" charset="0"/>
                      </a:endParaRPr>
                    </a:p>
                  </a:txBody>
                  <a:tcPr/>
                </a:tc>
                <a:tc>
                  <a:txBody>
                    <a:bodyPr/>
                    <a:lstStyle/>
                    <a:p>
                      <a:r>
                        <a:rPr lang="en-US" b="0" i="0" dirty="0">
                          <a:latin typeface="Georgia" panose="02040502050405020303" pitchFamily="18" charset="0"/>
                        </a:rPr>
                        <a:t>5</a:t>
                      </a:r>
                    </a:p>
                    <a:p>
                      <a:pPr algn="ctr"/>
                      <a:endParaRPr lang="en-US" sz="1400" b="0" i="0" dirty="0">
                        <a:latin typeface="Georgia" panose="02040502050405020303" pitchFamily="18" charset="0"/>
                      </a:endParaRPr>
                    </a:p>
                    <a:p>
                      <a:pPr algn="ctr"/>
                      <a:r>
                        <a:rPr lang="en-US" sz="1400" b="0" i="0" dirty="0">
                          <a:latin typeface="Georgia" panose="02040502050405020303" pitchFamily="18" charset="0"/>
                        </a:rPr>
                        <a:t>ETS 7:30-9;30</a:t>
                      </a:r>
                    </a:p>
                    <a:p>
                      <a:endParaRPr lang="en-US" b="0" i="0" dirty="0">
                        <a:latin typeface="Georgia" panose="02040502050405020303" pitchFamily="18" charset="0"/>
                      </a:endParaRPr>
                    </a:p>
                    <a:p>
                      <a:pPr algn="ctr"/>
                      <a:r>
                        <a:rPr lang="en-US" sz="1400" b="0" i="0" dirty="0">
                          <a:latin typeface="Georgia" panose="02040502050405020303" pitchFamily="18" charset="0"/>
                        </a:rPr>
                        <a:t>1:00-4:00pm</a:t>
                      </a:r>
                    </a:p>
                    <a:p>
                      <a:pPr algn="ctr"/>
                      <a:r>
                        <a:rPr lang="en-US" sz="1400" b="0" i="0" dirty="0">
                          <a:latin typeface="Georgia" panose="02040502050405020303" pitchFamily="18" charset="0"/>
                        </a:rPr>
                        <a:t>McGuire MS</a:t>
                      </a:r>
                    </a:p>
                    <a:p>
                      <a:endParaRPr lang="en-US" b="0" i="0" dirty="0">
                        <a:latin typeface="Georgia" panose="02040502050405020303" pitchFamily="18" charset="0"/>
                      </a:endParaRPr>
                    </a:p>
                  </a:txBody>
                  <a:tcPr/>
                </a:tc>
                <a:tc>
                  <a:txBody>
                    <a:bodyPr/>
                    <a:lstStyle/>
                    <a:p>
                      <a:r>
                        <a:rPr lang="en-US" b="0" i="0" dirty="0">
                          <a:latin typeface="Georgia" panose="02040502050405020303" pitchFamily="18" charset="0"/>
                        </a:rPr>
                        <a:t>6</a:t>
                      </a:r>
                    </a:p>
                    <a:p>
                      <a:endParaRPr lang="en-US" b="0" i="0" dirty="0">
                        <a:latin typeface="Georgia" panose="02040502050405020303" pitchFamily="18" charset="0"/>
                      </a:endParaRPr>
                    </a:p>
                    <a:p>
                      <a:endParaRPr lang="en-US" b="0" i="0" dirty="0">
                        <a:latin typeface="Georgia" panose="02040502050405020303" pitchFamily="18" charset="0"/>
                      </a:endParaRPr>
                    </a:p>
                    <a:p>
                      <a:pPr algn="ctr"/>
                      <a:endParaRPr lang="en-US" sz="1000" b="0" i="0" dirty="0">
                        <a:latin typeface="Georgia" panose="02040502050405020303" pitchFamily="18" charset="0"/>
                      </a:endParaRPr>
                    </a:p>
                    <a:p>
                      <a:pPr algn="ctr"/>
                      <a:r>
                        <a:rPr lang="en-US" sz="1400" b="0" i="0" dirty="0">
                          <a:latin typeface="Georgia" panose="02040502050405020303" pitchFamily="18" charset="0"/>
                        </a:rPr>
                        <a:t>1:00-4:00pm</a:t>
                      </a:r>
                    </a:p>
                    <a:p>
                      <a:pPr algn="ctr"/>
                      <a:r>
                        <a:rPr lang="en-US" sz="1400" b="0" i="0" dirty="0">
                          <a:latin typeface="Georgia" panose="02040502050405020303" pitchFamily="18" charset="0"/>
                        </a:rPr>
                        <a:t>McGuire MS</a:t>
                      </a:r>
                    </a:p>
                    <a:p>
                      <a:endParaRPr lang="en-US" b="0" i="0" dirty="0">
                        <a:latin typeface="Georgia" panose="02040502050405020303" pitchFamily="18" charset="0"/>
                      </a:endParaRPr>
                    </a:p>
                  </a:txBody>
                  <a:tcPr/>
                </a:tc>
                <a:tc>
                  <a:txBody>
                    <a:bodyPr/>
                    <a:lstStyle/>
                    <a:p>
                      <a:r>
                        <a:rPr lang="en-US" b="0" i="0" dirty="0">
                          <a:latin typeface="Georgia" panose="02040502050405020303" pitchFamily="18" charset="0"/>
                        </a:rPr>
                        <a:t>7</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0" i="0" dirty="0">
                        <a:latin typeface="Georgia" panose="02040502050405020303"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dirty="0">
                          <a:latin typeface="Georgia" panose="02040502050405020303" pitchFamily="18" charset="0"/>
                        </a:rPr>
                        <a:t>ETS 7:30-9;30</a:t>
                      </a:r>
                      <a:endParaRPr lang="en-US" b="0" i="0" dirty="0">
                        <a:latin typeface="Georgia" panose="02040502050405020303" pitchFamily="18" charset="0"/>
                      </a:endParaRPr>
                    </a:p>
                    <a:p>
                      <a:endParaRPr lang="en-US" b="0" i="0" dirty="0">
                        <a:latin typeface="Georgia" panose="02040502050405020303" pitchFamily="18" charset="0"/>
                      </a:endParaRPr>
                    </a:p>
                    <a:p>
                      <a:pPr algn="ctr"/>
                      <a:r>
                        <a:rPr lang="en-US" sz="1400" b="0" i="0" dirty="0">
                          <a:latin typeface="Georgia" panose="02040502050405020303" pitchFamily="18" charset="0"/>
                        </a:rPr>
                        <a:t>1:00-4:00pm</a:t>
                      </a:r>
                    </a:p>
                    <a:p>
                      <a:pPr algn="ctr"/>
                      <a:r>
                        <a:rPr lang="en-US" sz="1400" b="0" i="0" dirty="0">
                          <a:latin typeface="Georgia" panose="02040502050405020303" pitchFamily="18" charset="0"/>
                        </a:rPr>
                        <a:t>McGuire MS</a:t>
                      </a:r>
                    </a:p>
                    <a:p>
                      <a:endParaRPr lang="en-US" b="0" i="0" dirty="0">
                        <a:latin typeface="Georgia" panose="02040502050405020303" pitchFamily="18" charset="0"/>
                      </a:endParaRPr>
                    </a:p>
                  </a:txBody>
                  <a:tcPr/>
                </a:tc>
                <a:tc>
                  <a:txBody>
                    <a:bodyPr/>
                    <a:lstStyle/>
                    <a:p>
                      <a:r>
                        <a:rPr lang="en-US" b="0" i="0" dirty="0">
                          <a:latin typeface="Georgia" panose="02040502050405020303" pitchFamily="18" charset="0"/>
                        </a:rPr>
                        <a:t>8</a:t>
                      </a:r>
                    </a:p>
                    <a:p>
                      <a:endParaRPr lang="en-US" b="0" i="0" dirty="0">
                        <a:latin typeface="Georgia" panose="02040502050405020303" pitchFamily="18" charset="0"/>
                      </a:endParaRPr>
                    </a:p>
                    <a:p>
                      <a:endParaRPr lang="en-US" b="0" i="0" dirty="0">
                        <a:latin typeface="Georgia" panose="02040502050405020303" pitchFamily="18" charset="0"/>
                      </a:endParaRPr>
                    </a:p>
                    <a:p>
                      <a:pPr algn="ctr"/>
                      <a:endParaRPr lang="en-US" sz="1000" b="0" i="0" dirty="0">
                        <a:latin typeface="Georgia" panose="02040502050405020303" pitchFamily="18" charset="0"/>
                      </a:endParaRPr>
                    </a:p>
                    <a:p>
                      <a:pPr algn="ctr"/>
                      <a:r>
                        <a:rPr lang="en-US" sz="1400" b="0" i="0" dirty="0">
                          <a:latin typeface="Georgia" panose="02040502050405020303" pitchFamily="18" charset="0"/>
                        </a:rPr>
                        <a:t>9:00am-12pm</a:t>
                      </a:r>
                    </a:p>
                    <a:p>
                      <a:pPr algn="ctr"/>
                      <a:r>
                        <a:rPr lang="en-US" sz="1400" b="0" i="0" dirty="0">
                          <a:latin typeface="Georgia" panose="02040502050405020303" pitchFamily="18" charset="0"/>
                        </a:rPr>
                        <a:t>Antler’s Park</a:t>
                      </a:r>
                    </a:p>
                    <a:p>
                      <a:endParaRPr lang="en-US" b="0" i="0" dirty="0">
                        <a:latin typeface="Georgia" panose="02040502050405020303" pitchFamily="18" charset="0"/>
                      </a:endParaRPr>
                    </a:p>
                  </a:txBody>
                  <a:tcPr/>
                </a:tc>
                <a:tc>
                  <a:txBody>
                    <a:bodyPr/>
                    <a:lstStyle/>
                    <a:p>
                      <a:r>
                        <a:rPr lang="en-US" b="0" i="0" dirty="0">
                          <a:latin typeface="Georgia" panose="02040502050405020303" pitchFamily="18" charset="0"/>
                        </a:rPr>
                        <a:t>9</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0" i="0" dirty="0">
                        <a:latin typeface="Georgia" panose="02040502050405020303"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dirty="0">
                          <a:latin typeface="Georgia" panose="02040502050405020303" pitchFamily="18" charset="0"/>
                        </a:rPr>
                        <a:t>ETS 7:30-9;30</a:t>
                      </a:r>
                    </a:p>
                    <a:p>
                      <a:endParaRPr lang="en-US" b="0" i="0" dirty="0">
                        <a:latin typeface="Georgia" panose="02040502050405020303" pitchFamily="18" charset="0"/>
                      </a:endParaRPr>
                    </a:p>
                    <a:p>
                      <a:endParaRPr lang="en-US" b="0" i="0" dirty="0">
                        <a:latin typeface="Georgia" panose="02040502050405020303" pitchFamily="18" charset="0"/>
                      </a:endParaRPr>
                    </a:p>
                    <a:p>
                      <a:endParaRPr lang="en-US" b="0" i="0" dirty="0">
                        <a:latin typeface="Georgia" panose="02040502050405020303" pitchFamily="18" charset="0"/>
                      </a:endParaRPr>
                    </a:p>
                  </a:txBody>
                  <a:tcPr/>
                </a:tc>
                <a:tc>
                  <a:txBody>
                    <a:bodyPr/>
                    <a:lstStyle/>
                    <a:p>
                      <a:r>
                        <a:rPr lang="en-US" b="0" i="0" dirty="0">
                          <a:latin typeface="Georgia" panose="02040502050405020303" pitchFamily="18" charset="0"/>
                        </a:rPr>
                        <a:t>10</a:t>
                      </a:r>
                    </a:p>
                  </a:txBody>
                  <a:tcPr/>
                </a:tc>
                <a:extLst>
                  <a:ext uri="{0D108BD9-81ED-4DB2-BD59-A6C34878D82A}">
                    <a16:rowId xmlns:a16="http://schemas.microsoft.com/office/drawing/2014/main" val="2332023090"/>
                  </a:ext>
                </a:extLst>
              </a:tr>
            </a:tbl>
          </a:graphicData>
        </a:graphic>
      </p:graphicFrame>
      <p:sp>
        <p:nvSpPr>
          <p:cNvPr id="5" name="Title 1">
            <a:extLst>
              <a:ext uri="{FF2B5EF4-FFF2-40B4-BE49-F238E27FC236}">
                <a16:creationId xmlns:a16="http://schemas.microsoft.com/office/drawing/2014/main" id="{43CE2609-89C1-4670-B3CE-8B699E3CE163}"/>
              </a:ext>
            </a:extLst>
          </p:cNvPr>
          <p:cNvSpPr txBox="1">
            <a:spLocks/>
          </p:cNvSpPr>
          <p:nvPr/>
        </p:nvSpPr>
        <p:spPr>
          <a:xfrm>
            <a:off x="2924175" y="3727938"/>
            <a:ext cx="6153150" cy="31300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solidFill>
                  <a:srgbClr val="FFFF00"/>
                </a:solidFill>
                <a:latin typeface="Georgia" panose="02040502050405020303" pitchFamily="18" charset="0"/>
              </a:rPr>
              <a:t>Details</a:t>
            </a:r>
          </a:p>
          <a:p>
            <a:pPr algn="ctr"/>
            <a:endParaRPr lang="en-US" sz="1400" dirty="0">
              <a:solidFill>
                <a:schemeClr val="bg1"/>
              </a:solidFill>
              <a:latin typeface="Georgia" panose="02040502050405020303" pitchFamily="18" charset="0"/>
            </a:endParaRPr>
          </a:p>
          <a:p>
            <a:pPr algn="ctr"/>
            <a:r>
              <a:rPr lang="en-US" sz="1800" dirty="0">
                <a:latin typeface="Georgia" panose="02040502050405020303" pitchFamily="18" charset="0"/>
              </a:rPr>
              <a:t>Open to all </a:t>
            </a:r>
            <a:r>
              <a:rPr lang="en-US" sz="1800" u="sng" dirty="0">
                <a:latin typeface="Georgia" panose="02040502050405020303" pitchFamily="18" charset="0"/>
              </a:rPr>
              <a:t>incoming 9</a:t>
            </a:r>
            <a:r>
              <a:rPr lang="en-US" sz="1800" u="sng" baseline="30000" dirty="0">
                <a:latin typeface="Georgia" panose="02040502050405020303" pitchFamily="18" charset="0"/>
              </a:rPr>
              <a:t>th</a:t>
            </a:r>
            <a:r>
              <a:rPr lang="en-US" sz="1800" u="sng" dirty="0">
                <a:latin typeface="Georgia" panose="02040502050405020303" pitchFamily="18" charset="0"/>
              </a:rPr>
              <a:t> graders </a:t>
            </a:r>
            <a:r>
              <a:rPr lang="en-US" sz="1800" dirty="0">
                <a:latin typeface="Georgia" panose="02040502050405020303" pitchFamily="18" charset="0"/>
              </a:rPr>
              <a:t>and interested players grades 10-12 in trying out for the fall program.</a:t>
            </a:r>
          </a:p>
          <a:p>
            <a:pPr algn="ctr"/>
            <a:endParaRPr lang="en-US" sz="1800" dirty="0">
              <a:latin typeface="Georgia" panose="02040502050405020303" pitchFamily="18" charset="0"/>
            </a:endParaRPr>
          </a:p>
          <a:p>
            <a:pPr algn="ctr"/>
            <a:r>
              <a:rPr lang="en-US" sz="1800" dirty="0">
                <a:latin typeface="Georgia" panose="02040502050405020303" pitchFamily="18" charset="0"/>
              </a:rPr>
              <a:t>Optional Practices led by our</a:t>
            </a:r>
          </a:p>
          <a:p>
            <a:pPr algn="ctr"/>
            <a:r>
              <a:rPr lang="en-US" sz="1800" dirty="0">
                <a:latin typeface="Georgia" panose="02040502050405020303" pitchFamily="18" charset="0"/>
              </a:rPr>
              <a:t>2019 Panther Varsity Leadership.</a:t>
            </a:r>
          </a:p>
          <a:p>
            <a:pPr algn="ctr"/>
            <a:endParaRPr lang="en-US" sz="1600" dirty="0">
              <a:latin typeface="Georgia" panose="02040502050405020303" pitchFamily="18" charset="0"/>
            </a:endParaRPr>
          </a:p>
          <a:p>
            <a:pPr algn="ctr"/>
            <a:r>
              <a:rPr lang="en-US" sz="1800" dirty="0">
                <a:latin typeface="Georgia" panose="02040502050405020303" pitchFamily="18" charset="0"/>
              </a:rPr>
              <a:t>Intention is to </a:t>
            </a:r>
            <a:r>
              <a:rPr lang="en-US" sz="1800" i="1" dirty="0">
                <a:latin typeface="Georgia" panose="02040502050405020303" pitchFamily="18" charset="0"/>
              </a:rPr>
              <a:t>connect </a:t>
            </a:r>
            <a:r>
              <a:rPr lang="en-US" sz="1800" dirty="0">
                <a:latin typeface="Georgia" panose="02040502050405020303" pitchFamily="18" charset="0"/>
              </a:rPr>
              <a:t>within the program; </a:t>
            </a:r>
          </a:p>
          <a:p>
            <a:pPr algn="ctr"/>
            <a:r>
              <a:rPr lang="en-US" sz="1800" i="1" dirty="0">
                <a:latin typeface="Georgia" panose="02040502050405020303" pitchFamily="18" charset="0"/>
              </a:rPr>
              <a:t>share</a:t>
            </a:r>
            <a:r>
              <a:rPr lang="en-US" sz="1800" dirty="0">
                <a:latin typeface="Georgia" panose="02040502050405020303" pitchFamily="18" charset="0"/>
              </a:rPr>
              <a:t> and </a:t>
            </a:r>
            <a:r>
              <a:rPr lang="en-US" sz="1800" i="1" dirty="0">
                <a:latin typeface="Georgia" panose="02040502050405020303" pitchFamily="18" charset="0"/>
              </a:rPr>
              <a:t>ask </a:t>
            </a:r>
            <a:r>
              <a:rPr lang="en-US" sz="1800" dirty="0">
                <a:latin typeface="Georgia" panose="02040502050405020303" pitchFamily="18" charset="0"/>
              </a:rPr>
              <a:t>questions about tryouts/season/program; </a:t>
            </a:r>
            <a:r>
              <a:rPr lang="en-US" sz="1800" i="1" dirty="0">
                <a:latin typeface="Georgia" panose="02040502050405020303" pitchFamily="18" charset="0"/>
              </a:rPr>
              <a:t>participate</a:t>
            </a:r>
            <a:r>
              <a:rPr lang="en-US" sz="1800" dirty="0">
                <a:latin typeface="Georgia" panose="02040502050405020303" pitchFamily="18" charset="0"/>
              </a:rPr>
              <a:t> in drills designed to reflect both fun and purpose; </a:t>
            </a:r>
            <a:r>
              <a:rPr lang="en-US" sz="1800" i="1" dirty="0">
                <a:latin typeface="Georgia" panose="02040502050405020303" pitchFamily="18" charset="0"/>
              </a:rPr>
              <a:t>build</a:t>
            </a:r>
            <a:r>
              <a:rPr lang="en-US" sz="1800" dirty="0">
                <a:latin typeface="Georgia" panose="02040502050405020303" pitchFamily="18" charset="0"/>
              </a:rPr>
              <a:t> cohesion and preparation for the </a:t>
            </a:r>
          </a:p>
          <a:p>
            <a:pPr algn="ctr"/>
            <a:r>
              <a:rPr lang="en-US" sz="1800" dirty="0">
                <a:latin typeface="Georgia" panose="02040502050405020303" pitchFamily="18" charset="0"/>
              </a:rPr>
              <a:t>fall 2019 season.</a:t>
            </a:r>
          </a:p>
          <a:p>
            <a:pPr algn="ctr"/>
            <a:r>
              <a:rPr lang="en-US" sz="4800" dirty="0">
                <a:solidFill>
                  <a:schemeClr val="bg1"/>
                </a:solidFill>
                <a:latin typeface="Georgia" panose="02040502050405020303" pitchFamily="18" charset="0"/>
              </a:rPr>
              <a:t> </a:t>
            </a:r>
            <a:endParaRPr lang="en-US" sz="1400" dirty="0">
              <a:solidFill>
                <a:schemeClr val="bg1"/>
              </a:solidFill>
              <a:latin typeface="Georgia" panose="02040502050405020303" pitchFamily="18" charset="0"/>
            </a:endParaRPr>
          </a:p>
        </p:txBody>
      </p:sp>
    </p:spTree>
    <p:extLst>
      <p:ext uri="{BB962C8B-B14F-4D97-AF65-F5344CB8AC3E}">
        <p14:creationId xmlns:p14="http://schemas.microsoft.com/office/powerpoint/2010/main" val="1445573481"/>
      </p:ext>
    </p:extLst>
  </p:cSld>
  <p:clrMapOvr>
    <a:masterClrMapping/>
  </p:clrMapOvr>
  <p:transition spd="slow">
    <p:push dir="u"/>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8D1E14"/>
      </a:dk2>
      <a:lt2>
        <a:srgbClr val="FF744E"/>
      </a:lt2>
      <a:accent1>
        <a:srgbClr val="E9B758"/>
      </a:accent1>
      <a:accent2>
        <a:srgbClr val="FE8943"/>
      </a:accent2>
      <a:accent3>
        <a:srgbClr val="AEA27C"/>
      </a:accent3>
      <a:accent4>
        <a:srgbClr val="90B46E"/>
      </a:accent4>
      <a:accent5>
        <a:srgbClr val="71AEC1"/>
      </a:accent5>
      <a:accent6>
        <a:srgbClr val="C98DE7"/>
      </a:accent6>
      <a:hlink>
        <a:srgbClr val="FF7A22"/>
      </a:hlink>
      <a:folHlink>
        <a:srgbClr val="FDCD86"/>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88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2000"/>
                <a:satMod val="150000"/>
                <a:lumMod val="15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14971C58-AB76-4A2A-B231-5F8CA03CF49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Circuit</Template>
  <TotalTime>616</TotalTime>
  <Words>1300</Words>
  <Application>Microsoft Office PowerPoint</Application>
  <PresentationFormat>Widescreen</PresentationFormat>
  <Paragraphs>329</Paragraphs>
  <Slides>18</Slides>
  <Notes>1</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Arial</vt:lpstr>
      <vt:lpstr>Arial Narrow</vt:lpstr>
      <vt:lpstr>Calibri</vt:lpstr>
      <vt:lpstr>Calibri Light</vt:lpstr>
      <vt:lpstr>Gabriola</vt:lpstr>
      <vt:lpstr>Georgia</vt:lpstr>
      <vt:lpstr>Tw Cen MT</vt:lpstr>
      <vt:lpstr>Circuit</vt:lpstr>
      <vt:lpstr>PAC Meeting Tuesday, July 23, 2019</vt:lpstr>
      <vt:lpstr>PowerPoint Presentation</vt:lpstr>
      <vt:lpstr>Lakeville North High School Volleyball program</vt:lpstr>
      <vt:lpstr>examples of this culture in action….</vt:lpstr>
      <vt:lpstr>An on-court example of this culture in action…. Pssst…watch the bench…</vt:lpstr>
      <vt:lpstr>Panther coaching staff</vt:lpstr>
      <vt:lpstr>C a l e n d a r</vt:lpstr>
      <vt:lpstr>Additional dates to add to your calendar:</vt:lpstr>
      <vt:lpstr>Captains practices</vt:lpstr>
      <vt:lpstr>Tryouts</vt:lpstr>
      <vt:lpstr>“Impact Placement”</vt:lpstr>
      <vt:lpstr>“impact placement”</vt:lpstr>
      <vt:lpstr>Team Assignments</vt:lpstr>
      <vt:lpstr>PowerPoint Presentation</vt:lpstr>
      <vt:lpstr>Tryout truths and LNHSVB realities</vt:lpstr>
      <vt:lpstr>LNHSVB Booster Board </vt:lpstr>
      <vt:lpstr>PowerPoint Presentation</vt:lpstr>
      <vt:lpstr>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PAC Meeting Tuesday, July 24th, 2018</dc:title>
  <dc:creator>Jackie Richter</dc:creator>
  <cp:lastModifiedBy>Jackie Richter</cp:lastModifiedBy>
  <cp:revision>61</cp:revision>
  <dcterms:created xsi:type="dcterms:W3CDTF">2018-07-23T02:09:40Z</dcterms:created>
  <dcterms:modified xsi:type="dcterms:W3CDTF">2019-07-25T00:27:01Z</dcterms:modified>
</cp:coreProperties>
</file>