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84" r:id="rId5"/>
    <p:sldId id="259" r:id="rId6"/>
    <p:sldId id="287" r:id="rId7"/>
    <p:sldId id="263" r:id="rId8"/>
    <p:sldId id="280" r:id="rId9"/>
    <p:sldId id="282" r:id="rId10"/>
    <p:sldId id="286" r:id="rId11"/>
    <p:sldId id="278" r:id="rId12"/>
    <p:sldId id="285" r:id="rId13"/>
    <p:sldId id="270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29F25D-C2B9-4690-8317-BF3CCECB5BE0}">
          <p14:sldIdLst>
            <p14:sldId id="256"/>
            <p14:sldId id="284"/>
            <p14:sldId id="259"/>
            <p14:sldId id="287"/>
            <p14:sldId id="263"/>
            <p14:sldId id="280"/>
            <p14:sldId id="282"/>
            <p14:sldId id="286"/>
            <p14:sldId id="278"/>
            <p14:sldId id="285"/>
            <p14:sldId id="270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D268-159D-4D19-BAD3-68E8A7B58CF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A6F9-474F-4722-9FE7-40188E6C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81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6D2A-0A8E-A158-F76C-7EC6B57C3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CB083-85ED-1119-3E0B-5A2C5B8F8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6FFC7-7D71-31BA-6D4C-2517CA99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832-75D7-49EA-8E5E-9A2B3F17780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C24B9-6DA2-B696-731F-0698348D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4E729-F280-14B2-8CCE-5647DF4C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196687"/>
            <a:ext cx="6172200" cy="38115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916F1-AE65-DC1D-2C1B-1DFF611F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2007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EB150-4FB8-F549-3CEA-EE2F3EF1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7A107-BF5F-583F-3428-2904DEE4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3FED776-EECD-1581-32DE-2B224CFE43F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D8FC-2848-F7D7-F2E8-60F11F78E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0890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65BD0-7885-463F-AC3B-12655FEFF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2007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E826B-42F5-9207-0ECB-2A23FCF6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1BCDF-BBF4-CD52-308C-14CEF406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F7D7D4-4E04-B3E5-FF74-3C983AFC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809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81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6D2A-0A8E-A158-F76C-7EC6B57C3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CB083-85ED-1119-3E0B-5A2C5B8F8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6FFC7-7D71-31BA-6D4C-2517CA99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832-75D7-49EA-8E5E-9A2B3F17780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C24B9-6DA2-B696-731F-0698348D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4B8CE-DF98-8C02-5187-EA0A039D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728"/>
            <a:ext cx="10515600" cy="4147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AE54E-FAF2-A6F3-B27F-CCDCA225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E4E0-9625-4DBE-8B47-D0C68D45887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A399-54FA-D64D-65CC-6892C385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FE0779D-B765-F29D-4E42-41D77137D1C9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78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62C1-F407-5E87-B98B-C3E65C929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53331"/>
            <a:ext cx="5181600" cy="40668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3A49D-E062-DAB5-7C79-EB6CEAA1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181600" cy="40668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40551-537E-D70E-5EEF-3BAC0974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E4E0-9625-4DBE-8B47-D0C68D45887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F0BDB-2AA3-07BD-E836-58E9CE92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595BAB-AA64-504F-B3C6-7E2CB4EA52A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1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0C34D-E2CA-38D9-053D-0D2DDF12C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0072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1AB24-B4DE-E440-B2B5-36553EB4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36330"/>
            <a:ext cx="5157787" cy="33139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D2240-C5CB-96E5-6824-14074B5F3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0087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4B862-DE83-3461-A99F-B7D647D0B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024640"/>
            <a:ext cx="5183188" cy="33139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15DB3-971F-1E60-3179-9816E189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E4E0-9625-4DBE-8B47-D0C68D45887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5FA58-63A5-534D-EE69-58356B2A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A71CB4B-0BA8-F4D3-F0DA-AD5B4E7B1FB0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4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23C7E-450C-0D2B-1379-8ADD26D6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6E4E0-9625-4DBE-8B47-D0C68D45887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97A7D-C672-19DB-EAF3-EDCFB96B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A814B5D-5CD8-CFF7-67C8-0A4D9C0FFB4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6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8933-58F0-2709-25A1-08E2800C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80E7-493A-564A-0222-ED7E8B1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5D99B-3F72-B546-85F8-F520AFF4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832-75D7-49EA-8E5E-9A2B3F17780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96DE-1EA5-167E-3E8E-661CC57B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3DBA1-1C1A-7DB6-4646-B2498595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832-75D7-49EA-8E5E-9A2B3F17780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20C65-856C-BA15-3E70-7F832DD1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DB71-CFD0-AE61-2606-AF49A11F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48096"/>
            <a:ext cx="3932237" cy="9744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6632-521E-22C5-CB9B-5E6993381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D9D32-CE49-5059-B444-D9B7E1D6E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3832-75D7-49EA-8E5E-9A2B3F17780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0CDD6-2B50-1694-216A-085163FD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B128-DD96-307E-146C-3953A268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9CD9-29D0-0A44-7189-43D9CBCB1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2851C-9A21-1E74-E77B-321F9463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9016-0D93-D550-65BF-626A537A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6CD1-F39A-8622-767A-23E4EB459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500"/>
            <a:ext cx="5181600" cy="4076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45352-BF96-3B97-39B8-B3548E678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4500"/>
            <a:ext cx="5181600" cy="4076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B6E27-3945-BEBA-C98C-0D876EE2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1269A-9A29-1D3C-562E-0309DB71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5306FEF-D1CC-4243-185A-42C24198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6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0E5E-3DE6-2099-ACB3-CCB12FF14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693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30B7-F561-87E2-09F7-70E4E1DAD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093264"/>
            <a:ext cx="5157787" cy="32340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BB1D1-0F05-DE0B-22B8-2157B9B2F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3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8E262-8ADB-3802-8707-CDB000AEE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5284"/>
            <a:ext cx="5183188" cy="32340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429FA8-FD5B-55DA-CB2A-066F2939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5A610-D278-4552-8668-A74222B4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F1BBE1E-CFB4-35EC-0CBF-4A2C5E3F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95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8BC7-0556-5B54-F0EA-7BAB6778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C8C11-DD85-25E9-DCD8-6A53503D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28FE6-A02D-7A5D-7042-BDDD227A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76021-AE10-4857-3531-D7926EFA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06E99-272E-8CEA-D92A-DF710645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0751D47-36C9-2580-5C78-C153795D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629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99FA9-C2EB-A17B-64BE-5E38F91E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646CB-4B9D-8C7D-497C-54F022E26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2680-43B6-A13C-1A41-CA3BDED66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3832-75D7-49EA-8E5E-9A2B3F17780D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BB7-9673-1556-F6AD-B5B59D666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4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85D44-5525-4358-90E3-533FE20B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7FBB7-1FA6-297D-19BC-6CDF543CD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E9E2-605A-9658-F42B-4446482F9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98E2-2E80-4742-A867-E412866C54D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75E4-B27D-E6AB-E7D1-9BBAD4D50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9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129A5-087E-542B-6B87-9AA1244EC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6E4E0-9625-4DBE-8B47-D0C68D458874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CC1B-5BC7-12F7-2E2F-475F902B6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54DD782-B558-7DD3-D59E-85311AEF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1518DF-3F33-DDAB-2E67-9883A44D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1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C1B3-EDBC-6FD7-E229-08A69FDFE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5" y="270867"/>
            <a:ext cx="12063369" cy="9848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January 2022 Booster Club Meeting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F18C4E4-3F28-10B8-6546-2B52CB200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5" y="1452023"/>
            <a:ext cx="4159559" cy="41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814C3B-2458-3994-3060-61907732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Sponsor Saturday – January 21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631FDF0-E21C-96E4-21C5-E844F3080805}"/>
              </a:ext>
            </a:extLst>
          </p:cNvPr>
          <p:cNvSpPr txBox="1">
            <a:spLocks/>
          </p:cNvSpPr>
          <p:nvPr/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Volunteers</a:t>
            </a:r>
          </a:p>
          <a:p>
            <a:r>
              <a:rPr lang="en-US" dirty="0"/>
              <a:t>3-4 players per group, 1 parent per group</a:t>
            </a:r>
          </a:p>
          <a:p>
            <a:r>
              <a:rPr lang="en-US" dirty="0"/>
              <a:t>Visit local businesses to promote Plano West Baseball</a:t>
            </a:r>
          </a:p>
          <a:p>
            <a:r>
              <a:rPr lang="en-US" dirty="0"/>
              <a:t>MINIMUM - 8 Parent Volunteers Required: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C74884-D5A5-1F66-6B6E-B2C57C57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78" y="3654825"/>
            <a:ext cx="2851068" cy="28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9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FDAB-D698-2142-D32E-2B4E8E7D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Coach’s Corner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1CDD-EA2E-1FC5-B24F-83992FD3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807"/>
            <a:ext cx="10515600" cy="327530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0C85F-2B01-15D2-730C-CC43C566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74" y="1200728"/>
            <a:ext cx="9342026" cy="52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5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C1B3-EDBC-6FD7-E229-08A69FDFE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15" y="270867"/>
            <a:ext cx="12063369" cy="9848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January 2022 Booster Club Meeting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F18C4E4-3F28-10B8-6546-2B52CB200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19" y="1388785"/>
            <a:ext cx="4611565" cy="46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22D937C-3CE8-1315-7FCC-5E1823674B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92" y="1288286"/>
            <a:ext cx="6517162" cy="4881328"/>
          </a:xfrm>
        </p:spPr>
      </p:pic>
    </p:spTree>
    <p:extLst>
      <p:ext uri="{BB962C8B-B14F-4D97-AF65-F5344CB8AC3E}">
        <p14:creationId xmlns:p14="http://schemas.microsoft.com/office/powerpoint/2010/main" val="113028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FDAB-D698-2142-D32E-2B4E8E7D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1CDD-EA2E-1FC5-B24F-83992FD3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807"/>
            <a:ext cx="10515600" cy="4747744"/>
          </a:xfrm>
        </p:spPr>
        <p:txBody>
          <a:bodyPr>
            <a:normAutofit/>
          </a:bodyPr>
          <a:lstStyle/>
          <a:p>
            <a:r>
              <a:rPr lang="en-US" dirty="0"/>
              <a:t>Approve December Meeting Minutes</a:t>
            </a:r>
          </a:p>
          <a:p>
            <a:r>
              <a:rPr lang="en-US" dirty="0"/>
              <a:t>Treasurer Report</a:t>
            </a:r>
          </a:p>
          <a:p>
            <a:r>
              <a:rPr lang="en-US" dirty="0"/>
              <a:t>Spring Calendar</a:t>
            </a:r>
          </a:p>
          <a:p>
            <a:r>
              <a:rPr lang="en-US" dirty="0"/>
              <a:t>Sponsorship Saturday</a:t>
            </a:r>
          </a:p>
          <a:p>
            <a:r>
              <a:rPr lang="en-US" dirty="0"/>
              <a:t>Coach’s Corner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9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B951020-7E5C-D0FB-504B-76A8BE6071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4" y="1200728"/>
            <a:ext cx="4300555" cy="4670656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A492-6888-320B-4B08-ED1EC7DD2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5829" y="2747502"/>
            <a:ext cx="5181600" cy="1197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DCMN-ZE9D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C253FA-530E-CEB2-6188-83ADC0FC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SportsYou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0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FDAB-D698-2142-D32E-2B4E8E7D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Booster Club Votes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1CDD-EA2E-1FC5-B24F-83992FD3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807"/>
            <a:ext cx="10515600" cy="3777970"/>
          </a:xfrm>
        </p:spPr>
        <p:txBody>
          <a:bodyPr>
            <a:normAutofit/>
          </a:bodyPr>
          <a:lstStyle/>
          <a:p>
            <a:r>
              <a:rPr lang="en-US" dirty="0"/>
              <a:t>Approve December Board Meeting Minutes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JOIN THE BOOSTER CLUB</a:t>
            </a:r>
          </a:p>
          <a:p>
            <a:pPr lvl="1"/>
            <a:r>
              <a:rPr lang="en-US" dirty="0"/>
              <a:t>21 Member Families</a:t>
            </a:r>
          </a:p>
          <a:p>
            <a:pPr lvl="1"/>
            <a:r>
              <a:rPr lang="en-US" dirty="0"/>
              <a:t>3 new since last meeting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17906-007D-9224-F4D1-C8505A57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050" y="2033087"/>
            <a:ext cx="4292978" cy="42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8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1368569"/>
            <a:ext cx="10515600" cy="5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2200" b="1" dirty="0">
                <a:latin typeface="Trebuchet MS"/>
                <a:ea typeface="Trebuchet MS"/>
                <a:cs typeface="Trebuchet MS"/>
                <a:sym typeface="Trebuchet MS"/>
              </a:rPr>
              <a:t>Our Beginning Balance: $25,313.69</a:t>
            </a:r>
            <a:endParaRPr sz="22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sz="22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2200" b="1" dirty="0">
                <a:latin typeface="Trebuchet MS"/>
                <a:ea typeface="Trebuchet MS"/>
                <a:cs typeface="Trebuchet MS"/>
                <a:sym typeface="Trebuchet MS"/>
              </a:rPr>
              <a:t>New Income:                 $ 2,195.42</a:t>
            </a:r>
          </a:p>
          <a:p>
            <a:pPr marL="0" lvl="0" indent="0" algn="l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$ 2,195.42 Golf (</a:t>
            </a:r>
            <a:r>
              <a:rPr lang="en-US" sz="2200" dirty="0" err="1">
                <a:solidFill>
                  <a:schemeClr val="bg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Paypal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 account transfer)</a:t>
            </a:r>
          </a:p>
          <a:p>
            <a:pPr marL="0" lvl="0" indent="0" algn="l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endParaRPr sz="2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2200" b="1" dirty="0">
                <a:latin typeface="Trebuchet MS"/>
                <a:ea typeface="Trebuchet MS"/>
                <a:cs typeface="Trebuchet MS"/>
                <a:sym typeface="Trebuchet MS"/>
              </a:rPr>
              <a:t>New Expenses:      	    $        0.00</a:t>
            </a:r>
          </a:p>
          <a:p>
            <a:pPr marL="0" lvl="0" indent="0" algn="l" rtl="0">
              <a:lnSpc>
                <a:spcPct val="98181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2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latin typeface="Trebuchet MS"/>
                <a:ea typeface="Trebuchet MS"/>
                <a:cs typeface="Trebuchet MS"/>
                <a:sym typeface="Trebuchet MS"/>
              </a:rPr>
              <a:t>Current Balance  	   $27,509.11</a:t>
            </a:r>
            <a:endParaRPr sz="6276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76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76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0CF0C-FC7E-8B88-D4A3-886EF6BF7C8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Treasurer’s Report:  </a:t>
            </a:r>
            <a:r>
              <a:rPr lang="en-US" b="1" dirty="0"/>
              <a:t>12/11</a:t>
            </a:r>
            <a:r>
              <a:rPr lang="en-US" sz="4400" b="1" dirty="0"/>
              <a:t>/2022 – 1/8/2023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0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46D67-5F48-60AD-8C84-41D77BF5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Spring Baseball Prep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D1AF0-58F9-4991-A75E-986C90FA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806"/>
            <a:ext cx="10515600" cy="4881452"/>
          </a:xfrm>
        </p:spPr>
        <p:txBody>
          <a:bodyPr>
            <a:normAutofit/>
          </a:bodyPr>
          <a:lstStyle/>
          <a:p>
            <a:r>
              <a:rPr lang="en-US" sz="3200" dirty="0"/>
              <a:t>January 14:	Work Day</a:t>
            </a:r>
          </a:p>
          <a:p>
            <a:r>
              <a:rPr lang="en-US" sz="3200" dirty="0"/>
              <a:t>January 20:	Blue / White Scrimmage (Varsity &amp; JV)</a:t>
            </a:r>
          </a:p>
          <a:p>
            <a:r>
              <a:rPr lang="en-US" sz="3200" dirty="0"/>
              <a:t>January 21:	Sponsorship Saturday</a:t>
            </a:r>
          </a:p>
          <a:p>
            <a:r>
              <a:rPr lang="en-US" sz="3200" dirty="0"/>
              <a:t>January 28:	Media Day AND Work Day</a:t>
            </a:r>
          </a:p>
          <a:p>
            <a:r>
              <a:rPr lang="en-US" sz="3200" dirty="0"/>
              <a:t>February 4:	Work Day*; 1</a:t>
            </a:r>
            <a:r>
              <a:rPr lang="en-US" sz="3200" baseline="30000" dirty="0"/>
              <a:t>st</a:t>
            </a:r>
            <a:r>
              <a:rPr lang="en-US" sz="3200" dirty="0"/>
              <a:t> scrimmages</a:t>
            </a:r>
          </a:p>
          <a:p>
            <a:r>
              <a:rPr lang="en-US" sz="3200" dirty="0"/>
              <a:t>February 21:	First Pitch Dinner</a:t>
            </a:r>
          </a:p>
          <a:p>
            <a:r>
              <a:rPr lang="en-US" sz="3200" dirty="0"/>
              <a:t>April 30:		End of Season Banquet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013B2-6AB8-BC11-3EE1-5A28C1F6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90" y="3893956"/>
            <a:ext cx="1942274" cy="1140644"/>
          </a:xfrm>
          <a:prstGeom prst="rect">
            <a:avLst/>
          </a:prstGeom>
        </p:spPr>
      </p:pic>
      <p:pic>
        <p:nvPicPr>
          <p:cNvPr id="1028" name="Picture 4" descr="Marriott Logo, symbol, meaning, history, PNG, brand">
            <a:extLst>
              <a:ext uri="{FF2B5EF4-FFF2-40B4-BE49-F238E27FC236}">
                <a16:creationId xmlns:a16="http://schemas.microsoft.com/office/drawing/2014/main" id="{EF6FBE6F-F7DF-B6EB-683E-E873DCB4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27" y="4537841"/>
            <a:ext cx="1700183" cy="9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1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46D67-5F48-60AD-8C84-41D77BF5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Varsity Theme Nights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8D1AF0-58F9-4991-A75E-986C90FA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806"/>
            <a:ext cx="10515600" cy="4881452"/>
          </a:xfrm>
        </p:spPr>
        <p:txBody>
          <a:bodyPr>
            <a:normAutofit/>
          </a:bodyPr>
          <a:lstStyle/>
          <a:p>
            <a:r>
              <a:rPr lang="en-US" sz="3200" dirty="0"/>
              <a:t>Friday	March 17	Wolfpack Night – BLUE OUT</a:t>
            </a:r>
          </a:p>
          <a:p>
            <a:r>
              <a:rPr lang="en-US" sz="3200" dirty="0"/>
              <a:t>Tuesday	March 21	Teacher Appreciation Night</a:t>
            </a:r>
          </a:p>
          <a:p>
            <a:r>
              <a:rPr lang="en-US" sz="3200" dirty="0"/>
              <a:t>Tuesday	March 28	PSA Night</a:t>
            </a:r>
          </a:p>
          <a:p>
            <a:r>
              <a:rPr lang="en-US" sz="3200" dirty="0"/>
              <a:t>Thursday	April 6	Autism Awareness / Special Needs</a:t>
            </a:r>
          </a:p>
          <a:p>
            <a:r>
              <a:rPr lang="en-US" sz="3200" dirty="0"/>
              <a:t>Tuesday	April 11	PJ’s Night</a:t>
            </a:r>
          </a:p>
          <a:p>
            <a:r>
              <a:rPr lang="en-US" sz="3200" dirty="0"/>
              <a:t>Friday	April 21	Feeder School Night</a:t>
            </a:r>
          </a:p>
          <a:p>
            <a:r>
              <a:rPr lang="en-US" sz="3200" dirty="0"/>
              <a:t>Tuesday	April 25	SENIOR NIGHT</a:t>
            </a:r>
          </a:p>
        </p:txBody>
      </p:sp>
    </p:spTree>
    <p:extLst>
      <p:ext uri="{BB962C8B-B14F-4D97-AF65-F5344CB8AC3E}">
        <p14:creationId xmlns:p14="http://schemas.microsoft.com/office/powerpoint/2010/main" val="410916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814C3B-2458-3994-3060-61907732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Vounteers</a:t>
            </a:r>
            <a:r>
              <a:rPr lang="en-US" b="1" dirty="0"/>
              <a:t> Needed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9631FDF0-E21C-96E4-21C5-E844F3080805}"/>
              </a:ext>
            </a:extLst>
          </p:cNvPr>
          <p:cNvSpPr txBox="1">
            <a:spLocks/>
          </p:cNvSpPr>
          <p:nvPr/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514350">
              <a:buFont typeface="+mj-lt"/>
              <a:buAutoNum type="arabicPeriod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Pitch Dinner Committee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Concessions Coordinator</a:t>
            </a:r>
          </a:p>
          <a:p>
            <a:pPr marL="571500" lvl="1" indent="0">
              <a:buNone/>
            </a:pPr>
            <a:r>
              <a:rPr lang="en-US" dirty="0"/>
              <a:t>  - Expectation – at least 1 parent of each player volunteer 1 time!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Game Day Meal Coordinator for each team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Theme Night Task Force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Scoreboard and Gamechanger Volunteers for each team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JV &amp; JV2 announcers needed</a:t>
            </a:r>
          </a:p>
        </p:txBody>
      </p:sp>
    </p:spTree>
    <p:extLst>
      <p:ext uri="{BB962C8B-B14F-4D97-AF65-F5344CB8AC3E}">
        <p14:creationId xmlns:p14="http://schemas.microsoft.com/office/powerpoint/2010/main" val="129531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Custom Design</vt:lpstr>
      <vt:lpstr>1_Custom Design</vt:lpstr>
      <vt:lpstr>January 2022 Booster Club Meeting</vt:lpstr>
      <vt:lpstr>PowerPoint Presentation</vt:lpstr>
      <vt:lpstr>Agenda</vt:lpstr>
      <vt:lpstr>SportsYou</vt:lpstr>
      <vt:lpstr>Booster Club Votes</vt:lpstr>
      <vt:lpstr>PowerPoint Presentation</vt:lpstr>
      <vt:lpstr>Spring Baseball Prep </vt:lpstr>
      <vt:lpstr>Varsity Theme Nights</vt:lpstr>
      <vt:lpstr>Vounteers Needed</vt:lpstr>
      <vt:lpstr>Sponsor Saturday – January 21st </vt:lpstr>
      <vt:lpstr>Coach’s Corner</vt:lpstr>
      <vt:lpstr>January 2022 Booster Club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parstonpl pears</dc:creator>
  <cp:lastModifiedBy>Jeff Paschal</cp:lastModifiedBy>
  <cp:revision>28</cp:revision>
  <dcterms:created xsi:type="dcterms:W3CDTF">2022-08-11T18:55:18Z</dcterms:created>
  <dcterms:modified xsi:type="dcterms:W3CDTF">2023-02-02T00:19:23Z</dcterms:modified>
</cp:coreProperties>
</file>