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 id="2147483672" r:id="rId4"/>
    <p:sldMasterId id="2147484146" r:id="rId5"/>
  </p:sldMasterIdLst>
  <p:sldIdLst>
    <p:sldId id="256" r:id="rId6"/>
    <p:sldId id="279" r:id="rId7"/>
    <p:sldId id="309" r:id="rId8"/>
    <p:sldId id="281" r:id="rId9"/>
    <p:sldId id="277" r:id="rId10"/>
    <p:sldId id="298" r:id="rId11"/>
    <p:sldId id="311" r:id="rId12"/>
    <p:sldId id="299" r:id="rId13"/>
    <p:sldId id="312" r:id="rId14"/>
    <p:sldId id="296" r:id="rId15"/>
    <p:sldId id="275" r:id="rId16"/>
    <p:sldId id="297" r:id="rId17"/>
    <p:sldId id="310" r:id="rId18"/>
    <p:sldId id="316" r:id="rId19"/>
    <p:sldId id="283" r:id="rId20"/>
    <p:sldId id="284" r:id="rId21"/>
    <p:sldId id="263" r:id="rId22"/>
    <p:sldId id="286" r:id="rId23"/>
    <p:sldId id="301" r:id="rId24"/>
    <p:sldId id="313" r:id="rId25"/>
    <p:sldId id="314" r:id="rId26"/>
    <p:sldId id="271" r:id="rId27"/>
    <p:sldId id="278" r:id="rId28"/>
    <p:sldId id="315" r:id="rId29"/>
    <p:sldId id="303" r:id="rId30"/>
    <p:sldId id="304" r:id="rId31"/>
    <p:sldId id="305" r:id="rId32"/>
    <p:sldId id="306" r:id="rId33"/>
    <p:sldId id="294" r:id="rId34"/>
    <p:sldId id="292" r:id="rId35"/>
    <p:sldId id="308" r:id="rId36"/>
    <p:sldId id="282" r:id="rId37"/>
    <p:sldId id="293" r:id="rId38"/>
    <p:sldId id="300" r:id="rId39"/>
    <p:sldId id="261"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ED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p:cViewPr varScale="1">
        <p:scale>
          <a:sx n="82" d="100"/>
          <a:sy n="82" d="100"/>
        </p:scale>
        <p:origin x="1402"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9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microsoft.com/office/2016/11/relationships/changesInfo" Target="changesInfos/changesInfo1.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slideMaster" Target="slideMasters/slideMaster1.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0" Type="http://schemas.openxmlformats.org/officeDocument/2006/relationships/slide" Target="slides/slide15.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 Van Beusekom" userId="4fa153dea360126d" providerId="LiveId" clId="{65F68FC4-3148-431D-A5B7-5C08D07453A1}"/>
    <pc:docChg chg="undo custSel addSld delSld modSld sldOrd">
      <pc:chgData name="Matt Van Beusekom" userId="4fa153dea360126d" providerId="LiveId" clId="{65F68FC4-3148-431D-A5B7-5C08D07453A1}" dt="2025-03-24T01:49:55.542" v="3234" actId="20577"/>
      <pc:docMkLst>
        <pc:docMk/>
      </pc:docMkLst>
      <pc:sldChg chg="ord">
        <pc:chgData name="Matt Van Beusekom" userId="4fa153dea360126d" providerId="LiveId" clId="{65F68FC4-3148-431D-A5B7-5C08D07453A1}" dt="2025-02-20T14:55:14.854" v="1866"/>
        <pc:sldMkLst>
          <pc:docMk/>
          <pc:sldMk cId="0" sldId="263"/>
        </pc:sldMkLst>
      </pc:sldChg>
      <pc:sldChg chg="ord">
        <pc:chgData name="Matt Van Beusekom" userId="4fa153dea360126d" providerId="LiveId" clId="{65F68FC4-3148-431D-A5B7-5C08D07453A1}" dt="2025-02-20T14:41:59.345" v="1373"/>
        <pc:sldMkLst>
          <pc:docMk/>
          <pc:sldMk cId="0" sldId="271"/>
        </pc:sldMkLst>
      </pc:sldChg>
      <pc:sldChg chg="modSp mod ord">
        <pc:chgData name="Matt Van Beusekom" userId="4fa153dea360126d" providerId="LiveId" clId="{65F68FC4-3148-431D-A5B7-5C08D07453A1}" dt="2025-03-24T01:49:55.542" v="3234" actId="20577"/>
        <pc:sldMkLst>
          <pc:docMk/>
          <pc:sldMk cId="0" sldId="275"/>
        </pc:sldMkLst>
        <pc:spChg chg="mod">
          <ac:chgData name="Matt Van Beusekom" userId="4fa153dea360126d" providerId="LiveId" clId="{65F68FC4-3148-431D-A5B7-5C08D07453A1}" dt="2025-03-24T01:49:55.542" v="3234" actId="20577"/>
          <ac:spMkLst>
            <pc:docMk/>
            <pc:sldMk cId="0" sldId="275"/>
            <ac:spMk id="3" creationId="{C1F5E5EB-51F5-8A03-5841-A4C6F16DE644}"/>
          </ac:spMkLst>
        </pc:spChg>
      </pc:sldChg>
      <pc:sldChg chg="modSp mod ord">
        <pc:chgData name="Matt Van Beusekom" userId="4fa153dea360126d" providerId="LiveId" clId="{65F68FC4-3148-431D-A5B7-5C08D07453A1}" dt="2025-02-20T14:53:41.739" v="1766"/>
        <pc:sldMkLst>
          <pc:docMk/>
          <pc:sldMk cId="0" sldId="282"/>
        </pc:sldMkLst>
        <pc:spChg chg="mod">
          <ac:chgData name="Matt Van Beusekom" userId="4fa153dea360126d" providerId="LiveId" clId="{65F68FC4-3148-431D-A5B7-5C08D07453A1}" dt="2025-01-13T19:54:33.897" v="863" actId="6549"/>
          <ac:spMkLst>
            <pc:docMk/>
            <pc:sldMk cId="0" sldId="282"/>
            <ac:spMk id="5" creationId="{9F9E8FD8-5858-D055-4F22-6FD5F9ACD51B}"/>
          </ac:spMkLst>
        </pc:spChg>
      </pc:sldChg>
      <pc:sldChg chg="modSp mod ord modAnim">
        <pc:chgData name="Matt Van Beusekom" userId="4fa153dea360126d" providerId="LiveId" clId="{65F68FC4-3148-431D-A5B7-5C08D07453A1}" dt="2025-02-20T14:40:14.410" v="1355"/>
        <pc:sldMkLst>
          <pc:docMk/>
          <pc:sldMk cId="0" sldId="283"/>
        </pc:sldMkLst>
        <pc:spChg chg="mod">
          <ac:chgData name="Matt Van Beusekom" userId="4fa153dea360126d" providerId="LiveId" clId="{65F68FC4-3148-431D-A5B7-5C08D07453A1}" dt="2025-01-13T19:37:46.100" v="9" actId="20577"/>
          <ac:spMkLst>
            <pc:docMk/>
            <pc:sldMk cId="0" sldId="283"/>
            <ac:spMk id="4" creationId="{5228449D-4CDF-A6D8-EB08-6786730E8451}"/>
          </ac:spMkLst>
        </pc:spChg>
        <pc:spChg chg="mod">
          <ac:chgData name="Matt Van Beusekom" userId="4fa153dea360126d" providerId="LiveId" clId="{65F68FC4-3148-431D-A5B7-5C08D07453A1}" dt="2025-01-13T19:40:37.060" v="121" actId="20577"/>
          <ac:spMkLst>
            <pc:docMk/>
            <pc:sldMk cId="0" sldId="283"/>
            <ac:spMk id="5" creationId="{AAC61784-8168-E5D9-D240-6B5B654AC52E}"/>
          </ac:spMkLst>
        </pc:spChg>
      </pc:sldChg>
      <pc:sldChg chg="modSp mod ord modAnim">
        <pc:chgData name="Matt Van Beusekom" userId="4fa153dea360126d" providerId="LiveId" clId="{65F68FC4-3148-431D-A5B7-5C08D07453A1}" dt="2025-03-13T00:36:14.912" v="3174" actId="20577"/>
        <pc:sldMkLst>
          <pc:docMk/>
          <pc:sldMk cId="0" sldId="284"/>
        </pc:sldMkLst>
        <pc:spChg chg="mod">
          <ac:chgData name="Matt Van Beusekom" userId="4fa153dea360126d" providerId="LiveId" clId="{65F68FC4-3148-431D-A5B7-5C08D07453A1}" dt="2025-01-13T19:42:06.898" v="309" actId="20577"/>
          <ac:spMkLst>
            <pc:docMk/>
            <pc:sldMk cId="0" sldId="284"/>
            <ac:spMk id="4" creationId="{5E9F10E1-F2D5-8548-57CB-FFC67ACAE66D}"/>
          </ac:spMkLst>
        </pc:spChg>
        <pc:spChg chg="mod">
          <ac:chgData name="Matt Van Beusekom" userId="4fa153dea360126d" providerId="LiveId" clId="{65F68FC4-3148-431D-A5B7-5C08D07453A1}" dt="2025-03-13T00:36:14.912" v="3174" actId="20577"/>
          <ac:spMkLst>
            <pc:docMk/>
            <pc:sldMk cId="0" sldId="284"/>
            <ac:spMk id="5" creationId="{00426B3B-0B48-F6DC-461E-4784B96E2201}"/>
          </ac:spMkLst>
        </pc:spChg>
      </pc:sldChg>
      <pc:sldChg chg="ord">
        <pc:chgData name="Matt Van Beusekom" userId="4fa153dea360126d" providerId="LiveId" clId="{65F68FC4-3148-431D-A5B7-5C08D07453A1}" dt="2025-02-20T14:40:42.149" v="1363"/>
        <pc:sldMkLst>
          <pc:docMk/>
          <pc:sldMk cId="0" sldId="286"/>
        </pc:sldMkLst>
      </pc:sldChg>
      <pc:sldChg chg="modSp mod modAnim">
        <pc:chgData name="Matt Van Beusekom" userId="4fa153dea360126d" providerId="LiveId" clId="{65F68FC4-3148-431D-A5B7-5C08D07453A1}" dt="2025-03-13T00:34:54.176" v="3172" actId="255"/>
        <pc:sldMkLst>
          <pc:docMk/>
          <pc:sldMk cId="0" sldId="292"/>
        </pc:sldMkLst>
        <pc:spChg chg="mod">
          <ac:chgData name="Matt Van Beusekom" userId="4fa153dea360126d" providerId="LiveId" clId="{65F68FC4-3148-431D-A5B7-5C08D07453A1}" dt="2025-03-13T00:34:54.176" v="3172" actId="255"/>
          <ac:spMkLst>
            <pc:docMk/>
            <pc:sldMk cId="0" sldId="292"/>
            <ac:spMk id="26627" creationId="{7442911F-A897-57FA-0DEC-9EE15E955789}"/>
          </ac:spMkLst>
        </pc:spChg>
      </pc:sldChg>
      <pc:sldChg chg="modSp mod">
        <pc:chgData name="Matt Van Beusekom" userId="4fa153dea360126d" providerId="LiveId" clId="{65F68FC4-3148-431D-A5B7-5C08D07453A1}" dt="2025-02-20T16:49:40.341" v="2984" actId="20577"/>
        <pc:sldMkLst>
          <pc:docMk/>
          <pc:sldMk cId="0" sldId="293"/>
        </pc:sldMkLst>
        <pc:spChg chg="mod">
          <ac:chgData name="Matt Van Beusekom" userId="4fa153dea360126d" providerId="LiveId" clId="{65F68FC4-3148-431D-A5B7-5C08D07453A1}" dt="2025-02-20T16:49:40.341" v="2984" actId="20577"/>
          <ac:spMkLst>
            <pc:docMk/>
            <pc:sldMk cId="0" sldId="293"/>
            <ac:spMk id="5" creationId="{D658439F-09DC-9A47-E310-72F3C9629611}"/>
          </ac:spMkLst>
        </pc:spChg>
      </pc:sldChg>
      <pc:sldChg chg="modSp mod ord">
        <pc:chgData name="Matt Van Beusekom" userId="4fa153dea360126d" providerId="LiveId" clId="{65F68FC4-3148-431D-A5B7-5C08D07453A1}" dt="2025-02-20T14:38:49.912" v="1345"/>
        <pc:sldMkLst>
          <pc:docMk/>
          <pc:sldMk cId="0" sldId="296"/>
        </pc:sldMkLst>
        <pc:spChg chg="mod">
          <ac:chgData name="Matt Van Beusekom" userId="4fa153dea360126d" providerId="LiveId" clId="{65F68FC4-3148-431D-A5B7-5C08D07453A1}" dt="2025-01-13T19:45:46.786" v="384" actId="20577"/>
          <ac:spMkLst>
            <pc:docMk/>
            <pc:sldMk cId="0" sldId="296"/>
            <ac:spMk id="4" creationId="{FC7AEB9F-7A45-FC41-EFA2-9FB6ABFC8EF1}"/>
          </ac:spMkLst>
        </pc:spChg>
        <pc:spChg chg="mod">
          <ac:chgData name="Matt Van Beusekom" userId="4fa153dea360126d" providerId="LiveId" clId="{65F68FC4-3148-431D-A5B7-5C08D07453A1}" dt="2025-01-13T19:47:12.953" v="480" actId="20577"/>
          <ac:spMkLst>
            <pc:docMk/>
            <pc:sldMk cId="0" sldId="296"/>
            <ac:spMk id="5" creationId="{F92C21CF-07FF-D34B-2A6C-BC56C2CC49D5}"/>
          </ac:spMkLst>
        </pc:spChg>
      </pc:sldChg>
      <pc:sldChg chg="modSp mod ord">
        <pc:chgData name="Matt Van Beusekom" userId="4fa153dea360126d" providerId="LiveId" clId="{65F68FC4-3148-431D-A5B7-5C08D07453A1}" dt="2025-02-20T14:39:11.644" v="1351"/>
        <pc:sldMkLst>
          <pc:docMk/>
          <pc:sldMk cId="0" sldId="297"/>
        </pc:sldMkLst>
        <pc:spChg chg="mod">
          <ac:chgData name="Matt Van Beusekom" userId="4fa153dea360126d" providerId="LiveId" clId="{65F68FC4-3148-431D-A5B7-5C08D07453A1}" dt="2025-01-13T20:10:09.450" v="1243" actId="20577"/>
          <ac:spMkLst>
            <pc:docMk/>
            <pc:sldMk cId="0" sldId="297"/>
            <ac:spMk id="3" creationId="{20FDC845-0DC7-A146-8DE9-EBC2E784AB3B}"/>
          </ac:spMkLst>
        </pc:spChg>
      </pc:sldChg>
      <pc:sldChg chg="modSp mod">
        <pc:chgData name="Matt Van Beusekom" userId="4fa153dea360126d" providerId="LiveId" clId="{65F68FC4-3148-431D-A5B7-5C08D07453A1}" dt="2025-02-20T14:54:50.989" v="1862" actId="20577"/>
        <pc:sldMkLst>
          <pc:docMk/>
          <pc:sldMk cId="0" sldId="300"/>
        </pc:sldMkLst>
        <pc:spChg chg="mod">
          <ac:chgData name="Matt Van Beusekom" userId="4fa153dea360126d" providerId="LiveId" clId="{65F68FC4-3148-431D-A5B7-5C08D07453A1}" dt="2025-02-20T14:54:50.989" v="1862" actId="20577"/>
          <ac:spMkLst>
            <pc:docMk/>
            <pc:sldMk cId="0" sldId="300"/>
            <ac:spMk id="4" creationId="{9B3E2BE0-09FD-AD8C-345D-3CD6D4FD7993}"/>
          </ac:spMkLst>
        </pc:spChg>
      </pc:sldChg>
      <pc:sldChg chg="modSp ord">
        <pc:chgData name="Matt Van Beusekom" userId="4fa153dea360126d" providerId="LiveId" clId="{65F68FC4-3148-431D-A5B7-5C08D07453A1}" dt="2025-02-20T14:40:53.162" v="1365"/>
        <pc:sldMkLst>
          <pc:docMk/>
          <pc:sldMk cId="0" sldId="301"/>
        </pc:sldMkLst>
        <pc:spChg chg="mod">
          <ac:chgData name="Matt Van Beusekom" userId="4fa153dea360126d" providerId="LiveId" clId="{65F68FC4-3148-431D-A5B7-5C08D07453A1}" dt="2025-01-13T19:42:54.029" v="379" actId="255"/>
          <ac:spMkLst>
            <pc:docMk/>
            <pc:sldMk cId="0" sldId="301"/>
            <ac:spMk id="29699" creationId="{DC6F8466-F948-4A8F-1CA2-6A6E2105AE0D}"/>
          </ac:spMkLst>
        </pc:spChg>
      </pc:sldChg>
      <pc:sldChg chg="modSp mod modAnim">
        <pc:chgData name="Matt Van Beusekom" userId="4fa153dea360126d" providerId="LiveId" clId="{65F68FC4-3148-431D-A5B7-5C08D07453A1}" dt="2025-01-13T20:14:27.065" v="1343" actId="20577"/>
        <pc:sldMkLst>
          <pc:docMk/>
          <pc:sldMk cId="0" sldId="305"/>
        </pc:sldMkLst>
        <pc:spChg chg="mod">
          <ac:chgData name="Matt Van Beusekom" userId="4fa153dea360126d" providerId="LiveId" clId="{65F68FC4-3148-431D-A5B7-5C08D07453A1}" dt="2025-01-13T20:14:27.065" v="1343" actId="20577"/>
          <ac:spMkLst>
            <pc:docMk/>
            <pc:sldMk cId="0" sldId="305"/>
            <ac:spMk id="4" creationId="{172D3158-43F0-A8D0-AFD4-88CCF0141BF6}"/>
          </ac:spMkLst>
        </pc:spChg>
      </pc:sldChg>
      <pc:sldChg chg="modSp">
        <pc:chgData name="Matt Van Beusekom" userId="4fa153dea360126d" providerId="LiveId" clId="{65F68FC4-3148-431D-A5B7-5C08D07453A1}" dt="2025-03-14T19:07:25.394" v="3178" actId="20577"/>
        <pc:sldMkLst>
          <pc:docMk/>
          <pc:sldMk cId="0" sldId="306"/>
        </pc:sldMkLst>
        <pc:spChg chg="mod">
          <ac:chgData name="Matt Van Beusekom" userId="4fa153dea360126d" providerId="LiveId" clId="{65F68FC4-3148-431D-A5B7-5C08D07453A1}" dt="2025-03-14T19:07:25.394" v="3178" actId="20577"/>
          <ac:spMkLst>
            <pc:docMk/>
            <pc:sldMk cId="0" sldId="306"/>
            <ac:spMk id="6" creationId="{FBEA1890-EA66-558B-C406-042C20672919}"/>
          </ac:spMkLst>
        </pc:spChg>
      </pc:sldChg>
      <pc:sldChg chg="modSp del mod">
        <pc:chgData name="Matt Van Beusekom" userId="4fa153dea360126d" providerId="LiveId" clId="{65F68FC4-3148-431D-A5B7-5C08D07453A1}" dt="2025-01-13T19:47:29.815" v="485" actId="2696"/>
        <pc:sldMkLst>
          <pc:docMk/>
          <pc:sldMk cId="0" sldId="307"/>
        </pc:sldMkLst>
      </pc:sldChg>
      <pc:sldChg chg="modSp modAnim">
        <pc:chgData name="Matt Van Beusekom" userId="4fa153dea360126d" providerId="LiveId" clId="{65F68FC4-3148-431D-A5B7-5C08D07453A1}" dt="2025-01-13T19:50:40.376" v="807" actId="20577"/>
        <pc:sldMkLst>
          <pc:docMk/>
          <pc:sldMk cId="0" sldId="308"/>
        </pc:sldMkLst>
        <pc:spChg chg="mod">
          <ac:chgData name="Matt Van Beusekom" userId="4fa153dea360126d" providerId="LiveId" clId="{65F68FC4-3148-431D-A5B7-5C08D07453A1}" dt="2025-01-13T19:50:40.376" v="807" actId="20577"/>
          <ac:spMkLst>
            <pc:docMk/>
            <pc:sldMk cId="0" sldId="308"/>
            <ac:spMk id="26627" creationId="{F8C541A0-0E5E-9B7A-6F77-DD8518AEF23C}"/>
          </ac:spMkLst>
        </pc:spChg>
      </pc:sldChg>
      <pc:sldChg chg="modSp mod ord modAnim">
        <pc:chgData name="Matt Van Beusekom" userId="4fa153dea360126d" providerId="LiveId" clId="{65F68FC4-3148-431D-A5B7-5C08D07453A1}" dt="2025-02-20T15:42:45.670" v="2832" actId="20577"/>
        <pc:sldMkLst>
          <pc:docMk/>
          <pc:sldMk cId="0" sldId="310"/>
        </pc:sldMkLst>
        <pc:spChg chg="mod">
          <ac:chgData name="Matt Van Beusekom" userId="4fa153dea360126d" providerId="LiveId" clId="{65F68FC4-3148-431D-A5B7-5C08D07453A1}" dt="2025-01-13T19:35:11.628" v="3" actId="20577"/>
          <ac:spMkLst>
            <pc:docMk/>
            <pc:sldMk cId="0" sldId="310"/>
            <ac:spMk id="4" creationId="{B37D51E2-5E73-ABEB-0CE5-6685591AD9EA}"/>
          </ac:spMkLst>
        </pc:spChg>
        <pc:spChg chg="mod">
          <ac:chgData name="Matt Van Beusekom" userId="4fa153dea360126d" providerId="LiveId" clId="{65F68FC4-3148-431D-A5B7-5C08D07453A1}" dt="2025-02-20T15:42:45.670" v="2832" actId="20577"/>
          <ac:spMkLst>
            <pc:docMk/>
            <pc:sldMk cId="0" sldId="310"/>
            <ac:spMk id="5" creationId="{58AFF1D6-3D8A-A441-2218-F4818E5D91AE}"/>
          </ac:spMkLst>
        </pc:spChg>
      </pc:sldChg>
      <pc:sldChg chg="modSp mod ord">
        <pc:chgData name="Matt Van Beusekom" userId="4fa153dea360126d" providerId="LiveId" clId="{65F68FC4-3148-431D-A5B7-5C08D07453A1}" dt="2025-02-20T14:41:34.243" v="1367"/>
        <pc:sldMkLst>
          <pc:docMk/>
          <pc:sldMk cId="0" sldId="313"/>
        </pc:sldMkLst>
        <pc:spChg chg="mod">
          <ac:chgData name="Matt Van Beusekom" userId="4fa153dea360126d" providerId="LiveId" clId="{65F68FC4-3148-431D-A5B7-5C08D07453A1}" dt="2025-01-13T19:45:15.898" v="381" actId="255"/>
          <ac:spMkLst>
            <pc:docMk/>
            <pc:sldMk cId="0" sldId="313"/>
            <ac:spMk id="29699" creationId="{93A65F7D-9D30-D31F-5676-7CA3E51A4973}"/>
          </ac:spMkLst>
        </pc:spChg>
      </pc:sldChg>
      <pc:sldChg chg="modSp mod ord">
        <pc:chgData name="Matt Van Beusekom" userId="4fa153dea360126d" providerId="LiveId" clId="{65F68FC4-3148-431D-A5B7-5C08D07453A1}" dt="2025-02-20T14:41:41.098" v="1369"/>
        <pc:sldMkLst>
          <pc:docMk/>
          <pc:sldMk cId="0" sldId="314"/>
        </pc:sldMkLst>
        <pc:spChg chg="mod">
          <ac:chgData name="Matt Van Beusekom" userId="4fa153dea360126d" providerId="LiveId" clId="{65F68FC4-3148-431D-A5B7-5C08D07453A1}" dt="2025-01-13T19:45:40.291" v="382" actId="255"/>
          <ac:spMkLst>
            <pc:docMk/>
            <pc:sldMk cId="0" sldId="314"/>
            <ac:spMk id="29699" creationId="{AD592A6D-3772-E29A-6890-6925A665300A}"/>
          </ac:spMkLst>
        </pc:spChg>
      </pc:sldChg>
      <pc:sldChg chg="ord">
        <pc:chgData name="Matt Van Beusekom" userId="4fa153dea360126d" providerId="LiveId" clId="{65F68FC4-3148-431D-A5B7-5C08D07453A1}" dt="2025-03-14T18:59:55.190" v="3176"/>
        <pc:sldMkLst>
          <pc:docMk/>
          <pc:sldMk cId="1123181391" sldId="315"/>
        </pc:sldMkLst>
      </pc:sldChg>
      <pc:sldChg chg="modSp add mod modAnim">
        <pc:chgData name="Matt Van Beusekom" userId="4fa153dea360126d" providerId="LiveId" clId="{65F68FC4-3148-431D-A5B7-5C08D07453A1}" dt="2025-02-20T15:03:32.380" v="2818" actId="20577"/>
        <pc:sldMkLst>
          <pc:docMk/>
          <pc:sldMk cId="2506821595" sldId="316"/>
        </pc:sldMkLst>
        <pc:spChg chg="mod">
          <ac:chgData name="Matt Van Beusekom" userId="4fa153dea360126d" providerId="LiveId" clId="{65F68FC4-3148-431D-A5B7-5C08D07453A1}" dt="2025-02-20T14:58:47.855" v="2277" actId="20577"/>
          <ac:spMkLst>
            <pc:docMk/>
            <pc:sldMk cId="2506821595" sldId="316"/>
            <ac:spMk id="4" creationId="{2D47BB4D-DBCE-492C-FAE7-7790E70DF059}"/>
          </ac:spMkLst>
        </pc:spChg>
        <pc:spChg chg="mod">
          <ac:chgData name="Matt Van Beusekom" userId="4fa153dea360126d" providerId="LiveId" clId="{65F68FC4-3148-431D-A5B7-5C08D07453A1}" dt="2025-02-20T15:03:32.380" v="2818" actId="20577"/>
          <ac:spMkLst>
            <pc:docMk/>
            <pc:sldMk cId="2506821595" sldId="316"/>
            <ac:spMk id="5" creationId="{0C0AF28A-0CAF-912F-4A42-6D955FF92E2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1219200"/>
          </a:xfrm>
        </p:spPr>
        <p:txBody>
          <a:bodyPr/>
          <a:lstStyle>
            <a:lvl1pPr algn="l">
              <a:defRPr sz="4000"/>
            </a:lvl1pPr>
          </a:lstStyle>
          <a:p>
            <a:r>
              <a:rPr lang="en-US"/>
              <a:t>Click to edit Master title style</a:t>
            </a:r>
          </a:p>
        </p:txBody>
      </p:sp>
      <p:sp>
        <p:nvSpPr>
          <p:cNvPr id="3" name="Subtitle 2"/>
          <p:cNvSpPr>
            <a:spLocks noGrp="1"/>
          </p:cNvSpPr>
          <p:nvPr>
            <p:ph type="subTitle" idx="1"/>
          </p:nvPr>
        </p:nvSpPr>
        <p:spPr>
          <a:xfrm>
            <a:off x="228600" y="5334000"/>
            <a:ext cx="8686800" cy="7620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96374DF-D53C-0DAF-12D8-ACC0A55EE8D1}"/>
              </a:ext>
            </a:extLst>
          </p:cNvPr>
          <p:cNvSpPr>
            <a:spLocks noGrp="1"/>
          </p:cNvSpPr>
          <p:nvPr>
            <p:ph type="dt" sz="half" idx="10"/>
          </p:nvPr>
        </p:nvSpPr>
        <p:spPr/>
        <p:txBody>
          <a:bodyPr/>
          <a:lstStyle>
            <a:lvl1pPr>
              <a:defRPr/>
            </a:lvl1pPr>
          </a:lstStyle>
          <a:p>
            <a:pPr>
              <a:defRPr/>
            </a:pPr>
            <a:fld id="{EA622425-E1B9-44EE-B7DD-C7EE7FABB3B0}" type="datetimeFigureOut">
              <a:rPr lang="en-US"/>
              <a:pPr>
                <a:defRPr/>
              </a:pPr>
              <a:t>3/23/2025</a:t>
            </a:fld>
            <a:endParaRPr lang="en-US"/>
          </a:p>
        </p:txBody>
      </p:sp>
      <p:sp>
        <p:nvSpPr>
          <p:cNvPr id="5" name="Footer Placeholder 4">
            <a:extLst>
              <a:ext uri="{FF2B5EF4-FFF2-40B4-BE49-F238E27FC236}">
                <a16:creationId xmlns:a16="http://schemas.microsoft.com/office/drawing/2014/main" id="{19968636-0D9F-4058-9F6F-23E97B3AE78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50C6B35-D346-D155-2AED-B9E1A63154D2}"/>
              </a:ext>
            </a:extLst>
          </p:cNvPr>
          <p:cNvSpPr>
            <a:spLocks noGrp="1"/>
          </p:cNvSpPr>
          <p:nvPr>
            <p:ph type="sldNum" sz="quarter" idx="12"/>
          </p:nvPr>
        </p:nvSpPr>
        <p:spPr/>
        <p:txBody>
          <a:bodyPr/>
          <a:lstStyle>
            <a:lvl1pPr>
              <a:defRPr/>
            </a:lvl1pPr>
          </a:lstStyle>
          <a:p>
            <a:pPr>
              <a:defRPr/>
            </a:pPr>
            <a:fld id="{F326F0F7-C797-48C8-B8EB-0D1D5BF4AB31}" type="slidenum">
              <a:rPr lang="en-US" altLang="en-US"/>
              <a:pPr>
                <a:defRPr/>
              </a:pPr>
              <a:t>‹#›</a:t>
            </a:fld>
            <a:endParaRPr lang="en-US" altLang="en-US"/>
          </a:p>
        </p:txBody>
      </p:sp>
    </p:spTree>
    <p:extLst>
      <p:ext uri="{BB962C8B-B14F-4D97-AF65-F5344CB8AC3E}">
        <p14:creationId xmlns:p14="http://schemas.microsoft.com/office/powerpoint/2010/main" val="2248040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CE0C64-DBAE-C80C-EDFA-384AB721A41E}"/>
              </a:ext>
            </a:extLst>
          </p:cNvPr>
          <p:cNvSpPr>
            <a:spLocks noGrp="1"/>
          </p:cNvSpPr>
          <p:nvPr>
            <p:ph type="dt" sz="half" idx="10"/>
          </p:nvPr>
        </p:nvSpPr>
        <p:spPr/>
        <p:txBody>
          <a:bodyPr/>
          <a:lstStyle>
            <a:lvl1pPr>
              <a:defRPr/>
            </a:lvl1pPr>
          </a:lstStyle>
          <a:p>
            <a:pPr>
              <a:defRPr/>
            </a:pPr>
            <a:fld id="{90BF02E3-A3F1-49BD-8A13-DA84B8F57D02}" type="datetimeFigureOut">
              <a:rPr lang="en-US"/>
              <a:pPr>
                <a:defRPr/>
              </a:pPr>
              <a:t>3/23/2025</a:t>
            </a:fld>
            <a:endParaRPr lang="en-US"/>
          </a:p>
        </p:txBody>
      </p:sp>
      <p:sp>
        <p:nvSpPr>
          <p:cNvPr id="5" name="Footer Placeholder 4">
            <a:extLst>
              <a:ext uri="{FF2B5EF4-FFF2-40B4-BE49-F238E27FC236}">
                <a16:creationId xmlns:a16="http://schemas.microsoft.com/office/drawing/2014/main" id="{46F2616E-919F-8318-29B8-D4FDCCDB2F7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E1555A1-1315-BAF9-BAFC-446DAB04305F}"/>
              </a:ext>
            </a:extLst>
          </p:cNvPr>
          <p:cNvSpPr>
            <a:spLocks noGrp="1"/>
          </p:cNvSpPr>
          <p:nvPr>
            <p:ph type="sldNum" sz="quarter" idx="12"/>
          </p:nvPr>
        </p:nvSpPr>
        <p:spPr/>
        <p:txBody>
          <a:bodyPr/>
          <a:lstStyle>
            <a:lvl1pPr>
              <a:defRPr/>
            </a:lvl1pPr>
          </a:lstStyle>
          <a:p>
            <a:pPr>
              <a:defRPr/>
            </a:pPr>
            <a:fld id="{E6008A60-77B6-409D-8FEE-6A4871ED6F5B}" type="slidenum">
              <a:rPr lang="en-US" altLang="en-US"/>
              <a:pPr>
                <a:defRPr/>
              </a:pPr>
              <a:t>‹#›</a:t>
            </a:fld>
            <a:endParaRPr lang="en-US" altLang="en-US"/>
          </a:p>
        </p:txBody>
      </p:sp>
    </p:spTree>
    <p:extLst>
      <p:ext uri="{BB962C8B-B14F-4D97-AF65-F5344CB8AC3E}">
        <p14:creationId xmlns:p14="http://schemas.microsoft.com/office/powerpoint/2010/main" val="1423520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904702-E670-EDF4-3C74-23229D588C7E}"/>
              </a:ext>
            </a:extLst>
          </p:cNvPr>
          <p:cNvSpPr>
            <a:spLocks noGrp="1"/>
          </p:cNvSpPr>
          <p:nvPr>
            <p:ph type="dt" sz="half" idx="10"/>
          </p:nvPr>
        </p:nvSpPr>
        <p:spPr/>
        <p:txBody>
          <a:bodyPr/>
          <a:lstStyle>
            <a:lvl1pPr>
              <a:defRPr/>
            </a:lvl1pPr>
          </a:lstStyle>
          <a:p>
            <a:pPr>
              <a:defRPr/>
            </a:pPr>
            <a:fld id="{3724974D-654B-479A-8029-C38BDF694D7D}" type="datetimeFigureOut">
              <a:rPr lang="en-US"/>
              <a:pPr>
                <a:defRPr/>
              </a:pPr>
              <a:t>3/23/2025</a:t>
            </a:fld>
            <a:endParaRPr lang="en-US"/>
          </a:p>
        </p:txBody>
      </p:sp>
      <p:sp>
        <p:nvSpPr>
          <p:cNvPr id="5" name="Footer Placeholder 4">
            <a:extLst>
              <a:ext uri="{FF2B5EF4-FFF2-40B4-BE49-F238E27FC236}">
                <a16:creationId xmlns:a16="http://schemas.microsoft.com/office/drawing/2014/main" id="{30A36D47-9027-754E-0634-B502A1C40FD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33DA65E-5FAC-25E3-3CCB-009C87877B3E}"/>
              </a:ext>
            </a:extLst>
          </p:cNvPr>
          <p:cNvSpPr>
            <a:spLocks noGrp="1"/>
          </p:cNvSpPr>
          <p:nvPr>
            <p:ph type="sldNum" sz="quarter" idx="12"/>
          </p:nvPr>
        </p:nvSpPr>
        <p:spPr/>
        <p:txBody>
          <a:bodyPr/>
          <a:lstStyle>
            <a:lvl1pPr>
              <a:defRPr/>
            </a:lvl1pPr>
          </a:lstStyle>
          <a:p>
            <a:pPr>
              <a:defRPr/>
            </a:pPr>
            <a:fld id="{7ED334B5-2354-4450-97A7-5E6ACF1BE5C5}" type="slidenum">
              <a:rPr lang="en-US" altLang="en-US"/>
              <a:pPr>
                <a:defRPr/>
              </a:pPr>
              <a:t>‹#›</a:t>
            </a:fld>
            <a:endParaRPr lang="en-US" altLang="en-US"/>
          </a:p>
        </p:txBody>
      </p:sp>
    </p:spTree>
    <p:extLst>
      <p:ext uri="{BB962C8B-B14F-4D97-AF65-F5344CB8AC3E}">
        <p14:creationId xmlns:p14="http://schemas.microsoft.com/office/powerpoint/2010/main" val="22721722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1219200"/>
          </a:xfrm>
        </p:spPr>
        <p:txBody>
          <a:bodyPr/>
          <a:lstStyle>
            <a:lvl1pPr algn="l">
              <a:defRPr sz="4000"/>
            </a:lvl1pPr>
          </a:lstStyle>
          <a:p>
            <a:r>
              <a:rPr lang="en-US"/>
              <a:t>Click to edit Master title style</a:t>
            </a:r>
          </a:p>
        </p:txBody>
      </p:sp>
      <p:sp>
        <p:nvSpPr>
          <p:cNvPr id="3" name="Subtitle 2"/>
          <p:cNvSpPr>
            <a:spLocks noGrp="1"/>
          </p:cNvSpPr>
          <p:nvPr>
            <p:ph type="subTitle" idx="1"/>
          </p:nvPr>
        </p:nvSpPr>
        <p:spPr>
          <a:xfrm>
            <a:off x="228600" y="5334000"/>
            <a:ext cx="8686800" cy="7620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8BE0909-F1DC-A553-B215-BB1EF0978DE4}"/>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2614ED8F-CB86-4762-A07A-1B7F52F07B46}" type="datetimeFigureOut">
              <a:rPr lang="en-US" altLang="en-US"/>
              <a:pPr>
                <a:defRPr/>
              </a:pPr>
              <a:t>3/23/2025</a:t>
            </a:fld>
            <a:endParaRPr lang="en-US" altLang="en-US"/>
          </a:p>
        </p:txBody>
      </p:sp>
      <p:sp>
        <p:nvSpPr>
          <p:cNvPr id="5" name="Footer Placeholder 4">
            <a:extLst>
              <a:ext uri="{FF2B5EF4-FFF2-40B4-BE49-F238E27FC236}">
                <a16:creationId xmlns:a16="http://schemas.microsoft.com/office/drawing/2014/main" id="{D7CF76C2-32B9-8620-1DC7-762D03B9FF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3E133AF-8369-AD9F-6BB2-1ABAABA29B82}"/>
              </a:ext>
            </a:extLst>
          </p:cNvPr>
          <p:cNvSpPr>
            <a:spLocks noGrp="1"/>
          </p:cNvSpPr>
          <p:nvPr>
            <p:ph type="sldNum" sz="quarter" idx="12"/>
          </p:nvPr>
        </p:nvSpPr>
        <p:spPr/>
        <p:txBody>
          <a:bodyPr/>
          <a:lstStyle>
            <a:lvl1pPr>
              <a:defRPr/>
            </a:lvl1pPr>
          </a:lstStyle>
          <a:p>
            <a:pPr>
              <a:defRPr/>
            </a:pPr>
            <a:fld id="{E9716B83-6F55-4C7A-88A1-809E751B4C9C}" type="slidenum">
              <a:rPr lang="en-US" altLang="en-US"/>
              <a:pPr>
                <a:defRPr/>
              </a:pPr>
              <a:t>‹#›</a:t>
            </a:fld>
            <a:endParaRPr lang="en-US" altLang="en-US"/>
          </a:p>
        </p:txBody>
      </p:sp>
    </p:spTree>
    <p:extLst>
      <p:ext uri="{BB962C8B-B14F-4D97-AF65-F5344CB8AC3E}">
        <p14:creationId xmlns:p14="http://schemas.microsoft.com/office/powerpoint/2010/main" val="3414227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EF9C07-83ED-E450-9B78-F81238C9F51B}"/>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4F8EFEC1-FD15-4C7B-A392-C3DB3F0C64DB}" type="datetimeFigureOut">
              <a:rPr lang="en-US" altLang="en-US"/>
              <a:pPr>
                <a:defRPr/>
              </a:pPr>
              <a:t>3/23/2025</a:t>
            </a:fld>
            <a:endParaRPr lang="en-US" altLang="en-US"/>
          </a:p>
        </p:txBody>
      </p:sp>
      <p:sp>
        <p:nvSpPr>
          <p:cNvPr id="5" name="Footer Placeholder 4">
            <a:extLst>
              <a:ext uri="{FF2B5EF4-FFF2-40B4-BE49-F238E27FC236}">
                <a16:creationId xmlns:a16="http://schemas.microsoft.com/office/drawing/2014/main" id="{6314C154-EDBD-FD27-1A34-37997AB6516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66107A9-2D6C-83A0-112A-D415193CD874}"/>
              </a:ext>
            </a:extLst>
          </p:cNvPr>
          <p:cNvSpPr>
            <a:spLocks noGrp="1"/>
          </p:cNvSpPr>
          <p:nvPr>
            <p:ph type="sldNum" sz="quarter" idx="12"/>
          </p:nvPr>
        </p:nvSpPr>
        <p:spPr/>
        <p:txBody>
          <a:bodyPr/>
          <a:lstStyle>
            <a:lvl1pPr>
              <a:defRPr/>
            </a:lvl1pPr>
          </a:lstStyle>
          <a:p>
            <a:pPr>
              <a:defRPr/>
            </a:pPr>
            <a:fld id="{1D83BD2E-93E4-4250-B4DC-E0D139FB82FB}" type="slidenum">
              <a:rPr lang="en-US" altLang="en-US"/>
              <a:pPr>
                <a:defRPr/>
              </a:pPr>
              <a:t>‹#›</a:t>
            </a:fld>
            <a:endParaRPr lang="en-US" altLang="en-US"/>
          </a:p>
        </p:txBody>
      </p:sp>
    </p:spTree>
    <p:extLst>
      <p:ext uri="{BB962C8B-B14F-4D97-AF65-F5344CB8AC3E}">
        <p14:creationId xmlns:p14="http://schemas.microsoft.com/office/powerpoint/2010/main" val="1548093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lumMod val="8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7AD996-534F-68A1-61CC-40D9AA27B85B}"/>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DBB259D0-2845-47D6-86CA-86F2845F4E36}" type="datetimeFigureOut">
              <a:rPr lang="en-US" altLang="en-US"/>
              <a:pPr>
                <a:defRPr/>
              </a:pPr>
              <a:t>3/23/2025</a:t>
            </a:fld>
            <a:endParaRPr lang="en-US" altLang="en-US"/>
          </a:p>
        </p:txBody>
      </p:sp>
      <p:sp>
        <p:nvSpPr>
          <p:cNvPr id="5" name="Footer Placeholder 4">
            <a:extLst>
              <a:ext uri="{FF2B5EF4-FFF2-40B4-BE49-F238E27FC236}">
                <a16:creationId xmlns:a16="http://schemas.microsoft.com/office/drawing/2014/main" id="{A809F354-0ACE-8815-59F1-21E55F3907B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B510BAB-D71C-7C65-8479-D65428F142B1}"/>
              </a:ext>
            </a:extLst>
          </p:cNvPr>
          <p:cNvSpPr>
            <a:spLocks noGrp="1"/>
          </p:cNvSpPr>
          <p:nvPr>
            <p:ph type="sldNum" sz="quarter" idx="12"/>
          </p:nvPr>
        </p:nvSpPr>
        <p:spPr/>
        <p:txBody>
          <a:bodyPr/>
          <a:lstStyle>
            <a:lvl1pPr>
              <a:defRPr/>
            </a:lvl1pPr>
          </a:lstStyle>
          <a:p>
            <a:pPr>
              <a:defRPr/>
            </a:pPr>
            <a:fld id="{BC223471-B15B-43C6-AB6F-85678F1BF691}" type="slidenum">
              <a:rPr lang="en-US" altLang="en-US"/>
              <a:pPr>
                <a:defRPr/>
              </a:pPr>
              <a:t>‹#›</a:t>
            </a:fld>
            <a:endParaRPr lang="en-US" altLang="en-US"/>
          </a:p>
        </p:txBody>
      </p:sp>
    </p:spTree>
    <p:extLst>
      <p:ext uri="{BB962C8B-B14F-4D97-AF65-F5344CB8AC3E}">
        <p14:creationId xmlns:p14="http://schemas.microsoft.com/office/powerpoint/2010/main" val="741998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743C838-AA8D-D6D3-C42A-043A68C173CF}"/>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9620CCA2-A37E-4025-B6FE-A6E04115E3AA}" type="datetimeFigureOut">
              <a:rPr lang="en-US" altLang="en-US"/>
              <a:pPr>
                <a:defRPr/>
              </a:pPr>
              <a:t>3/23/2025</a:t>
            </a:fld>
            <a:endParaRPr lang="en-US" altLang="en-US"/>
          </a:p>
        </p:txBody>
      </p:sp>
      <p:sp>
        <p:nvSpPr>
          <p:cNvPr id="6" name="Footer Placeholder 4">
            <a:extLst>
              <a:ext uri="{FF2B5EF4-FFF2-40B4-BE49-F238E27FC236}">
                <a16:creationId xmlns:a16="http://schemas.microsoft.com/office/drawing/2014/main" id="{F11A0D9F-5D07-B0C4-0B00-F5635A417C6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CFD5820-E625-A4E0-370A-4299945DFA56}"/>
              </a:ext>
            </a:extLst>
          </p:cNvPr>
          <p:cNvSpPr>
            <a:spLocks noGrp="1"/>
          </p:cNvSpPr>
          <p:nvPr>
            <p:ph type="sldNum" sz="quarter" idx="12"/>
          </p:nvPr>
        </p:nvSpPr>
        <p:spPr/>
        <p:txBody>
          <a:bodyPr/>
          <a:lstStyle>
            <a:lvl1pPr>
              <a:defRPr/>
            </a:lvl1pPr>
          </a:lstStyle>
          <a:p>
            <a:pPr>
              <a:defRPr/>
            </a:pPr>
            <a:fld id="{C9B65F45-7A9D-4421-9C10-73E3FA5823C8}" type="slidenum">
              <a:rPr lang="en-US" altLang="en-US"/>
              <a:pPr>
                <a:defRPr/>
              </a:pPr>
              <a:t>‹#›</a:t>
            </a:fld>
            <a:endParaRPr lang="en-US" altLang="en-US"/>
          </a:p>
        </p:txBody>
      </p:sp>
    </p:spTree>
    <p:extLst>
      <p:ext uri="{BB962C8B-B14F-4D97-AF65-F5344CB8AC3E}">
        <p14:creationId xmlns:p14="http://schemas.microsoft.com/office/powerpoint/2010/main" val="2875913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91793B2-1B25-87C1-6364-861316386C79}"/>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2B4AE9F8-78ED-4029-8F10-A3F322114C99}" type="datetimeFigureOut">
              <a:rPr lang="en-US" altLang="en-US"/>
              <a:pPr>
                <a:defRPr/>
              </a:pPr>
              <a:t>3/23/2025</a:t>
            </a:fld>
            <a:endParaRPr lang="en-US" altLang="en-US"/>
          </a:p>
        </p:txBody>
      </p:sp>
      <p:sp>
        <p:nvSpPr>
          <p:cNvPr id="8" name="Footer Placeholder 4">
            <a:extLst>
              <a:ext uri="{FF2B5EF4-FFF2-40B4-BE49-F238E27FC236}">
                <a16:creationId xmlns:a16="http://schemas.microsoft.com/office/drawing/2014/main" id="{6B1CFD7C-8AEE-476E-B47E-395CE4B0A7E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75352EC-76F8-F9C0-A0AD-052DDAB7A894}"/>
              </a:ext>
            </a:extLst>
          </p:cNvPr>
          <p:cNvSpPr>
            <a:spLocks noGrp="1"/>
          </p:cNvSpPr>
          <p:nvPr>
            <p:ph type="sldNum" sz="quarter" idx="12"/>
          </p:nvPr>
        </p:nvSpPr>
        <p:spPr/>
        <p:txBody>
          <a:bodyPr/>
          <a:lstStyle>
            <a:lvl1pPr>
              <a:defRPr/>
            </a:lvl1pPr>
          </a:lstStyle>
          <a:p>
            <a:pPr>
              <a:defRPr/>
            </a:pPr>
            <a:fld id="{F08797AC-6BFD-4622-99A7-1F07F4328A0B}" type="slidenum">
              <a:rPr lang="en-US" altLang="en-US"/>
              <a:pPr>
                <a:defRPr/>
              </a:pPr>
              <a:t>‹#›</a:t>
            </a:fld>
            <a:endParaRPr lang="en-US" altLang="en-US"/>
          </a:p>
        </p:txBody>
      </p:sp>
    </p:spTree>
    <p:extLst>
      <p:ext uri="{BB962C8B-B14F-4D97-AF65-F5344CB8AC3E}">
        <p14:creationId xmlns:p14="http://schemas.microsoft.com/office/powerpoint/2010/main" val="32604896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DFDA411-B783-97E6-0007-0E6BF1526126}"/>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173D5082-C8C0-436A-A522-B5EAF67B9098}" type="datetimeFigureOut">
              <a:rPr lang="en-US" altLang="en-US"/>
              <a:pPr>
                <a:defRPr/>
              </a:pPr>
              <a:t>3/23/2025</a:t>
            </a:fld>
            <a:endParaRPr lang="en-US" altLang="en-US"/>
          </a:p>
        </p:txBody>
      </p:sp>
      <p:sp>
        <p:nvSpPr>
          <p:cNvPr id="4" name="Footer Placeholder 4">
            <a:extLst>
              <a:ext uri="{FF2B5EF4-FFF2-40B4-BE49-F238E27FC236}">
                <a16:creationId xmlns:a16="http://schemas.microsoft.com/office/drawing/2014/main" id="{65DBAFD4-EC03-A6EC-625F-77CC7797929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A44CD8E-7B85-6631-9030-7E3D0FBF7985}"/>
              </a:ext>
            </a:extLst>
          </p:cNvPr>
          <p:cNvSpPr>
            <a:spLocks noGrp="1"/>
          </p:cNvSpPr>
          <p:nvPr>
            <p:ph type="sldNum" sz="quarter" idx="12"/>
          </p:nvPr>
        </p:nvSpPr>
        <p:spPr/>
        <p:txBody>
          <a:bodyPr/>
          <a:lstStyle>
            <a:lvl1pPr>
              <a:defRPr/>
            </a:lvl1pPr>
          </a:lstStyle>
          <a:p>
            <a:pPr>
              <a:defRPr/>
            </a:pPr>
            <a:fld id="{8CCD2B5B-1688-4D1C-BA0F-40CB5B8790E0}" type="slidenum">
              <a:rPr lang="en-US" altLang="en-US"/>
              <a:pPr>
                <a:defRPr/>
              </a:pPr>
              <a:t>‹#›</a:t>
            </a:fld>
            <a:endParaRPr lang="en-US" altLang="en-US"/>
          </a:p>
        </p:txBody>
      </p:sp>
    </p:spTree>
    <p:extLst>
      <p:ext uri="{BB962C8B-B14F-4D97-AF65-F5344CB8AC3E}">
        <p14:creationId xmlns:p14="http://schemas.microsoft.com/office/powerpoint/2010/main" val="36390382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9E5EE07-1919-3984-DD6C-CD8F1169EBC2}"/>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C1457B5A-B26D-4BBE-9ADE-C348533D7D6C}" type="datetimeFigureOut">
              <a:rPr lang="en-US" altLang="en-US"/>
              <a:pPr>
                <a:defRPr/>
              </a:pPr>
              <a:t>3/23/2025</a:t>
            </a:fld>
            <a:endParaRPr lang="en-US" altLang="en-US"/>
          </a:p>
        </p:txBody>
      </p:sp>
      <p:sp>
        <p:nvSpPr>
          <p:cNvPr id="3" name="Footer Placeholder 4">
            <a:extLst>
              <a:ext uri="{FF2B5EF4-FFF2-40B4-BE49-F238E27FC236}">
                <a16:creationId xmlns:a16="http://schemas.microsoft.com/office/drawing/2014/main" id="{DA4B49C2-4E89-8EFC-95F2-533FC41E75B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C695015-048C-DACC-258D-6EA583E16002}"/>
              </a:ext>
            </a:extLst>
          </p:cNvPr>
          <p:cNvSpPr>
            <a:spLocks noGrp="1"/>
          </p:cNvSpPr>
          <p:nvPr>
            <p:ph type="sldNum" sz="quarter" idx="12"/>
          </p:nvPr>
        </p:nvSpPr>
        <p:spPr/>
        <p:txBody>
          <a:bodyPr/>
          <a:lstStyle>
            <a:lvl1pPr>
              <a:defRPr/>
            </a:lvl1pPr>
          </a:lstStyle>
          <a:p>
            <a:pPr>
              <a:defRPr/>
            </a:pPr>
            <a:fld id="{FCCAD640-258C-4291-86EE-8BA0A9FE2C62}" type="slidenum">
              <a:rPr lang="en-US" altLang="en-US"/>
              <a:pPr>
                <a:defRPr/>
              </a:pPr>
              <a:t>‹#›</a:t>
            </a:fld>
            <a:endParaRPr lang="en-US" altLang="en-US"/>
          </a:p>
        </p:txBody>
      </p:sp>
    </p:spTree>
    <p:extLst>
      <p:ext uri="{BB962C8B-B14F-4D97-AF65-F5344CB8AC3E}">
        <p14:creationId xmlns:p14="http://schemas.microsoft.com/office/powerpoint/2010/main" val="41081342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0C470DA-F2BC-79A1-88E9-072A86CD0F8F}"/>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DC8E1189-84D0-46BA-8431-E486FE9D2CA9}" type="datetimeFigureOut">
              <a:rPr lang="en-US" altLang="en-US"/>
              <a:pPr>
                <a:defRPr/>
              </a:pPr>
              <a:t>3/23/2025</a:t>
            </a:fld>
            <a:endParaRPr lang="en-US" altLang="en-US"/>
          </a:p>
        </p:txBody>
      </p:sp>
      <p:sp>
        <p:nvSpPr>
          <p:cNvPr id="6" name="Footer Placeholder 4">
            <a:extLst>
              <a:ext uri="{FF2B5EF4-FFF2-40B4-BE49-F238E27FC236}">
                <a16:creationId xmlns:a16="http://schemas.microsoft.com/office/drawing/2014/main" id="{D8D6BCC6-D7E0-9528-A428-FE75BADE60C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0265ED1-3394-33CB-8BDC-C0ED7720632E}"/>
              </a:ext>
            </a:extLst>
          </p:cNvPr>
          <p:cNvSpPr>
            <a:spLocks noGrp="1"/>
          </p:cNvSpPr>
          <p:nvPr>
            <p:ph type="sldNum" sz="quarter" idx="12"/>
          </p:nvPr>
        </p:nvSpPr>
        <p:spPr/>
        <p:txBody>
          <a:bodyPr/>
          <a:lstStyle>
            <a:lvl1pPr>
              <a:defRPr/>
            </a:lvl1pPr>
          </a:lstStyle>
          <a:p>
            <a:pPr>
              <a:defRPr/>
            </a:pPr>
            <a:fld id="{897187E5-05AC-47E1-9DE0-3EE6B7C6BD25}" type="slidenum">
              <a:rPr lang="en-US" altLang="en-US"/>
              <a:pPr>
                <a:defRPr/>
              </a:pPr>
              <a:t>‹#›</a:t>
            </a:fld>
            <a:endParaRPr lang="en-US" altLang="en-US"/>
          </a:p>
        </p:txBody>
      </p:sp>
    </p:spTree>
    <p:extLst>
      <p:ext uri="{BB962C8B-B14F-4D97-AF65-F5344CB8AC3E}">
        <p14:creationId xmlns:p14="http://schemas.microsoft.com/office/powerpoint/2010/main" val="1695588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F6AD1E-5674-A111-B791-76578962CB4B}"/>
              </a:ext>
            </a:extLst>
          </p:cNvPr>
          <p:cNvSpPr>
            <a:spLocks noGrp="1"/>
          </p:cNvSpPr>
          <p:nvPr>
            <p:ph type="dt" sz="half" idx="10"/>
          </p:nvPr>
        </p:nvSpPr>
        <p:spPr/>
        <p:txBody>
          <a:bodyPr/>
          <a:lstStyle>
            <a:lvl1pPr>
              <a:defRPr/>
            </a:lvl1pPr>
          </a:lstStyle>
          <a:p>
            <a:pPr>
              <a:defRPr/>
            </a:pPr>
            <a:fld id="{1268CC14-B2BB-4DBC-848C-BEAC118CD3E4}" type="datetimeFigureOut">
              <a:rPr lang="en-US"/>
              <a:pPr>
                <a:defRPr/>
              </a:pPr>
              <a:t>3/23/2025</a:t>
            </a:fld>
            <a:endParaRPr lang="en-US"/>
          </a:p>
        </p:txBody>
      </p:sp>
      <p:sp>
        <p:nvSpPr>
          <p:cNvPr id="5" name="Footer Placeholder 4">
            <a:extLst>
              <a:ext uri="{FF2B5EF4-FFF2-40B4-BE49-F238E27FC236}">
                <a16:creationId xmlns:a16="http://schemas.microsoft.com/office/drawing/2014/main" id="{D70FB726-4508-F990-016A-09659F30811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EC2C0DE-A55A-20F0-71C8-374BA99BCDD8}"/>
              </a:ext>
            </a:extLst>
          </p:cNvPr>
          <p:cNvSpPr>
            <a:spLocks noGrp="1"/>
          </p:cNvSpPr>
          <p:nvPr>
            <p:ph type="sldNum" sz="quarter" idx="12"/>
          </p:nvPr>
        </p:nvSpPr>
        <p:spPr/>
        <p:txBody>
          <a:bodyPr/>
          <a:lstStyle>
            <a:lvl1pPr>
              <a:defRPr/>
            </a:lvl1pPr>
          </a:lstStyle>
          <a:p>
            <a:pPr>
              <a:defRPr/>
            </a:pPr>
            <a:fld id="{2BCCD49D-2F03-4AE8-99EA-62AC9CE9E913}" type="slidenum">
              <a:rPr lang="en-US" altLang="en-US"/>
              <a:pPr>
                <a:defRPr/>
              </a:pPr>
              <a:t>‹#›</a:t>
            </a:fld>
            <a:endParaRPr lang="en-US" altLang="en-US"/>
          </a:p>
        </p:txBody>
      </p:sp>
    </p:spTree>
    <p:extLst>
      <p:ext uri="{BB962C8B-B14F-4D97-AF65-F5344CB8AC3E}">
        <p14:creationId xmlns:p14="http://schemas.microsoft.com/office/powerpoint/2010/main" val="2149603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95C8E43-E81B-11F5-0434-90530D19C4BE}"/>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ED0304B8-1903-4B00-A453-B919122A2232}" type="datetimeFigureOut">
              <a:rPr lang="en-US" altLang="en-US"/>
              <a:pPr>
                <a:defRPr/>
              </a:pPr>
              <a:t>3/23/2025</a:t>
            </a:fld>
            <a:endParaRPr lang="en-US" altLang="en-US"/>
          </a:p>
        </p:txBody>
      </p:sp>
      <p:sp>
        <p:nvSpPr>
          <p:cNvPr id="6" name="Footer Placeholder 4">
            <a:extLst>
              <a:ext uri="{FF2B5EF4-FFF2-40B4-BE49-F238E27FC236}">
                <a16:creationId xmlns:a16="http://schemas.microsoft.com/office/drawing/2014/main" id="{978C0C3E-9945-CDE0-6050-62CBAF0E7BB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6799F43-121B-C9EF-FD76-6C74D1CE54EE}"/>
              </a:ext>
            </a:extLst>
          </p:cNvPr>
          <p:cNvSpPr>
            <a:spLocks noGrp="1"/>
          </p:cNvSpPr>
          <p:nvPr>
            <p:ph type="sldNum" sz="quarter" idx="12"/>
          </p:nvPr>
        </p:nvSpPr>
        <p:spPr/>
        <p:txBody>
          <a:bodyPr/>
          <a:lstStyle>
            <a:lvl1pPr>
              <a:defRPr/>
            </a:lvl1pPr>
          </a:lstStyle>
          <a:p>
            <a:pPr>
              <a:defRPr/>
            </a:pPr>
            <a:fld id="{816C29C0-FC94-472C-B3C4-1BD4F1CA0F75}" type="slidenum">
              <a:rPr lang="en-US" altLang="en-US"/>
              <a:pPr>
                <a:defRPr/>
              </a:pPr>
              <a:t>‹#›</a:t>
            </a:fld>
            <a:endParaRPr lang="en-US" altLang="en-US"/>
          </a:p>
        </p:txBody>
      </p:sp>
    </p:spTree>
    <p:extLst>
      <p:ext uri="{BB962C8B-B14F-4D97-AF65-F5344CB8AC3E}">
        <p14:creationId xmlns:p14="http://schemas.microsoft.com/office/powerpoint/2010/main" val="28829491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7F8372-D3A4-713D-5FC0-1F16279CABEF}"/>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8537B159-B0FC-425A-8ED1-92AD5C926A77}" type="datetimeFigureOut">
              <a:rPr lang="en-US" altLang="en-US"/>
              <a:pPr>
                <a:defRPr/>
              </a:pPr>
              <a:t>3/23/2025</a:t>
            </a:fld>
            <a:endParaRPr lang="en-US" altLang="en-US"/>
          </a:p>
        </p:txBody>
      </p:sp>
      <p:sp>
        <p:nvSpPr>
          <p:cNvPr id="5" name="Footer Placeholder 4">
            <a:extLst>
              <a:ext uri="{FF2B5EF4-FFF2-40B4-BE49-F238E27FC236}">
                <a16:creationId xmlns:a16="http://schemas.microsoft.com/office/drawing/2014/main" id="{01D11D25-6E31-8CEF-B7CF-392076516E6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0717B0C-AAB0-26AF-A607-D314627E5ADE}"/>
              </a:ext>
            </a:extLst>
          </p:cNvPr>
          <p:cNvSpPr>
            <a:spLocks noGrp="1"/>
          </p:cNvSpPr>
          <p:nvPr>
            <p:ph type="sldNum" sz="quarter" idx="12"/>
          </p:nvPr>
        </p:nvSpPr>
        <p:spPr/>
        <p:txBody>
          <a:bodyPr/>
          <a:lstStyle>
            <a:lvl1pPr>
              <a:defRPr/>
            </a:lvl1pPr>
          </a:lstStyle>
          <a:p>
            <a:pPr>
              <a:defRPr/>
            </a:pPr>
            <a:fld id="{9CD67A2F-2607-4A93-B48B-F4397011CDED}" type="slidenum">
              <a:rPr lang="en-US" altLang="en-US"/>
              <a:pPr>
                <a:defRPr/>
              </a:pPr>
              <a:t>‹#›</a:t>
            </a:fld>
            <a:endParaRPr lang="en-US" altLang="en-US"/>
          </a:p>
        </p:txBody>
      </p:sp>
    </p:spTree>
    <p:extLst>
      <p:ext uri="{BB962C8B-B14F-4D97-AF65-F5344CB8AC3E}">
        <p14:creationId xmlns:p14="http://schemas.microsoft.com/office/powerpoint/2010/main" val="38226085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97F46D-A71C-1785-A908-B3AA98AF7342}"/>
              </a:ext>
            </a:extLst>
          </p:cNvPr>
          <p:cNvSpPr>
            <a:spLocks noGrp="1"/>
          </p:cNvSpPr>
          <p:nvPr>
            <p:ph type="dt" sz="half" idx="10"/>
          </p:nvPr>
        </p:nvSpPr>
        <p:spPr/>
        <p:txBody>
          <a:bodyPr/>
          <a:lstStyle>
            <a:lvl1pPr>
              <a:defRPr>
                <a:ea typeface="+mn-ea"/>
                <a:cs typeface="Arial" panose="020B0604020202020204" pitchFamily="34" charset="0"/>
              </a:defRPr>
            </a:lvl1pPr>
          </a:lstStyle>
          <a:p>
            <a:pPr>
              <a:defRPr/>
            </a:pPr>
            <a:fld id="{27C7759A-682C-4E95-8BE4-1F77DBAC0B04}" type="datetimeFigureOut">
              <a:rPr lang="en-US" altLang="en-US"/>
              <a:pPr>
                <a:defRPr/>
              </a:pPr>
              <a:t>3/23/2025</a:t>
            </a:fld>
            <a:endParaRPr lang="en-US" altLang="en-US"/>
          </a:p>
        </p:txBody>
      </p:sp>
      <p:sp>
        <p:nvSpPr>
          <p:cNvPr id="5" name="Footer Placeholder 4">
            <a:extLst>
              <a:ext uri="{FF2B5EF4-FFF2-40B4-BE49-F238E27FC236}">
                <a16:creationId xmlns:a16="http://schemas.microsoft.com/office/drawing/2014/main" id="{2A0D8E90-A259-40EE-30CB-EAB535A4F8B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0519512-AE5F-409F-4383-CE7C4234A2B3}"/>
              </a:ext>
            </a:extLst>
          </p:cNvPr>
          <p:cNvSpPr>
            <a:spLocks noGrp="1"/>
          </p:cNvSpPr>
          <p:nvPr>
            <p:ph type="sldNum" sz="quarter" idx="12"/>
          </p:nvPr>
        </p:nvSpPr>
        <p:spPr/>
        <p:txBody>
          <a:bodyPr/>
          <a:lstStyle>
            <a:lvl1pPr>
              <a:defRPr/>
            </a:lvl1pPr>
          </a:lstStyle>
          <a:p>
            <a:pPr>
              <a:defRPr/>
            </a:pPr>
            <a:fld id="{195CDD7F-76A0-428E-BC5F-D309DD44F338}" type="slidenum">
              <a:rPr lang="en-US" altLang="en-US"/>
              <a:pPr>
                <a:defRPr/>
              </a:pPr>
              <a:t>‹#›</a:t>
            </a:fld>
            <a:endParaRPr lang="en-US" altLang="en-US"/>
          </a:p>
        </p:txBody>
      </p:sp>
    </p:spTree>
    <p:extLst>
      <p:ext uri="{BB962C8B-B14F-4D97-AF65-F5344CB8AC3E}">
        <p14:creationId xmlns:p14="http://schemas.microsoft.com/office/powerpoint/2010/main" val="13353046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1219200"/>
          </a:xfrm>
        </p:spPr>
        <p:txBody>
          <a:bodyPr/>
          <a:lstStyle>
            <a:lvl1pPr algn="l">
              <a:defRPr sz="4000"/>
            </a:lvl1pPr>
          </a:lstStyle>
          <a:p>
            <a:r>
              <a:rPr lang="en-US"/>
              <a:t>Click to edit Master title style</a:t>
            </a:r>
          </a:p>
        </p:txBody>
      </p:sp>
      <p:sp>
        <p:nvSpPr>
          <p:cNvPr id="3" name="Subtitle 2"/>
          <p:cNvSpPr>
            <a:spLocks noGrp="1"/>
          </p:cNvSpPr>
          <p:nvPr>
            <p:ph type="subTitle" idx="1"/>
          </p:nvPr>
        </p:nvSpPr>
        <p:spPr>
          <a:xfrm>
            <a:off x="228600" y="5334000"/>
            <a:ext cx="8686800" cy="7620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4706F6E-5DDC-3121-1812-DFFDE620632B}"/>
              </a:ext>
            </a:extLst>
          </p:cNvPr>
          <p:cNvSpPr>
            <a:spLocks noGrp="1"/>
          </p:cNvSpPr>
          <p:nvPr>
            <p:ph type="dt" sz="half" idx="10"/>
          </p:nvPr>
        </p:nvSpPr>
        <p:spPr/>
        <p:txBody>
          <a:bodyPr/>
          <a:lstStyle>
            <a:lvl1pPr>
              <a:defRPr/>
            </a:lvl1pPr>
          </a:lstStyle>
          <a:p>
            <a:pPr>
              <a:defRPr/>
            </a:pPr>
            <a:fld id="{D371A9CA-1799-475F-9DFC-9FDCFDE71F10}" type="datetimeFigureOut">
              <a:rPr lang="en-US"/>
              <a:pPr>
                <a:defRPr/>
              </a:pPr>
              <a:t>3/23/2025</a:t>
            </a:fld>
            <a:endParaRPr lang="en-US"/>
          </a:p>
        </p:txBody>
      </p:sp>
      <p:sp>
        <p:nvSpPr>
          <p:cNvPr id="5" name="Footer Placeholder 4">
            <a:extLst>
              <a:ext uri="{FF2B5EF4-FFF2-40B4-BE49-F238E27FC236}">
                <a16:creationId xmlns:a16="http://schemas.microsoft.com/office/drawing/2014/main" id="{F792B510-6882-8EF3-E7A0-D91E52C83F5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41ED807-F837-728A-CE54-0125E0A2B523}"/>
              </a:ext>
            </a:extLst>
          </p:cNvPr>
          <p:cNvSpPr>
            <a:spLocks noGrp="1"/>
          </p:cNvSpPr>
          <p:nvPr>
            <p:ph type="sldNum" sz="quarter" idx="12"/>
          </p:nvPr>
        </p:nvSpPr>
        <p:spPr/>
        <p:txBody>
          <a:bodyPr/>
          <a:lstStyle>
            <a:lvl1pPr>
              <a:defRPr/>
            </a:lvl1pPr>
          </a:lstStyle>
          <a:p>
            <a:pPr>
              <a:defRPr/>
            </a:pPr>
            <a:fld id="{9367140C-A457-4950-B2AC-67C2FAF957FF}" type="slidenum">
              <a:rPr lang="en-US" altLang="en-US"/>
              <a:pPr>
                <a:defRPr/>
              </a:pPr>
              <a:t>‹#›</a:t>
            </a:fld>
            <a:endParaRPr lang="en-US" altLang="en-US"/>
          </a:p>
        </p:txBody>
      </p:sp>
    </p:spTree>
    <p:extLst>
      <p:ext uri="{BB962C8B-B14F-4D97-AF65-F5344CB8AC3E}">
        <p14:creationId xmlns:p14="http://schemas.microsoft.com/office/powerpoint/2010/main" val="42085394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306B6-28F1-F5E3-C4BA-E884DF0575E4}"/>
              </a:ext>
            </a:extLst>
          </p:cNvPr>
          <p:cNvSpPr>
            <a:spLocks noGrp="1"/>
          </p:cNvSpPr>
          <p:nvPr>
            <p:ph type="dt" sz="half" idx="10"/>
          </p:nvPr>
        </p:nvSpPr>
        <p:spPr/>
        <p:txBody>
          <a:bodyPr/>
          <a:lstStyle>
            <a:lvl1pPr>
              <a:defRPr/>
            </a:lvl1pPr>
          </a:lstStyle>
          <a:p>
            <a:pPr>
              <a:defRPr/>
            </a:pPr>
            <a:fld id="{B0B0BC8E-5631-4DF9-A65F-8B46DC742CEE}" type="datetimeFigureOut">
              <a:rPr lang="en-US"/>
              <a:pPr>
                <a:defRPr/>
              </a:pPr>
              <a:t>3/23/2025</a:t>
            </a:fld>
            <a:endParaRPr lang="en-US"/>
          </a:p>
        </p:txBody>
      </p:sp>
      <p:sp>
        <p:nvSpPr>
          <p:cNvPr id="5" name="Footer Placeholder 4">
            <a:extLst>
              <a:ext uri="{FF2B5EF4-FFF2-40B4-BE49-F238E27FC236}">
                <a16:creationId xmlns:a16="http://schemas.microsoft.com/office/drawing/2014/main" id="{1D89D5DC-021E-217F-0989-48561F05A3E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43D61C8-E7CA-011D-1BD0-533919C6723E}"/>
              </a:ext>
            </a:extLst>
          </p:cNvPr>
          <p:cNvSpPr>
            <a:spLocks noGrp="1"/>
          </p:cNvSpPr>
          <p:nvPr>
            <p:ph type="sldNum" sz="quarter" idx="12"/>
          </p:nvPr>
        </p:nvSpPr>
        <p:spPr/>
        <p:txBody>
          <a:bodyPr/>
          <a:lstStyle>
            <a:lvl1pPr>
              <a:defRPr/>
            </a:lvl1pPr>
          </a:lstStyle>
          <a:p>
            <a:pPr>
              <a:defRPr/>
            </a:pPr>
            <a:fld id="{5D648445-6EBF-4A9B-80BB-CFF8DD495AA3}" type="slidenum">
              <a:rPr lang="en-US" altLang="en-US"/>
              <a:pPr>
                <a:defRPr/>
              </a:pPr>
              <a:t>‹#›</a:t>
            </a:fld>
            <a:endParaRPr lang="en-US" altLang="en-US"/>
          </a:p>
        </p:txBody>
      </p:sp>
    </p:spTree>
    <p:extLst>
      <p:ext uri="{BB962C8B-B14F-4D97-AF65-F5344CB8AC3E}">
        <p14:creationId xmlns:p14="http://schemas.microsoft.com/office/powerpoint/2010/main" val="20286866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lumMod val="8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E80DF6-20AD-C975-C44E-7D671AABF5EB}"/>
              </a:ext>
            </a:extLst>
          </p:cNvPr>
          <p:cNvSpPr>
            <a:spLocks noGrp="1"/>
          </p:cNvSpPr>
          <p:nvPr>
            <p:ph type="dt" sz="half" idx="10"/>
          </p:nvPr>
        </p:nvSpPr>
        <p:spPr/>
        <p:txBody>
          <a:bodyPr/>
          <a:lstStyle>
            <a:lvl1pPr>
              <a:defRPr/>
            </a:lvl1pPr>
          </a:lstStyle>
          <a:p>
            <a:pPr>
              <a:defRPr/>
            </a:pPr>
            <a:fld id="{E1851077-2DD5-4F11-BEBA-E9E0EAEAD640}" type="datetimeFigureOut">
              <a:rPr lang="en-US"/>
              <a:pPr>
                <a:defRPr/>
              </a:pPr>
              <a:t>3/23/2025</a:t>
            </a:fld>
            <a:endParaRPr lang="en-US"/>
          </a:p>
        </p:txBody>
      </p:sp>
      <p:sp>
        <p:nvSpPr>
          <p:cNvPr id="5" name="Footer Placeholder 4">
            <a:extLst>
              <a:ext uri="{FF2B5EF4-FFF2-40B4-BE49-F238E27FC236}">
                <a16:creationId xmlns:a16="http://schemas.microsoft.com/office/drawing/2014/main" id="{0F746837-9EA9-6A80-6642-9000DBAFE00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E723659-BBD1-F8C9-1A5A-529EECEC1912}"/>
              </a:ext>
            </a:extLst>
          </p:cNvPr>
          <p:cNvSpPr>
            <a:spLocks noGrp="1"/>
          </p:cNvSpPr>
          <p:nvPr>
            <p:ph type="sldNum" sz="quarter" idx="12"/>
          </p:nvPr>
        </p:nvSpPr>
        <p:spPr/>
        <p:txBody>
          <a:bodyPr/>
          <a:lstStyle>
            <a:lvl1pPr>
              <a:defRPr/>
            </a:lvl1pPr>
          </a:lstStyle>
          <a:p>
            <a:pPr>
              <a:defRPr/>
            </a:pPr>
            <a:fld id="{E8B4BE35-101C-44F8-AD69-F34DC7CAADE4}" type="slidenum">
              <a:rPr lang="en-US" altLang="en-US"/>
              <a:pPr>
                <a:defRPr/>
              </a:pPr>
              <a:t>‹#›</a:t>
            </a:fld>
            <a:endParaRPr lang="en-US" altLang="en-US"/>
          </a:p>
        </p:txBody>
      </p:sp>
    </p:spTree>
    <p:extLst>
      <p:ext uri="{BB962C8B-B14F-4D97-AF65-F5344CB8AC3E}">
        <p14:creationId xmlns:p14="http://schemas.microsoft.com/office/powerpoint/2010/main" val="7139435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100EEB9-D321-CF4B-21F6-11D27D98F679}"/>
              </a:ext>
            </a:extLst>
          </p:cNvPr>
          <p:cNvSpPr>
            <a:spLocks noGrp="1"/>
          </p:cNvSpPr>
          <p:nvPr>
            <p:ph type="dt" sz="half" idx="10"/>
          </p:nvPr>
        </p:nvSpPr>
        <p:spPr/>
        <p:txBody>
          <a:bodyPr/>
          <a:lstStyle>
            <a:lvl1pPr>
              <a:defRPr/>
            </a:lvl1pPr>
          </a:lstStyle>
          <a:p>
            <a:pPr>
              <a:defRPr/>
            </a:pPr>
            <a:fld id="{BE9DE33E-BFE3-425E-AF9F-0EC816F9FA91}" type="datetimeFigureOut">
              <a:rPr lang="en-US"/>
              <a:pPr>
                <a:defRPr/>
              </a:pPr>
              <a:t>3/23/2025</a:t>
            </a:fld>
            <a:endParaRPr lang="en-US"/>
          </a:p>
        </p:txBody>
      </p:sp>
      <p:sp>
        <p:nvSpPr>
          <p:cNvPr id="6" name="Footer Placeholder 4">
            <a:extLst>
              <a:ext uri="{FF2B5EF4-FFF2-40B4-BE49-F238E27FC236}">
                <a16:creationId xmlns:a16="http://schemas.microsoft.com/office/drawing/2014/main" id="{A275CB21-5E89-07BC-677A-B4535FF59D7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CD8A811-14DE-7A4A-D02E-DFA2F7CD4B6B}"/>
              </a:ext>
            </a:extLst>
          </p:cNvPr>
          <p:cNvSpPr>
            <a:spLocks noGrp="1"/>
          </p:cNvSpPr>
          <p:nvPr>
            <p:ph type="sldNum" sz="quarter" idx="12"/>
          </p:nvPr>
        </p:nvSpPr>
        <p:spPr/>
        <p:txBody>
          <a:bodyPr/>
          <a:lstStyle>
            <a:lvl1pPr>
              <a:defRPr/>
            </a:lvl1pPr>
          </a:lstStyle>
          <a:p>
            <a:pPr>
              <a:defRPr/>
            </a:pPr>
            <a:fld id="{0A5DD962-158C-4BC3-BFE1-C324FB2DDF08}" type="slidenum">
              <a:rPr lang="en-US" altLang="en-US"/>
              <a:pPr>
                <a:defRPr/>
              </a:pPr>
              <a:t>‹#›</a:t>
            </a:fld>
            <a:endParaRPr lang="en-US" altLang="en-US"/>
          </a:p>
        </p:txBody>
      </p:sp>
    </p:spTree>
    <p:extLst>
      <p:ext uri="{BB962C8B-B14F-4D97-AF65-F5344CB8AC3E}">
        <p14:creationId xmlns:p14="http://schemas.microsoft.com/office/powerpoint/2010/main" val="41410259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4DBF6CD-91DA-A2CB-8C15-593D9836AB4B}"/>
              </a:ext>
            </a:extLst>
          </p:cNvPr>
          <p:cNvSpPr>
            <a:spLocks noGrp="1"/>
          </p:cNvSpPr>
          <p:nvPr>
            <p:ph type="dt" sz="half" idx="10"/>
          </p:nvPr>
        </p:nvSpPr>
        <p:spPr/>
        <p:txBody>
          <a:bodyPr/>
          <a:lstStyle>
            <a:lvl1pPr>
              <a:defRPr/>
            </a:lvl1pPr>
          </a:lstStyle>
          <a:p>
            <a:pPr>
              <a:defRPr/>
            </a:pPr>
            <a:fld id="{2CB1011E-B661-4066-8891-09215BD7BE42}" type="datetimeFigureOut">
              <a:rPr lang="en-US"/>
              <a:pPr>
                <a:defRPr/>
              </a:pPr>
              <a:t>3/23/2025</a:t>
            </a:fld>
            <a:endParaRPr lang="en-US"/>
          </a:p>
        </p:txBody>
      </p:sp>
      <p:sp>
        <p:nvSpPr>
          <p:cNvPr id="8" name="Footer Placeholder 4">
            <a:extLst>
              <a:ext uri="{FF2B5EF4-FFF2-40B4-BE49-F238E27FC236}">
                <a16:creationId xmlns:a16="http://schemas.microsoft.com/office/drawing/2014/main" id="{53B233CA-FB0C-6CC2-84F8-0BDD36E8CA5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E85D409-169B-2434-04DE-347E201CC9DA}"/>
              </a:ext>
            </a:extLst>
          </p:cNvPr>
          <p:cNvSpPr>
            <a:spLocks noGrp="1"/>
          </p:cNvSpPr>
          <p:nvPr>
            <p:ph type="sldNum" sz="quarter" idx="12"/>
          </p:nvPr>
        </p:nvSpPr>
        <p:spPr/>
        <p:txBody>
          <a:bodyPr/>
          <a:lstStyle>
            <a:lvl1pPr>
              <a:defRPr/>
            </a:lvl1pPr>
          </a:lstStyle>
          <a:p>
            <a:pPr>
              <a:defRPr/>
            </a:pPr>
            <a:fld id="{B94E4F6F-5554-4C15-AC01-28086DAA5ED4}" type="slidenum">
              <a:rPr lang="en-US" altLang="en-US"/>
              <a:pPr>
                <a:defRPr/>
              </a:pPr>
              <a:t>‹#›</a:t>
            </a:fld>
            <a:endParaRPr lang="en-US" altLang="en-US"/>
          </a:p>
        </p:txBody>
      </p:sp>
    </p:spTree>
    <p:extLst>
      <p:ext uri="{BB962C8B-B14F-4D97-AF65-F5344CB8AC3E}">
        <p14:creationId xmlns:p14="http://schemas.microsoft.com/office/powerpoint/2010/main" val="25813837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8F8E50C-8679-C5C6-2EC5-6FE15FB58E08}"/>
              </a:ext>
            </a:extLst>
          </p:cNvPr>
          <p:cNvSpPr>
            <a:spLocks noGrp="1"/>
          </p:cNvSpPr>
          <p:nvPr>
            <p:ph type="dt" sz="half" idx="10"/>
          </p:nvPr>
        </p:nvSpPr>
        <p:spPr/>
        <p:txBody>
          <a:bodyPr/>
          <a:lstStyle>
            <a:lvl1pPr>
              <a:defRPr/>
            </a:lvl1pPr>
          </a:lstStyle>
          <a:p>
            <a:pPr>
              <a:defRPr/>
            </a:pPr>
            <a:fld id="{B82A4FFD-824A-4E48-A171-884F935D364E}" type="datetimeFigureOut">
              <a:rPr lang="en-US"/>
              <a:pPr>
                <a:defRPr/>
              </a:pPr>
              <a:t>3/23/2025</a:t>
            </a:fld>
            <a:endParaRPr lang="en-US"/>
          </a:p>
        </p:txBody>
      </p:sp>
      <p:sp>
        <p:nvSpPr>
          <p:cNvPr id="4" name="Footer Placeholder 4">
            <a:extLst>
              <a:ext uri="{FF2B5EF4-FFF2-40B4-BE49-F238E27FC236}">
                <a16:creationId xmlns:a16="http://schemas.microsoft.com/office/drawing/2014/main" id="{5582A19A-C7A5-648B-97DB-A83A5B74A18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8F1566E9-0C13-A2A3-7B58-744818964B3A}"/>
              </a:ext>
            </a:extLst>
          </p:cNvPr>
          <p:cNvSpPr>
            <a:spLocks noGrp="1"/>
          </p:cNvSpPr>
          <p:nvPr>
            <p:ph type="sldNum" sz="quarter" idx="12"/>
          </p:nvPr>
        </p:nvSpPr>
        <p:spPr/>
        <p:txBody>
          <a:bodyPr/>
          <a:lstStyle>
            <a:lvl1pPr>
              <a:defRPr/>
            </a:lvl1pPr>
          </a:lstStyle>
          <a:p>
            <a:pPr>
              <a:defRPr/>
            </a:pPr>
            <a:fld id="{2C98F324-CE91-472A-A85B-CA76FAC18B70}" type="slidenum">
              <a:rPr lang="en-US" altLang="en-US"/>
              <a:pPr>
                <a:defRPr/>
              </a:pPr>
              <a:t>‹#›</a:t>
            </a:fld>
            <a:endParaRPr lang="en-US" altLang="en-US"/>
          </a:p>
        </p:txBody>
      </p:sp>
    </p:spTree>
    <p:extLst>
      <p:ext uri="{BB962C8B-B14F-4D97-AF65-F5344CB8AC3E}">
        <p14:creationId xmlns:p14="http://schemas.microsoft.com/office/powerpoint/2010/main" val="2077179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ED62D0F-DBFE-DA15-42F4-D1BAF0BF95C8}"/>
              </a:ext>
            </a:extLst>
          </p:cNvPr>
          <p:cNvSpPr>
            <a:spLocks noGrp="1"/>
          </p:cNvSpPr>
          <p:nvPr>
            <p:ph type="dt" sz="half" idx="10"/>
          </p:nvPr>
        </p:nvSpPr>
        <p:spPr/>
        <p:txBody>
          <a:bodyPr/>
          <a:lstStyle>
            <a:lvl1pPr>
              <a:defRPr/>
            </a:lvl1pPr>
          </a:lstStyle>
          <a:p>
            <a:pPr>
              <a:defRPr/>
            </a:pPr>
            <a:fld id="{1076B9DD-37AB-4C4C-A9E3-F9909F023B21}" type="datetimeFigureOut">
              <a:rPr lang="en-US"/>
              <a:pPr>
                <a:defRPr/>
              </a:pPr>
              <a:t>3/23/2025</a:t>
            </a:fld>
            <a:endParaRPr lang="en-US"/>
          </a:p>
        </p:txBody>
      </p:sp>
      <p:sp>
        <p:nvSpPr>
          <p:cNvPr id="3" name="Footer Placeholder 4">
            <a:extLst>
              <a:ext uri="{FF2B5EF4-FFF2-40B4-BE49-F238E27FC236}">
                <a16:creationId xmlns:a16="http://schemas.microsoft.com/office/drawing/2014/main" id="{13DB1D83-1478-F21D-51F3-B0A91A04165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BB2DB2B-D867-0334-4B50-82060448A1E9}"/>
              </a:ext>
            </a:extLst>
          </p:cNvPr>
          <p:cNvSpPr>
            <a:spLocks noGrp="1"/>
          </p:cNvSpPr>
          <p:nvPr>
            <p:ph type="sldNum" sz="quarter" idx="12"/>
          </p:nvPr>
        </p:nvSpPr>
        <p:spPr/>
        <p:txBody>
          <a:bodyPr/>
          <a:lstStyle>
            <a:lvl1pPr>
              <a:defRPr/>
            </a:lvl1pPr>
          </a:lstStyle>
          <a:p>
            <a:pPr>
              <a:defRPr/>
            </a:pPr>
            <a:fld id="{BA2DECC8-8463-4E45-A8E5-A1F1D10918F5}" type="slidenum">
              <a:rPr lang="en-US" altLang="en-US"/>
              <a:pPr>
                <a:defRPr/>
              </a:pPr>
              <a:t>‹#›</a:t>
            </a:fld>
            <a:endParaRPr lang="en-US" altLang="en-US"/>
          </a:p>
        </p:txBody>
      </p:sp>
    </p:spTree>
    <p:extLst>
      <p:ext uri="{BB962C8B-B14F-4D97-AF65-F5344CB8AC3E}">
        <p14:creationId xmlns:p14="http://schemas.microsoft.com/office/powerpoint/2010/main" val="2755878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lumMod val="8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FF1578-D089-83D2-C04B-595876532126}"/>
              </a:ext>
            </a:extLst>
          </p:cNvPr>
          <p:cNvSpPr>
            <a:spLocks noGrp="1"/>
          </p:cNvSpPr>
          <p:nvPr>
            <p:ph type="dt" sz="half" idx="10"/>
          </p:nvPr>
        </p:nvSpPr>
        <p:spPr/>
        <p:txBody>
          <a:bodyPr/>
          <a:lstStyle>
            <a:lvl1pPr>
              <a:defRPr/>
            </a:lvl1pPr>
          </a:lstStyle>
          <a:p>
            <a:pPr>
              <a:defRPr/>
            </a:pPr>
            <a:fld id="{82A01062-3FDB-4AD5-8032-6A49474DBD9D}" type="datetimeFigureOut">
              <a:rPr lang="en-US"/>
              <a:pPr>
                <a:defRPr/>
              </a:pPr>
              <a:t>3/23/2025</a:t>
            </a:fld>
            <a:endParaRPr lang="en-US"/>
          </a:p>
        </p:txBody>
      </p:sp>
      <p:sp>
        <p:nvSpPr>
          <p:cNvPr id="5" name="Footer Placeholder 4">
            <a:extLst>
              <a:ext uri="{FF2B5EF4-FFF2-40B4-BE49-F238E27FC236}">
                <a16:creationId xmlns:a16="http://schemas.microsoft.com/office/drawing/2014/main" id="{3822A47F-A407-C592-0D77-37E9D4C248E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86DBB5F-EC63-51DB-E4D6-F04F395A9C12}"/>
              </a:ext>
            </a:extLst>
          </p:cNvPr>
          <p:cNvSpPr>
            <a:spLocks noGrp="1"/>
          </p:cNvSpPr>
          <p:nvPr>
            <p:ph type="sldNum" sz="quarter" idx="12"/>
          </p:nvPr>
        </p:nvSpPr>
        <p:spPr/>
        <p:txBody>
          <a:bodyPr/>
          <a:lstStyle>
            <a:lvl1pPr>
              <a:defRPr/>
            </a:lvl1pPr>
          </a:lstStyle>
          <a:p>
            <a:pPr>
              <a:defRPr/>
            </a:pPr>
            <a:fld id="{28F25AD7-4CE1-4A33-8759-B10230D9FD83}" type="slidenum">
              <a:rPr lang="en-US" altLang="en-US"/>
              <a:pPr>
                <a:defRPr/>
              </a:pPr>
              <a:t>‹#›</a:t>
            </a:fld>
            <a:endParaRPr lang="en-US" altLang="en-US"/>
          </a:p>
        </p:txBody>
      </p:sp>
    </p:spTree>
    <p:extLst>
      <p:ext uri="{BB962C8B-B14F-4D97-AF65-F5344CB8AC3E}">
        <p14:creationId xmlns:p14="http://schemas.microsoft.com/office/powerpoint/2010/main" val="30501899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52C0B8-232B-687F-841A-86EEE634651F}"/>
              </a:ext>
            </a:extLst>
          </p:cNvPr>
          <p:cNvSpPr>
            <a:spLocks noGrp="1"/>
          </p:cNvSpPr>
          <p:nvPr>
            <p:ph type="dt" sz="half" idx="10"/>
          </p:nvPr>
        </p:nvSpPr>
        <p:spPr/>
        <p:txBody>
          <a:bodyPr/>
          <a:lstStyle>
            <a:lvl1pPr>
              <a:defRPr/>
            </a:lvl1pPr>
          </a:lstStyle>
          <a:p>
            <a:pPr>
              <a:defRPr/>
            </a:pPr>
            <a:fld id="{15DDCB61-6A54-4C8D-9E9D-84AB14993E7D}" type="datetimeFigureOut">
              <a:rPr lang="en-US"/>
              <a:pPr>
                <a:defRPr/>
              </a:pPr>
              <a:t>3/23/2025</a:t>
            </a:fld>
            <a:endParaRPr lang="en-US"/>
          </a:p>
        </p:txBody>
      </p:sp>
      <p:sp>
        <p:nvSpPr>
          <p:cNvPr id="6" name="Footer Placeholder 4">
            <a:extLst>
              <a:ext uri="{FF2B5EF4-FFF2-40B4-BE49-F238E27FC236}">
                <a16:creationId xmlns:a16="http://schemas.microsoft.com/office/drawing/2014/main" id="{F23C5725-8F2C-B22A-4518-804788F1567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C72C41C-3E52-8C0D-C2A0-695F9E425494}"/>
              </a:ext>
            </a:extLst>
          </p:cNvPr>
          <p:cNvSpPr>
            <a:spLocks noGrp="1"/>
          </p:cNvSpPr>
          <p:nvPr>
            <p:ph type="sldNum" sz="quarter" idx="12"/>
          </p:nvPr>
        </p:nvSpPr>
        <p:spPr/>
        <p:txBody>
          <a:bodyPr/>
          <a:lstStyle>
            <a:lvl1pPr>
              <a:defRPr/>
            </a:lvl1pPr>
          </a:lstStyle>
          <a:p>
            <a:pPr>
              <a:defRPr/>
            </a:pPr>
            <a:fld id="{99022809-47B5-4B66-9BAC-962D8CE66E87}" type="slidenum">
              <a:rPr lang="en-US" altLang="en-US"/>
              <a:pPr>
                <a:defRPr/>
              </a:pPr>
              <a:t>‹#›</a:t>
            </a:fld>
            <a:endParaRPr lang="en-US" altLang="en-US"/>
          </a:p>
        </p:txBody>
      </p:sp>
    </p:spTree>
    <p:extLst>
      <p:ext uri="{BB962C8B-B14F-4D97-AF65-F5344CB8AC3E}">
        <p14:creationId xmlns:p14="http://schemas.microsoft.com/office/powerpoint/2010/main" val="19383078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AFCD87A-8E7D-FCB2-442A-538CF09058CD}"/>
              </a:ext>
            </a:extLst>
          </p:cNvPr>
          <p:cNvSpPr>
            <a:spLocks noGrp="1"/>
          </p:cNvSpPr>
          <p:nvPr>
            <p:ph type="dt" sz="half" idx="10"/>
          </p:nvPr>
        </p:nvSpPr>
        <p:spPr/>
        <p:txBody>
          <a:bodyPr/>
          <a:lstStyle>
            <a:lvl1pPr>
              <a:defRPr/>
            </a:lvl1pPr>
          </a:lstStyle>
          <a:p>
            <a:pPr>
              <a:defRPr/>
            </a:pPr>
            <a:fld id="{E9D6B4B5-D55A-491D-BFB0-3C713751C6AC}" type="datetimeFigureOut">
              <a:rPr lang="en-US"/>
              <a:pPr>
                <a:defRPr/>
              </a:pPr>
              <a:t>3/23/2025</a:t>
            </a:fld>
            <a:endParaRPr lang="en-US"/>
          </a:p>
        </p:txBody>
      </p:sp>
      <p:sp>
        <p:nvSpPr>
          <p:cNvPr id="6" name="Footer Placeholder 4">
            <a:extLst>
              <a:ext uri="{FF2B5EF4-FFF2-40B4-BE49-F238E27FC236}">
                <a16:creationId xmlns:a16="http://schemas.microsoft.com/office/drawing/2014/main" id="{1242D42C-C6C6-37DB-3F16-073479B9772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E41558D-7449-1058-AB9D-329BD39BD6FF}"/>
              </a:ext>
            </a:extLst>
          </p:cNvPr>
          <p:cNvSpPr>
            <a:spLocks noGrp="1"/>
          </p:cNvSpPr>
          <p:nvPr>
            <p:ph type="sldNum" sz="quarter" idx="12"/>
          </p:nvPr>
        </p:nvSpPr>
        <p:spPr/>
        <p:txBody>
          <a:bodyPr/>
          <a:lstStyle>
            <a:lvl1pPr>
              <a:defRPr/>
            </a:lvl1pPr>
          </a:lstStyle>
          <a:p>
            <a:pPr>
              <a:defRPr/>
            </a:pPr>
            <a:fld id="{4292E02A-DF54-43B0-A0CD-46EB76A130AC}" type="slidenum">
              <a:rPr lang="en-US" altLang="en-US"/>
              <a:pPr>
                <a:defRPr/>
              </a:pPr>
              <a:t>‹#›</a:t>
            </a:fld>
            <a:endParaRPr lang="en-US" altLang="en-US"/>
          </a:p>
        </p:txBody>
      </p:sp>
    </p:spTree>
    <p:extLst>
      <p:ext uri="{BB962C8B-B14F-4D97-AF65-F5344CB8AC3E}">
        <p14:creationId xmlns:p14="http://schemas.microsoft.com/office/powerpoint/2010/main" val="22376163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118D0C-0277-897E-25C5-BE2C5A8E2E89}"/>
              </a:ext>
            </a:extLst>
          </p:cNvPr>
          <p:cNvSpPr>
            <a:spLocks noGrp="1"/>
          </p:cNvSpPr>
          <p:nvPr>
            <p:ph type="dt" sz="half" idx="10"/>
          </p:nvPr>
        </p:nvSpPr>
        <p:spPr/>
        <p:txBody>
          <a:bodyPr/>
          <a:lstStyle>
            <a:lvl1pPr>
              <a:defRPr/>
            </a:lvl1pPr>
          </a:lstStyle>
          <a:p>
            <a:pPr>
              <a:defRPr/>
            </a:pPr>
            <a:fld id="{E38F86F6-E99B-499D-9C9C-C8E9EA09DB2A}" type="datetimeFigureOut">
              <a:rPr lang="en-US"/>
              <a:pPr>
                <a:defRPr/>
              </a:pPr>
              <a:t>3/23/2025</a:t>
            </a:fld>
            <a:endParaRPr lang="en-US"/>
          </a:p>
        </p:txBody>
      </p:sp>
      <p:sp>
        <p:nvSpPr>
          <p:cNvPr id="5" name="Footer Placeholder 4">
            <a:extLst>
              <a:ext uri="{FF2B5EF4-FFF2-40B4-BE49-F238E27FC236}">
                <a16:creationId xmlns:a16="http://schemas.microsoft.com/office/drawing/2014/main" id="{0152036C-F4D3-34DA-AADD-A01405E513D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AD5BF85-B974-E84A-340D-61B905C60D56}"/>
              </a:ext>
            </a:extLst>
          </p:cNvPr>
          <p:cNvSpPr>
            <a:spLocks noGrp="1"/>
          </p:cNvSpPr>
          <p:nvPr>
            <p:ph type="sldNum" sz="quarter" idx="12"/>
          </p:nvPr>
        </p:nvSpPr>
        <p:spPr/>
        <p:txBody>
          <a:bodyPr/>
          <a:lstStyle>
            <a:lvl1pPr>
              <a:defRPr/>
            </a:lvl1pPr>
          </a:lstStyle>
          <a:p>
            <a:pPr>
              <a:defRPr/>
            </a:pPr>
            <a:fld id="{3092EE6D-8D7D-46B1-9937-7430EC8D9C9F}" type="slidenum">
              <a:rPr lang="en-US" altLang="en-US"/>
              <a:pPr>
                <a:defRPr/>
              </a:pPr>
              <a:t>‹#›</a:t>
            </a:fld>
            <a:endParaRPr lang="en-US" altLang="en-US"/>
          </a:p>
        </p:txBody>
      </p:sp>
    </p:spTree>
    <p:extLst>
      <p:ext uri="{BB962C8B-B14F-4D97-AF65-F5344CB8AC3E}">
        <p14:creationId xmlns:p14="http://schemas.microsoft.com/office/powerpoint/2010/main" val="10306050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802170-EB72-4751-7E8B-A65E8A143E87}"/>
              </a:ext>
            </a:extLst>
          </p:cNvPr>
          <p:cNvSpPr>
            <a:spLocks noGrp="1"/>
          </p:cNvSpPr>
          <p:nvPr>
            <p:ph type="dt" sz="half" idx="10"/>
          </p:nvPr>
        </p:nvSpPr>
        <p:spPr/>
        <p:txBody>
          <a:bodyPr/>
          <a:lstStyle>
            <a:lvl1pPr>
              <a:defRPr/>
            </a:lvl1pPr>
          </a:lstStyle>
          <a:p>
            <a:pPr>
              <a:defRPr/>
            </a:pPr>
            <a:fld id="{0BF6E066-5716-43CD-B9E0-396D0A4BBC0D}" type="datetimeFigureOut">
              <a:rPr lang="en-US"/>
              <a:pPr>
                <a:defRPr/>
              </a:pPr>
              <a:t>3/23/2025</a:t>
            </a:fld>
            <a:endParaRPr lang="en-US"/>
          </a:p>
        </p:txBody>
      </p:sp>
      <p:sp>
        <p:nvSpPr>
          <p:cNvPr id="5" name="Footer Placeholder 4">
            <a:extLst>
              <a:ext uri="{FF2B5EF4-FFF2-40B4-BE49-F238E27FC236}">
                <a16:creationId xmlns:a16="http://schemas.microsoft.com/office/drawing/2014/main" id="{12D48473-7A62-A819-5E30-12F18D9982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1666F00-0A04-CBE3-92F5-A65EC9D8C633}"/>
              </a:ext>
            </a:extLst>
          </p:cNvPr>
          <p:cNvSpPr>
            <a:spLocks noGrp="1"/>
          </p:cNvSpPr>
          <p:nvPr>
            <p:ph type="sldNum" sz="quarter" idx="12"/>
          </p:nvPr>
        </p:nvSpPr>
        <p:spPr/>
        <p:txBody>
          <a:bodyPr/>
          <a:lstStyle>
            <a:lvl1pPr>
              <a:defRPr/>
            </a:lvl1pPr>
          </a:lstStyle>
          <a:p>
            <a:pPr>
              <a:defRPr/>
            </a:pPr>
            <a:fld id="{D320F656-54DC-4AFC-BD12-A107374125EE}" type="slidenum">
              <a:rPr lang="en-US" altLang="en-US"/>
              <a:pPr>
                <a:defRPr/>
              </a:pPr>
              <a:t>‹#›</a:t>
            </a:fld>
            <a:endParaRPr lang="en-US" altLang="en-US"/>
          </a:p>
        </p:txBody>
      </p:sp>
    </p:spTree>
    <p:extLst>
      <p:ext uri="{BB962C8B-B14F-4D97-AF65-F5344CB8AC3E}">
        <p14:creationId xmlns:p14="http://schemas.microsoft.com/office/powerpoint/2010/main" val="2892220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234F2B1-2460-B953-82E5-296D0298DF14}"/>
              </a:ext>
            </a:extLst>
          </p:cNvPr>
          <p:cNvSpPr>
            <a:spLocks noGrp="1"/>
          </p:cNvSpPr>
          <p:nvPr>
            <p:ph type="dt" sz="half" idx="10"/>
          </p:nvPr>
        </p:nvSpPr>
        <p:spPr/>
        <p:txBody>
          <a:bodyPr/>
          <a:lstStyle>
            <a:lvl1pPr>
              <a:defRPr/>
            </a:lvl1pPr>
          </a:lstStyle>
          <a:p>
            <a:pPr>
              <a:defRPr/>
            </a:pPr>
            <a:fld id="{846C0E46-B51F-46CF-906F-6A0F92281B5C}" type="datetimeFigureOut">
              <a:rPr lang="en-US"/>
              <a:pPr>
                <a:defRPr/>
              </a:pPr>
              <a:t>3/23/2025</a:t>
            </a:fld>
            <a:endParaRPr lang="en-US"/>
          </a:p>
        </p:txBody>
      </p:sp>
      <p:sp>
        <p:nvSpPr>
          <p:cNvPr id="6" name="Footer Placeholder 4">
            <a:extLst>
              <a:ext uri="{FF2B5EF4-FFF2-40B4-BE49-F238E27FC236}">
                <a16:creationId xmlns:a16="http://schemas.microsoft.com/office/drawing/2014/main" id="{410AE529-5555-959E-C53A-A0DFC51730B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E354506-5F80-6AF3-CD94-C42A7F859572}"/>
              </a:ext>
            </a:extLst>
          </p:cNvPr>
          <p:cNvSpPr>
            <a:spLocks noGrp="1"/>
          </p:cNvSpPr>
          <p:nvPr>
            <p:ph type="sldNum" sz="quarter" idx="12"/>
          </p:nvPr>
        </p:nvSpPr>
        <p:spPr/>
        <p:txBody>
          <a:bodyPr/>
          <a:lstStyle>
            <a:lvl1pPr>
              <a:defRPr/>
            </a:lvl1pPr>
          </a:lstStyle>
          <a:p>
            <a:pPr>
              <a:defRPr/>
            </a:pPr>
            <a:fld id="{84555EC1-697A-412A-AE83-3AFDF8FD488E}" type="slidenum">
              <a:rPr lang="en-US" altLang="en-US"/>
              <a:pPr>
                <a:defRPr/>
              </a:pPr>
              <a:t>‹#›</a:t>
            </a:fld>
            <a:endParaRPr lang="en-US" altLang="en-US"/>
          </a:p>
        </p:txBody>
      </p:sp>
    </p:spTree>
    <p:extLst>
      <p:ext uri="{BB962C8B-B14F-4D97-AF65-F5344CB8AC3E}">
        <p14:creationId xmlns:p14="http://schemas.microsoft.com/office/powerpoint/2010/main" val="2715780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CEC97D30-733D-09A5-E0CD-5A6FA3C5C1AF}"/>
              </a:ext>
            </a:extLst>
          </p:cNvPr>
          <p:cNvSpPr>
            <a:spLocks noGrp="1"/>
          </p:cNvSpPr>
          <p:nvPr>
            <p:ph type="dt" sz="half" idx="10"/>
          </p:nvPr>
        </p:nvSpPr>
        <p:spPr/>
        <p:txBody>
          <a:bodyPr/>
          <a:lstStyle>
            <a:lvl1pPr>
              <a:defRPr/>
            </a:lvl1pPr>
          </a:lstStyle>
          <a:p>
            <a:pPr>
              <a:defRPr/>
            </a:pPr>
            <a:fld id="{ADA6E718-7A55-475C-8558-8BBB3E0F5919}" type="datetimeFigureOut">
              <a:rPr lang="en-US"/>
              <a:pPr>
                <a:defRPr/>
              </a:pPr>
              <a:t>3/23/2025</a:t>
            </a:fld>
            <a:endParaRPr lang="en-US"/>
          </a:p>
        </p:txBody>
      </p:sp>
      <p:sp>
        <p:nvSpPr>
          <p:cNvPr id="8" name="Footer Placeholder 4">
            <a:extLst>
              <a:ext uri="{FF2B5EF4-FFF2-40B4-BE49-F238E27FC236}">
                <a16:creationId xmlns:a16="http://schemas.microsoft.com/office/drawing/2014/main" id="{67BD8FEE-938E-7372-F6B7-250EB704EE7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EEE2CD3-F6B4-3FDB-80BD-EA04DE0729F0}"/>
              </a:ext>
            </a:extLst>
          </p:cNvPr>
          <p:cNvSpPr>
            <a:spLocks noGrp="1"/>
          </p:cNvSpPr>
          <p:nvPr>
            <p:ph type="sldNum" sz="quarter" idx="12"/>
          </p:nvPr>
        </p:nvSpPr>
        <p:spPr/>
        <p:txBody>
          <a:bodyPr/>
          <a:lstStyle>
            <a:lvl1pPr>
              <a:defRPr/>
            </a:lvl1pPr>
          </a:lstStyle>
          <a:p>
            <a:pPr>
              <a:defRPr/>
            </a:pPr>
            <a:fld id="{51B34BBD-95B8-415F-B004-0E1D1F15054E}" type="slidenum">
              <a:rPr lang="en-US" altLang="en-US"/>
              <a:pPr>
                <a:defRPr/>
              </a:pPr>
              <a:t>‹#›</a:t>
            </a:fld>
            <a:endParaRPr lang="en-US" altLang="en-US"/>
          </a:p>
        </p:txBody>
      </p:sp>
    </p:spTree>
    <p:extLst>
      <p:ext uri="{BB962C8B-B14F-4D97-AF65-F5344CB8AC3E}">
        <p14:creationId xmlns:p14="http://schemas.microsoft.com/office/powerpoint/2010/main" val="3583830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68934875-D225-DCD5-2CA6-EF19B326EFAC}"/>
              </a:ext>
            </a:extLst>
          </p:cNvPr>
          <p:cNvSpPr>
            <a:spLocks noGrp="1"/>
          </p:cNvSpPr>
          <p:nvPr>
            <p:ph type="dt" sz="half" idx="10"/>
          </p:nvPr>
        </p:nvSpPr>
        <p:spPr/>
        <p:txBody>
          <a:bodyPr/>
          <a:lstStyle>
            <a:lvl1pPr>
              <a:defRPr/>
            </a:lvl1pPr>
          </a:lstStyle>
          <a:p>
            <a:pPr>
              <a:defRPr/>
            </a:pPr>
            <a:fld id="{FAB16526-ECA6-42B9-9AA9-FC0E571391B0}" type="datetimeFigureOut">
              <a:rPr lang="en-US"/>
              <a:pPr>
                <a:defRPr/>
              </a:pPr>
              <a:t>3/23/2025</a:t>
            </a:fld>
            <a:endParaRPr lang="en-US"/>
          </a:p>
        </p:txBody>
      </p:sp>
      <p:sp>
        <p:nvSpPr>
          <p:cNvPr id="4" name="Footer Placeholder 4">
            <a:extLst>
              <a:ext uri="{FF2B5EF4-FFF2-40B4-BE49-F238E27FC236}">
                <a16:creationId xmlns:a16="http://schemas.microsoft.com/office/drawing/2014/main" id="{678D9EF2-8A8F-94D9-661E-5F7DEA048AB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BD11284-B5D2-8840-F7BC-DADDD638DFD9}"/>
              </a:ext>
            </a:extLst>
          </p:cNvPr>
          <p:cNvSpPr>
            <a:spLocks noGrp="1"/>
          </p:cNvSpPr>
          <p:nvPr>
            <p:ph type="sldNum" sz="quarter" idx="12"/>
          </p:nvPr>
        </p:nvSpPr>
        <p:spPr/>
        <p:txBody>
          <a:bodyPr/>
          <a:lstStyle>
            <a:lvl1pPr>
              <a:defRPr/>
            </a:lvl1pPr>
          </a:lstStyle>
          <a:p>
            <a:pPr>
              <a:defRPr/>
            </a:pPr>
            <a:fld id="{AA59D066-60CC-4119-AC19-7876B0501182}" type="slidenum">
              <a:rPr lang="en-US" altLang="en-US"/>
              <a:pPr>
                <a:defRPr/>
              </a:pPr>
              <a:t>‹#›</a:t>
            </a:fld>
            <a:endParaRPr lang="en-US" altLang="en-US"/>
          </a:p>
        </p:txBody>
      </p:sp>
    </p:spTree>
    <p:extLst>
      <p:ext uri="{BB962C8B-B14F-4D97-AF65-F5344CB8AC3E}">
        <p14:creationId xmlns:p14="http://schemas.microsoft.com/office/powerpoint/2010/main" val="2540344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67F55CC-F20F-1A45-8455-69A0C747908F}"/>
              </a:ext>
            </a:extLst>
          </p:cNvPr>
          <p:cNvSpPr>
            <a:spLocks noGrp="1"/>
          </p:cNvSpPr>
          <p:nvPr>
            <p:ph type="dt" sz="half" idx="10"/>
          </p:nvPr>
        </p:nvSpPr>
        <p:spPr/>
        <p:txBody>
          <a:bodyPr/>
          <a:lstStyle>
            <a:lvl1pPr>
              <a:defRPr/>
            </a:lvl1pPr>
          </a:lstStyle>
          <a:p>
            <a:pPr>
              <a:defRPr/>
            </a:pPr>
            <a:fld id="{AB590800-999A-4603-BC30-4AFADC3D8283}" type="datetimeFigureOut">
              <a:rPr lang="en-US"/>
              <a:pPr>
                <a:defRPr/>
              </a:pPr>
              <a:t>3/23/2025</a:t>
            </a:fld>
            <a:endParaRPr lang="en-US"/>
          </a:p>
        </p:txBody>
      </p:sp>
      <p:sp>
        <p:nvSpPr>
          <p:cNvPr id="3" name="Footer Placeholder 4">
            <a:extLst>
              <a:ext uri="{FF2B5EF4-FFF2-40B4-BE49-F238E27FC236}">
                <a16:creationId xmlns:a16="http://schemas.microsoft.com/office/drawing/2014/main" id="{FEFC0522-7875-7B48-0158-21A500AF297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72078998-7FC0-02A9-7DC0-1E6643F8FD57}"/>
              </a:ext>
            </a:extLst>
          </p:cNvPr>
          <p:cNvSpPr>
            <a:spLocks noGrp="1"/>
          </p:cNvSpPr>
          <p:nvPr>
            <p:ph type="sldNum" sz="quarter" idx="12"/>
          </p:nvPr>
        </p:nvSpPr>
        <p:spPr/>
        <p:txBody>
          <a:bodyPr/>
          <a:lstStyle>
            <a:lvl1pPr>
              <a:defRPr/>
            </a:lvl1pPr>
          </a:lstStyle>
          <a:p>
            <a:pPr>
              <a:defRPr/>
            </a:pPr>
            <a:fld id="{2EA9BAF7-368D-48C4-9960-3A555068E02B}" type="slidenum">
              <a:rPr lang="en-US" altLang="en-US"/>
              <a:pPr>
                <a:defRPr/>
              </a:pPr>
              <a:t>‹#›</a:t>
            </a:fld>
            <a:endParaRPr lang="en-US" altLang="en-US"/>
          </a:p>
        </p:txBody>
      </p:sp>
    </p:spTree>
    <p:extLst>
      <p:ext uri="{BB962C8B-B14F-4D97-AF65-F5344CB8AC3E}">
        <p14:creationId xmlns:p14="http://schemas.microsoft.com/office/powerpoint/2010/main" val="3933335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E2884D0-37AC-4480-E55A-345C8A36D0BC}"/>
              </a:ext>
            </a:extLst>
          </p:cNvPr>
          <p:cNvSpPr>
            <a:spLocks noGrp="1"/>
          </p:cNvSpPr>
          <p:nvPr>
            <p:ph type="dt" sz="half" idx="10"/>
          </p:nvPr>
        </p:nvSpPr>
        <p:spPr/>
        <p:txBody>
          <a:bodyPr/>
          <a:lstStyle>
            <a:lvl1pPr>
              <a:defRPr/>
            </a:lvl1pPr>
          </a:lstStyle>
          <a:p>
            <a:pPr>
              <a:defRPr/>
            </a:pPr>
            <a:fld id="{74FD0A55-D330-4B21-89CA-0FE5BAA17D21}" type="datetimeFigureOut">
              <a:rPr lang="en-US"/>
              <a:pPr>
                <a:defRPr/>
              </a:pPr>
              <a:t>3/23/2025</a:t>
            </a:fld>
            <a:endParaRPr lang="en-US"/>
          </a:p>
        </p:txBody>
      </p:sp>
      <p:sp>
        <p:nvSpPr>
          <p:cNvPr id="6" name="Footer Placeholder 4">
            <a:extLst>
              <a:ext uri="{FF2B5EF4-FFF2-40B4-BE49-F238E27FC236}">
                <a16:creationId xmlns:a16="http://schemas.microsoft.com/office/drawing/2014/main" id="{F7A2E399-BC4D-F6D7-6378-777F86781BD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3544C6B-47F5-0327-D8B1-A9C52A890C49}"/>
              </a:ext>
            </a:extLst>
          </p:cNvPr>
          <p:cNvSpPr>
            <a:spLocks noGrp="1"/>
          </p:cNvSpPr>
          <p:nvPr>
            <p:ph type="sldNum" sz="quarter" idx="12"/>
          </p:nvPr>
        </p:nvSpPr>
        <p:spPr/>
        <p:txBody>
          <a:bodyPr/>
          <a:lstStyle>
            <a:lvl1pPr>
              <a:defRPr/>
            </a:lvl1pPr>
          </a:lstStyle>
          <a:p>
            <a:pPr>
              <a:defRPr/>
            </a:pPr>
            <a:fld id="{FCE802B4-45D1-4650-AEF3-F7404392295A}" type="slidenum">
              <a:rPr lang="en-US" altLang="en-US"/>
              <a:pPr>
                <a:defRPr/>
              </a:pPr>
              <a:t>‹#›</a:t>
            </a:fld>
            <a:endParaRPr lang="en-US" altLang="en-US"/>
          </a:p>
        </p:txBody>
      </p:sp>
    </p:spTree>
    <p:extLst>
      <p:ext uri="{BB962C8B-B14F-4D97-AF65-F5344CB8AC3E}">
        <p14:creationId xmlns:p14="http://schemas.microsoft.com/office/powerpoint/2010/main" val="1360395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071D8FE-0900-E61C-B300-E538A5406D7C}"/>
              </a:ext>
            </a:extLst>
          </p:cNvPr>
          <p:cNvSpPr>
            <a:spLocks noGrp="1"/>
          </p:cNvSpPr>
          <p:nvPr>
            <p:ph type="dt" sz="half" idx="10"/>
          </p:nvPr>
        </p:nvSpPr>
        <p:spPr/>
        <p:txBody>
          <a:bodyPr/>
          <a:lstStyle>
            <a:lvl1pPr>
              <a:defRPr/>
            </a:lvl1pPr>
          </a:lstStyle>
          <a:p>
            <a:pPr>
              <a:defRPr/>
            </a:pPr>
            <a:fld id="{C8BB628B-F31B-41BE-96E1-7100A2855550}" type="datetimeFigureOut">
              <a:rPr lang="en-US"/>
              <a:pPr>
                <a:defRPr/>
              </a:pPr>
              <a:t>3/23/2025</a:t>
            </a:fld>
            <a:endParaRPr lang="en-US"/>
          </a:p>
        </p:txBody>
      </p:sp>
      <p:sp>
        <p:nvSpPr>
          <p:cNvPr id="6" name="Footer Placeholder 4">
            <a:extLst>
              <a:ext uri="{FF2B5EF4-FFF2-40B4-BE49-F238E27FC236}">
                <a16:creationId xmlns:a16="http://schemas.microsoft.com/office/drawing/2014/main" id="{08BE11AC-2B9C-2296-1320-00EFCC0FB64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41E0381-8E63-B5EC-DB9E-1C0A45FBAE00}"/>
              </a:ext>
            </a:extLst>
          </p:cNvPr>
          <p:cNvSpPr>
            <a:spLocks noGrp="1"/>
          </p:cNvSpPr>
          <p:nvPr>
            <p:ph type="sldNum" sz="quarter" idx="12"/>
          </p:nvPr>
        </p:nvSpPr>
        <p:spPr/>
        <p:txBody>
          <a:bodyPr/>
          <a:lstStyle>
            <a:lvl1pPr>
              <a:defRPr/>
            </a:lvl1pPr>
          </a:lstStyle>
          <a:p>
            <a:pPr>
              <a:defRPr/>
            </a:pPr>
            <a:fld id="{0C5F61C0-5846-4A5F-B385-E0F661EC023D}" type="slidenum">
              <a:rPr lang="en-US" altLang="en-US"/>
              <a:pPr>
                <a:defRPr/>
              </a:pPr>
              <a:t>‹#›</a:t>
            </a:fld>
            <a:endParaRPr lang="en-US" altLang="en-US"/>
          </a:p>
        </p:txBody>
      </p:sp>
    </p:spTree>
    <p:extLst>
      <p:ext uri="{BB962C8B-B14F-4D97-AF65-F5344CB8AC3E}">
        <p14:creationId xmlns:p14="http://schemas.microsoft.com/office/powerpoint/2010/main" val="2217971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B1112B-C209-01C4-89AF-7A5D29DB2976}"/>
              </a:ext>
            </a:extLst>
          </p:cNvPr>
          <p:cNvSpPr>
            <a:spLocks noGrp="1"/>
          </p:cNvSpPr>
          <p:nvPr>
            <p:ph type="title"/>
          </p:nvPr>
        </p:nvSpPr>
        <p:spPr>
          <a:xfrm>
            <a:off x="152400" y="152400"/>
            <a:ext cx="8763000" cy="1096963"/>
          </a:xfrm>
          <a:prstGeom prst="rect">
            <a:avLst/>
          </a:prstGeom>
        </p:spPr>
        <p:txBody>
          <a:bodyPr vert="horz" lIns="91440" tIns="45720" rIns="91440" bIns="45720" rtlCol="0" anchor="ctr">
            <a:normAutofit/>
            <a:scene3d>
              <a:camera prst="orthographicFront"/>
              <a:lightRig rig="balanced" dir="t">
                <a:rot lat="0" lon="0" rev="2100000"/>
              </a:lightRig>
            </a:scene3d>
            <a:sp3d extrusionH="57150" prstMaterial="metal">
              <a:bevelT w="38100" h="25400"/>
              <a:contourClr>
                <a:schemeClr val="bg2"/>
              </a:contourClr>
            </a:sp3d>
          </a:bodyPr>
          <a:lstStyle/>
          <a:p>
            <a:r>
              <a:rPr lang="en-US"/>
              <a:t>Click to edit Master title style</a:t>
            </a:r>
          </a:p>
        </p:txBody>
      </p:sp>
      <p:sp>
        <p:nvSpPr>
          <p:cNvPr id="3" name="Text Placeholder 2">
            <a:extLst>
              <a:ext uri="{FF2B5EF4-FFF2-40B4-BE49-F238E27FC236}">
                <a16:creationId xmlns:a16="http://schemas.microsoft.com/office/drawing/2014/main" id="{5C3102F1-220A-4344-7C5C-73DF51EA0FB0}"/>
              </a:ext>
            </a:extLst>
          </p:cNvPr>
          <p:cNvSpPr>
            <a:spLocks noGrp="1"/>
          </p:cNvSpPr>
          <p:nvPr>
            <p:ph type="body" idx="1"/>
          </p:nvPr>
        </p:nvSpPr>
        <p:spPr>
          <a:xfrm>
            <a:off x="838200" y="1600200"/>
            <a:ext cx="80772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36A3EC-FEC0-43F1-F721-A1EF33109CE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accent6">
                    <a:lumMod val="20000"/>
                    <a:lumOff val="80000"/>
                  </a:schemeClr>
                </a:solidFill>
                <a:effectLst>
                  <a:outerShdw blurRad="50800" dist="38100" dir="2700000" algn="tl" rotWithShape="0">
                    <a:prstClr val="black">
                      <a:alpha val="40000"/>
                    </a:prstClr>
                  </a:outerShdw>
                  <a:reflection blurRad="6350" stA="55000" endA="300" endPos="45500" dir="5400000" sy="-100000" algn="bl" rotWithShape="0"/>
                </a:effectLst>
                <a:latin typeface="+mn-lt"/>
                <a:cs typeface="+mn-cs"/>
              </a:defRPr>
            </a:lvl1pPr>
          </a:lstStyle>
          <a:p>
            <a:pPr>
              <a:defRPr/>
            </a:pPr>
            <a:fld id="{C980F404-6CBF-46B2-9C9E-24B2B966693E}" type="datetimeFigureOut">
              <a:rPr lang="en-US"/>
              <a:pPr>
                <a:defRPr/>
              </a:pPr>
              <a:t>3/23/2025</a:t>
            </a:fld>
            <a:endParaRPr lang="en-US"/>
          </a:p>
        </p:txBody>
      </p:sp>
      <p:sp>
        <p:nvSpPr>
          <p:cNvPr id="5" name="Footer Placeholder 4">
            <a:extLst>
              <a:ext uri="{FF2B5EF4-FFF2-40B4-BE49-F238E27FC236}">
                <a16:creationId xmlns:a16="http://schemas.microsoft.com/office/drawing/2014/main" id="{CD074E8A-0C57-A18A-66F8-F2E649C94B6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accent6">
                    <a:lumMod val="20000"/>
                    <a:lumOff val="80000"/>
                  </a:schemeClr>
                </a:solidFill>
                <a:effectLst>
                  <a:outerShdw blurRad="50800" dist="38100" dir="2700000" algn="tl" rotWithShape="0">
                    <a:prstClr val="black">
                      <a:alpha val="40000"/>
                    </a:prstClr>
                  </a:outerShdw>
                  <a:reflection blurRad="6350" stA="55000" endA="300" endPos="45500" dir="5400000" sy="-100000" algn="bl" rotWithShape="0"/>
                </a:effectLst>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A3880A1B-5B28-7B37-36D4-0B8BCE87129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6E9DB"/>
                </a:solidFill>
                <a:effectLst>
                  <a:outerShdw blurRad="38100" dist="38100" dir="2700000" algn="tl">
                    <a:srgbClr val="C0C0C0"/>
                  </a:outerShdw>
                </a:effectLst>
                <a:latin typeface="Georgia" panose="02040502050405020303" pitchFamily="18" charset="0"/>
              </a:defRPr>
            </a:lvl1pPr>
          </a:lstStyle>
          <a:p>
            <a:pPr>
              <a:defRPr/>
            </a:pPr>
            <a:fld id="{236D124B-5855-4B8B-97D1-ED22369BD7E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txStyles>
    <p:titleStyle>
      <a:lvl1pPr algn="l" rtl="0" eaLnBrk="0" fontAlgn="base" hangingPunct="0">
        <a:spcBef>
          <a:spcPct val="0"/>
        </a:spcBef>
        <a:spcAft>
          <a:spcPct val="0"/>
        </a:spcAft>
        <a:defRPr sz="4400" b="1" kern="1200">
          <a:ln w="50800"/>
          <a:solidFill>
            <a:srgbClr val="E3BC92"/>
          </a:solidFill>
          <a:effectLst>
            <a:reflection blurRad="6350" stA="55000" endA="300" endPos="45500" dir="5400000" sy="-100000" algn="bl" rotWithShape="0"/>
          </a:effectLst>
          <a:latin typeface="+mj-lt"/>
          <a:ea typeface="+mj-ea"/>
          <a:cs typeface="+mj-cs"/>
        </a:defRPr>
      </a:lvl1pPr>
      <a:lvl2pPr algn="l" rtl="0" eaLnBrk="0" fontAlgn="base" hangingPunct="0">
        <a:spcBef>
          <a:spcPct val="0"/>
        </a:spcBef>
        <a:spcAft>
          <a:spcPct val="0"/>
        </a:spcAft>
        <a:defRPr sz="4400" b="1">
          <a:solidFill>
            <a:srgbClr val="E3BC92"/>
          </a:solidFill>
          <a:latin typeface="Georgia" pitchFamily="18" charset="0"/>
        </a:defRPr>
      </a:lvl2pPr>
      <a:lvl3pPr algn="l" rtl="0" eaLnBrk="0" fontAlgn="base" hangingPunct="0">
        <a:spcBef>
          <a:spcPct val="0"/>
        </a:spcBef>
        <a:spcAft>
          <a:spcPct val="0"/>
        </a:spcAft>
        <a:defRPr sz="4400" b="1">
          <a:solidFill>
            <a:srgbClr val="E3BC92"/>
          </a:solidFill>
          <a:latin typeface="Georgia" pitchFamily="18" charset="0"/>
        </a:defRPr>
      </a:lvl3pPr>
      <a:lvl4pPr algn="l" rtl="0" eaLnBrk="0" fontAlgn="base" hangingPunct="0">
        <a:spcBef>
          <a:spcPct val="0"/>
        </a:spcBef>
        <a:spcAft>
          <a:spcPct val="0"/>
        </a:spcAft>
        <a:defRPr sz="4400" b="1">
          <a:solidFill>
            <a:srgbClr val="E3BC92"/>
          </a:solidFill>
          <a:latin typeface="Georgia" pitchFamily="18" charset="0"/>
        </a:defRPr>
      </a:lvl4pPr>
      <a:lvl5pPr algn="l" rtl="0" eaLnBrk="0" fontAlgn="base" hangingPunct="0">
        <a:spcBef>
          <a:spcPct val="0"/>
        </a:spcBef>
        <a:spcAft>
          <a:spcPct val="0"/>
        </a:spcAft>
        <a:defRPr sz="4400" b="1">
          <a:solidFill>
            <a:srgbClr val="E3BC92"/>
          </a:solidFill>
          <a:latin typeface="Georgia" pitchFamily="18" charset="0"/>
        </a:defRPr>
      </a:lvl5pPr>
      <a:lvl6pPr marL="457200" algn="l" rtl="0" fontAlgn="base">
        <a:spcBef>
          <a:spcPct val="0"/>
        </a:spcBef>
        <a:spcAft>
          <a:spcPct val="0"/>
        </a:spcAft>
        <a:defRPr sz="4400" b="1">
          <a:solidFill>
            <a:srgbClr val="E3BC92"/>
          </a:solidFill>
          <a:latin typeface="Georgia" pitchFamily="18" charset="0"/>
        </a:defRPr>
      </a:lvl6pPr>
      <a:lvl7pPr marL="914400" algn="l" rtl="0" fontAlgn="base">
        <a:spcBef>
          <a:spcPct val="0"/>
        </a:spcBef>
        <a:spcAft>
          <a:spcPct val="0"/>
        </a:spcAft>
        <a:defRPr sz="4400" b="1">
          <a:solidFill>
            <a:srgbClr val="E3BC92"/>
          </a:solidFill>
          <a:latin typeface="Georgia" pitchFamily="18" charset="0"/>
        </a:defRPr>
      </a:lvl7pPr>
      <a:lvl8pPr marL="1371600" algn="l" rtl="0" fontAlgn="base">
        <a:spcBef>
          <a:spcPct val="0"/>
        </a:spcBef>
        <a:spcAft>
          <a:spcPct val="0"/>
        </a:spcAft>
        <a:defRPr sz="4400" b="1">
          <a:solidFill>
            <a:srgbClr val="E3BC92"/>
          </a:solidFill>
          <a:latin typeface="Georgia" pitchFamily="18" charset="0"/>
        </a:defRPr>
      </a:lvl8pPr>
      <a:lvl9pPr marL="1828800" algn="l" rtl="0" fontAlgn="base">
        <a:spcBef>
          <a:spcPct val="0"/>
        </a:spcBef>
        <a:spcAft>
          <a:spcPct val="0"/>
        </a:spcAft>
        <a:defRPr sz="4400" b="1">
          <a:solidFill>
            <a:srgbClr val="E3BC92"/>
          </a:solidFill>
          <a:latin typeface="Georgia"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F6E0DB"/>
          </a:solidFill>
          <a:effectLst>
            <a:outerShdw blurRad="50800" dist="38100" dir="2700000" algn="tl" rotWithShape="0">
              <a:prstClr val="black">
                <a:alpha val="40000"/>
              </a:prstClr>
            </a:outerShdw>
          </a:effectLst>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F6E0DB"/>
          </a:solidFill>
          <a:effectLst>
            <a:outerShdw blurRad="50800" dist="38100" dir="2700000" algn="tl" rotWithShape="0">
              <a:prstClr val="black">
                <a:alpha val="40000"/>
              </a:prstClr>
            </a:outerShdw>
          </a:effectLst>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F6E0DB"/>
          </a:solidFill>
          <a:effectLst>
            <a:outerShdw blurRad="50800" dist="38100" dir="2700000" algn="tl" rotWithShape="0">
              <a:prstClr val="black">
                <a:alpha val="40000"/>
              </a:prstClr>
            </a:outerShdw>
          </a:effectLst>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095194-E6F7-C67E-B25F-BC6BFF3BB776}"/>
              </a:ext>
            </a:extLst>
          </p:cNvPr>
          <p:cNvSpPr>
            <a:spLocks noGrp="1"/>
          </p:cNvSpPr>
          <p:nvPr>
            <p:ph type="title"/>
          </p:nvPr>
        </p:nvSpPr>
        <p:spPr>
          <a:xfrm>
            <a:off x="152400" y="152400"/>
            <a:ext cx="8763000" cy="1096963"/>
          </a:xfrm>
          <a:prstGeom prst="rect">
            <a:avLst/>
          </a:prstGeom>
        </p:spPr>
        <p:txBody>
          <a:bodyPr vert="horz" lIns="91440" tIns="45720" rIns="91440" bIns="45720" rtlCol="0" anchor="ctr">
            <a:normAutofit/>
            <a:scene3d>
              <a:camera prst="orthographicFront"/>
              <a:lightRig rig="balanced" dir="t">
                <a:rot lat="0" lon="0" rev="2100000"/>
              </a:lightRig>
            </a:scene3d>
            <a:sp3d extrusionH="57150" prstMaterial="metal">
              <a:bevelT w="38100" h="25400"/>
              <a:contourClr>
                <a:schemeClr val="bg2"/>
              </a:contourClr>
            </a:sp3d>
          </a:bodyPr>
          <a:lstStyle/>
          <a:p>
            <a:r>
              <a:rPr lang="en-US"/>
              <a:t>Click to edit Master title style</a:t>
            </a:r>
          </a:p>
        </p:txBody>
      </p:sp>
      <p:sp>
        <p:nvSpPr>
          <p:cNvPr id="3" name="Text Placeholder 2">
            <a:extLst>
              <a:ext uri="{FF2B5EF4-FFF2-40B4-BE49-F238E27FC236}">
                <a16:creationId xmlns:a16="http://schemas.microsoft.com/office/drawing/2014/main" id="{53BB14A6-7C1D-0DD5-E585-00F60187C6E2}"/>
              </a:ext>
            </a:extLst>
          </p:cNvPr>
          <p:cNvSpPr>
            <a:spLocks noGrp="1"/>
          </p:cNvSpPr>
          <p:nvPr>
            <p:ph type="body" idx="1"/>
          </p:nvPr>
        </p:nvSpPr>
        <p:spPr>
          <a:xfrm>
            <a:off x="838200" y="1600200"/>
            <a:ext cx="80772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ED7511-6E5D-15F9-357F-711D2374A9A0}"/>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F6E9DB"/>
                </a:solidFill>
                <a:effectLst>
                  <a:outerShdw blurRad="38100" dist="38100" dir="2700000" algn="tl">
                    <a:srgbClr val="C0C0C0"/>
                  </a:outerShdw>
                </a:effectLst>
                <a:latin typeface="Georgia" panose="02040502050405020303" pitchFamily="18" charset="0"/>
                <a:ea typeface="MS PGothic" panose="020B0600070205080204" pitchFamily="34" charset="-128"/>
                <a:cs typeface="+mn-cs"/>
              </a:defRPr>
            </a:lvl1pPr>
          </a:lstStyle>
          <a:p>
            <a:pPr>
              <a:defRPr/>
            </a:pPr>
            <a:fld id="{16AD1461-095C-46BA-9669-7F6BCC4FC1C5}" type="datetimeFigureOut">
              <a:rPr lang="en-US" altLang="en-US"/>
              <a:pPr>
                <a:defRPr/>
              </a:pPr>
              <a:t>3/23/2025</a:t>
            </a:fld>
            <a:endParaRPr lang="en-US" altLang="en-US"/>
          </a:p>
        </p:txBody>
      </p:sp>
      <p:sp>
        <p:nvSpPr>
          <p:cNvPr id="5" name="Footer Placeholder 4">
            <a:extLst>
              <a:ext uri="{FF2B5EF4-FFF2-40B4-BE49-F238E27FC236}">
                <a16:creationId xmlns:a16="http://schemas.microsoft.com/office/drawing/2014/main" id="{9157318A-0C9E-27E5-4834-A14B05615A9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rgbClr val="D19049">
                    <a:lumMod val="20000"/>
                    <a:lumOff val="80000"/>
                  </a:srgbClr>
                </a:solidFill>
                <a:effectLst>
                  <a:outerShdw blurRad="50800" dist="38100" dir="2700000" algn="tl" rotWithShape="0">
                    <a:prstClr val="black">
                      <a:alpha val="40000"/>
                    </a:prstClr>
                  </a:outerShdw>
                  <a:reflection blurRad="6350" stA="55000" endA="300" endPos="45500" dir="5400000" sy="-100000" algn="bl" rotWithShape="0"/>
                </a:effectLst>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B2310EF0-AAAE-0C19-A0A9-AAE77ED9B2A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6E9DB"/>
                </a:solidFill>
                <a:effectLst>
                  <a:outerShdw blurRad="38100" dist="38100" dir="2700000" algn="tl">
                    <a:srgbClr val="C0C0C0"/>
                  </a:outerShdw>
                </a:effectLst>
                <a:latin typeface="Georgia" panose="02040502050405020303" pitchFamily="18" charset="0"/>
                <a:ea typeface="MS PGothic" panose="020B0600070205080204" pitchFamily="34" charset="-128"/>
              </a:defRPr>
            </a:lvl1pPr>
          </a:lstStyle>
          <a:p>
            <a:pPr>
              <a:defRPr/>
            </a:pPr>
            <a:fld id="{3910F8CF-64D8-41D2-A09C-2B0D903A889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67" r:id="rId1"/>
    <p:sldLayoutId id="2147484368" r:id="rId2"/>
    <p:sldLayoutId id="2147484369" r:id="rId3"/>
    <p:sldLayoutId id="2147484370" r:id="rId4"/>
    <p:sldLayoutId id="2147484371" r:id="rId5"/>
    <p:sldLayoutId id="2147484372" r:id="rId6"/>
    <p:sldLayoutId id="2147484373" r:id="rId7"/>
    <p:sldLayoutId id="2147484374" r:id="rId8"/>
    <p:sldLayoutId id="2147484375" r:id="rId9"/>
    <p:sldLayoutId id="2147484376" r:id="rId10"/>
    <p:sldLayoutId id="2147484377" r:id="rId11"/>
  </p:sldLayoutIdLst>
  <p:txStyles>
    <p:titleStyle>
      <a:lvl1pPr algn="l" rtl="0" eaLnBrk="0" fontAlgn="base" hangingPunct="0">
        <a:spcBef>
          <a:spcPct val="0"/>
        </a:spcBef>
        <a:spcAft>
          <a:spcPct val="0"/>
        </a:spcAft>
        <a:defRPr sz="4400" b="1" kern="1200">
          <a:ln w="50800"/>
          <a:solidFill>
            <a:srgbClr val="E3BC92"/>
          </a:solidFill>
          <a:effectLst>
            <a:reflection blurRad="6350" stA="55000" endA="300" endPos="45500" dir="5400000" sy="-100000" algn="bl" rotWithShape="0"/>
          </a:effectLst>
          <a:latin typeface="+mj-lt"/>
          <a:ea typeface="MS PGothic" panose="020B0600070205080204" pitchFamily="34" charset="-128"/>
          <a:cs typeface="+mj-cs"/>
        </a:defRPr>
      </a:lvl1pPr>
      <a:lvl2pPr algn="l" rtl="0" eaLnBrk="0" fontAlgn="base" hangingPunct="0">
        <a:spcBef>
          <a:spcPct val="0"/>
        </a:spcBef>
        <a:spcAft>
          <a:spcPct val="0"/>
        </a:spcAft>
        <a:defRPr sz="4400" b="1">
          <a:solidFill>
            <a:srgbClr val="E3BC92"/>
          </a:solidFill>
          <a:latin typeface="Georgia" pitchFamily="18" charset="0"/>
          <a:ea typeface="MS PGothic" panose="020B0600070205080204" pitchFamily="34" charset="-128"/>
        </a:defRPr>
      </a:lvl2pPr>
      <a:lvl3pPr algn="l" rtl="0" eaLnBrk="0" fontAlgn="base" hangingPunct="0">
        <a:spcBef>
          <a:spcPct val="0"/>
        </a:spcBef>
        <a:spcAft>
          <a:spcPct val="0"/>
        </a:spcAft>
        <a:defRPr sz="4400" b="1">
          <a:solidFill>
            <a:srgbClr val="E3BC92"/>
          </a:solidFill>
          <a:latin typeface="Georgia" pitchFamily="18" charset="0"/>
          <a:ea typeface="MS PGothic" panose="020B0600070205080204" pitchFamily="34" charset="-128"/>
        </a:defRPr>
      </a:lvl3pPr>
      <a:lvl4pPr algn="l" rtl="0" eaLnBrk="0" fontAlgn="base" hangingPunct="0">
        <a:spcBef>
          <a:spcPct val="0"/>
        </a:spcBef>
        <a:spcAft>
          <a:spcPct val="0"/>
        </a:spcAft>
        <a:defRPr sz="4400" b="1">
          <a:solidFill>
            <a:srgbClr val="E3BC92"/>
          </a:solidFill>
          <a:latin typeface="Georgia" pitchFamily="18" charset="0"/>
          <a:ea typeface="MS PGothic" panose="020B0600070205080204" pitchFamily="34" charset="-128"/>
        </a:defRPr>
      </a:lvl4pPr>
      <a:lvl5pPr algn="l" rtl="0" eaLnBrk="0" fontAlgn="base" hangingPunct="0">
        <a:spcBef>
          <a:spcPct val="0"/>
        </a:spcBef>
        <a:spcAft>
          <a:spcPct val="0"/>
        </a:spcAft>
        <a:defRPr sz="4400" b="1">
          <a:solidFill>
            <a:srgbClr val="E3BC92"/>
          </a:solidFill>
          <a:latin typeface="Georgia" pitchFamily="18" charset="0"/>
          <a:ea typeface="MS PGothic" panose="020B0600070205080204" pitchFamily="34" charset="-128"/>
        </a:defRPr>
      </a:lvl5pPr>
      <a:lvl6pPr marL="457200" algn="l" rtl="0" fontAlgn="base">
        <a:spcBef>
          <a:spcPct val="0"/>
        </a:spcBef>
        <a:spcAft>
          <a:spcPct val="0"/>
        </a:spcAft>
        <a:defRPr sz="4400" b="1">
          <a:solidFill>
            <a:srgbClr val="E3BC92"/>
          </a:solidFill>
          <a:latin typeface="Georgia" pitchFamily="18" charset="0"/>
        </a:defRPr>
      </a:lvl6pPr>
      <a:lvl7pPr marL="914400" algn="l" rtl="0" fontAlgn="base">
        <a:spcBef>
          <a:spcPct val="0"/>
        </a:spcBef>
        <a:spcAft>
          <a:spcPct val="0"/>
        </a:spcAft>
        <a:defRPr sz="4400" b="1">
          <a:solidFill>
            <a:srgbClr val="E3BC92"/>
          </a:solidFill>
          <a:latin typeface="Georgia" pitchFamily="18" charset="0"/>
        </a:defRPr>
      </a:lvl7pPr>
      <a:lvl8pPr marL="1371600" algn="l" rtl="0" fontAlgn="base">
        <a:spcBef>
          <a:spcPct val="0"/>
        </a:spcBef>
        <a:spcAft>
          <a:spcPct val="0"/>
        </a:spcAft>
        <a:defRPr sz="4400" b="1">
          <a:solidFill>
            <a:srgbClr val="E3BC92"/>
          </a:solidFill>
          <a:latin typeface="Georgia" pitchFamily="18" charset="0"/>
        </a:defRPr>
      </a:lvl8pPr>
      <a:lvl9pPr marL="1828800" algn="l" rtl="0" fontAlgn="base">
        <a:spcBef>
          <a:spcPct val="0"/>
        </a:spcBef>
        <a:spcAft>
          <a:spcPct val="0"/>
        </a:spcAft>
        <a:defRPr sz="4400" b="1">
          <a:solidFill>
            <a:srgbClr val="E3BC92"/>
          </a:solidFill>
          <a:latin typeface="Georgia"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19C893-9C1B-7D0A-A5A2-B656BC15867A}"/>
              </a:ext>
            </a:extLst>
          </p:cNvPr>
          <p:cNvSpPr>
            <a:spLocks noGrp="1"/>
          </p:cNvSpPr>
          <p:nvPr>
            <p:ph type="title"/>
          </p:nvPr>
        </p:nvSpPr>
        <p:spPr>
          <a:xfrm>
            <a:off x="152400" y="152400"/>
            <a:ext cx="8763000" cy="1096963"/>
          </a:xfrm>
          <a:prstGeom prst="rect">
            <a:avLst/>
          </a:prstGeom>
        </p:spPr>
        <p:txBody>
          <a:bodyPr vert="horz" lIns="91440" tIns="45720" rIns="91440" bIns="45720" rtlCol="0" anchor="ctr">
            <a:normAutofit/>
            <a:scene3d>
              <a:camera prst="orthographicFront"/>
              <a:lightRig rig="balanced" dir="t">
                <a:rot lat="0" lon="0" rev="2100000"/>
              </a:lightRig>
            </a:scene3d>
            <a:sp3d extrusionH="57150" prstMaterial="metal">
              <a:bevelT w="38100" h="25400"/>
              <a:contourClr>
                <a:schemeClr val="bg2"/>
              </a:contourClr>
            </a:sp3d>
          </a:bodyPr>
          <a:lstStyle/>
          <a:p>
            <a:r>
              <a:rPr lang="en-US"/>
              <a:t>Click to edit Master title style</a:t>
            </a:r>
          </a:p>
        </p:txBody>
      </p:sp>
      <p:sp>
        <p:nvSpPr>
          <p:cNvPr id="3" name="Text Placeholder 2">
            <a:extLst>
              <a:ext uri="{FF2B5EF4-FFF2-40B4-BE49-F238E27FC236}">
                <a16:creationId xmlns:a16="http://schemas.microsoft.com/office/drawing/2014/main" id="{4E10A585-C556-77A1-7CCB-B3484A1EDDBE}"/>
              </a:ext>
            </a:extLst>
          </p:cNvPr>
          <p:cNvSpPr>
            <a:spLocks noGrp="1"/>
          </p:cNvSpPr>
          <p:nvPr>
            <p:ph type="body" idx="1"/>
          </p:nvPr>
        </p:nvSpPr>
        <p:spPr>
          <a:xfrm>
            <a:off x="838200" y="1600200"/>
            <a:ext cx="80772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9EE1E5-F3C0-262A-D099-949AE967605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accent6">
                    <a:lumMod val="20000"/>
                    <a:lumOff val="80000"/>
                  </a:schemeClr>
                </a:solidFill>
                <a:effectLst>
                  <a:outerShdw blurRad="50800" dist="38100" dir="2700000" algn="tl" rotWithShape="0">
                    <a:prstClr val="black">
                      <a:alpha val="40000"/>
                    </a:prstClr>
                  </a:outerShdw>
                  <a:reflection blurRad="6350" stA="55000" endA="300" endPos="45500" dir="5400000" sy="-100000" algn="bl" rotWithShape="0"/>
                </a:effectLst>
                <a:latin typeface="+mn-lt"/>
                <a:cs typeface="+mn-cs"/>
              </a:defRPr>
            </a:lvl1pPr>
          </a:lstStyle>
          <a:p>
            <a:pPr>
              <a:defRPr/>
            </a:pPr>
            <a:fld id="{820FE2BA-85D1-488D-B8BD-C47312F41217}" type="datetimeFigureOut">
              <a:rPr lang="en-US"/>
              <a:pPr>
                <a:defRPr/>
              </a:pPr>
              <a:t>3/23/2025</a:t>
            </a:fld>
            <a:endParaRPr lang="en-US"/>
          </a:p>
        </p:txBody>
      </p:sp>
      <p:sp>
        <p:nvSpPr>
          <p:cNvPr id="5" name="Footer Placeholder 4">
            <a:extLst>
              <a:ext uri="{FF2B5EF4-FFF2-40B4-BE49-F238E27FC236}">
                <a16:creationId xmlns:a16="http://schemas.microsoft.com/office/drawing/2014/main" id="{EE401872-BCB6-08EC-CBC4-E8908B99466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accent6">
                    <a:lumMod val="20000"/>
                    <a:lumOff val="80000"/>
                  </a:schemeClr>
                </a:solidFill>
                <a:effectLst>
                  <a:outerShdw blurRad="50800" dist="38100" dir="2700000" algn="tl" rotWithShape="0">
                    <a:prstClr val="black">
                      <a:alpha val="40000"/>
                    </a:prstClr>
                  </a:outerShdw>
                  <a:reflection blurRad="6350" stA="55000" endA="300" endPos="45500" dir="5400000" sy="-100000" algn="bl" rotWithShape="0"/>
                </a:effectLst>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F7C6D6CA-AC60-E6DD-D73F-82176EEEFBE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6E9DB"/>
                </a:solidFill>
                <a:effectLst>
                  <a:outerShdw blurRad="38100" dist="38100" dir="2700000" algn="tl">
                    <a:srgbClr val="C0C0C0"/>
                  </a:outerShdw>
                </a:effectLst>
                <a:latin typeface="Georgia" panose="02040502050405020303" pitchFamily="18" charset="0"/>
              </a:defRPr>
            </a:lvl1pPr>
          </a:lstStyle>
          <a:p>
            <a:pPr>
              <a:defRPr/>
            </a:pPr>
            <a:fld id="{DC10DF4B-57E5-4E92-86AB-F0591679A4B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56" r:id="rId1"/>
    <p:sldLayoutId id="2147484357" r:id="rId2"/>
    <p:sldLayoutId id="2147484358" r:id="rId3"/>
    <p:sldLayoutId id="2147484359" r:id="rId4"/>
    <p:sldLayoutId id="2147484360" r:id="rId5"/>
    <p:sldLayoutId id="2147484361" r:id="rId6"/>
    <p:sldLayoutId id="2147484362" r:id="rId7"/>
    <p:sldLayoutId id="2147484363" r:id="rId8"/>
    <p:sldLayoutId id="2147484364" r:id="rId9"/>
    <p:sldLayoutId id="2147484365" r:id="rId10"/>
    <p:sldLayoutId id="2147484366" r:id="rId11"/>
  </p:sldLayoutIdLst>
  <p:txStyles>
    <p:titleStyle>
      <a:lvl1pPr algn="l" rtl="0" eaLnBrk="0" fontAlgn="base" hangingPunct="0">
        <a:spcBef>
          <a:spcPct val="0"/>
        </a:spcBef>
        <a:spcAft>
          <a:spcPct val="0"/>
        </a:spcAft>
        <a:defRPr sz="4400" b="1" kern="1200">
          <a:ln w="50800"/>
          <a:solidFill>
            <a:srgbClr val="E3BC92"/>
          </a:solidFill>
          <a:effectLst>
            <a:reflection blurRad="6350" stA="55000" endA="300" endPos="45500" dir="5400000" sy="-100000" algn="bl" rotWithShape="0"/>
          </a:effectLst>
          <a:latin typeface="+mj-lt"/>
          <a:ea typeface="+mj-ea"/>
          <a:cs typeface="+mj-cs"/>
        </a:defRPr>
      </a:lvl1pPr>
      <a:lvl2pPr algn="l" rtl="0" eaLnBrk="0" fontAlgn="base" hangingPunct="0">
        <a:spcBef>
          <a:spcPct val="0"/>
        </a:spcBef>
        <a:spcAft>
          <a:spcPct val="0"/>
        </a:spcAft>
        <a:defRPr sz="4400" b="1">
          <a:solidFill>
            <a:srgbClr val="E3BC92"/>
          </a:solidFill>
          <a:latin typeface="Georgia" pitchFamily="18" charset="0"/>
        </a:defRPr>
      </a:lvl2pPr>
      <a:lvl3pPr algn="l" rtl="0" eaLnBrk="0" fontAlgn="base" hangingPunct="0">
        <a:spcBef>
          <a:spcPct val="0"/>
        </a:spcBef>
        <a:spcAft>
          <a:spcPct val="0"/>
        </a:spcAft>
        <a:defRPr sz="4400" b="1">
          <a:solidFill>
            <a:srgbClr val="E3BC92"/>
          </a:solidFill>
          <a:latin typeface="Georgia" pitchFamily="18" charset="0"/>
        </a:defRPr>
      </a:lvl3pPr>
      <a:lvl4pPr algn="l" rtl="0" eaLnBrk="0" fontAlgn="base" hangingPunct="0">
        <a:spcBef>
          <a:spcPct val="0"/>
        </a:spcBef>
        <a:spcAft>
          <a:spcPct val="0"/>
        </a:spcAft>
        <a:defRPr sz="4400" b="1">
          <a:solidFill>
            <a:srgbClr val="E3BC92"/>
          </a:solidFill>
          <a:latin typeface="Georgia" pitchFamily="18" charset="0"/>
        </a:defRPr>
      </a:lvl4pPr>
      <a:lvl5pPr algn="l" rtl="0" eaLnBrk="0" fontAlgn="base" hangingPunct="0">
        <a:spcBef>
          <a:spcPct val="0"/>
        </a:spcBef>
        <a:spcAft>
          <a:spcPct val="0"/>
        </a:spcAft>
        <a:defRPr sz="4400" b="1">
          <a:solidFill>
            <a:srgbClr val="E3BC92"/>
          </a:solidFill>
          <a:latin typeface="Georgia" pitchFamily="18" charset="0"/>
        </a:defRPr>
      </a:lvl5pPr>
      <a:lvl6pPr marL="457200" algn="l" rtl="0" fontAlgn="base">
        <a:spcBef>
          <a:spcPct val="0"/>
        </a:spcBef>
        <a:spcAft>
          <a:spcPct val="0"/>
        </a:spcAft>
        <a:defRPr sz="4400" b="1">
          <a:solidFill>
            <a:srgbClr val="E3BC92"/>
          </a:solidFill>
          <a:latin typeface="Georgia" pitchFamily="18" charset="0"/>
        </a:defRPr>
      </a:lvl6pPr>
      <a:lvl7pPr marL="914400" algn="l" rtl="0" fontAlgn="base">
        <a:spcBef>
          <a:spcPct val="0"/>
        </a:spcBef>
        <a:spcAft>
          <a:spcPct val="0"/>
        </a:spcAft>
        <a:defRPr sz="4400" b="1">
          <a:solidFill>
            <a:srgbClr val="E3BC92"/>
          </a:solidFill>
          <a:latin typeface="Georgia" pitchFamily="18" charset="0"/>
        </a:defRPr>
      </a:lvl7pPr>
      <a:lvl8pPr marL="1371600" algn="l" rtl="0" fontAlgn="base">
        <a:spcBef>
          <a:spcPct val="0"/>
        </a:spcBef>
        <a:spcAft>
          <a:spcPct val="0"/>
        </a:spcAft>
        <a:defRPr sz="4400" b="1">
          <a:solidFill>
            <a:srgbClr val="E3BC92"/>
          </a:solidFill>
          <a:latin typeface="Georgia" pitchFamily="18" charset="0"/>
        </a:defRPr>
      </a:lvl8pPr>
      <a:lvl9pPr marL="1828800" algn="l" rtl="0" fontAlgn="base">
        <a:spcBef>
          <a:spcPct val="0"/>
        </a:spcBef>
        <a:spcAft>
          <a:spcPct val="0"/>
        </a:spcAft>
        <a:defRPr sz="4400" b="1">
          <a:solidFill>
            <a:srgbClr val="E3BC92"/>
          </a:solidFill>
          <a:latin typeface="Georgia"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F6E0DB"/>
          </a:solidFill>
          <a:effectLst>
            <a:outerShdw blurRad="50800" dist="38100" dir="2700000" algn="tl" rotWithShape="0">
              <a:prstClr val="black">
                <a:alpha val="40000"/>
              </a:prstClr>
            </a:outerShdw>
          </a:effectLst>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F6E0DB"/>
          </a:solidFill>
          <a:effectLst>
            <a:outerShdw blurRad="50800" dist="38100" dir="2700000" algn="tl" rotWithShape="0">
              <a:prstClr val="black">
                <a:alpha val="40000"/>
              </a:prstClr>
            </a:outerShdw>
          </a:effectLst>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F6E0DB"/>
          </a:solidFill>
          <a:effectLst>
            <a:outerShdw blurRad="50800" dist="38100" dir="2700000" algn="tl" rotWithShape="0">
              <a:prstClr val="black">
                <a:alpha val="40000"/>
              </a:prstClr>
            </a:outerShdw>
          </a:effectLst>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dybsa.com/page/show/8441834-policies"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dybsa.com/"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s://cdn1.sportngin.com/attachments/document/6b95-3140559/DYBSA_Coach_Expectations.pdf?_gl=1*up5gm1*_ga*MTk2MTMwNjY3MC4xNjk0NDM2OTYy*_ga_PQ25JN9PJ8*MTcwODQ0NTA4My40NC4xLjE3MDg0NDUxMzguMC4wLjA.#_ga=2.233972445.2127841836.1708445090-1961306670.1694436962" TargetMode="External"/><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3" Type="http://schemas.openxmlformats.org/officeDocument/2006/relationships/hyperlink" Target="mailto:dybsainformation@gmail.com"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https://www.dybsa.com/page/show/253721-volunteer-information" TargetMode="External"/><Relationship Id="rId2" Type="http://schemas.openxmlformats.org/officeDocument/2006/relationships/image" Target="../media/image2.jpeg"/><Relationship Id="rId1" Type="http://schemas.openxmlformats.org/officeDocument/2006/relationships/slideLayout" Target="../slideLayouts/slideLayout13.xml"/><Relationship Id="rId4" Type="http://schemas.openxmlformats.org/officeDocument/2006/relationships/hyperlink" Target="https://www.dybsa.com/dib_sessions" TargetMode="Externa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cdn1.sportngin.com/attachments/document/0114/2587/DYBSA_Code_of_Conduct_.pdf?_gl=1*uccz6w*_ga*MTk2MTMwNjY3MC4xNjk0NDM2OTYy*_ga_PQ25JN9PJ8*MTcwNDM4NTQ2NS4yNi4xLjE3MDQzODU3OTIuMC4wLjA.#_ga=2.188187688.1424917639.1704383156-1961306670.1694436962"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dn1.sportngin.com/attachments/document/0114/2587/DYBSA_Code_of_Conduct_.pdf?_gl=1*uccz6w*_ga*MTk2MTMwNjY3MC4xNjk0NDM2OTYy*_ga_PQ25JN9PJ8*MTcwNDM4NTQ2NS4yNi4xLjE3MDQzODU3OTIuMC4wLjA.#_ga=2.188187688.1424917639.1704383156-1961306670.1694436962"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cdn1.sportngin.com/attachments/document/431e-3140558/DYBSA_Family_Expectations.pdf?_gl=1*1lin2u5*_ga*MTk2MTMwNjY3MC4xNjk0NDM2OTYy*_ga_PQ25JN9PJ8*MTcwODQ0NTA4My40NC4xLjE3MDg0NDUwOTYuMC4wLjA.#_ga=2.92540766.2127841836.1708445090-1961306670.1694436962"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dn1.sportngin.com/attachments/document/0114/2587/DYBSA_Code_of_Conduct_.pdf?_gl=1*uccz6w*_ga*MTk2MTMwNjY3MC4xNjk0NDM2OTYy*_ga_PQ25JN9PJ8*MTcwNDM4NTQ2NS4yNi4xLjE3MDQzODU3OTIuMC4wLjA.#_ga=2.188187688.1424917639.1704383156-1961306670.1694436962"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cdn1.sportngin.com/attachments/document/0114/2587/DYBSA_Code_of_Conduct_.pdf?_gl=1*uccz6w*_ga*MTk2MTMwNjY3MC4xNjk0NDM2OTYy*_ga_PQ25JN9PJ8*MTcwNDM4NTQ2NS4yNi4xLjE3MDQzODU3OTIuMC4wLjA.#_ga=2.188187688.1424917639.1704383156-1961306670.1694436962"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52965-B58C-F6F0-530C-402485123009}"/>
              </a:ext>
            </a:extLst>
          </p:cNvPr>
          <p:cNvSpPr>
            <a:spLocks noGrp="1"/>
          </p:cNvSpPr>
          <p:nvPr>
            <p:ph type="ctrTitle"/>
          </p:nvPr>
        </p:nvSpPr>
        <p:spPr/>
        <p:txBody>
          <a:bodyPr/>
          <a:lstStyle/>
          <a:p>
            <a:pPr algn="r" eaLnBrk="1" fontAlgn="auto" hangingPunct="1">
              <a:spcAft>
                <a:spcPts val="0"/>
              </a:spcAft>
              <a:defRPr/>
            </a:pPr>
            <a:r>
              <a:rPr lang="en-US" dirty="0">
                <a:solidFill>
                  <a:schemeClr val="accent6">
                    <a:lumMod val="60000"/>
                    <a:lumOff val="40000"/>
                  </a:schemeClr>
                </a:solidFill>
              </a:rPr>
              <a:t>Welcome to DYBSA!</a:t>
            </a:r>
          </a:p>
        </p:txBody>
      </p:sp>
      <p:sp>
        <p:nvSpPr>
          <p:cNvPr id="3" name="Subtitle 2">
            <a:extLst>
              <a:ext uri="{FF2B5EF4-FFF2-40B4-BE49-F238E27FC236}">
                <a16:creationId xmlns:a16="http://schemas.microsoft.com/office/drawing/2014/main" id="{0E9040A7-DB4A-78AB-CABE-DA3861EA916F}"/>
              </a:ext>
            </a:extLst>
          </p:cNvPr>
          <p:cNvSpPr>
            <a:spLocks noGrp="1"/>
          </p:cNvSpPr>
          <p:nvPr>
            <p:ph type="subTitle" idx="1"/>
          </p:nvPr>
        </p:nvSpPr>
        <p:spPr/>
        <p:txBody>
          <a:bodyPr>
            <a:normAutofit fontScale="70000" lnSpcReduction="20000"/>
          </a:bodyPr>
          <a:lstStyle/>
          <a:p>
            <a:pPr eaLnBrk="1" fontAlgn="auto" hangingPunct="1">
              <a:spcAft>
                <a:spcPts val="0"/>
              </a:spcAft>
              <a:defRPr/>
            </a:pPr>
            <a:r>
              <a:rPr lang="en-US" dirty="0">
                <a:solidFill>
                  <a:srgbClr val="FEEDD4"/>
                </a:solidFill>
              </a:rPr>
              <a:t>2025 Program Overview</a:t>
            </a:r>
          </a:p>
          <a:p>
            <a:pPr eaLnBrk="1" fontAlgn="auto" hangingPunct="1">
              <a:spcAft>
                <a:spcPts val="0"/>
              </a:spcAft>
              <a:defRPr/>
            </a:pPr>
            <a:r>
              <a:rPr lang="en-US" dirty="0">
                <a:solidFill>
                  <a:srgbClr val="FEEDD4"/>
                </a:solidFill>
              </a:rPr>
              <a:t>www.dybsa.com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C7AEB9F-7A45-FC41-EFA2-9FB6ABFC8EF1}"/>
              </a:ext>
            </a:extLst>
          </p:cNvPr>
          <p:cNvSpPr>
            <a:spLocks noGrp="1"/>
          </p:cNvSpPr>
          <p:nvPr>
            <p:ph type="title"/>
          </p:nvPr>
        </p:nvSpPr>
        <p:spPr/>
        <p:txBody>
          <a:bodyPr>
            <a:normAutofit fontScale="90000"/>
          </a:bodyPr>
          <a:lstStyle/>
          <a:p>
            <a:pPr>
              <a:defRPr/>
            </a:pPr>
            <a:r>
              <a:rPr lang="en-US" dirty="0">
                <a:solidFill>
                  <a:schemeClr val="tx1"/>
                </a:solidFill>
              </a:rPr>
              <a:t>2025 Baseball Evaluation Dates</a:t>
            </a:r>
          </a:p>
        </p:txBody>
      </p:sp>
      <p:sp>
        <p:nvSpPr>
          <p:cNvPr id="5" name="Content Placeholder 4">
            <a:extLst>
              <a:ext uri="{FF2B5EF4-FFF2-40B4-BE49-F238E27FC236}">
                <a16:creationId xmlns:a16="http://schemas.microsoft.com/office/drawing/2014/main" id="{F92C21CF-07FF-D34B-2A6C-BC56C2CC49D5}"/>
              </a:ext>
            </a:extLst>
          </p:cNvPr>
          <p:cNvSpPr>
            <a:spLocks noGrp="1"/>
          </p:cNvSpPr>
          <p:nvPr>
            <p:ph idx="1"/>
          </p:nvPr>
        </p:nvSpPr>
        <p:spPr>
          <a:xfrm>
            <a:off x="457200" y="1447800"/>
            <a:ext cx="8458200" cy="4678363"/>
          </a:xfrm>
        </p:spPr>
        <p:txBody>
          <a:bodyPr>
            <a:normAutofit fontScale="85000" lnSpcReduction="10000"/>
          </a:bodyPr>
          <a:lstStyle/>
          <a:p>
            <a:pPr>
              <a:buFont typeface="Arial" charset="0"/>
              <a:buChar char="•"/>
              <a:defRPr/>
            </a:pPr>
            <a:r>
              <a:rPr lang="en-US" b="1" dirty="0">
                <a:solidFill>
                  <a:schemeClr val="tx1"/>
                </a:solidFill>
                <a:effectLst/>
              </a:rPr>
              <a:t>March 15</a:t>
            </a:r>
            <a:r>
              <a:rPr lang="en-US" b="1" baseline="30000" dirty="0">
                <a:solidFill>
                  <a:schemeClr val="tx1"/>
                </a:solidFill>
                <a:effectLst/>
              </a:rPr>
              <a:t>th</a:t>
            </a:r>
            <a:r>
              <a:rPr lang="en-US" b="1" dirty="0">
                <a:solidFill>
                  <a:schemeClr val="tx1"/>
                </a:solidFill>
                <a:effectLst/>
              </a:rPr>
              <a:t>: </a:t>
            </a:r>
            <a:r>
              <a:rPr lang="en-US" dirty="0">
                <a:solidFill>
                  <a:schemeClr val="tx1"/>
                </a:solidFill>
                <a:effectLst/>
              </a:rPr>
              <a:t>ages 9-14 evaluations</a:t>
            </a:r>
          </a:p>
          <a:p>
            <a:pPr lvl="1">
              <a:buFont typeface="Arial" charset="0"/>
              <a:buChar char="•"/>
              <a:defRPr/>
            </a:pPr>
            <a:r>
              <a:rPr lang="en-US" dirty="0">
                <a:solidFill>
                  <a:schemeClr val="tx1"/>
                </a:solidFill>
                <a:effectLst/>
              </a:rPr>
              <a:t>Specific times/groups will be sent out ahead of evaluations</a:t>
            </a:r>
          </a:p>
          <a:p>
            <a:pPr lvl="1">
              <a:buFont typeface="Arial" charset="0"/>
              <a:buChar char="•"/>
              <a:defRPr/>
            </a:pPr>
            <a:r>
              <a:rPr lang="en-US" dirty="0">
                <a:solidFill>
                  <a:schemeClr val="tx1"/>
                </a:solidFill>
                <a:effectLst/>
              </a:rPr>
              <a:t>8U Safety evaluations for Willie Mays move ups will be held shortly.</a:t>
            </a:r>
          </a:p>
          <a:p>
            <a:pPr marL="0" indent="0">
              <a:buFont typeface="Arial" panose="020B0604020202020204" pitchFamily="34" charset="0"/>
              <a:buNone/>
              <a:defRPr/>
            </a:pPr>
            <a:endParaRPr lang="en-US" dirty="0">
              <a:solidFill>
                <a:schemeClr val="tx1"/>
              </a:solidFill>
              <a:effectLst/>
            </a:endParaRPr>
          </a:p>
          <a:p>
            <a:pPr lvl="4">
              <a:buFont typeface="Arial" charset="0"/>
              <a:buChar char="•"/>
              <a:defRPr/>
            </a:pPr>
            <a:endParaRPr lang="en-US" dirty="0">
              <a:solidFill>
                <a:schemeClr val="tx1"/>
              </a:solidFill>
              <a:effectLst/>
            </a:endParaRPr>
          </a:p>
          <a:p>
            <a:pPr marL="0" indent="0">
              <a:buFont typeface="Arial" panose="020B0604020202020204" pitchFamily="34" charset="0"/>
              <a:buNone/>
              <a:defRPr/>
            </a:pPr>
            <a:r>
              <a:rPr lang="en-US" sz="1900" b="1" dirty="0">
                <a:solidFill>
                  <a:schemeClr val="tx1"/>
                </a:solidFill>
                <a:effectLst/>
              </a:rPr>
              <a:t>**</a:t>
            </a:r>
            <a:r>
              <a:rPr lang="en-US" sz="1900" dirty="0">
                <a:solidFill>
                  <a:schemeClr val="tx1"/>
                </a:solidFill>
                <a:effectLst/>
              </a:rPr>
              <a:t>Age determination based on age as of May 1</a:t>
            </a:r>
            <a:r>
              <a:rPr lang="en-US" sz="1900">
                <a:solidFill>
                  <a:schemeClr val="tx1"/>
                </a:solidFill>
                <a:effectLst/>
              </a:rPr>
              <a:t>, 2025; </a:t>
            </a:r>
            <a:r>
              <a:rPr lang="en-US" sz="1900" dirty="0">
                <a:solidFill>
                  <a:schemeClr val="tx1"/>
                </a:solidFill>
                <a:effectLst/>
              </a:rPr>
              <a:t>players may opt to play up with grade.  No other move up requests will be granted per our move up policy.  Please notate any requests to be placed at the upper grade level of play when registering.</a:t>
            </a:r>
          </a:p>
          <a:p>
            <a:pPr marL="0" indent="0">
              <a:buFont typeface="Arial" panose="020B0604020202020204" pitchFamily="34" charset="0"/>
              <a:buNone/>
              <a:defRPr/>
            </a:pPr>
            <a:endParaRPr lang="en-US" sz="1900" dirty="0">
              <a:solidFill>
                <a:schemeClr val="tx1"/>
              </a:solidFill>
              <a:effectLst/>
            </a:endParaRPr>
          </a:p>
          <a:p>
            <a:pPr marL="0" indent="0">
              <a:buFont typeface="Arial" panose="020B0604020202020204" pitchFamily="34" charset="0"/>
              <a:buNone/>
              <a:defRPr/>
            </a:pPr>
            <a:r>
              <a:rPr lang="en-US" sz="1900" dirty="0">
                <a:solidFill>
                  <a:schemeClr val="tx1"/>
                </a:solidFill>
                <a:effectLst/>
              </a:rPr>
              <a:t>**Any 8-year-old players wishing to move up to the Willie Mays kid pitch league will be evaluated at a separate time.  These “safety” evaluations are held in early April, with limited roster spots available.  Your request to be moved up may not be granted due players skill level and/or available roster spots.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73617-BED6-4DCC-0287-55093152FEA7}"/>
              </a:ext>
            </a:extLst>
          </p:cNvPr>
          <p:cNvSpPr>
            <a:spLocks noGrp="1"/>
          </p:cNvSpPr>
          <p:nvPr>
            <p:ph type="title"/>
          </p:nvPr>
        </p:nvSpPr>
        <p:spPr/>
        <p:txBody>
          <a:bodyPr/>
          <a:lstStyle/>
          <a:p>
            <a:pPr>
              <a:defRPr/>
            </a:pPr>
            <a:r>
              <a:rPr lang="en-US" dirty="0">
                <a:solidFill>
                  <a:schemeClr val="tx1"/>
                </a:solidFill>
              </a:rPr>
              <a:t>Evaluations</a:t>
            </a:r>
          </a:p>
        </p:txBody>
      </p:sp>
      <p:sp>
        <p:nvSpPr>
          <p:cNvPr id="3" name="Content Placeholder 2">
            <a:extLst>
              <a:ext uri="{FF2B5EF4-FFF2-40B4-BE49-F238E27FC236}">
                <a16:creationId xmlns:a16="http://schemas.microsoft.com/office/drawing/2014/main" id="{C1F5E5EB-51F5-8A03-5841-A4C6F16DE644}"/>
              </a:ext>
            </a:extLst>
          </p:cNvPr>
          <p:cNvSpPr>
            <a:spLocks noGrp="1"/>
          </p:cNvSpPr>
          <p:nvPr>
            <p:ph idx="1"/>
          </p:nvPr>
        </p:nvSpPr>
        <p:spPr>
          <a:xfrm>
            <a:off x="609600" y="1524000"/>
            <a:ext cx="8077200" cy="4525963"/>
          </a:xfrm>
        </p:spPr>
        <p:txBody>
          <a:bodyPr>
            <a:normAutofit fontScale="70000" lnSpcReduction="20000"/>
          </a:bodyPr>
          <a:lstStyle/>
          <a:p>
            <a:pPr>
              <a:buFont typeface="Arial" charset="0"/>
              <a:buChar char="•"/>
              <a:defRPr/>
            </a:pPr>
            <a:r>
              <a:rPr lang="en-US" dirty="0">
                <a:solidFill>
                  <a:schemeClr val="tx1"/>
                </a:solidFill>
                <a:effectLst/>
              </a:rPr>
              <a:t>Purpose of evaluations</a:t>
            </a:r>
          </a:p>
          <a:p>
            <a:pPr lvl="1">
              <a:buFont typeface="Arial" charset="0"/>
              <a:buChar char="•"/>
              <a:defRPr/>
            </a:pPr>
            <a:r>
              <a:rPr lang="en-US" dirty="0">
                <a:solidFill>
                  <a:schemeClr val="tx1"/>
                </a:solidFill>
                <a:effectLst/>
              </a:rPr>
              <a:t>DYBSA’s goal is to place player at an appropriate competitive level of play</a:t>
            </a:r>
          </a:p>
          <a:p>
            <a:pPr lvl="1">
              <a:buFont typeface="Arial" charset="0"/>
              <a:buChar char="•"/>
              <a:defRPr/>
            </a:pPr>
            <a:r>
              <a:rPr lang="en-US" dirty="0">
                <a:solidFill>
                  <a:schemeClr val="tx1"/>
                </a:solidFill>
                <a:effectLst/>
              </a:rPr>
              <a:t>Evaluations are only a single component of team determinations.  We aim to divide talent according to evaluation scores, prior coach feedback, and past player performance.</a:t>
            </a:r>
          </a:p>
          <a:p>
            <a:pPr lvl="1">
              <a:buFont typeface="Arial" charset="0"/>
              <a:buChar char="•"/>
              <a:defRPr/>
            </a:pPr>
            <a:r>
              <a:rPr lang="en-US" dirty="0">
                <a:solidFill>
                  <a:schemeClr val="tx1"/>
                </a:solidFill>
                <a:effectLst/>
              </a:rPr>
              <a:t>Ensuring proper placement on a team helps to ensure a positive experience for all stakeholders</a:t>
            </a:r>
          </a:p>
          <a:p>
            <a:pPr>
              <a:spcBef>
                <a:spcPts val="2400"/>
              </a:spcBef>
              <a:buFont typeface="Arial" charset="0"/>
              <a:buChar char="•"/>
              <a:defRPr/>
            </a:pPr>
            <a:r>
              <a:rPr lang="en-US" dirty="0">
                <a:solidFill>
                  <a:schemeClr val="tx1"/>
                </a:solidFill>
                <a:effectLst/>
              </a:rPr>
              <a:t>Evaluation components</a:t>
            </a:r>
          </a:p>
          <a:p>
            <a:pPr lvl="1">
              <a:buFont typeface="Arial" charset="0"/>
              <a:buChar char="–"/>
              <a:defRPr/>
            </a:pPr>
            <a:r>
              <a:rPr lang="en-US" dirty="0">
                <a:solidFill>
                  <a:schemeClr val="tx1"/>
                </a:solidFill>
                <a:effectLst/>
              </a:rPr>
              <a:t>Hitting, ground balls, and fly balls</a:t>
            </a:r>
          </a:p>
          <a:p>
            <a:pPr lvl="1">
              <a:buFont typeface="Arial" charset="0"/>
              <a:buChar char="–"/>
              <a:defRPr/>
            </a:pPr>
            <a:r>
              <a:rPr lang="en-US" dirty="0">
                <a:solidFill>
                  <a:schemeClr val="tx1"/>
                </a:solidFill>
                <a:effectLst/>
              </a:rPr>
              <a:t>Outside evaluators are used to ensure impartiality</a:t>
            </a:r>
          </a:p>
          <a:p>
            <a:pPr marL="457200" lvl="1" indent="0">
              <a:buFont typeface="Arial" panose="020B0604020202020204" pitchFamily="34" charset="0"/>
              <a:buNone/>
              <a:defRPr/>
            </a:pPr>
            <a:endParaRPr lang="en-US" dirty="0">
              <a:solidFill>
                <a:schemeClr val="tx1"/>
              </a:solidFill>
            </a:endParaRPr>
          </a:p>
          <a:p>
            <a:pPr>
              <a:buFont typeface="Arial" charset="0"/>
              <a:buChar char="•"/>
              <a:defRPr/>
            </a:pPr>
            <a:r>
              <a:rPr lang="en-US" dirty="0">
                <a:solidFill>
                  <a:schemeClr val="tx1"/>
                </a:solidFill>
                <a:effectLst/>
              </a:rPr>
              <a:t>Team formation information can be found on our </a:t>
            </a:r>
            <a:r>
              <a:rPr lang="en-US" dirty="0">
                <a:solidFill>
                  <a:schemeClr val="tx1"/>
                </a:solidFill>
                <a:effectLst/>
                <a:hlinkClick r:id="rId3"/>
              </a:rPr>
              <a:t>website</a:t>
            </a:r>
            <a:r>
              <a:rPr lang="en-US" dirty="0">
                <a:solidFill>
                  <a:schemeClr val="tx1"/>
                </a:solidFill>
                <a:effectLst/>
              </a:rPr>
              <a:t>.</a:t>
            </a:r>
          </a:p>
          <a:p>
            <a:pPr marL="457200" lvl="1" indent="0">
              <a:buFont typeface="Arial" panose="020B0604020202020204" pitchFamily="34" charset="0"/>
              <a:buNone/>
              <a:defRPr/>
            </a:pPr>
            <a:endParaRPr lang="en-US"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68B1F-3FE3-CE37-52E4-CCAFB0EDCA46}"/>
              </a:ext>
            </a:extLst>
          </p:cNvPr>
          <p:cNvSpPr>
            <a:spLocks noGrp="1"/>
          </p:cNvSpPr>
          <p:nvPr>
            <p:ph type="title"/>
          </p:nvPr>
        </p:nvSpPr>
        <p:spPr/>
        <p:txBody>
          <a:bodyPr/>
          <a:lstStyle/>
          <a:p>
            <a:pPr>
              <a:defRPr/>
            </a:pPr>
            <a:r>
              <a:rPr lang="en-US" dirty="0">
                <a:solidFill>
                  <a:schemeClr val="tx1"/>
                </a:solidFill>
              </a:rPr>
              <a:t>Evaluations</a:t>
            </a:r>
          </a:p>
        </p:txBody>
      </p:sp>
      <p:sp>
        <p:nvSpPr>
          <p:cNvPr id="3" name="Content Placeholder 2">
            <a:extLst>
              <a:ext uri="{FF2B5EF4-FFF2-40B4-BE49-F238E27FC236}">
                <a16:creationId xmlns:a16="http://schemas.microsoft.com/office/drawing/2014/main" id="{20FDC845-0DC7-A146-8DE9-EBC2E784AB3B}"/>
              </a:ext>
            </a:extLst>
          </p:cNvPr>
          <p:cNvSpPr>
            <a:spLocks noGrp="1"/>
          </p:cNvSpPr>
          <p:nvPr>
            <p:ph idx="1"/>
          </p:nvPr>
        </p:nvSpPr>
        <p:spPr>
          <a:xfrm>
            <a:off x="609600" y="1524000"/>
            <a:ext cx="8077200" cy="4525963"/>
          </a:xfrm>
        </p:spPr>
        <p:txBody>
          <a:bodyPr>
            <a:normAutofit fontScale="85000" lnSpcReduction="20000"/>
          </a:bodyPr>
          <a:lstStyle/>
          <a:p>
            <a:pPr marL="0" indent="0">
              <a:buFont typeface="Arial" panose="020B0604020202020204" pitchFamily="34" charset="0"/>
              <a:buNone/>
              <a:defRPr/>
            </a:pPr>
            <a:r>
              <a:rPr lang="en-US" dirty="0">
                <a:solidFill>
                  <a:schemeClr val="tx1"/>
                </a:solidFill>
                <a:effectLst/>
              </a:rPr>
              <a:t>48-hour rule</a:t>
            </a:r>
          </a:p>
          <a:p>
            <a:pPr lvl="1">
              <a:buFont typeface="Arial" charset="0"/>
              <a:buChar char="•"/>
              <a:defRPr/>
            </a:pPr>
            <a:r>
              <a:rPr lang="en-US" dirty="0">
                <a:solidFill>
                  <a:schemeClr val="tx1"/>
                </a:solidFill>
                <a:effectLst/>
              </a:rPr>
              <a:t>Please wait to contact anyone from the DYBSA about team selection and evaluation results until 48 hours after team rosters have posted.  Likewise, we will not respond to any communication within this window.</a:t>
            </a:r>
          </a:p>
          <a:p>
            <a:pPr lvl="1">
              <a:buFont typeface="Arial" charset="0"/>
              <a:buChar char="•"/>
              <a:defRPr/>
            </a:pPr>
            <a:r>
              <a:rPr lang="en-US" dirty="0">
                <a:solidFill>
                  <a:schemeClr val="tx1"/>
                </a:solidFill>
                <a:effectLst/>
              </a:rPr>
              <a:t>We have found that often this period of time allows families and players to carefully consider their options and to make the most out of the opportunity and/or team they were selected to play with.</a:t>
            </a:r>
            <a:r>
              <a:rPr lang="en-US" dirty="0">
                <a:effectLst/>
              </a:rPr>
              <a:t>  </a:t>
            </a:r>
          </a:p>
          <a:p>
            <a:pPr lvl="1">
              <a:buFont typeface="Arial" charset="0"/>
              <a:buChar char="•"/>
              <a:defRPr/>
            </a:pPr>
            <a:r>
              <a:rPr lang="en-US" dirty="0">
                <a:solidFill>
                  <a:schemeClr val="tx1"/>
                </a:solidFill>
                <a:effectLst/>
              </a:rPr>
              <a:t>Once evaluations are complete and team rosters are posted, no refunds will be given.</a:t>
            </a:r>
          </a:p>
          <a:p>
            <a:pPr lvl="1">
              <a:buFont typeface="Arial" charset="0"/>
              <a:buChar char="•"/>
              <a:defRPr/>
            </a:pPr>
            <a:r>
              <a:rPr lang="en-US" dirty="0">
                <a:solidFill>
                  <a:schemeClr val="tx1"/>
                </a:solidFill>
                <a:effectLst/>
              </a:rPr>
              <a:t>Baseball Travel rosters will be posted on the evening of 3/23.  House league rosters shortly thereafter.</a:t>
            </a:r>
          </a:p>
          <a:p>
            <a:pPr>
              <a:buFont typeface="Arial" charset="0"/>
              <a:buChar char="•"/>
              <a:defRPr/>
            </a:pPr>
            <a:endParaRPr lang="en-US" dirty="0">
              <a:solidFill>
                <a:schemeClr val="tx1"/>
              </a:solidFill>
              <a:effectLst/>
            </a:endParaRPr>
          </a:p>
          <a:p>
            <a:pPr marL="457200" lvl="1" indent="0">
              <a:buFont typeface="Arial" panose="020B0604020202020204" pitchFamily="34" charset="0"/>
              <a:buNone/>
              <a:defRPr/>
            </a:pPr>
            <a:endParaRPr lang="en-US"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37D51E2-5E73-ABEB-0CE5-6685591AD9EA}"/>
              </a:ext>
            </a:extLst>
          </p:cNvPr>
          <p:cNvSpPr>
            <a:spLocks noGrp="1"/>
          </p:cNvSpPr>
          <p:nvPr>
            <p:ph type="title"/>
          </p:nvPr>
        </p:nvSpPr>
        <p:spPr>
          <a:xfrm>
            <a:off x="152400" y="152400"/>
            <a:ext cx="8915400" cy="1096963"/>
          </a:xfrm>
        </p:spPr>
        <p:txBody>
          <a:bodyPr>
            <a:normAutofit fontScale="90000"/>
          </a:bodyPr>
          <a:lstStyle/>
          <a:p>
            <a:pPr>
              <a:defRPr/>
            </a:pPr>
            <a:r>
              <a:rPr lang="en-US" dirty="0">
                <a:solidFill>
                  <a:schemeClr val="tx1"/>
                </a:solidFill>
              </a:rPr>
              <a:t>2025 Softball Team Classification\League</a:t>
            </a:r>
          </a:p>
        </p:txBody>
      </p:sp>
      <p:sp>
        <p:nvSpPr>
          <p:cNvPr id="5" name="Content Placeholder 4">
            <a:extLst>
              <a:ext uri="{FF2B5EF4-FFF2-40B4-BE49-F238E27FC236}">
                <a16:creationId xmlns:a16="http://schemas.microsoft.com/office/drawing/2014/main" id="{58AFF1D6-3D8A-A441-2218-F4818E5D91AE}"/>
              </a:ext>
            </a:extLst>
          </p:cNvPr>
          <p:cNvSpPr>
            <a:spLocks noGrp="1"/>
          </p:cNvSpPr>
          <p:nvPr>
            <p:ph idx="1"/>
          </p:nvPr>
        </p:nvSpPr>
        <p:spPr>
          <a:xfrm>
            <a:off x="533400" y="1447800"/>
            <a:ext cx="8001000" cy="5257800"/>
          </a:xfrm>
        </p:spPr>
        <p:txBody>
          <a:bodyPr>
            <a:normAutofit fontScale="47500" lnSpcReduction="20000"/>
          </a:bodyPr>
          <a:lstStyle/>
          <a:p>
            <a:pPr marL="0" indent="0">
              <a:buFont typeface="Arial" panose="020B0604020202020204" pitchFamily="34" charset="0"/>
              <a:buNone/>
              <a:defRPr/>
            </a:pPr>
            <a:r>
              <a:rPr lang="en-US" sz="2400" b="1" dirty="0">
                <a:solidFill>
                  <a:schemeClr val="tx1"/>
                </a:solidFill>
                <a:effectLst/>
              </a:rPr>
              <a:t>10U Black &amp; 10U Orange (Tier 1 Teams)</a:t>
            </a:r>
          </a:p>
          <a:p>
            <a:pPr lvl="1">
              <a:buFont typeface="Arial" charset="0"/>
              <a:buChar char="•"/>
              <a:defRPr/>
            </a:pPr>
            <a:r>
              <a:rPr lang="en-US" sz="2600" dirty="0">
                <a:solidFill>
                  <a:schemeClr val="tx1"/>
                </a:solidFill>
                <a:effectLst/>
              </a:rPr>
              <a:t>Games Tuesday and Thursday, starting in May</a:t>
            </a:r>
          </a:p>
          <a:p>
            <a:pPr lvl="1">
              <a:buFont typeface="Arial" charset="0"/>
              <a:buChar char="•"/>
              <a:defRPr/>
            </a:pPr>
            <a:r>
              <a:rPr lang="en-US" sz="2600" dirty="0">
                <a:solidFill>
                  <a:schemeClr val="tx1"/>
                </a:solidFill>
                <a:effectLst/>
              </a:rPr>
              <a:t>Delano Tournament:  May 31</a:t>
            </a:r>
            <a:r>
              <a:rPr lang="en-US" sz="2600" baseline="30000" dirty="0">
                <a:solidFill>
                  <a:schemeClr val="tx1"/>
                </a:solidFill>
                <a:effectLst/>
              </a:rPr>
              <a:t>st</a:t>
            </a:r>
            <a:r>
              <a:rPr lang="en-US" sz="2600" dirty="0">
                <a:solidFill>
                  <a:schemeClr val="tx1"/>
                </a:solidFill>
                <a:effectLst/>
              </a:rPr>
              <a:t> and June 1</a:t>
            </a:r>
            <a:r>
              <a:rPr lang="en-US" sz="2600" baseline="30000" dirty="0">
                <a:solidFill>
                  <a:schemeClr val="tx1"/>
                </a:solidFill>
                <a:effectLst/>
              </a:rPr>
              <a:t>st</a:t>
            </a:r>
            <a:r>
              <a:rPr lang="en-US" sz="2600" dirty="0">
                <a:solidFill>
                  <a:schemeClr val="tx1"/>
                </a:solidFill>
                <a:effectLst/>
              </a:rPr>
              <a:t>  </a:t>
            </a:r>
          </a:p>
          <a:p>
            <a:pPr lvl="2">
              <a:buFont typeface="Arial" charset="0"/>
              <a:buChar char="•"/>
              <a:defRPr/>
            </a:pPr>
            <a:r>
              <a:rPr lang="en-US" sz="2600" dirty="0">
                <a:solidFill>
                  <a:schemeClr val="tx1"/>
                </a:solidFill>
                <a:effectLst/>
              </a:rPr>
              <a:t>Must volunteer at this tournament, see volunteer info later in presentation</a:t>
            </a:r>
          </a:p>
          <a:p>
            <a:pPr lvl="1">
              <a:buFont typeface="Arial" charset="0"/>
              <a:buChar char="•"/>
              <a:defRPr/>
            </a:pPr>
            <a:r>
              <a:rPr lang="en-US" sz="2600" dirty="0">
                <a:solidFill>
                  <a:schemeClr val="tx1"/>
                </a:solidFill>
                <a:effectLst/>
              </a:rPr>
              <a:t>Buffalo Tournament:  June 7</a:t>
            </a:r>
            <a:r>
              <a:rPr lang="en-US" sz="2600" baseline="30000" dirty="0">
                <a:solidFill>
                  <a:schemeClr val="tx1"/>
                </a:solidFill>
                <a:effectLst/>
              </a:rPr>
              <a:t>th</a:t>
            </a:r>
            <a:r>
              <a:rPr lang="en-US" sz="2600" dirty="0">
                <a:solidFill>
                  <a:schemeClr val="tx1"/>
                </a:solidFill>
                <a:effectLst/>
              </a:rPr>
              <a:t> and 8</a:t>
            </a:r>
            <a:r>
              <a:rPr lang="en-US" sz="2600" baseline="30000" dirty="0">
                <a:solidFill>
                  <a:schemeClr val="tx1"/>
                </a:solidFill>
                <a:effectLst/>
              </a:rPr>
              <a:t>th</a:t>
            </a:r>
            <a:endParaRPr lang="en-US" sz="2600" dirty="0">
              <a:solidFill>
                <a:schemeClr val="tx1"/>
              </a:solidFill>
              <a:effectLst/>
            </a:endParaRPr>
          </a:p>
          <a:p>
            <a:pPr lvl="1">
              <a:buFont typeface="Arial" charset="0"/>
              <a:buChar char="•"/>
              <a:defRPr/>
            </a:pPr>
            <a:r>
              <a:rPr lang="en-US" sz="2600" dirty="0">
                <a:solidFill>
                  <a:schemeClr val="tx1"/>
                </a:solidFill>
                <a:effectLst/>
              </a:rPr>
              <a:t>State Qualifiers:  June 28th-29th</a:t>
            </a:r>
          </a:p>
          <a:p>
            <a:pPr lvl="1">
              <a:buFont typeface="Arial" charset="0"/>
              <a:buChar char="•"/>
              <a:defRPr/>
            </a:pPr>
            <a:r>
              <a:rPr lang="en-US" sz="2600" dirty="0">
                <a:solidFill>
                  <a:schemeClr val="tx1"/>
                </a:solidFill>
                <a:effectLst/>
              </a:rPr>
              <a:t>State Tournament:  July 12</a:t>
            </a:r>
            <a:r>
              <a:rPr lang="en-US" sz="2600" baseline="30000" dirty="0">
                <a:solidFill>
                  <a:schemeClr val="tx1"/>
                </a:solidFill>
                <a:effectLst/>
              </a:rPr>
              <a:t>th</a:t>
            </a:r>
            <a:r>
              <a:rPr lang="en-US" sz="2600" dirty="0">
                <a:solidFill>
                  <a:schemeClr val="tx1"/>
                </a:solidFill>
                <a:effectLst/>
              </a:rPr>
              <a:t> – 13</a:t>
            </a:r>
            <a:r>
              <a:rPr lang="en-US" sz="2600" baseline="30000" dirty="0">
                <a:solidFill>
                  <a:schemeClr val="tx1"/>
                </a:solidFill>
                <a:effectLst/>
              </a:rPr>
              <a:t>th</a:t>
            </a:r>
            <a:r>
              <a:rPr lang="en-US" sz="2600" dirty="0">
                <a:solidFill>
                  <a:schemeClr val="tx1"/>
                </a:solidFill>
                <a:effectLst/>
              </a:rPr>
              <a:t> </a:t>
            </a:r>
          </a:p>
          <a:p>
            <a:pPr lvl="1">
              <a:buFont typeface="Arial" charset="0"/>
              <a:buChar char="•"/>
              <a:defRPr/>
            </a:pPr>
            <a:endParaRPr lang="en-US" sz="2100" dirty="0">
              <a:solidFill>
                <a:schemeClr val="tx1"/>
              </a:solidFill>
              <a:effectLst/>
            </a:endParaRPr>
          </a:p>
          <a:p>
            <a:pPr marL="0" indent="0">
              <a:buFont typeface="Arial" panose="020B0604020202020204" pitchFamily="34" charset="0"/>
              <a:buNone/>
              <a:defRPr/>
            </a:pPr>
            <a:r>
              <a:rPr lang="en-US" sz="2500" b="1" dirty="0">
                <a:solidFill>
                  <a:schemeClr val="tx1"/>
                </a:solidFill>
                <a:effectLst/>
              </a:rPr>
              <a:t>10U EWC (Tier 2 Team)</a:t>
            </a:r>
          </a:p>
          <a:p>
            <a:pPr lvl="1">
              <a:buFont typeface="Arial" panose="020B0604020202020204" pitchFamily="34" charset="0"/>
              <a:buChar char="•"/>
              <a:defRPr/>
            </a:pPr>
            <a:r>
              <a:rPr lang="en-US" sz="2600" dirty="0">
                <a:solidFill>
                  <a:schemeClr val="tx1"/>
                </a:solidFill>
                <a:effectLst/>
              </a:rPr>
              <a:t>Games begin on May 12</a:t>
            </a:r>
            <a:r>
              <a:rPr lang="en-US" sz="2600" baseline="30000" dirty="0">
                <a:solidFill>
                  <a:schemeClr val="tx1"/>
                </a:solidFill>
                <a:effectLst/>
              </a:rPr>
              <a:t>th</a:t>
            </a:r>
            <a:endParaRPr lang="en-US" sz="2600" dirty="0">
              <a:solidFill>
                <a:schemeClr val="tx1"/>
              </a:solidFill>
              <a:effectLst/>
            </a:endParaRPr>
          </a:p>
          <a:p>
            <a:pPr lvl="2">
              <a:defRPr/>
            </a:pPr>
            <a:r>
              <a:rPr lang="en-US" sz="2600" dirty="0">
                <a:solidFill>
                  <a:schemeClr val="tx1"/>
                </a:solidFill>
                <a:effectLst/>
              </a:rPr>
              <a:t>One game per week until school is out</a:t>
            </a:r>
          </a:p>
          <a:p>
            <a:pPr lvl="2">
              <a:defRPr/>
            </a:pPr>
            <a:r>
              <a:rPr lang="en-US" sz="2600" dirty="0">
                <a:solidFill>
                  <a:schemeClr val="tx1"/>
                </a:solidFill>
                <a:effectLst/>
              </a:rPr>
              <a:t>Two games per week starting June 9th – July 16</a:t>
            </a:r>
            <a:r>
              <a:rPr lang="en-US" sz="2600" baseline="30000" dirty="0">
                <a:solidFill>
                  <a:schemeClr val="tx1"/>
                </a:solidFill>
                <a:effectLst/>
              </a:rPr>
              <a:t>th</a:t>
            </a:r>
            <a:endParaRPr lang="en-US" sz="2600" dirty="0">
              <a:solidFill>
                <a:schemeClr val="tx1"/>
              </a:solidFill>
              <a:effectLst/>
            </a:endParaRPr>
          </a:p>
          <a:p>
            <a:pPr lvl="2">
              <a:defRPr/>
            </a:pPr>
            <a:r>
              <a:rPr lang="en-US" sz="2600" dirty="0">
                <a:solidFill>
                  <a:schemeClr val="tx1"/>
                </a:solidFill>
                <a:effectLst/>
              </a:rPr>
              <a:t>End of Season Tournament held on Saturday, June 19</a:t>
            </a:r>
            <a:r>
              <a:rPr lang="en-US" sz="2600" baseline="30000" dirty="0">
                <a:solidFill>
                  <a:schemeClr val="tx1"/>
                </a:solidFill>
                <a:effectLst/>
              </a:rPr>
              <a:t>th</a:t>
            </a:r>
            <a:r>
              <a:rPr lang="en-US" sz="2600" dirty="0">
                <a:solidFill>
                  <a:schemeClr val="tx1"/>
                </a:solidFill>
                <a:effectLst/>
              </a:rPr>
              <a:t> </a:t>
            </a:r>
          </a:p>
          <a:p>
            <a:pPr lvl="2">
              <a:defRPr/>
            </a:pPr>
            <a:endParaRPr lang="en-US" sz="2600" dirty="0">
              <a:solidFill>
                <a:schemeClr val="tx1"/>
              </a:solidFill>
              <a:effectLst/>
            </a:endParaRPr>
          </a:p>
          <a:p>
            <a:pPr marL="0" indent="0">
              <a:buFont typeface="Arial" panose="020B0604020202020204" pitchFamily="34" charset="0"/>
              <a:buNone/>
              <a:defRPr/>
            </a:pPr>
            <a:r>
              <a:rPr lang="en-US" sz="2400" b="1" dirty="0">
                <a:solidFill>
                  <a:schemeClr val="tx1"/>
                </a:solidFill>
                <a:effectLst/>
              </a:rPr>
              <a:t>12U Black &amp; 12U Orange (Tier 1 Teams)</a:t>
            </a:r>
          </a:p>
          <a:p>
            <a:pPr lvl="1">
              <a:buFont typeface="Arial" charset="0"/>
              <a:buChar char="•"/>
              <a:defRPr/>
            </a:pPr>
            <a:r>
              <a:rPr lang="en-US" sz="2600" dirty="0">
                <a:solidFill>
                  <a:schemeClr val="tx1"/>
                </a:solidFill>
                <a:effectLst/>
              </a:rPr>
              <a:t>Games Monday and Wednesday, starting in May</a:t>
            </a:r>
          </a:p>
          <a:p>
            <a:pPr lvl="1">
              <a:buFont typeface="Arial" charset="0"/>
              <a:buChar char="•"/>
              <a:defRPr/>
            </a:pPr>
            <a:r>
              <a:rPr lang="en-US" sz="2600" dirty="0">
                <a:solidFill>
                  <a:schemeClr val="tx1"/>
                </a:solidFill>
                <a:effectLst/>
              </a:rPr>
              <a:t>Delano Tournament:  May 31</a:t>
            </a:r>
            <a:r>
              <a:rPr lang="en-US" sz="2600" baseline="30000" dirty="0">
                <a:solidFill>
                  <a:schemeClr val="tx1"/>
                </a:solidFill>
                <a:effectLst/>
              </a:rPr>
              <a:t>st</a:t>
            </a:r>
            <a:r>
              <a:rPr lang="en-US" sz="2600" dirty="0">
                <a:solidFill>
                  <a:schemeClr val="tx1"/>
                </a:solidFill>
                <a:effectLst/>
              </a:rPr>
              <a:t> and June 1</a:t>
            </a:r>
            <a:r>
              <a:rPr lang="en-US" sz="2600" baseline="30000" dirty="0">
                <a:solidFill>
                  <a:schemeClr val="tx1"/>
                </a:solidFill>
                <a:effectLst/>
              </a:rPr>
              <a:t>st</a:t>
            </a:r>
            <a:r>
              <a:rPr lang="en-US" sz="2600" dirty="0">
                <a:solidFill>
                  <a:schemeClr val="tx1"/>
                </a:solidFill>
                <a:effectLst/>
              </a:rPr>
              <a:t>  </a:t>
            </a:r>
          </a:p>
          <a:p>
            <a:pPr lvl="2">
              <a:buFont typeface="Arial" charset="0"/>
              <a:buChar char="•"/>
              <a:defRPr/>
            </a:pPr>
            <a:r>
              <a:rPr lang="en-US" sz="2600" dirty="0">
                <a:solidFill>
                  <a:schemeClr val="tx1"/>
                </a:solidFill>
                <a:effectLst/>
              </a:rPr>
              <a:t>Must volunteer at this tournament, see volunteer info later in presentation</a:t>
            </a:r>
          </a:p>
          <a:p>
            <a:pPr lvl="1">
              <a:buFont typeface="Arial" charset="0"/>
              <a:buChar char="•"/>
              <a:defRPr/>
            </a:pPr>
            <a:r>
              <a:rPr lang="en-US" sz="2600" dirty="0">
                <a:solidFill>
                  <a:schemeClr val="tx1"/>
                </a:solidFill>
                <a:effectLst/>
              </a:rPr>
              <a:t>Buffalo Tournament:  June 7</a:t>
            </a:r>
            <a:r>
              <a:rPr lang="en-US" sz="2600" baseline="30000" dirty="0">
                <a:solidFill>
                  <a:schemeClr val="tx1"/>
                </a:solidFill>
                <a:effectLst/>
              </a:rPr>
              <a:t>th</a:t>
            </a:r>
            <a:r>
              <a:rPr lang="en-US" sz="2600" dirty="0">
                <a:solidFill>
                  <a:schemeClr val="tx1"/>
                </a:solidFill>
                <a:effectLst/>
              </a:rPr>
              <a:t> and 8</a:t>
            </a:r>
            <a:r>
              <a:rPr lang="en-US" sz="2600" baseline="30000" dirty="0">
                <a:solidFill>
                  <a:schemeClr val="tx1"/>
                </a:solidFill>
                <a:effectLst/>
              </a:rPr>
              <a:t>th</a:t>
            </a:r>
            <a:endParaRPr lang="en-US" sz="2600" dirty="0">
              <a:solidFill>
                <a:schemeClr val="tx1"/>
              </a:solidFill>
              <a:effectLst/>
            </a:endParaRPr>
          </a:p>
          <a:p>
            <a:pPr lvl="1">
              <a:buFont typeface="Arial" charset="0"/>
              <a:buChar char="•"/>
              <a:defRPr/>
            </a:pPr>
            <a:r>
              <a:rPr lang="en-US" sz="2600" dirty="0">
                <a:solidFill>
                  <a:schemeClr val="tx1"/>
                </a:solidFill>
                <a:effectLst/>
              </a:rPr>
              <a:t>State Qualifiers:  June 28th-29th</a:t>
            </a:r>
          </a:p>
          <a:p>
            <a:pPr lvl="1">
              <a:buFont typeface="Arial" charset="0"/>
              <a:buChar char="•"/>
              <a:defRPr/>
            </a:pPr>
            <a:r>
              <a:rPr lang="en-US" sz="2600" dirty="0">
                <a:solidFill>
                  <a:schemeClr val="tx1"/>
                </a:solidFill>
                <a:effectLst/>
              </a:rPr>
              <a:t>State Tournament:  July 12</a:t>
            </a:r>
            <a:r>
              <a:rPr lang="en-US" sz="2600" baseline="30000" dirty="0">
                <a:solidFill>
                  <a:schemeClr val="tx1"/>
                </a:solidFill>
                <a:effectLst/>
              </a:rPr>
              <a:t>th</a:t>
            </a:r>
            <a:r>
              <a:rPr lang="en-US" sz="2600" dirty="0">
                <a:solidFill>
                  <a:schemeClr val="tx1"/>
                </a:solidFill>
                <a:effectLst/>
              </a:rPr>
              <a:t> – 13</a:t>
            </a:r>
            <a:r>
              <a:rPr lang="en-US" sz="2600" baseline="30000" dirty="0">
                <a:solidFill>
                  <a:schemeClr val="tx1"/>
                </a:solidFill>
                <a:effectLst/>
              </a:rPr>
              <a:t>th</a:t>
            </a:r>
            <a:r>
              <a:rPr lang="en-US" sz="2600" dirty="0">
                <a:solidFill>
                  <a:schemeClr val="tx1"/>
                </a:solidFill>
                <a:effectLst/>
              </a:rPr>
              <a:t> </a:t>
            </a:r>
          </a:p>
          <a:p>
            <a:pPr lvl="1">
              <a:buFont typeface="Arial" charset="0"/>
              <a:buChar char="•"/>
              <a:defRPr/>
            </a:pPr>
            <a:endParaRPr lang="en-US" sz="2600" baseline="30000" dirty="0">
              <a:solidFill>
                <a:schemeClr val="tx1"/>
              </a:solidFill>
              <a:effectLst/>
            </a:endParaRPr>
          </a:p>
          <a:p>
            <a:pPr marL="0" indent="0">
              <a:buFont typeface="Arial" panose="020B0604020202020204" pitchFamily="34" charset="0"/>
              <a:buNone/>
              <a:defRPr/>
            </a:pPr>
            <a:r>
              <a:rPr lang="en-US" sz="2500" b="1" dirty="0">
                <a:solidFill>
                  <a:schemeClr val="tx1"/>
                </a:solidFill>
                <a:effectLst/>
              </a:rPr>
              <a:t>12U Recreational (Tier 2 Team)</a:t>
            </a:r>
          </a:p>
          <a:p>
            <a:pPr lvl="1">
              <a:buFont typeface="Arial" panose="020B0604020202020204" pitchFamily="34" charset="0"/>
              <a:buChar char="•"/>
              <a:defRPr/>
            </a:pPr>
            <a:r>
              <a:rPr lang="en-US" sz="2600" dirty="0">
                <a:solidFill>
                  <a:schemeClr val="tx1"/>
                </a:solidFill>
                <a:effectLst/>
              </a:rPr>
              <a:t>TBD </a:t>
            </a:r>
            <a:r>
              <a:rPr lang="en-US" sz="2600">
                <a:solidFill>
                  <a:schemeClr val="tx1"/>
                </a:solidFill>
                <a:effectLst/>
              </a:rPr>
              <a:t>based on </a:t>
            </a:r>
            <a:r>
              <a:rPr lang="en-US" sz="2600" dirty="0">
                <a:solidFill>
                  <a:schemeClr val="tx1"/>
                </a:solidFill>
                <a:effectLst/>
              </a:rPr>
              <a:t>registration numbers</a:t>
            </a:r>
          </a:p>
          <a:p>
            <a:pPr lvl="1">
              <a:buFont typeface="Arial" panose="020B0604020202020204" pitchFamily="34" charset="0"/>
              <a:buChar char="•"/>
              <a:defRPr/>
            </a:pPr>
            <a:r>
              <a:rPr lang="en-US" sz="2600" dirty="0">
                <a:solidFill>
                  <a:schemeClr val="tx1"/>
                </a:solidFill>
                <a:effectLst/>
              </a:rPr>
              <a:t>New for the 2025 season, this team will play in the Big West League </a:t>
            </a:r>
          </a:p>
          <a:p>
            <a:pPr lvl="2">
              <a:defRPr/>
            </a:pPr>
            <a:r>
              <a:rPr lang="en-US" sz="2200" dirty="0">
                <a:solidFill>
                  <a:schemeClr val="tx1"/>
                </a:solidFill>
                <a:effectLst/>
              </a:rPr>
              <a:t>Due to this change, DYBSA is still determining the logistics of this team.</a:t>
            </a:r>
          </a:p>
          <a:p>
            <a:pPr lvl="1">
              <a:buFont typeface="Arial" panose="020B0604020202020204" pitchFamily="34" charset="0"/>
              <a:buChar char="•"/>
              <a:defRPr/>
            </a:pPr>
            <a:r>
              <a:rPr lang="en-US" sz="2600" dirty="0">
                <a:solidFill>
                  <a:schemeClr val="tx1"/>
                </a:solidFill>
                <a:effectLst/>
              </a:rPr>
              <a:t>Please understand that this will be a bigger commitment to play on this team than it has been in the past.</a:t>
            </a:r>
          </a:p>
          <a:p>
            <a:pPr marL="0" indent="0">
              <a:buFont typeface="Arial" panose="020B0604020202020204" pitchFamily="34" charset="0"/>
              <a:buNone/>
              <a:defRPr/>
            </a:pPr>
            <a:endParaRPr lang="en-US" sz="3000" dirty="0">
              <a:solidFill>
                <a:schemeClr val="tx1"/>
              </a:solidFill>
              <a:effectLst/>
            </a:endParaRPr>
          </a:p>
          <a:p>
            <a:pPr marL="0" indent="0">
              <a:buFont typeface="Arial" panose="020B0604020202020204" pitchFamily="34" charset="0"/>
              <a:buNone/>
              <a:defRPr/>
            </a:pPr>
            <a:endParaRPr lang="en-US" sz="2100" dirty="0">
              <a:solidFill>
                <a:schemeClr val="tx1"/>
              </a:solidFill>
              <a:effectLst/>
            </a:endParaRPr>
          </a:p>
          <a:p>
            <a:pPr marL="457200" lvl="1" indent="0">
              <a:buFont typeface="Arial" panose="020B0604020202020204" pitchFamily="34" charset="0"/>
              <a:buNone/>
              <a:defRPr/>
            </a:pPr>
            <a:endParaRPr lang="en-US" sz="2000" dirty="0">
              <a:solidFill>
                <a:schemeClr val="tx1"/>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0" dur="500"/>
                                        <p:tgtEl>
                                          <p:spTgt spid="5">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3" dur="500"/>
                                        <p:tgtEl>
                                          <p:spTgt spid="5">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randombar(horizontal)">
                                      <p:cBhvr>
                                        <p:cTn id="16" dur="500"/>
                                        <p:tgtEl>
                                          <p:spTgt spid="5">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randombar(horizontal)">
                                      <p:cBhvr>
                                        <p:cTn id="19" dur="500"/>
                                        <p:tgtEl>
                                          <p:spTgt spid="5">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randombar(horizontal)">
                                      <p:cBhvr>
                                        <p:cTn id="22" dur="500"/>
                                        <p:tgtEl>
                                          <p:spTgt spid="5">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randombar(horizontal)">
                                      <p:cBhvr>
                                        <p:cTn id="25" dur="500"/>
                                        <p:tgtEl>
                                          <p:spTgt spid="5">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5">
                                            <p:txEl>
                                              <p:pRg st="8" end="8"/>
                                            </p:txEl>
                                          </p:spTgt>
                                        </p:tgtEl>
                                        <p:attrNameLst>
                                          <p:attrName>style.visibility</p:attrName>
                                        </p:attrNameLst>
                                      </p:cBhvr>
                                      <p:to>
                                        <p:strVal val="visible"/>
                                      </p:to>
                                    </p:set>
                                    <p:animEffect transition="in" filter="randombar(horizontal)">
                                      <p:cBhvr>
                                        <p:cTn id="28" dur="500"/>
                                        <p:tgtEl>
                                          <p:spTgt spid="5">
                                            <p:txEl>
                                              <p:pRg st="8" end="8"/>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5">
                                            <p:txEl>
                                              <p:pRg st="9" end="9"/>
                                            </p:txEl>
                                          </p:spTgt>
                                        </p:tgtEl>
                                        <p:attrNameLst>
                                          <p:attrName>style.visibility</p:attrName>
                                        </p:attrNameLst>
                                      </p:cBhvr>
                                      <p:to>
                                        <p:strVal val="visible"/>
                                      </p:to>
                                    </p:set>
                                    <p:animEffect transition="in" filter="randombar(horizontal)">
                                      <p:cBhvr>
                                        <p:cTn id="31" dur="500"/>
                                        <p:tgtEl>
                                          <p:spTgt spid="5">
                                            <p:txEl>
                                              <p:pRg st="9" end="9"/>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5">
                                            <p:txEl>
                                              <p:pRg st="10" end="10"/>
                                            </p:txEl>
                                          </p:spTgt>
                                        </p:tgtEl>
                                        <p:attrNameLst>
                                          <p:attrName>style.visibility</p:attrName>
                                        </p:attrNameLst>
                                      </p:cBhvr>
                                      <p:to>
                                        <p:strVal val="visible"/>
                                      </p:to>
                                    </p:set>
                                    <p:animEffect transition="in" filter="randombar(horizontal)">
                                      <p:cBhvr>
                                        <p:cTn id="34" dur="500"/>
                                        <p:tgtEl>
                                          <p:spTgt spid="5">
                                            <p:txEl>
                                              <p:pRg st="10" end="10"/>
                                            </p:txEl>
                                          </p:spTgt>
                                        </p:tgtEl>
                                      </p:cBhvr>
                                    </p:animEffect>
                                  </p:childTnLst>
                                </p:cTn>
                              </p:par>
                              <p:par>
                                <p:cTn id="35" presetID="14" presetClass="entr" presetSubtype="10" fill="hold" nodeType="withEffect">
                                  <p:stCondLst>
                                    <p:cond delay="0"/>
                                  </p:stCondLst>
                                  <p:childTnLst>
                                    <p:set>
                                      <p:cBhvr>
                                        <p:cTn id="36" dur="1" fill="hold">
                                          <p:stCondLst>
                                            <p:cond delay="0"/>
                                          </p:stCondLst>
                                        </p:cTn>
                                        <p:tgtEl>
                                          <p:spTgt spid="5">
                                            <p:txEl>
                                              <p:pRg st="11" end="11"/>
                                            </p:txEl>
                                          </p:spTgt>
                                        </p:tgtEl>
                                        <p:attrNameLst>
                                          <p:attrName>style.visibility</p:attrName>
                                        </p:attrNameLst>
                                      </p:cBhvr>
                                      <p:to>
                                        <p:strVal val="visible"/>
                                      </p:to>
                                    </p:set>
                                    <p:animEffect transition="in" filter="randombar(horizontal)">
                                      <p:cBhvr>
                                        <p:cTn id="37" dur="500"/>
                                        <p:tgtEl>
                                          <p:spTgt spid="5">
                                            <p:txEl>
                                              <p:pRg st="11" end="11"/>
                                            </p:txEl>
                                          </p:spTgt>
                                        </p:tgtEl>
                                      </p:cBhvr>
                                    </p:animEffect>
                                  </p:childTnLst>
                                </p:cTn>
                              </p:par>
                              <p:par>
                                <p:cTn id="38" presetID="14" presetClass="entr" presetSubtype="10" fill="hold" nodeType="withEffect">
                                  <p:stCondLst>
                                    <p:cond delay="0"/>
                                  </p:stCondLst>
                                  <p:childTnLst>
                                    <p:set>
                                      <p:cBhvr>
                                        <p:cTn id="39" dur="1" fill="hold">
                                          <p:stCondLst>
                                            <p:cond delay="0"/>
                                          </p:stCondLst>
                                        </p:cTn>
                                        <p:tgtEl>
                                          <p:spTgt spid="5">
                                            <p:txEl>
                                              <p:pRg st="12" end="12"/>
                                            </p:txEl>
                                          </p:spTgt>
                                        </p:tgtEl>
                                        <p:attrNameLst>
                                          <p:attrName>style.visibility</p:attrName>
                                        </p:attrNameLst>
                                      </p:cBhvr>
                                      <p:to>
                                        <p:strVal val="visible"/>
                                      </p:to>
                                    </p:set>
                                    <p:animEffect transition="in" filter="randombar(horizontal)">
                                      <p:cBhvr>
                                        <p:cTn id="40" dur="500"/>
                                        <p:tgtEl>
                                          <p:spTgt spid="5">
                                            <p:txEl>
                                              <p:pRg st="12" end="12"/>
                                            </p:txEl>
                                          </p:spTgt>
                                        </p:tgtEl>
                                      </p:cBhvr>
                                    </p:animEffect>
                                  </p:childTnLst>
                                </p:cTn>
                              </p:par>
                              <p:par>
                                <p:cTn id="41" presetID="14" presetClass="entr" presetSubtype="10" fill="hold" nodeType="withEffect">
                                  <p:stCondLst>
                                    <p:cond delay="0"/>
                                  </p:stCondLst>
                                  <p:childTnLst>
                                    <p:set>
                                      <p:cBhvr>
                                        <p:cTn id="42" dur="1" fill="hold">
                                          <p:stCondLst>
                                            <p:cond delay="0"/>
                                          </p:stCondLst>
                                        </p:cTn>
                                        <p:tgtEl>
                                          <p:spTgt spid="5">
                                            <p:txEl>
                                              <p:pRg st="14" end="14"/>
                                            </p:txEl>
                                          </p:spTgt>
                                        </p:tgtEl>
                                        <p:attrNameLst>
                                          <p:attrName>style.visibility</p:attrName>
                                        </p:attrNameLst>
                                      </p:cBhvr>
                                      <p:to>
                                        <p:strVal val="visible"/>
                                      </p:to>
                                    </p:set>
                                    <p:animEffect transition="in" filter="randombar(horizontal)">
                                      <p:cBhvr>
                                        <p:cTn id="43" dur="500"/>
                                        <p:tgtEl>
                                          <p:spTgt spid="5">
                                            <p:txEl>
                                              <p:pRg st="14" end="14"/>
                                            </p:txEl>
                                          </p:spTgt>
                                        </p:tgtEl>
                                      </p:cBhvr>
                                    </p:animEffect>
                                  </p:childTnLst>
                                </p:cTn>
                              </p:par>
                              <p:par>
                                <p:cTn id="44" presetID="14" presetClass="entr" presetSubtype="10" fill="hold" nodeType="withEffect">
                                  <p:stCondLst>
                                    <p:cond delay="0"/>
                                  </p:stCondLst>
                                  <p:childTnLst>
                                    <p:set>
                                      <p:cBhvr>
                                        <p:cTn id="45" dur="1" fill="hold">
                                          <p:stCondLst>
                                            <p:cond delay="0"/>
                                          </p:stCondLst>
                                        </p:cTn>
                                        <p:tgtEl>
                                          <p:spTgt spid="5">
                                            <p:txEl>
                                              <p:pRg st="15" end="15"/>
                                            </p:txEl>
                                          </p:spTgt>
                                        </p:tgtEl>
                                        <p:attrNameLst>
                                          <p:attrName>style.visibility</p:attrName>
                                        </p:attrNameLst>
                                      </p:cBhvr>
                                      <p:to>
                                        <p:strVal val="visible"/>
                                      </p:to>
                                    </p:set>
                                    <p:animEffect transition="in" filter="randombar(horizontal)">
                                      <p:cBhvr>
                                        <p:cTn id="46" dur="500"/>
                                        <p:tgtEl>
                                          <p:spTgt spid="5">
                                            <p:txEl>
                                              <p:pRg st="15" end="15"/>
                                            </p:txEl>
                                          </p:spTgt>
                                        </p:tgtEl>
                                      </p:cBhvr>
                                    </p:animEffect>
                                  </p:childTnLst>
                                </p:cTn>
                              </p:par>
                              <p:par>
                                <p:cTn id="47" presetID="14" presetClass="entr" presetSubtype="10" fill="hold" nodeType="withEffect">
                                  <p:stCondLst>
                                    <p:cond delay="0"/>
                                  </p:stCondLst>
                                  <p:childTnLst>
                                    <p:set>
                                      <p:cBhvr>
                                        <p:cTn id="48" dur="1" fill="hold">
                                          <p:stCondLst>
                                            <p:cond delay="0"/>
                                          </p:stCondLst>
                                        </p:cTn>
                                        <p:tgtEl>
                                          <p:spTgt spid="5">
                                            <p:txEl>
                                              <p:pRg st="17" end="17"/>
                                            </p:txEl>
                                          </p:spTgt>
                                        </p:tgtEl>
                                        <p:attrNameLst>
                                          <p:attrName>style.visibility</p:attrName>
                                        </p:attrNameLst>
                                      </p:cBhvr>
                                      <p:to>
                                        <p:strVal val="visible"/>
                                      </p:to>
                                    </p:set>
                                    <p:animEffect transition="in" filter="randombar(horizontal)">
                                      <p:cBhvr>
                                        <p:cTn id="49" dur="500"/>
                                        <p:tgtEl>
                                          <p:spTgt spid="5">
                                            <p:txEl>
                                              <p:pRg st="17" end="17"/>
                                            </p:txEl>
                                          </p:spTgt>
                                        </p:tgtEl>
                                      </p:cBhvr>
                                    </p:animEffect>
                                  </p:childTnLst>
                                </p:cTn>
                              </p:par>
                              <p:par>
                                <p:cTn id="50" presetID="14" presetClass="entr" presetSubtype="10" fill="hold" nodeType="withEffect">
                                  <p:stCondLst>
                                    <p:cond delay="0"/>
                                  </p:stCondLst>
                                  <p:childTnLst>
                                    <p:set>
                                      <p:cBhvr>
                                        <p:cTn id="51" dur="1" fill="hold">
                                          <p:stCondLst>
                                            <p:cond delay="0"/>
                                          </p:stCondLst>
                                        </p:cTn>
                                        <p:tgtEl>
                                          <p:spTgt spid="5">
                                            <p:txEl>
                                              <p:pRg st="16" end="16"/>
                                            </p:txEl>
                                          </p:spTgt>
                                        </p:tgtEl>
                                        <p:attrNameLst>
                                          <p:attrName>style.visibility</p:attrName>
                                        </p:attrNameLst>
                                      </p:cBhvr>
                                      <p:to>
                                        <p:strVal val="visible"/>
                                      </p:to>
                                    </p:set>
                                    <p:animEffect transition="in" filter="randombar(horizontal)">
                                      <p:cBhvr>
                                        <p:cTn id="52" dur="500"/>
                                        <p:tgtEl>
                                          <p:spTgt spid="5">
                                            <p:txEl>
                                              <p:pRg st="16" end="16"/>
                                            </p:txEl>
                                          </p:spTgt>
                                        </p:tgtEl>
                                      </p:cBhvr>
                                    </p:animEffect>
                                  </p:childTnLst>
                                </p:cTn>
                              </p:par>
                              <p:par>
                                <p:cTn id="53" presetID="14" presetClass="entr" presetSubtype="10" fill="hold" nodeType="withEffect">
                                  <p:stCondLst>
                                    <p:cond delay="0"/>
                                  </p:stCondLst>
                                  <p:childTnLst>
                                    <p:set>
                                      <p:cBhvr>
                                        <p:cTn id="54" dur="1" fill="hold">
                                          <p:stCondLst>
                                            <p:cond delay="0"/>
                                          </p:stCondLst>
                                        </p:cTn>
                                        <p:tgtEl>
                                          <p:spTgt spid="5">
                                            <p:txEl>
                                              <p:pRg st="22" end="22"/>
                                            </p:txEl>
                                          </p:spTgt>
                                        </p:tgtEl>
                                        <p:attrNameLst>
                                          <p:attrName>style.visibility</p:attrName>
                                        </p:attrNameLst>
                                      </p:cBhvr>
                                      <p:to>
                                        <p:strVal val="visible"/>
                                      </p:to>
                                    </p:set>
                                    <p:animEffect transition="in" filter="randombar(horizontal)">
                                      <p:cBhvr>
                                        <p:cTn id="55" dur="500"/>
                                        <p:tgtEl>
                                          <p:spTgt spid="5">
                                            <p:txEl>
                                              <p:pRg st="22" end="22"/>
                                            </p:txEl>
                                          </p:spTgt>
                                        </p:tgtEl>
                                      </p:cBhvr>
                                    </p:animEffect>
                                  </p:childTnLst>
                                </p:cTn>
                              </p:par>
                              <p:par>
                                <p:cTn id="56" presetID="14" presetClass="entr" presetSubtype="10" fill="hold" nodeType="withEffect">
                                  <p:stCondLst>
                                    <p:cond delay="0"/>
                                  </p:stCondLst>
                                  <p:childTnLst>
                                    <p:set>
                                      <p:cBhvr>
                                        <p:cTn id="57" dur="1" fill="hold">
                                          <p:stCondLst>
                                            <p:cond delay="0"/>
                                          </p:stCondLst>
                                        </p:cTn>
                                        <p:tgtEl>
                                          <p:spTgt spid="5">
                                            <p:txEl>
                                              <p:pRg st="23" end="23"/>
                                            </p:txEl>
                                          </p:spTgt>
                                        </p:tgtEl>
                                        <p:attrNameLst>
                                          <p:attrName>style.visibility</p:attrName>
                                        </p:attrNameLst>
                                      </p:cBhvr>
                                      <p:to>
                                        <p:strVal val="visible"/>
                                      </p:to>
                                    </p:set>
                                    <p:animEffect transition="in" filter="randombar(horizontal)">
                                      <p:cBhvr>
                                        <p:cTn id="58" dur="500"/>
                                        <p:tgtEl>
                                          <p:spTgt spid="5">
                                            <p:txEl>
                                              <p:pRg st="23" end="23"/>
                                            </p:txEl>
                                          </p:spTgt>
                                        </p:tgtEl>
                                      </p:cBhvr>
                                    </p:animEffect>
                                  </p:childTnLst>
                                </p:cTn>
                              </p:par>
                              <p:par>
                                <p:cTn id="59" presetID="14" presetClass="entr" presetSubtype="10" fill="hold" nodeType="withEffect">
                                  <p:stCondLst>
                                    <p:cond delay="0"/>
                                  </p:stCondLst>
                                  <p:childTnLst>
                                    <p:set>
                                      <p:cBhvr>
                                        <p:cTn id="60" dur="1" fill="hold">
                                          <p:stCondLst>
                                            <p:cond delay="0"/>
                                          </p:stCondLst>
                                        </p:cTn>
                                        <p:tgtEl>
                                          <p:spTgt spid="5">
                                            <p:txEl>
                                              <p:pRg st="24" end="24"/>
                                            </p:txEl>
                                          </p:spTgt>
                                        </p:tgtEl>
                                        <p:attrNameLst>
                                          <p:attrName>style.visibility</p:attrName>
                                        </p:attrNameLst>
                                      </p:cBhvr>
                                      <p:to>
                                        <p:strVal val="visible"/>
                                      </p:to>
                                    </p:set>
                                    <p:animEffect transition="in" filter="randombar(horizontal)">
                                      <p:cBhvr>
                                        <p:cTn id="61" dur="500"/>
                                        <p:tgtEl>
                                          <p:spTgt spid="5">
                                            <p:txEl>
                                              <p:pRg st="24" end="24"/>
                                            </p:txEl>
                                          </p:spTgt>
                                        </p:tgtEl>
                                      </p:cBhvr>
                                    </p:animEffect>
                                  </p:childTnLst>
                                </p:cTn>
                              </p:par>
                              <p:par>
                                <p:cTn id="62" presetID="14" presetClass="entr" presetSubtype="10" fill="hold" nodeType="withEffect">
                                  <p:stCondLst>
                                    <p:cond delay="0"/>
                                  </p:stCondLst>
                                  <p:childTnLst>
                                    <p:set>
                                      <p:cBhvr>
                                        <p:cTn id="63" dur="1" fill="hold">
                                          <p:stCondLst>
                                            <p:cond delay="0"/>
                                          </p:stCondLst>
                                        </p:cTn>
                                        <p:tgtEl>
                                          <p:spTgt spid="5">
                                            <p:txEl>
                                              <p:pRg st="25" end="25"/>
                                            </p:txEl>
                                          </p:spTgt>
                                        </p:tgtEl>
                                        <p:attrNameLst>
                                          <p:attrName>style.visibility</p:attrName>
                                        </p:attrNameLst>
                                      </p:cBhvr>
                                      <p:to>
                                        <p:strVal val="visible"/>
                                      </p:to>
                                    </p:set>
                                    <p:animEffect transition="in" filter="randombar(horizontal)">
                                      <p:cBhvr>
                                        <p:cTn id="64" dur="500"/>
                                        <p:tgtEl>
                                          <p:spTgt spid="5">
                                            <p:txEl>
                                              <p:pRg st="25" end="25"/>
                                            </p:txEl>
                                          </p:spTgt>
                                        </p:tgtEl>
                                      </p:cBhvr>
                                    </p:animEffect>
                                  </p:childTnLst>
                                </p:cTn>
                              </p:par>
                              <p:par>
                                <p:cTn id="65" presetID="14" presetClass="entr" presetSubtype="10" fill="hold" nodeType="withEffect">
                                  <p:stCondLst>
                                    <p:cond delay="0"/>
                                  </p:stCondLst>
                                  <p:childTnLst>
                                    <p:set>
                                      <p:cBhvr>
                                        <p:cTn id="66" dur="1" fill="hold">
                                          <p:stCondLst>
                                            <p:cond delay="0"/>
                                          </p:stCondLst>
                                        </p:cTn>
                                        <p:tgtEl>
                                          <p:spTgt spid="5">
                                            <p:txEl>
                                              <p:pRg st="26" end="26"/>
                                            </p:txEl>
                                          </p:spTgt>
                                        </p:tgtEl>
                                        <p:attrNameLst>
                                          <p:attrName>style.visibility</p:attrName>
                                        </p:attrNameLst>
                                      </p:cBhvr>
                                      <p:to>
                                        <p:strVal val="visible"/>
                                      </p:to>
                                    </p:set>
                                    <p:animEffect transition="in" filter="randombar(horizontal)">
                                      <p:cBhvr>
                                        <p:cTn id="67" dur="500"/>
                                        <p:tgtEl>
                                          <p:spTgt spid="5">
                                            <p:txEl>
                                              <p:pRg st="26" end="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a:extLst>
            <a:ext uri="{FF2B5EF4-FFF2-40B4-BE49-F238E27FC236}">
              <a16:creationId xmlns:a16="http://schemas.microsoft.com/office/drawing/2014/main" id="{764B4E28-8D31-1E20-12B7-6EAE3DA0814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D47BB4D-DBCE-492C-FAE7-7790E70DF059}"/>
              </a:ext>
            </a:extLst>
          </p:cNvPr>
          <p:cNvSpPr>
            <a:spLocks noGrp="1"/>
          </p:cNvSpPr>
          <p:nvPr>
            <p:ph type="title"/>
          </p:nvPr>
        </p:nvSpPr>
        <p:spPr>
          <a:xfrm>
            <a:off x="152400" y="152400"/>
            <a:ext cx="8915400" cy="1096963"/>
          </a:xfrm>
        </p:spPr>
        <p:txBody>
          <a:bodyPr>
            <a:normAutofit/>
          </a:bodyPr>
          <a:lstStyle/>
          <a:p>
            <a:pPr>
              <a:defRPr/>
            </a:pPr>
            <a:r>
              <a:rPr lang="en-US" dirty="0">
                <a:solidFill>
                  <a:schemeClr val="tx1"/>
                </a:solidFill>
              </a:rPr>
              <a:t>2025 Softball National Info</a:t>
            </a:r>
          </a:p>
        </p:txBody>
      </p:sp>
      <p:sp>
        <p:nvSpPr>
          <p:cNvPr id="5" name="Content Placeholder 4">
            <a:extLst>
              <a:ext uri="{FF2B5EF4-FFF2-40B4-BE49-F238E27FC236}">
                <a16:creationId xmlns:a16="http://schemas.microsoft.com/office/drawing/2014/main" id="{0C0AF28A-0CAF-912F-4A42-6D955FF92E29}"/>
              </a:ext>
            </a:extLst>
          </p:cNvPr>
          <p:cNvSpPr>
            <a:spLocks noGrp="1"/>
          </p:cNvSpPr>
          <p:nvPr>
            <p:ph idx="1"/>
          </p:nvPr>
        </p:nvSpPr>
        <p:spPr>
          <a:xfrm>
            <a:off x="533400" y="1447800"/>
            <a:ext cx="8001000" cy="5257800"/>
          </a:xfrm>
        </p:spPr>
        <p:txBody>
          <a:bodyPr>
            <a:normAutofit/>
          </a:bodyPr>
          <a:lstStyle/>
          <a:p>
            <a:pPr lvl="1">
              <a:buFont typeface="Arial" panose="020B0604020202020204" pitchFamily="34" charset="0"/>
              <a:buChar char="•"/>
              <a:defRPr/>
            </a:pPr>
            <a:r>
              <a:rPr lang="en-US" sz="2000" b="1" dirty="0">
                <a:solidFill>
                  <a:schemeClr val="tx1"/>
                </a:solidFill>
                <a:effectLst/>
              </a:rPr>
              <a:t>1oU Monsta Championships </a:t>
            </a:r>
          </a:p>
          <a:p>
            <a:pPr lvl="2">
              <a:defRPr/>
            </a:pPr>
            <a:r>
              <a:rPr lang="en-US" sz="1800" dirty="0">
                <a:solidFill>
                  <a:schemeClr val="tx1"/>
                </a:solidFill>
                <a:effectLst/>
              </a:rPr>
              <a:t>Held July 24</a:t>
            </a:r>
            <a:r>
              <a:rPr lang="en-US" sz="1800" baseline="30000" dirty="0">
                <a:solidFill>
                  <a:schemeClr val="tx1"/>
                </a:solidFill>
                <a:effectLst/>
              </a:rPr>
              <a:t>th</a:t>
            </a:r>
            <a:r>
              <a:rPr lang="en-US" sz="1800" dirty="0">
                <a:solidFill>
                  <a:schemeClr val="tx1"/>
                </a:solidFill>
                <a:effectLst/>
              </a:rPr>
              <a:t> – 27</a:t>
            </a:r>
            <a:r>
              <a:rPr lang="en-US" sz="1800" baseline="30000" dirty="0">
                <a:solidFill>
                  <a:schemeClr val="tx1"/>
                </a:solidFill>
                <a:effectLst/>
              </a:rPr>
              <a:t>th</a:t>
            </a:r>
            <a:r>
              <a:rPr lang="en-US" sz="1800" dirty="0">
                <a:solidFill>
                  <a:schemeClr val="tx1"/>
                </a:solidFill>
                <a:effectLst/>
              </a:rPr>
              <a:t> at Bloomington</a:t>
            </a:r>
          </a:p>
          <a:p>
            <a:pPr lvl="1">
              <a:buFont typeface="Arial" panose="020B0604020202020204" pitchFamily="34" charset="0"/>
              <a:buChar char="•"/>
              <a:defRPr/>
            </a:pPr>
            <a:r>
              <a:rPr lang="en-US" sz="2000" b="1" dirty="0">
                <a:solidFill>
                  <a:schemeClr val="tx1"/>
                </a:solidFill>
                <a:effectLst/>
              </a:rPr>
              <a:t>12U Monsta Championships</a:t>
            </a:r>
          </a:p>
          <a:p>
            <a:pPr lvl="2">
              <a:defRPr/>
            </a:pPr>
            <a:r>
              <a:rPr lang="en-US" sz="1800" dirty="0">
                <a:solidFill>
                  <a:schemeClr val="tx1"/>
                </a:solidFill>
                <a:effectLst/>
              </a:rPr>
              <a:t>Held July 31</a:t>
            </a:r>
            <a:r>
              <a:rPr lang="en-US" sz="1800" baseline="30000" dirty="0">
                <a:solidFill>
                  <a:schemeClr val="tx1"/>
                </a:solidFill>
                <a:effectLst/>
              </a:rPr>
              <a:t>st</a:t>
            </a:r>
            <a:r>
              <a:rPr lang="en-US" sz="1800" dirty="0">
                <a:solidFill>
                  <a:schemeClr val="tx1"/>
                </a:solidFill>
                <a:effectLst/>
              </a:rPr>
              <a:t> – August 3</a:t>
            </a:r>
            <a:r>
              <a:rPr lang="en-US" sz="1800" baseline="30000" dirty="0">
                <a:solidFill>
                  <a:schemeClr val="tx1"/>
                </a:solidFill>
                <a:effectLst/>
              </a:rPr>
              <a:t>rd</a:t>
            </a:r>
            <a:r>
              <a:rPr lang="en-US" sz="1800" dirty="0">
                <a:solidFill>
                  <a:schemeClr val="tx1"/>
                </a:solidFill>
                <a:effectLst/>
              </a:rPr>
              <a:t> at Shoreview</a:t>
            </a:r>
          </a:p>
          <a:p>
            <a:pPr marL="457200" lvl="1" indent="0">
              <a:buNone/>
              <a:defRPr/>
            </a:pPr>
            <a:endParaRPr lang="en-US" sz="1000" dirty="0">
              <a:solidFill>
                <a:schemeClr val="tx1"/>
              </a:solidFill>
              <a:effectLst/>
            </a:endParaRPr>
          </a:p>
          <a:p>
            <a:pPr marL="457200" lvl="1" indent="0">
              <a:buNone/>
              <a:defRPr/>
            </a:pPr>
            <a:r>
              <a:rPr lang="en-US" sz="1800" dirty="0">
                <a:solidFill>
                  <a:schemeClr val="tx1"/>
                </a:solidFill>
                <a:effectLst/>
              </a:rPr>
              <a:t>If a team qualifies for nationals by taking first or second place in either the Dazzler or Bison Showdown, they will be awarded a bid to Monsta Championships.  Teams will need to decide on their own if they would like to participate.  There must be a willing coach and parent team coordinator.  This comes as an added expense to the team.  DYBSA does not fund this tournament cost or entry fees.</a:t>
            </a:r>
          </a:p>
          <a:p>
            <a:pPr lvl="1">
              <a:buFont typeface="Arial" panose="020B0604020202020204" pitchFamily="34" charset="0"/>
              <a:buChar char="•"/>
              <a:defRPr/>
            </a:pPr>
            <a:r>
              <a:rPr lang="en-US" sz="1800" dirty="0">
                <a:solidFill>
                  <a:schemeClr val="tx1"/>
                </a:solidFill>
                <a:effectLst/>
              </a:rPr>
              <a:t>	Approximate Fees from last year include</a:t>
            </a:r>
          </a:p>
          <a:p>
            <a:pPr lvl="2">
              <a:defRPr/>
            </a:pPr>
            <a:r>
              <a:rPr lang="en-US" sz="1400" dirty="0">
                <a:solidFill>
                  <a:schemeClr val="tx1"/>
                </a:solidFill>
                <a:effectLst/>
              </a:rPr>
              <a:t>$550 Tournament Entry Fee</a:t>
            </a:r>
          </a:p>
          <a:p>
            <a:pPr lvl="2">
              <a:defRPr/>
            </a:pPr>
            <a:r>
              <a:rPr lang="en-US" sz="1400" dirty="0">
                <a:solidFill>
                  <a:schemeClr val="tx1"/>
                </a:solidFill>
                <a:effectLst/>
              </a:rPr>
              <a:t>$200 Team Gate Fee</a:t>
            </a:r>
          </a:p>
          <a:p>
            <a:pPr lvl="2">
              <a:defRPr/>
            </a:pPr>
            <a:r>
              <a:rPr lang="en-US" sz="1400" dirty="0">
                <a:solidFill>
                  <a:schemeClr val="tx1"/>
                </a:solidFill>
                <a:effectLst/>
              </a:rPr>
              <a:t>$580 for pins for trading with other teams</a:t>
            </a:r>
          </a:p>
          <a:p>
            <a:pPr lvl="2">
              <a:defRPr/>
            </a:pPr>
            <a:r>
              <a:rPr lang="en-US" sz="1400" dirty="0">
                <a:solidFill>
                  <a:schemeClr val="tx1"/>
                </a:solidFill>
                <a:effectLst/>
              </a:rPr>
              <a:t>$110 Gift bags for trading</a:t>
            </a:r>
          </a:p>
          <a:p>
            <a:pPr lvl="2">
              <a:defRPr/>
            </a:pPr>
            <a:r>
              <a:rPr lang="en-US" sz="1400" dirty="0">
                <a:solidFill>
                  <a:schemeClr val="tx1"/>
                </a:solidFill>
                <a:effectLst/>
              </a:rPr>
              <a:t>Approximate cost was $133/player for an </a:t>
            </a:r>
            <a:r>
              <a:rPr lang="en-US" sz="1400">
                <a:solidFill>
                  <a:schemeClr val="tx1"/>
                </a:solidFill>
                <a:effectLst/>
              </a:rPr>
              <a:t>11 player team for these costs.</a:t>
            </a:r>
            <a:endParaRPr lang="en-US" sz="1400" dirty="0">
              <a:solidFill>
                <a:schemeClr val="tx1"/>
              </a:solidFill>
              <a:effectLst/>
            </a:endParaRPr>
          </a:p>
          <a:p>
            <a:pPr marL="0" indent="0">
              <a:buFont typeface="Arial" panose="020B0604020202020204" pitchFamily="34" charset="0"/>
              <a:buNone/>
              <a:defRPr/>
            </a:pPr>
            <a:endParaRPr lang="en-US" sz="2100" dirty="0">
              <a:solidFill>
                <a:schemeClr val="tx1"/>
              </a:solidFill>
              <a:effectLst/>
            </a:endParaRPr>
          </a:p>
          <a:p>
            <a:pPr marL="457200" lvl="1" indent="0">
              <a:buFont typeface="Arial" panose="020B0604020202020204" pitchFamily="34" charset="0"/>
              <a:buNone/>
              <a:defRPr/>
            </a:pPr>
            <a:endParaRPr lang="en-US" sz="2000" dirty="0">
              <a:solidFill>
                <a:schemeClr val="tx1"/>
              </a:solidFill>
              <a:effectLst/>
            </a:endParaRPr>
          </a:p>
        </p:txBody>
      </p:sp>
    </p:spTree>
    <p:extLst>
      <p:ext uri="{BB962C8B-B14F-4D97-AF65-F5344CB8AC3E}">
        <p14:creationId xmlns:p14="http://schemas.microsoft.com/office/powerpoint/2010/main" val="2506821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28449D-4CDF-A6D8-EB08-6786730E8451}"/>
              </a:ext>
            </a:extLst>
          </p:cNvPr>
          <p:cNvSpPr>
            <a:spLocks noGrp="1"/>
          </p:cNvSpPr>
          <p:nvPr>
            <p:ph type="title"/>
          </p:nvPr>
        </p:nvSpPr>
        <p:spPr>
          <a:xfrm>
            <a:off x="152400" y="152400"/>
            <a:ext cx="8915400" cy="1096963"/>
          </a:xfrm>
        </p:spPr>
        <p:txBody>
          <a:bodyPr>
            <a:normAutofit fontScale="90000"/>
          </a:bodyPr>
          <a:lstStyle/>
          <a:p>
            <a:pPr>
              <a:defRPr/>
            </a:pPr>
            <a:r>
              <a:rPr lang="en-US" dirty="0">
                <a:solidFill>
                  <a:schemeClr val="tx1"/>
                </a:solidFill>
              </a:rPr>
              <a:t>2025 Baseball Team Classification\League</a:t>
            </a:r>
          </a:p>
        </p:txBody>
      </p:sp>
      <p:sp>
        <p:nvSpPr>
          <p:cNvPr id="5" name="Content Placeholder 4">
            <a:extLst>
              <a:ext uri="{FF2B5EF4-FFF2-40B4-BE49-F238E27FC236}">
                <a16:creationId xmlns:a16="http://schemas.microsoft.com/office/drawing/2014/main" id="{AAC61784-8168-E5D9-D240-6B5B654AC52E}"/>
              </a:ext>
            </a:extLst>
          </p:cNvPr>
          <p:cNvSpPr>
            <a:spLocks noGrp="1"/>
          </p:cNvSpPr>
          <p:nvPr>
            <p:ph idx="1"/>
          </p:nvPr>
        </p:nvSpPr>
        <p:spPr>
          <a:xfrm>
            <a:off x="533400" y="1447800"/>
            <a:ext cx="8001000" cy="5257800"/>
          </a:xfrm>
        </p:spPr>
        <p:txBody>
          <a:bodyPr>
            <a:normAutofit fontScale="77500" lnSpcReduction="20000"/>
          </a:bodyPr>
          <a:lstStyle/>
          <a:p>
            <a:pPr marL="0" indent="0">
              <a:buFont typeface="Arial" panose="020B0604020202020204" pitchFamily="34" charset="0"/>
              <a:buNone/>
              <a:defRPr/>
            </a:pPr>
            <a:r>
              <a:rPr lang="en-US" sz="2400" b="1" dirty="0">
                <a:solidFill>
                  <a:schemeClr val="tx1"/>
                </a:solidFill>
                <a:effectLst/>
              </a:rPr>
              <a:t>9U</a:t>
            </a:r>
          </a:p>
          <a:p>
            <a:pPr lvl="1">
              <a:buFont typeface="Arial" charset="0"/>
              <a:buChar char="•"/>
              <a:defRPr/>
            </a:pPr>
            <a:r>
              <a:rPr lang="en-US" sz="2100" dirty="0">
                <a:solidFill>
                  <a:schemeClr val="tx1"/>
                </a:solidFill>
                <a:effectLst/>
              </a:rPr>
              <a:t>MBL AA team (2 tournaments, plus a possible State tournament)</a:t>
            </a:r>
          </a:p>
          <a:p>
            <a:pPr lvl="1">
              <a:buFont typeface="Arial" charset="0"/>
              <a:buChar char="•"/>
              <a:defRPr/>
            </a:pPr>
            <a:r>
              <a:rPr lang="en-US" sz="2100" dirty="0">
                <a:solidFill>
                  <a:schemeClr val="tx1"/>
                </a:solidFill>
                <a:effectLst/>
              </a:rPr>
              <a:t>10U (Willie Mays) house league, limited travel (Year end tournament in Delano in early July)</a:t>
            </a:r>
          </a:p>
          <a:p>
            <a:pPr marL="0" indent="0">
              <a:buFont typeface="Arial" panose="020B0604020202020204" pitchFamily="34" charset="0"/>
              <a:buNone/>
              <a:defRPr/>
            </a:pPr>
            <a:endParaRPr lang="en-US" sz="2100" b="1" dirty="0">
              <a:solidFill>
                <a:schemeClr val="tx1"/>
              </a:solidFill>
              <a:effectLst/>
            </a:endParaRPr>
          </a:p>
          <a:p>
            <a:pPr marL="0" indent="0">
              <a:buFont typeface="Arial" panose="020B0604020202020204" pitchFamily="34" charset="0"/>
              <a:buNone/>
              <a:defRPr/>
            </a:pPr>
            <a:r>
              <a:rPr lang="en-US" sz="2400" b="1" dirty="0">
                <a:solidFill>
                  <a:schemeClr val="tx1"/>
                </a:solidFill>
                <a:effectLst/>
              </a:rPr>
              <a:t>10U</a:t>
            </a:r>
          </a:p>
          <a:p>
            <a:pPr lvl="1">
              <a:buFont typeface="Arial" charset="0"/>
              <a:buChar char="•"/>
              <a:defRPr/>
            </a:pPr>
            <a:r>
              <a:rPr lang="en-US" sz="2100" dirty="0">
                <a:solidFill>
                  <a:schemeClr val="tx1"/>
                </a:solidFill>
                <a:effectLst/>
              </a:rPr>
              <a:t>Gopher State AA team (3 tournaments, plus a possible State tournament)</a:t>
            </a:r>
          </a:p>
          <a:p>
            <a:pPr lvl="1">
              <a:buFont typeface="Arial" charset="0"/>
              <a:buChar char="•"/>
              <a:defRPr/>
            </a:pPr>
            <a:r>
              <a:rPr lang="en-US" sz="2100" dirty="0">
                <a:solidFill>
                  <a:schemeClr val="tx1"/>
                </a:solidFill>
                <a:effectLst/>
              </a:rPr>
              <a:t>Gopher State A team  (3 tournaments, plus a possible State tournament)</a:t>
            </a:r>
          </a:p>
          <a:p>
            <a:pPr lvl="1">
              <a:buFont typeface="Arial" charset="0"/>
              <a:buChar char="•"/>
              <a:defRPr/>
            </a:pPr>
            <a:r>
              <a:rPr lang="en-US" sz="2100" dirty="0">
                <a:solidFill>
                  <a:schemeClr val="tx1"/>
                </a:solidFill>
                <a:effectLst/>
              </a:rPr>
              <a:t>10U (Willie Mays) house league, limited travel </a:t>
            </a:r>
          </a:p>
          <a:p>
            <a:pPr lvl="2">
              <a:buFont typeface="Arial" charset="0"/>
              <a:buChar char="•"/>
              <a:defRPr/>
            </a:pPr>
            <a:r>
              <a:rPr lang="en-US" sz="1700" dirty="0">
                <a:solidFill>
                  <a:schemeClr val="tx1"/>
                </a:solidFill>
                <a:effectLst/>
              </a:rPr>
              <a:t>Rockford, Watertown, Delano, and Hanover</a:t>
            </a:r>
          </a:p>
          <a:p>
            <a:pPr lvl="2">
              <a:buFont typeface="Arial" charset="0"/>
              <a:buChar char="•"/>
              <a:defRPr/>
            </a:pPr>
            <a:r>
              <a:rPr lang="en-US" sz="1700" dirty="0">
                <a:solidFill>
                  <a:schemeClr val="tx1"/>
                </a:solidFill>
                <a:effectLst/>
              </a:rPr>
              <a:t>Year end tournament in Delano in early July</a:t>
            </a:r>
            <a:endParaRPr lang="en-US" sz="2100" dirty="0">
              <a:solidFill>
                <a:schemeClr val="tx1"/>
              </a:solidFill>
              <a:effectLst/>
            </a:endParaRPr>
          </a:p>
          <a:p>
            <a:pPr marL="0" indent="0">
              <a:buFont typeface="Arial" panose="020B0604020202020204" pitchFamily="34" charset="0"/>
              <a:buNone/>
              <a:defRPr/>
            </a:pPr>
            <a:r>
              <a:rPr lang="en-US" sz="2400" b="1" dirty="0">
                <a:solidFill>
                  <a:schemeClr val="tx1"/>
                </a:solidFill>
                <a:effectLst/>
              </a:rPr>
              <a:t>11U</a:t>
            </a:r>
          </a:p>
          <a:p>
            <a:pPr lvl="1">
              <a:buFont typeface="Arial" charset="0"/>
              <a:buChar char="•"/>
              <a:defRPr/>
            </a:pPr>
            <a:r>
              <a:rPr lang="en-US" sz="2100" dirty="0">
                <a:solidFill>
                  <a:schemeClr val="tx1"/>
                </a:solidFill>
                <a:effectLst/>
              </a:rPr>
              <a:t>MBL AAA team (3 tournaments, plus a possible State tournament)</a:t>
            </a:r>
          </a:p>
          <a:p>
            <a:pPr lvl="1">
              <a:buFont typeface="Arial" charset="0"/>
              <a:buChar char="•"/>
              <a:defRPr/>
            </a:pPr>
            <a:r>
              <a:rPr lang="en-US" sz="2100" dirty="0">
                <a:solidFill>
                  <a:schemeClr val="tx1"/>
                </a:solidFill>
                <a:effectLst/>
              </a:rPr>
              <a:t>Gopher State A team (3 tournaments, plus a possible State tournament)</a:t>
            </a:r>
          </a:p>
          <a:p>
            <a:pPr lvl="1">
              <a:buFont typeface="Arial" charset="0"/>
              <a:buChar char="•"/>
              <a:defRPr/>
            </a:pPr>
            <a:r>
              <a:rPr lang="en-US" sz="2100" dirty="0">
                <a:solidFill>
                  <a:schemeClr val="tx1"/>
                </a:solidFill>
                <a:effectLst/>
              </a:rPr>
              <a:t>Crow River 12U league (no tournaments)</a:t>
            </a:r>
          </a:p>
          <a:p>
            <a:pPr marL="914400" lvl="2" indent="0">
              <a:buFont typeface="Arial" panose="020B0604020202020204" pitchFamily="34" charset="0"/>
              <a:buNone/>
              <a:defRPr/>
            </a:pPr>
            <a:endParaRPr lang="en-US" sz="2000" dirty="0">
              <a:solidFill>
                <a:schemeClr val="tx1"/>
              </a:solidFill>
              <a:effectLst/>
            </a:endParaRPr>
          </a:p>
          <a:p>
            <a:pPr marL="0" indent="0">
              <a:buFont typeface="Arial" panose="020B0604020202020204" pitchFamily="34" charset="0"/>
              <a:buNone/>
              <a:defRPr/>
            </a:pPr>
            <a:r>
              <a:rPr lang="en-US" sz="2400" b="1" dirty="0">
                <a:solidFill>
                  <a:schemeClr val="tx1"/>
                </a:solidFill>
                <a:effectLst/>
              </a:rPr>
              <a:t>12U</a:t>
            </a:r>
          </a:p>
          <a:p>
            <a:pPr lvl="1">
              <a:buFont typeface="Arial" charset="0"/>
              <a:buChar char="•"/>
              <a:defRPr/>
            </a:pPr>
            <a:r>
              <a:rPr lang="en-US" sz="2100" dirty="0">
                <a:solidFill>
                  <a:schemeClr val="tx1"/>
                </a:solidFill>
                <a:effectLst/>
              </a:rPr>
              <a:t>Gopher State AAA team (3 tournaments, plus a possible State tournament)</a:t>
            </a:r>
          </a:p>
          <a:p>
            <a:pPr lvl="1">
              <a:buFont typeface="Arial" charset="0"/>
              <a:buChar char="•"/>
              <a:defRPr/>
            </a:pPr>
            <a:r>
              <a:rPr lang="en-US" sz="2100" dirty="0">
                <a:solidFill>
                  <a:schemeClr val="tx1"/>
                </a:solidFill>
                <a:effectLst/>
              </a:rPr>
              <a:t>Gopher State  AA team (3 tournaments, plus a possible State tournament)</a:t>
            </a:r>
          </a:p>
          <a:p>
            <a:pPr lvl="1">
              <a:buFont typeface="Arial" charset="0"/>
              <a:buChar char="•"/>
              <a:defRPr/>
            </a:pPr>
            <a:r>
              <a:rPr lang="en-US" sz="2100" dirty="0">
                <a:solidFill>
                  <a:schemeClr val="tx1"/>
                </a:solidFill>
                <a:effectLst/>
              </a:rPr>
              <a:t>Crow River 12U league (no tournaments)</a:t>
            </a:r>
          </a:p>
          <a:p>
            <a:pPr marL="457200" lvl="1" indent="0">
              <a:buFont typeface="Arial" panose="020B0604020202020204" pitchFamily="34" charset="0"/>
              <a:buNone/>
              <a:defRPr/>
            </a:pPr>
            <a:endParaRPr lang="en-US" sz="2000" dirty="0">
              <a:solidFill>
                <a:schemeClr val="tx1"/>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0" dur="500"/>
                                        <p:tgtEl>
                                          <p:spTgt spid="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4" presetClass="entr" presetSubtype="1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randombar(horizontal)">
                                      <p:cBhvr>
                                        <p:cTn id="15" dur="500"/>
                                        <p:tgtEl>
                                          <p:spTgt spid="5">
                                            <p:txEl>
                                              <p:pRg st="4" end="4"/>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5">
                                            <p:txEl>
                                              <p:pRg st="5" end="5"/>
                                            </p:txEl>
                                          </p:spTgt>
                                        </p:tgtEl>
                                        <p:attrNameLst>
                                          <p:attrName>style.visibility</p:attrName>
                                        </p:attrNameLst>
                                      </p:cBhvr>
                                      <p:to>
                                        <p:strVal val="visible"/>
                                      </p:to>
                                    </p:set>
                                    <p:animEffect transition="in" filter="randombar(horizontal)">
                                      <p:cBhvr>
                                        <p:cTn id="18" dur="500"/>
                                        <p:tgtEl>
                                          <p:spTgt spid="5">
                                            <p:txEl>
                                              <p:pRg st="5" end="5"/>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animEffect transition="in" filter="randombar(horizontal)">
                                      <p:cBhvr>
                                        <p:cTn id="21" dur="500"/>
                                        <p:tgtEl>
                                          <p:spTgt spid="5">
                                            <p:txEl>
                                              <p:pRg st="6" end="6"/>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5">
                                            <p:txEl>
                                              <p:pRg st="7" end="7"/>
                                            </p:txEl>
                                          </p:spTgt>
                                        </p:tgtEl>
                                        <p:attrNameLst>
                                          <p:attrName>style.visibility</p:attrName>
                                        </p:attrNameLst>
                                      </p:cBhvr>
                                      <p:to>
                                        <p:strVal val="visible"/>
                                      </p:to>
                                    </p:set>
                                    <p:animEffect transition="in" filter="randombar(horizontal)">
                                      <p:cBhvr>
                                        <p:cTn id="24" dur="500"/>
                                        <p:tgtEl>
                                          <p:spTgt spid="5">
                                            <p:txEl>
                                              <p:pRg st="7" end="7"/>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randombar(horizontal)">
                                      <p:cBhvr>
                                        <p:cTn id="27" dur="500"/>
                                        <p:tgtEl>
                                          <p:spTgt spid="5">
                                            <p:txEl>
                                              <p:pRg st="8" end="8"/>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5">
                                            <p:txEl>
                                              <p:pRg st="9" end="9"/>
                                            </p:txEl>
                                          </p:spTgt>
                                        </p:tgtEl>
                                        <p:attrNameLst>
                                          <p:attrName>style.visibility</p:attrName>
                                        </p:attrNameLst>
                                      </p:cBhvr>
                                      <p:to>
                                        <p:strVal val="visible"/>
                                      </p:to>
                                    </p:set>
                                    <p:animEffect transition="in" filter="randombar(horizontal)">
                                      <p:cBhvr>
                                        <p:cTn id="30" dur="500"/>
                                        <p:tgtEl>
                                          <p:spTgt spid="5">
                                            <p:txEl>
                                              <p:pRg st="9" end="9"/>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4" presetClass="entr" presetSubtype="10" fill="hold" nodeType="clickEffect">
                                  <p:stCondLst>
                                    <p:cond delay="0"/>
                                  </p:stCondLst>
                                  <p:childTnLst>
                                    <p:set>
                                      <p:cBhvr>
                                        <p:cTn id="34" dur="1" fill="hold">
                                          <p:stCondLst>
                                            <p:cond delay="0"/>
                                          </p:stCondLst>
                                        </p:cTn>
                                        <p:tgtEl>
                                          <p:spTgt spid="5">
                                            <p:txEl>
                                              <p:pRg st="10" end="10"/>
                                            </p:txEl>
                                          </p:spTgt>
                                        </p:tgtEl>
                                        <p:attrNameLst>
                                          <p:attrName>style.visibility</p:attrName>
                                        </p:attrNameLst>
                                      </p:cBhvr>
                                      <p:to>
                                        <p:strVal val="visible"/>
                                      </p:to>
                                    </p:set>
                                    <p:animEffect transition="in" filter="randombar(horizontal)">
                                      <p:cBhvr>
                                        <p:cTn id="35" dur="500"/>
                                        <p:tgtEl>
                                          <p:spTgt spid="5">
                                            <p:txEl>
                                              <p:pRg st="10" end="10"/>
                                            </p:txEl>
                                          </p:spTgt>
                                        </p:tgtEl>
                                      </p:cBhvr>
                                    </p:animEffect>
                                  </p:childTnLst>
                                </p:cTn>
                              </p:par>
                              <p:par>
                                <p:cTn id="36" presetID="14" presetClass="entr" presetSubtype="10" fill="hold" nodeType="withEffect">
                                  <p:stCondLst>
                                    <p:cond delay="0"/>
                                  </p:stCondLst>
                                  <p:childTnLst>
                                    <p:set>
                                      <p:cBhvr>
                                        <p:cTn id="37" dur="1" fill="hold">
                                          <p:stCondLst>
                                            <p:cond delay="0"/>
                                          </p:stCondLst>
                                        </p:cTn>
                                        <p:tgtEl>
                                          <p:spTgt spid="5">
                                            <p:txEl>
                                              <p:pRg st="11" end="11"/>
                                            </p:txEl>
                                          </p:spTgt>
                                        </p:tgtEl>
                                        <p:attrNameLst>
                                          <p:attrName>style.visibility</p:attrName>
                                        </p:attrNameLst>
                                      </p:cBhvr>
                                      <p:to>
                                        <p:strVal val="visible"/>
                                      </p:to>
                                    </p:set>
                                    <p:animEffect transition="in" filter="randombar(horizontal)">
                                      <p:cBhvr>
                                        <p:cTn id="38" dur="500"/>
                                        <p:tgtEl>
                                          <p:spTgt spid="5">
                                            <p:txEl>
                                              <p:pRg st="11" end="11"/>
                                            </p:txEl>
                                          </p:spTgt>
                                        </p:tgtEl>
                                      </p:cBhvr>
                                    </p:animEffect>
                                  </p:childTnLst>
                                </p:cTn>
                              </p:par>
                              <p:par>
                                <p:cTn id="39" presetID="14" presetClass="entr" presetSubtype="10" fill="hold" nodeType="withEffect">
                                  <p:stCondLst>
                                    <p:cond delay="0"/>
                                  </p:stCondLst>
                                  <p:childTnLst>
                                    <p:set>
                                      <p:cBhvr>
                                        <p:cTn id="40" dur="1" fill="hold">
                                          <p:stCondLst>
                                            <p:cond delay="0"/>
                                          </p:stCondLst>
                                        </p:cTn>
                                        <p:tgtEl>
                                          <p:spTgt spid="5">
                                            <p:txEl>
                                              <p:pRg st="12" end="12"/>
                                            </p:txEl>
                                          </p:spTgt>
                                        </p:tgtEl>
                                        <p:attrNameLst>
                                          <p:attrName>style.visibility</p:attrName>
                                        </p:attrNameLst>
                                      </p:cBhvr>
                                      <p:to>
                                        <p:strVal val="visible"/>
                                      </p:to>
                                    </p:set>
                                    <p:animEffect transition="in" filter="randombar(horizontal)">
                                      <p:cBhvr>
                                        <p:cTn id="41" dur="500"/>
                                        <p:tgtEl>
                                          <p:spTgt spid="5">
                                            <p:txEl>
                                              <p:pRg st="12" end="12"/>
                                            </p:txEl>
                                          </p:spTgt>
                                        </p:tgtEl>
                                      </p:cBhvr>
                                    </p:animEffect>
                                  </p:childTnLst>
                                </p:cTn>
                              </p:par>
                              <p:par>
                                <p:cTn id="42" presetID="14" presetClass="entr" presetSubtype="10" fill="hold" nodeType="withEffect">
                                  <p:stCondLst>
                                    <p:cond delay="0"/>
                                  </p:stCondLst>
                                  <p:childTnLst>
                                    <p:set>
                                      <p:cBhvr>
                                        <p:cTn id="43" dur="1" fill="hold">
                                          <p:stCondLst>
                                            <p:cond delay="0"/>
                                          </p:stCondLst>
                                        </p:cTn>
                                        <p:tgtEl>
                                          <p:spTgt spid="5">
                                            <p:txEl>
                                              <p:pRg st="13" end="13"/>
                                            </p:txEl>
                                          </p:spTgt>
                                        </p:tgtEl>
                                        <p:attrNameLst>
                                          <p:attrName>style.visibility</p:attrName>
                                        </p:attrNameLst>
                                      </p:cBhvr>
                                      <p:to>
                                        <p:strVal val="visible"/>
                                      </p:to>
                                    </p:set>
                                    <p:animEffect transition="in" filter="randombar(horizontal)">
                                      <p:cBhvr>
                                        <p:cTn id="44" dur="500"/>
                                        <p:tgtEl>
                                          <p:spTgt spid="5">
                                            <p:txEl>
                                              <p:pRg st="13" end="13"/>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4" presetClass="entr" presetSubtype="10" fill="hold" nodeType="clickEffect">
                                  <p:stCondLst>
                                    <p:cond delay="0"/>
                                  </p:stCondLst>
                                  <p:childTnLst>
                                    <p:set>
                                      <p:cBhvr>
                                        <p:cTn id="48" dur="1" fill="hold">
                                          <p:stCondLst>
                                            <p:cond delay="0"/>
                                          </p:stCondLst>
                                        </p:cTn>
                                        <p:tgtEl>
                                          <p:spTgt spid="5">
                                            <p:txEl>
                                              <p:pRg st="15" end="15"/>
                                            </p:txEl>
                                          </p:spTgt>
                                        </p:tgtEl>
                                        <p:attrNameLst>
                                          <p:attrName>style.visibility</p:attrName>
                                        </p:attrNameLst>
                                      </p:cBhvr>
                                      <p:to>
                                        <p:strVal val="visible"/>
                                      </p:to>
                                    </p:set>
                                    <p:animEffect transition="in" filter="randombar(horizontal)">
                                      <p:cBhvr>
                                        <p:cTn id="49" dur="500"/>
                                        <p:tgtEl>
                                          <p:spTgt spid="5">
                                            <p:txEl>
                                              <p:pRg st="15" end="15"/>
                                            </p:txEl>
                                          </p:spTgt>
                                        </p:tgtEl>
                                      </p:cBhvr>
                                    </p:animEffect>
                                  </p:childTnLst>
                                </p:cTn>
                              </p:par>
                              <p:par>
                                <p:cTn id="50" presetID="14" presetClass="entr" presetSubtype="10" fill="hold" nodeType="withEffect">
                                  <p:stCondLst>
                                    <p:cond delay="0"/>
                                  </p:stCondLst>
                                  <p:childTnLst>
                                    <p:set>
                                      <p:cBhvr>
                                        <p:cTn id="51" dur="1" fill="hold">
                                          <p:stCondLst>
                                            <p:cond delay="0"/>
                                          </p:stCondLst>
                                        </p:cTn>
                                        <p:tgtEl>
                                          <p:spTgt spid="5">
                                            <p:txEl>
                                              <p:pRg st="16" end="16"/>
                                            </p:txEl>
                                          </p:spTgt>
                                        </p:tgtEl>
                                        <p:attrNameLst>
                                          <p:attrName>style.visibility</p:attrName>
                                        </p:attrNameLst>
                                      </p:cBhvr>
                                      <p:to>
                                        <p:strVal val="visible"/>
                                      </p:to>
                                    </p:set>
                                    <p:animEffect transition="in" filter="randombar(horizontal)">
                                      <p:cBhvr>
                                        <p:cTn id="52" dur="500"/>
                                        <p:tgtEl>
                                          <p:spTgt spid="5">
                                            <p:txEl>
                                              <p:pRg st="16" end="16"/>
                                            </p:txEl>
                                          </p:spTgt>
                                        </p:tgtEl>
                                      </p:cBhvr>
                                    </p:animEffect>
                                  </p:childTnLst>
                                </p:cTn>
                              </p:par>
                              <p:par>
                                <p:cTn id="53" presetID="14" presetClass="entr" presetSubtype="10" fill="hold" nodeType="withEffect">
                                  <p:stCondLst>
                                    <p:cond delay="0"/>
                                  </p:stCondLst>
                                  <p:childTnLst>
                                    <p:set>
                                      <p:cBhvr>
                                        <p:cTn id="54" dur="1" fill="hold">
                                          <p:stCondLst>
                                            <p:cond delay="0"/>
                                          </p:stCondLst>
                                        </p:cTn>
                                        <p:tgtEl>
                                          <p:spTgt spid="5">
                                            <p:txEl>
                                              <p:pRg st="17" end="17"/>
                                            </p:txEl>
                                          </p:spTgt>
                                        </p:tgtEl>
                                        <p:attrNameLst>
                                          <p:attrName>style.visibility</p:attrName>
                                        </p:attrNameLst>
                                      </p:cBhvr>
                                      <p:to>
                                        <p:strVal val="visible"/>
                                      </p:to>
                                    </p:set>
                                    <p:animEffect transition="in" filter="randombar(horizontal)">
                                      <p:cBhvr>
                                        <p:cTn id="55" dur="500"/>
                                        <p:tgtEl>
                                          <p:spTgt spid="5">
                                            <p:txEl>
                                              <p:pRg st="17" end="17"/>
                                            </p:txEl>
                                          </p:spTgt>
                                        </p:tgtEl>
                                      </p:cBhvr>
                                    </p:animEffect>
                                  </p:childTnLst>
                                </p:cTn>
                              </p:par>
                              <p:par>
                                <p:cTn id="56" presetID="14" presetClass="entr" presetSubtype="10" fill="hold" nodeType="withEffect">
                                  <p:stCondLst>
                                    <p:cond delay="0"/>
                                  </p:stCondLst>
                                  <p:childTnLst>
                                    <p:set>
                                      <p:cBhvr>
                                        <p:cTn id="57" dur="1" fill="hold">
                                          <p:stCondLst>
                                            <p:cond delay="0"/>
                                          </p:stCondLst>
                                        </p:cTn>
                                        <p:tgtEl>
                                          <p:spTgt spid="5">
                                            <p:txEl>
                                              <p:pRg st="18" end="18"/>
                                            </p:txEl>
                                          </p:spTgt>
                                        </p:tgtEl>
                                        <p:attrNameLst>
                                          <p:attrName>style.visibility</p:attrName>
                                        </p:attrNameLst>
                                      </p:cBhvr>
                                      <p:to>
                                        <p:strVal val="visible"/>
                                      </p:to>
                                    </p:set>
                                    <p:animEffect transition="in" filter="randombar(horizontal)">
                                      <p:cBhvr>
                                        <p:cTn id="58" dur="500"/>
                                        <p:tgtEl>
                                          <p:spTgt spid="5">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E9F10E1-F2D5-8548-57CB-FFC67ACAE66D}"/>
              </a:ext>
            </a:extLst>
          </p:cNvPr>
          <p:cNvSpPr>
            <a:spLocks noGrp="1"/>
          </p:cNvSpPr>
          <p:nvPr>
            <p:ph type="title"/>
          </p:nvPr>
        </p:nvSpPr>
        <p:spPr>
          <a:xfrm>
            <a:off x="152400" y="152400"/>
            <a:ext cx="8915400" cy="1096963"/>
          </a:xfrm>
        </p:spPr>
        <p:txBody>
          <a:bodyPr>
            <a:normAutofit fontScale="90000"/>
          </a:bodyPr>
          <a:lstStyle/>
          <a:p>
            <a:pPr>
              <a:defRPr/>
            </a:pPr>
            <a:r>
              <a:rPr lang="en-US" dirty="0">
                <a:solidFill>
                  <a:schemeClr val="tx1"/>
                </a:solidFill>
              </a:rPr>
              <a:t>2025 Baseball Team Classification\League</a:t>
            </a:r>
            <a:endParaRPr lang="en-US" sz="2200" dirty="0">
              <a:solidFill>
                <a:schemeClr val="tx1"/>
              </a:solidFill>
            </a:endParaRPr>
          </a:p>
        </p:txBody>
      </p:sp>
      <p:sp>
        <p:nvSpPr>
          <p:cNvPr id="5" name="Content Placeholder 4">
            <a:extLst>
              <a:ext uri="{FF2B5EF4-FFF2-40B4-BE49-F238E27FC236}">
                <a16:creationId xmlns:a16="http://schemas.microsoft.com/office/drawing/2014/main" id="{00426B3B-0B48-F6DC-461E-4784B96E2201}"/>
              </a:ext>
            </a:extLst>
          </p:cNvPr>
          <p:cNvSpPr>
            <a:spLocks noGrp="1"/>
          </p:cNvSpPr>
          <p:nvPr>
            <p:ph idx="1"/>
          </p:nvPr>
        </p:nvSpPr>
        <p:spPr>
          <a:xfrm>
            <a:off x="685800" y="1249363"/>
            <a:ext cx="8458200" cy="5181600"/>
          </a:xfrm>
        </p:spPr>
        <p:txBody>
          <a:bodyPr>
            <a:normAutofit fontScale="85000" lnSpcReduction="10000"/>
          </a:bodyPr>
          <a:lstStyle/>
          <a:p>
            <a:pPr marL="457200" lvl="1" indent="0">
              <a:buFont typeface="Arial" panose="020B0604020202020204" pitchFamily="34" charset="0"/>
              <a:buNone/>
              <a:defRPr/>
            </a:pPr>
            <a:endParaRPr lang="en-US" sz="2400" dirty="0">
              <a:solidFill>
                <a:schemeClr val="tx1"/>
              </a:solidFill>
              <a:effectLst/>
            </a:endParaRPr>
          </a:p>
          <a:p>
            <a:pPr marL="0" indent="0">
              <a:buFont typeface="Arial" panose="020B0604020202020204" pitchFamily="34" charset="0"/>
              <a:buNone/>
              <a:defRPr/>
            </a:pPr>
            <a:r>
              <a:rPr lang="en-US" sz="2400" b="1" dirty="0">
                <a:solidFill>
                  <a:schemeClr val="tx1"/>
                </a:solidFill>
                <a:effectLst/>
              </a:rPr>
              <a:t>13U</a:t>
            </a:r>
          </a:p>
          <a:p>
            <a:pPr lvl="1">
              <a:buFont typeface="Arial" charset="0"/>
              <a:buChar char="•"/>
              <a:defRPr/>
            </a:pPr>
            <a:r>
              <a:rPr lang="en-US" sz="2000" dirty="0">
                <a:solidFill>
                  <a:schemeClr val="tx1"/>
                </a:solidFill>
                <a:effectLst/>
              </a:rPr>
              <a:t>School ball until late April/early May if interested – Unique to Delano</a:t>
            </a:r>
          </a:p>
          <a:p>
            <a:pPr lvl="1">
              <a:buFont typeface="Arial" charset="0"/>
              <a:buChar char="•"/>
              <a:defRPr/>
            </a:pPr>
            <a:r>
              <a:rPr lang="en-US" sz="2000" dirty="0">
                <a:solidFill>
                  <a:schemeClr val="tx1"/>
                </a:solidFill>
                <a:effectLst/>
              </a:rPr>
              <a:t>MBL AAA team (3 tournaments, plus a possible State tournament)</a:t>
            </a:r>
          </a:p>
          <a:p>
            <a:pPr lvl="1">
              <a:buFont typeface="Arial" charset="0"/>
              <a:buChar char="•"/>
              <a:defRPr/>
            </a:pPr>
            <a:r>
              <a:rPr lang="en-US" sz="2000" dirty="0">
                <a:solidFill>
                  <a:schemeClr val="tx1"/>
                </a:solidFill>
                <a:effectLst/>
              </a:rPr>
              <a:t>Gopher State A team (3 tournaments, plus a possible State tournament)</a:t>
            </a:r>
          </a:p>
          <a:p>
            <a:pPr lvl="1">
              <a:buFont typeface="Arial" charset="0"/>
              <a:buChar char="•"/>
              <a:defRPr/>
            </a:pPr>
            <a:r>
              <a:rPr lang="en-US" sz="2000" dirty="0">
                <a:solidFill>
                  <a:schemeClr val="tx1"/>
                </a:solidFill>
                <a:effectLst/>
              </a:rPr>
              <a:t>Crow River </a:t>
            </a:r>
            <a:r>
              <a:rPr lang="en-US" sz="2000">
                <a:solidFill>
                  <a:schemeClr val="tx1"/>
                </a:solidFill>
                <a:effectLst/>
              </a:rPr>
              <a:t>14U league? </a:t>
            </a:r>
            <a:r>
              <a:rPr lang="en-US" sz="2000" dirty="0">
                <a:solidFill>
                  <a:schemeClr val="tx1"/>
                </a:solidFill>
                <a:effectLst/>
              </a:rPr>
              <a:t>(no tournaments)</a:t>
            </a:r>
          </a:p>
          <a:p>
            <a:pPr>
              <a:buFont typeface="Arial" charset="0"/>
              <a:buChar char="•"/>
              <a:defRPr/>
            </a:pPr>
            <a:endParaRPr lang="en-US" sz="1900" dirty="0">
              <a:solidFill>
                <a:schemeClr val="tx1"/>
              </a:solidFill>
              <a:effectLst/>
            </a:endParaRPr>
          </a:p>
          <a:p>
            <a:pPr marL="0" indent="0">
              <a:buFont typeface="Arial" panose="020B0604020202020204" pitchFamily="34" charset="0"/>
              <a:buNone/>
              <a:defRPr/>
            </a:pPr>
            <a:r>
              <a:rPr lang="en-US" sz="2400" b="1" dirty="0">
                <a:solidFill>
                  <a:schemeClr val="tx1"/>
                </a:solidFill>
                <a:effectLst/>
              </a:rPr>
              <a:t>14U</a:t>
            </a:r>
          </a:p>
          <a:p>
            <a:pPr lvl="1">
              <a:buFont typeface="Arial" charset="0"/>
              <a:buChar char="•"/>
              <a:defRPr/>
            </a:pPr>
            <a:r>
              <a:rPr lang="en-US" sz="2000" dirty="0">
                <a:solidFill>
                  <a:schemeClr val="tx1"/>
                </a:solidFill>
                <a:effectLst/>
              </a:rPr>
              <a:t>School ball until late April/early May if interested – Unique to Delano</a:t>
            </a:r>
          </a:p>
          <a:p>
            <a:pPr lvl="1">
              <a:buFont typeface="Arial" charset="0"/>
              <a:buChar char="•"/>
              <a:defRPr/>
            </a:pPr>
            <a:r>
              <a:rPr lang="en-US" sz="2000" dirty="0">
                <a:solidFill>
                  <a:schemeClr val="tx1"/>
                </a:solidFill>
                <a:effectLst/>
              </a:rPr>
              <a:t>MBL AAA team (4 tournaments, plus a possible State tournament)</a:t>
            </a:r>
          </a:p>
          <a:p>
            <a:pPr lvl="1">
              <a:buFont typeface="Arial" charset="0"/>
              <a:buChar char="•"/>
              <a:defRPr/>
            </a:pPr>
            <a:r>
              <a:rPr lang="en-US" sz="2000" dirty="0">
                <a:solidFill>
                  <a:schemeClr val="tx1"/>
                </a:solidFill>
                <a:effectLst/>
              </a:rPr>
              <a:t>14/15A MBL Team (3 tournaments, plus a possible State tournament)</a:t>
            </a:r>
          </a:p>
          <a:p>
            <a:pPr lvl="1">
              <a:buFont typeface="Arial" charset="0"/>
              <a:buChar char="•"/>
              <a:defRPr/>
            </a:pPr>
            <a:endParaRPr lang="en-US" sz="2000" dirty="0">
              <a:solidFill>
                <a:schemeClr val="tx1"/>
              </a:solidFill>
              <a:effectLst/>
            </a:endParaRPr>
          </a:p>
          <a:p>
            <a:pPr marL="0" indent="0">
              <a:buFont typeface="Arial" panose="020B0604020202020204" pitchFamily="34" charset="0"/>
              <a:buNone/>
              <a:defRPr/>
            </a:pPr>
            <a:r>
              <a:rPr lang="en-US" sz="2400" b="1" dirty="0">
                <a:solidFill>
                  <a:schemeClr val="tx1"/>
                </a:solidFill>
                <a:effectLst/>
              </a:rPr>
              <a:t>15U</a:t>
            </a:r>
          </a:p>
          <a:p>
            <a:pPr lvl="1">
              <a:buFont typeface="Arial" charset="0"/>
              <a:buChar char="•"/>
              <a:defRPr/>
            </a:pPr>
            <a:r>
              <a:rPr lang="en-US" sz="2000" dirty="0">
                <a:solidFill>
                  <a:schemeClr val="tx1"/>
                </a:solidFill>
                <a:effectLst/>
              </a:rPr>
              <a:t>School ball until mid May if interested</a:t>
            </a:r>
          </a:p>
          <a:p>
            <a:pPr lvl="1">
              <a:buFont typeface="Arial" charset="0"/>
              <a:buChar char="•"/>
              <a:defRPr/>
            </a:pPr>
            <a:r>
              <a:rPr lang="en-US" sz="2000" dirty="0">
                <a:solidFill>
                  <a:schemeClr val="tx1"/>
                </a:solidFill>
                <a:effectLst/>
              </a:rPr>
              <a:t>New for 2025 and beyond, all 15U players will play under the Delano</a:t>
            </a:r>
          </a:p>
          <a:p>
            <a:pPr marL="914400" lvl="2" indent="0">
              <a:buNone/>
              <a:defRPr/>
            </a:pPr>
            <a:r>
              <a:rPr lang="en-US" sz="2000" dirty="0">
                <a:solidFill>
                  <a:schemeClr val="tx1"/>
                </a:solidFill>
                <a:effectLst/>
              </a:rPr>
              <a:t>Legion Baseball Umbrella</a:t>
            </a:r>
          </a:p>
          <a:p>
            <a:pPr marL="0" indent="0">
              <a:buFont typeface="Arial" panose="020B0604020202020204" pitchFamily="34" charset="0"/>
              <a:buNone/>
              <a:defRPr/>
            </a:pPr>
            <a:r>
              <a:rPr lang="en-US" sz="2400" dirty="0">
                <a:solidFill>
                  <a:schemeClr val="tx1"/>
                </a:solidFill>
                <a:effectLst/>
              </a:rPr>
              <a:t>	</a:t>
            </a:r>
          </a:p>
          <a:p>
            <a:pPr>
              <a:buFont typeface="Arial" charset="0"/>
              <a:buChar char="•"/>
              <a:defRPr/>
            </a:pPr>
            <a:endParaRPr lang="en-US" sz="2400" dirty="0">
              <a:solidFill>
                <a:schemeClr val="tx1"/>
              </a:solidFill>
              <a:effectLst/>
            </a:endParaRPr>
          </a:p>
          <a:p>
            <a:pPr lvl="1">
              <a:buFont typeface="Arial" charset="0"/>
              <a:buChar char="•"/>
              <a:defRPr/>
            </a:pPr>
            <a:endParaRPr lang="en-US" sz="2000" dirty="0">
              <a:solidFill>
                <a:schemeClr val="tx1"/>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randombar(horizontal)">
                                      <p:cBhvr>
                                        <p:cTn id="7" dur="500"/>
                                        <p:tgtEl>
                                          <p:spTgt spid="5">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0" dur="500"/>
                                        <p:tgtEl>
                                          <p:spTgt spid="5">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randombar(horizontal)">
                                      <p:cBhvr>
                                        <p:cTn id="13" dur="500"/>
                                        <p:tgtEl>
                                          <p:spTgt spid="5">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randombar(horizontal)">
                                      <p:cBhvr>
                                        <p:cTn id="16" dur="500"/>
                                        <p:tgtEl>
                                          <p:spTgt spid="5">
                                            <p:txEl>
                                              <p:pRg st="4" end="4"/>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Effect transition="in" filter="randombar(horizontal)">
                                      <p:cBhvr>
                                        <p:cTn id="19" dur="500"/>
                                        <p:tgtEl>
                                          <p:spTgt spid="5">
                                            <p:txEl>
                                              <p:pRg st="5" end="5"/>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4" presetClass="entr" presetSubtype="10" fill="hold" nodeType="clickEffect">
                                  <p:stCondLst>
                                    <p:cond delay="0"/>
                                  </p:stCondLst>
                                  <p:childTnLst>
                                    <p:set>
                                      <p:cBhvr>
                                        <p:cTn id="23" dur="1" fill="hold">
                                          <p:stCondLst>
                                            <p:cond delay="0"/>
                                          </p:stCondLst>
                                        </p:cTn>
                                        <p:tgtEl>
                                          <p:spTgt spid="5">
                                            <p:txEl>
                                              <p:pRg st="7" end="7"/>
                                            </p:txEl>
                                          </p:spTgt>
                                        </p:tgtEl>
                                        <p:attrNameLst>
                                          <p:attrName>style.visibility</p:attrName>
                                        </p:attrNameLst>
                                      </p:cBhvr>
                                      <p:to>
                                        <p:strVal val="visible"/>
                                      </p:to>
                                    </p:set>
                                    <p:animEffect transition="in" filter="randombar(horizontal)">
                                      <p:cBhvr>
                                        <p:cTn id="24" dur="500"/>
                                        <p:tgtEl>
                                          <p:spTgt spid="5">
                                            <p:txEl>
                                              <p:pRg st="7" end="7"/>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randombar(horizontal)">
                                      <p:cBhvr>
                                        <p:cTn id="27" dur="500"/>
                                        <p:tgtEl>
                                          <p:spTgt spid="5">
                                            <p:txEl>
                                              <p:pRg st="8" end="8"/>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5">
                                            <p:txEl>
                                              <p:pRg st="9" end="9"/>
                                            </p:txEl>
                                          </p:spTgt>
                                        </p:tgtEl>
                                        <p:attrNameLst>
                                          <p:attrName>style.visibility</p:attrName>
                                        </p:attrNameLst>
                                      </p:cBhvr>
                                      <p:to>
                                        <p:strVal val="visible"/>
                                      </p:to>
                                    </p:set>
                                    <p:animEffect transition="in" filter="randombar(horizontal)">
                                      <p:cBhvr>
                                        <p:cTn id="30" dur="500"/>
                                        <p:tgtEl>
                                          <p:spTgt spid="5">
                                            <p:txEl>
                                              <p:pRg st="9" end="9"/>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animEffect transition="in" filter="randombar(horizontal)">
                                      <p:cBhvr>
                                        <p:cTn id="33" dur="500"/>
                                        <p:tgtEl>
                                          <p:spTgt spid="5">
                                            <p:txEl>
                                              <p:pRg st="10" end="10"/>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4" presetClass="entr" presetSubtype="10" fill="hold" nodeType="clickEffect">
                                  <p:stCondLst>
                                    <p:cond delay="0"/>
                                  </p:stCondLst>
                                  <p:childTnLst>
                                    <p:set>
                                      <p:cBhvr>
                                        <p:cTn id="37" dur="1" fill="hold">
                                          <p:stCondLst>
                                            <p:cond delay="0"/>
                                          </p:stCondLst>
                                        </p:cTn>
                                        <p:tgtEl>
                                          <p:spTgt spid="5">
                                            <p:txEl>
                                              <p:pRg st="12" end="12"/>
                                            </p:txEl>
                                          </p:spTgt>
                                        </p:tgtEl>
                                        <p:attrNameLst>
                                          <p:attrName>style.visibility</p:attrName>
                                        </p:attrNameLst>
                                      </p:cBhvr>
                                      <p:to>
                                        <p:strVal val="visible"/>
                                      </p:to>
                                    </p:set>
                                    <p:animEffect transition="in" filter="randombar(horizontal)">
                                      <p:cBhvr>
                                        <p:cTn id="38" dur="500"/>
                                        <p:tgtEl>
                                          <p:spTgt spid="5">
                                            <p:txEl>
                                              <p:pRg st="12" end="12"/>
                                            </p:txEl>
                                          </p:spTgt>
                                        </p:tgtEl>
                                      </p:cBhvr>
                                    </p:animEffect>
                                  </p:childTnLst>
                                </p:cTn>
                              </p:par>
                              <p:par>
                                <p:cTn id="39" presetID="14" presetClass="entr" presetSubtype="10" fill="hold" nodeType="withEffect">
                                  <p:stCondLst>
                                    <p:cond delay="0"/>
                                  </p:stCondLst>
                                  <p:childTnLst>
                                    <p:set>
                                      <p:cBhvr>
                                        <p:cTn id="40" dur="1" fill="hold">
                                          <p:stCondLst>
                                            <p:cond delay="0"/>
                                          </p:stCondLst>
                                        </p:cTn>
                                        <p:tgtEl>
                                          <p:spTgt spid="5">
                                            <p:txEl>
                                              <p:pRg st="13" end="13"/>
                                            </p:txEl>
                                          </p:spTgt>
                                        </p:tgtEl>
                                        <p:attrNameLst>
                                          <p:attrName>style.visibility</p:attrName>
                                        </p:attrNameLst>
                                      </p:cBhvr>
                                      <p:to>
                                        <p:strVal val="visible"/>
                                      </p:to>
                                    </p:set>
                                    <p:animEffect transition="in" filter="randombar(horizontal)">
                                      <p:cBhvr>
                                        <p:cTn id="41" dur="500"/>
                                        <p:tgtEl>
                                          <p:spTgt spid="5">
                                            <p:txEl>
                                              <p:pRg st="13" end="13"/>
                                            </p:txEl>
                                          </p:spTgt>
                                        </p:tgtEl>
                                      </p:cBhvr>
                                    </p:animEffect>
                                  </p:childTnLst>
                                </p:cTn>
                              </p:par>
                              <p:par>
                                <p:cTn id="42" presetID="14" presetClass="entr" presetSubtype="10" fill="hold" nodeType="withEffect">
                                  <p:stCondLst>
                                    <p:cond delay="0"/>
                                  </p:stCondLst>
                                  <p:childTnLst>
                                    <p:set>
                                      <p:cBhvr>
                                        <p:cTn id="43" dur="1" fill="hold">
                                          <p:stCondLst>
                                            <p:cond delay="0"/>
                                          </p:stCondLst>
                                        </p:cTn>
                                        <p:tgtEl>
                                          <p:spTgt spid="5">
                                            <p:txEl>
                                              <p:pRg st="14" end="14"/>
                                            </p:txEl>
                                          </p:spTgt>
                                        </p:tgtEl>
                                        <p:attrNameLst>
                                          <p:attrName>style.visibility</p:attrName>
                                        </p:attrNameLst>
                                      </p:cBhvr>
                                      <p:to>
                                        <p:strVal val="visible"/>
                                      </p:to>
                                    </p:set>
                                    <p:animEffect transition="in" filter="randombar(horizontal)">
                                      <p:cBhvr>
                                        <p:cTn id="44" dur="500"/>
                                        <p:tgtEl>
                                          <p:spTgt spid="5">
                                            <p:txEl>
                                              <p:pRg st="14" end="14"/>
                                            </p:txEl>
                                          </p:spTgt>
                                        </p:tgtEl>
                                      </p:cBhvr>
                                    </p:animEffect>
                                  </p:childTnLst>
                                </p:cTn>
                              </p:par>
                              <p:par>
                                <p:cTn id="45" presetID="14" presetClass="entr" presetSubtype="10" fill="hold" nodeType="withEffect">
                                  <p:stCondLst>
                                    <p:cond delay="0"/>
                                  </p:stCondLst>
                                  <p:childTnLst>
                                    <p:set>
                                      <p:cBhvr>
                                        <p:cTn id="46" dur="1" fill="hold">
                                          <p:stCondLst>
                                            <p:cond delay="0"/>
                                          </p:stCondLst>
                                        </p:cTn>
                                        <p:tgtEl>
                                          <p:spTgt spid="5">
                                            <p:txEl>
                                              <p:pRg st="15" end="15"/>
                                            </p:txEl>
                                          </p:spTgt>
                                        </p:tgtEl>
                                        <p:attrNameLst>
                                          <p:attrName>style.visibility</p:attrName>
                                        </p:attrNameLst>
                                      </p:cBhvr>
                                      <p:to>
                                        <p:strVal val="visible"/>
                                      </p:to>
                                    </p:set>
                                    <p:animEffect transition="in" filter="randombar(horizontal)">
                                      <p:cBhvr>
                                        <p:cTn id="47" dur="500"/>
                                        <p:tgtEl>
                                          <p:spTgt spid="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25E22-9A0D-8E54-DE96-4BA2C95C351F}"/>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rPr>
              <a:t>Communication</a:t>
            </a:r>
          </a:p>
        </p:txBody>
      </p:sp>
      <p:sp>
        <p:nvSpPr>
          <p:cNvPr id="6" name="TextBox 5">
            <a:extLst>
              <a:ext uri="{FF2B5EF4-FFF2-40B4-BE49-F238E27FC236}">
                <a16:creationId xmlns:a16="http://schemas.microsoft.com/office/drawing/2014/main" id="{3A909EAB-C0B8-D26C-E65A-EE9161695881}"/>
              </a:ext>
            </a:extLst>
          </p:cNvPr>
          <p:cNvSpPr txBox="1"/>
          <p:nvPr/>
        </p:nvSpPr>
        <p:spPr>
          <a:xfrm>
            <a:off x="1066800" y="1447800"/>
            <a:ext cx="7696200" cy="4894263"/>
          </a:xfrm>
          <a:prstGeom prst="rect">
            <a:avLst/>
          </a:prstGeom>
          <a:noFill/>
        </p:spPr>
        <p:txBody>
          <a:bodyPr>
            <a:spAutoFit/>
          </a:bodyPr>
          <a:lstStyle/>
          <a:p>
            <a:pPr marL="342900" indent="-342900">
              <a:buFont typeface="Arial" panose="020B0604020202020204" pitchFamily="34" charset="0"/>
              <a:buChar char="•"/>
              <a:defRPr/>
            </a:pPr>
            <a:r>
              <a:rPr lang="en-US" sz="2400" dirty="0">
                <a:latin typeface="+mn-lt"/>
              </a:rPr>
              <a:t>Communication from DYBSA will be in the form of email.  We utilize the email distribution list formed during registration each year.</a:t>
            </a:r>
          </a:p>
          <a:p>
            <a:pPr marL="342900" indent="-342900">
              <a:buFont typeface="Arial" panose="020B0604020202020204" pitchFamily="34" charset="0"/>
              <a:buChar char="•"/>
              <a:defRPr/>
            </a:pPr>
            <a:r>
              <a:rPr lang="en-US" sz="2400" dirty="0">
                <a:latin typeface="+mn-lt"/>
              </a:rPr>
              <a:t>Specific team communication will be done via your team coaches choice.  Usually this is via email, group text, or some sort of team app such as GroupMe</a:t>
            </a:r>
          </a:p>
          <a:p>
            <a:pPr marL="342900" indent="-342900">
              <a:buFont typeface="Arial" panose="020B0604020202020204" pitchFamily="34" charset="0"/>
              <a:buChar char="•"/>
              <a:defRPr/>
            </a:pPr>
            <a:r>
              <a:rPr lang="en-US" sz="2400" dirty="0">
                <a:latin typeface="+mn-lt"/>
              </a:rPr>
              <a:t>Utilize </a:t>
            </a:r>
            <a:r>
              <a:rPr lang="en-US" sz="2400" dirty="0">
                <a:latin typeface="+mn-lt"/>
                <a:hlinkClick r:id="rId3"/>
              </a:rPr>
              <a:t>www.dybsa.com</a:t>
            </a:r>
            <a:r>
              <a:rPr lang="en-US" sz="2400" dirty="0">
                <a:latin typeface="+mn-lt"/>
              </a:rPr>
              <a:t> for your information needs.  We are currently updating the website and working to make it more relevant.</a:t>
            </a:r>
          </a:p>
          <a:p>
            <a:pPr marL="342900" indent="-342900">
              <a:buFont typeface="Arial" panose="020B0604020202020204" pitchFamily="34" charset="0"/>
              <a:buChar char="•"/>
              <a:defRPr/>
            </a:pPr>
            <a:r>
              <a:rPr lang="en-US" sz="2400" dirty="0">
                <a:latin typeface="+mn-lt"/>
              </a:rPr>
              <a:t>Safety protocols/guidelines</a:t>
            </a:r>
          </a:p>
          <a:p>
            <a:pPr marL="800100" lvl="1" indent="-342900">
              <a:buFont typeface="Arial" panose="020B0604020202020204" pitchFamily="34" charset="0"/>
              <a:buChar char="•"/>
              <a:defRPr/>
            </a:pPr>
            <a:r>
              <a:rPr lang="en-US" sz="2400" dirty="0">
                <a:latin typeface="+mn-lt"/>
              </a:rPr>
              <a:t>Injuries</a:t>
            </a:r>
          </a:p>
          <a:p>
            <a:pPr marL="800100" lvl="1" indent="-342900">
              <a:buFont typeface="Arial" panose="020B0604020202020204" pitchFamily="34" charset="0"/>
              <a:buChar char="•"/>
              <a:defRPr/>
            </a:pPr>
            <a:r>
              <a:rPr lang="en-US" sz="2400" dirty="0">
                <a:latin typeface="+mn-lt"/>
              </a:rPr>
              <a:t>Weather</a:t>
            </a:r>
          </a:p>
          <a:p>
            <a:pPr marL="800100" lvl="1" indent="-342900">
              <a:buFont typeface="Arial" panose="020B0604020202020204" pitchFamily="34" charset="0"/>
              <a:buChar char="•"/>
              <a:defRPr/>
            </a:pPr>
            <a:r>
              <a:rPr lang="en-US" sz="2400" dirty="0">
                <a:latin typeface="+mn-lt"/>
              </a:rPr>
              <a:t>Hydration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43824E-B2C7-8697-264D-A9BDAC31E927}"/>
              </a:ext>
            </a:extLst>
          </p:cNvPr>
          <p:cNvSpPr>
            <a:spLocks noGrp="1"/>
          </p:cNvSpPr>
          <p:nvPr>
            <p:ph type="title"/>
          </p:nvPr>
        </p:nvSpPr>
        <p:spPr/>
        <p:txBody>
          <a:bodyPr/>
          <a:lstStyle/>
          <a:p>
            <a:pPr algn="ctr">
              <a:defRPr/>
            </a:pPr>
            <a:r>
              <a:rPr lang="en-US" dirty="0">
                <a:solidFill>
                  <a:schemeClr val="tx1"/>
                </a:solidFill>
              </a:rPr>
              <a:t>Skill Development Policy </a:t>
            </a:r>
          </a:p>
        </p:txBody>
      </p:sp>
      <p:sp>
        <p:nvSpPr>
          <p:cNvPr id="29699" name="TextBox 9">
            <a:extLst>
              <a:ext uri="{FF2B5EF4-FFF2-40B4-BE49-F238E27FC236}">
                <a16:creationId xmlns:a16="http://schemas.microsoft.com/office/drawing/2014/main" id="{E7ABC4C2-1A8B-873C-793D-DA8D77ED9335}"/>
              </a:ext>
            </a:extLst>
          </p:cNvPr>
          <p:cNvSpPr txBox="1">
            <a:spLocks noChangeArrowheads="1"/>
          </p:cNvSpPr>
          <p:nvPr/>
        </p:nvSpPr>
        <p:spPr bwMode="auto">
          <a:xfrm>
            <a:off x="381000" y="1371600"/>
            <a:ext cx="8382000" cy="5970588"/>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defRPr/>
            </a:pPr>
            <a:r>
              <a:rPr lang="en-US" altLang="en-US" sz="2800" dirty="0">
                <a:solidFill>
                  <a:schemeClr val="tx1"/>
                </a:solidFill>
                <a:latin typeface="Arial" panose="020B0604020202020204" pitchFamily="34" charset="0"/>
              </a:rPr>
              <a:t>DYBSA has adopted specific policies and guidelines on playing time, batting order, and position rotation.  This is age and playing level dependent and has/will be distributed to all coaches at a coaches meeting once teams are announced and coaches named.</a:t>
            </a:r>
          </a:p>
          <a:p>
            <a:pPr eaLnBrk="1" hangingPunct="1">
              <a:spcBef>
                <a:spcPct val="0"/>
              </a:spcBef>
              <a:defRPr/>
            </a:pPr>
            <a:r>
              <a:rPr lang="en-US" altLang="en-US" sz="2800" dirty="0">
                <a:solidFill>
                  <a:schemeClr val="tx1"/>
                </a:solidFill>
                <a:latin typeface="Arial" panose="020B0604020202020204" pitchFamily="34" charset="0"/>
              </a:rPr>
              <a:t>Practices and league games are to be used for player development.  Tournament games are designed to more competitive in nature and will used less for player development.</a:t>
            </a:r>
          </a:p>
          <a:p>
            <a:pPr eaLnBrk="1" hangingPunct="1">
              <a:spcBef>
                <a:spcPct val="0"/>
              </a:spcBef>
              <a:defRPr/>
            </a:pPr>
            <a:r>
              <a:rPr lang="en-US" altLang="en-US" sz="2800" dirty="0">
                <a:solidFill>
                  <a:schemeClr val="tx1"/>
                </a:solidFill>
                <a:latin typeface="Arial" panose="020B0604020202020204" pitchFamily="34" charset="0"/>
              </a:rPr>
              <a:t>Plan on practices to be roughly 1 hour and 30 minutes in length.</a:t>
            </a:r>
          </a:p>
          <a:p>
            <a:pPr marL="0" indent="0" eaLnBrk="1" hangingPunct="1">
              <a:spcBef>
                <a:spcPct val="0"/>
              </a:spcBef>
              <a:buFont typeface="Arial" panose="020B0604020202020204" pitchFamily="34" charset="0"/>
              <a:buNone/>
              <a:defRPr/>
            </a:pPr>
            <a:endParaRPr lang="en-US" altLang="en-US" sz="2800" dirty="0">
              <a:solidFill>
                <a:schemeClr val="tx1"/>
              </a:solidFill>
              <a:latin typeface="Arial" panose="020B0604020202020204" pitchFamily="34" charset="0"/>
            </a:endParaRPr>
          </a:p>
          <a:p>
            <a:pPr marL="0" indent="0" eaLnBrk="1" hangingPunct="1">
              <a:spcBef>
                <a:spcPct val="0"/>
              </a:spcBef>
              <a:buFont typeface="Arial" panose="020B0604020202020204" pitchFamily="34" charset="0"/>
              <a:buNone/>
              <a:defRPr/>
            </a:pPr>
            <a:endParaRPr lang="en-US" altLang="en-US" sz="1800" dirty="0">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1000"/>
                                        <p:tgtEl>
                                          <p:spTgt spid="29699">
                                            <p:txEl>
                                              <p:pRg st="0" end="0"/>
                                            </p:txEl>
                                          </p:spTgt>
                                        </p:tgtEl>
                                      </p:cBhvr>
                                    </p:animEffect>
                                    <p:anim calcmode="lin" valueType="num">
                                      <p:cBhvr>
                                        <p:cTn id="8" dur="10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96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9699">
                                            <p:txEl>
                                              <p:pRg st="1" end="1"/>
                                            </p:txEl>
                                          </p:spTgt>
                                        </p:tgtEl>
                                        <p:attrNameLst>
                                          <p:attrName>style.visibility</p:attrName>
                                        </p:attrNameLst>
                                      </p:cBhvr>
                                      <p:to>
                                        <p:strVal val="visible"/>
                                      </p:to>
                                    </p:set>
                                    <p:animEffect transition="in" filter="fade">
                                      <p:cBhvr>
                                        <p:cTn id="14" dur="1000"/>
                                        <p:tgtEl>
                                          <p:spTgt spid="29699">
                                            <p:txEl>
                                              <p:pRg st="1" end="1"/>
                                            </p:txEl>
                                          </p:spTgt>
                                        </p:tgtEl>
                                      </p:cBhvr>
                                    </p:animEffect>
                                    <p:anim calcmode="lin" valueType="num">
                                      <p:cBhvr>
                                        <p:cTn id="15" dur="10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96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9699">
                                            <p:txEl>
                                              <p:pRg st="2" end="2"/>
                                            </p:txEl>
                                          </p:spTgt>
                                        </p:tgtEl>
                                        <p:attrNameLst>
                                          <p:attrName>style.visibility</p:attrName>
                                        </p:attrNameLst>
                                      </p:cBhvr>
                                      <p:to>
                                        <p:strVal val="visible"/>
                                      </p:to>
                                    </p:set>
                                    <p:animEffect transition="in" filter="fade">
                                      <p:cBhvr>
                                        <p:cTn id="21" dur="1000"/>
                                        <p:tgtEl>
                                          <p:spTgt spid="29699">
                                            <p:txEl>
                                              <p:pRg st="2" end="2"/>
                                            </p:txEl>
                                          </p:spTgt>
                                        </p:tgtEl>
                                      </p:cBhvr>
                                    </p:animEffect>
                                    <p:anim calcmode="lin" valueType="num">
                                      <p:cBhvr>
                                        <p:cTn id="22" dur="10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96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47126F-026D-C456-DD71-7D4E001FEC10}"/>
              </a:ext>
            </a:extLst>
          </p:cNvPr>
          <p:cNvSpPr>
            <a:spLocks noGrp="1"/>
          </p:cNvSpPr>
          <p:nvPr>
            <p:ph type="title"/>
          </p:nvPr>
        </p:nvSpPr>
        <p:spPr/>
        <p:txBody>
          <a:bodyPr/>
          <a:lstStyle/>
          <a:p>
            <a:pPr algn="ctr">
              <a:defRPr/>
            </a:pPr>
            <a:r>
              <a:rPr lang="en-US" dirty="0">
                <a:solidFill>
                  <a:schemeClr val="tx1"/>
                </a:solidFill>
              </a:rPr>
              <a:t>DYBSA Coaches</a:t>
            </a:r>
          </a:p>
        </p:txBody>
      </p:sp>
      <p:sp>
        <p:nvSpPr>
          <p:cNvPr id="29699" name="TextBox 9">
            <a:extLst>
              <a:ext uri="{FF2B5EF4-FFF2-40B4-BE49-F238E27FC236}">
                <a16:creationId xmlns:a16="http://schemas.microsoft.com/office/drawing/2014/main" id="{DC6F8466-F948-4A8F-1CA2-6A6E2105AE0D}"/>
              </a:ext>
            </a:extLst>
          </p:cNvPr>
          <p:cNvSpPr txBox="1">
            <a:spLocks noChangeArrowheads="1"/>
          </p:cNvSpPr>
          <p:nvPr/>
        </p:nvSpPr>
        <p:spPr bwMode="auto">
          <a:xfrm>
            <a:off x="381000" y="1230313"/>
            <a:ext cx="8382000" cy="5601533"/>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defRPr/>
            </a:pPr>
            <a:r>
              <a:rPr lang="en-US" altLang="en-US" sz="2400" dirty="0">
                <a:solidFill>
                  <a:schemeClr val="tx1"/>
                </a:solidFill>
                <a:latin typeface="Arial" panose="020B0604020202020204" pitchFamily="34" charset="0"/>
              </a:rPr>
              <a:t>DYBSA is in need of volunteer coaches.  </a:t>
            </a:r>
          </a:p>
          <a:p>
            <a:pPr eaLnBrk="1" hangingPunct="1">
              <a:spcBef>
                <a:spcPct val="0"/>
              </a:spcBef>
              <a:defRPr/>
            </a:pPr>
            <a:r>
              <a:rPr lang="en-US" altLang="en-US" sz="2400" dirty="0">
                <a:solidFill>
                  <a:schemeClr val="tx1"/>
                </a:solidFill>
                <a:latin typeface="Arial" panose="020B0604020202020204" pitchFamily="34" charset="0"/>
              </a:rPr>
              <a:t>Coaches are given specific guidelines and assistance throughout the season.</a:t>
            </a:r>
          </a:p>
          <a:p>
            <a:pPr eaLnBrk="1" hangingPunct="1">
              <a:spcBef>
                <a:spcPct val="0"/>
              </a:spcBef>
              <a:defRPr/>
            </a:pPr>
            <a:r>
              <a:rPr lang="en-US" altLang="en-US" sz="2400" dirty="0">
                <a:solidFill>
                  <a:schemeClr val="tx1"/>
                </a:solidFill>
                <a:latin typeface="Arial" panose="020B0604020202020204" pitchFamily="34" charset="0"/>
              </a:rPr>
              <a:t>Mandatory coaches meetings are held to ensure that DYBSA philosophies and guidelines are distributed to all.  Baseball Coach meeting set for March 30</a:t>
            </a:r>
            <a:r>
              <a:rPr lang="en-US" altLang="en-US" sz="2400" baseline="30000" dirty="0">
                <a:solidFill>
                  <a:schemeClr val="tx1"/>
                </a:solidFill>
                <a:latin typeface="Arial" panose="020B0604020202020204" pitchFamily="34" charset="0"/>
              </a:rPr>
              <a:t>th</a:t>
            </a:r>
            <a:r>
              <a:rPr lang="en-US" altLang="en-US" sz="2400" dirty="0">
                <a:solidFill>
                  <a:schemeClr val="tx1"/>
                </a:solidFill>
                <a:latin typeface="Arial" panose="020B0604020202020204" pitchFamily="34" charset="0"/>
              </a:rPr>
              <a:t>.  Time and location TBD.</a:t>
            </a:r>
          </a:p>
          <a:p>
            <a:pPr eaLnBrk="1" hangingPunct="1">
              <a:spcBef>
                <a:spcPct val="0"/>
              </a:spcBef>
              <a:defRPr/>
            </a:pPr>
            <a:r>
              <a:rPr lang="en-US" altLang="en-US" sz="2400" dirty="0">
                <a:solidFill>
                  <a:schemeClr val="tx1"/>
                </a:solidFill>
                <a:latin typeface="Arial" panose="020B0604020202020204" pitchFamily="34" charset="0"/>
              </a:rPr>
              <a:t>Focus should be made on developing players at all ages and positions, dependent upon age and level of play.</a:t>
            </a:r>
          </a:p>
          <a:p>
            <a:pPr eaLnBrk="1" hangingPunct="1">
              <a:spcBef>
                <a:spcPct val="0"/>
              </a:spcBef>
              <a:defRPr/>
            </a:pPr>
            <a:r>
              <a:rPr lang="en-US" altLang="en-US" sz="2400" dirty="0">
                <a:solidFill>
                  <a:schemeClr val="tx1"/>
                </a:solidFill>
                <a:latin typeface="Arial" panose="020B0604020202020204" pitchFamily="34" charset="0"/>
              </a:rPr>
              <a:t>DYBSA is a volunteer-based organization and does not budget for paid coaches.  Should a team require an outside coach, that team would need to arrange for (and finance) any said coach.</a:t>
            </a:r>
          </a:p>
          <a:p>
            <a:pPr marL="0" indent="0" eaLnBrk="1" hangingPunct="1">
              <a:spcBef>
                <a:spcPct val="0"/>
              </a:spcBef>
              <a:buFont typeface="Arial" panose="020B0604020202020204" pitchFamily="34" charset="0"/>
              <a:buNone/>
              <a:defRPr/>
            </a:pPr>
            <a:endParaRPr lang="en-US" altLang="en-US" sz="2800" dirty="0">
              <a:solidFill>
                <a:schemeClr val="tx1"/>
              </a:solidFill>
              <a:latin typeface="Arial" panose="020B0604020202020204" pitchFamily="34" charset="0"/>
            </a:endParaRPr>
          </a:p>
          <a:p>
            <a:pPr marL="0" indent="0" eaLnBrk="1" hangingPunct="1">
              <a:spcBef>
                <a:spcPct val="0"/>
              </a:spcBef>
              <a:buFont typeface="Arial" panose="020B0604020202020204" pitchFamily="34" charset="0"/>
              <a:buNone/>
              <a:defRPr/>
            </a:pPr>
            <a:endParaRPr lang="en-US" altLang="en-US" sz="1800" dirty="0">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barn(inVertical)">
                                      <p:cBhvr>
                                        <p:cTn id="7" dur="500"/>
                                        <p:tgtEl>
                                          <p:spTgt spid="29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barn(inVertical)">
                                      <p:cBhvr>
                                        <p:cTn id="12" dur="500"/>
                                        <p:tgtEl>
                                          <p:spTgt spid="29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barn(inVertical)">
                                      <p:cBhvr>
                                        <p:cTn id="17" dur="500"/>
                                        <p:tgtEl>
                                          <p:spTgt spid="296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29699">
                                            <p:txEl>
                                              <p:pRg st="3" end="3"/>
                                            </p:txEl>
                                          </p:spTgt>
                                        </p:tgtEl>
                                        <p:attrNameLst>
                                          <p:attrName>style.visibility</p:attrName>
                                        </p:attrNameLst>
                                      </p:cBhvr>
                                      <p:to>
                                        <p:strVal val="visible"/>
                                      </p:to>
                                    </p:set>
                                    <p:animEffect transition="in" filter="barn(inVertical)">
                                      <p:cBhvr>
                                        <p:cTn id="22" dur="500"/>
                                        <p:tgtEl>
                                          <p:spTgt spid="296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29699">
                                            <p:txEl>
                                              <p:pRg st="4" end="4"/>
                                            </p:txEl>
                                          </p:spTgt>
                                        </p:tgtEl>
                                        <p:attrNameLst>
                                          <p:attrName>style.visibility</p:attrName>
                                        </p:attrNameLst>
                                      </p:cBhvr>
                                      <p:to>
                                        <p:strVal val="visible"/>
                                      </p:to>
                                    </p:set>
                                    <p:animEffect transition="in" filter="barn(inVertical)">
                                      <p:cBhvr>
                                        <p:cTn id="27" dur="500"/>
                                        <p:tgtEl>
                                          <p:spTgt spid="296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B554F9-AB8D-63FA-47DE-1C6AE61DD69B}"/>
              </a:ext>
            </a:extLst>
          </p:cNvPr>
          <p:cNvSpPr>
            <a:spLocks noGrp="1"/>
          </p:cNvSpPr>
          <p:nvPr>
            <p:ph type="title"/>
          </p:nvPr>
        </p:nvSpPr>
        <p:spPr/>
        <p:txBody>
          <a:bodyPr/>
          <a:lstStyle/>
          <a:p>
            <a:pPr>
              <a:defRPr/>
            </a:pPr>
            <a:r>
              <a:rPr lang="en-US" dirty="0">
                <a:solidFill>
                  <a:schemeClr val="tx1"/>
                </a:solidFill>
              </a:rPr>
              <a:t>DYBSA Mission Statement</a:t>
            </a:r>
          </a:p>
        </p:txBody>
      </p:sp>
      <p:sp>
        <p:nvSpPr>
          <p:cNvPr id="15363" name="TextBox 9">
            <a:extLst>
              <a:ext uri="{FF2B5EF4-FFF2-40B4-BE49-F238E27FC236}">
                <a16:creationId xmlns:a16="http://schemas.microsoft.com/office/drawing/2014/main" id="{435017F3-3F04-EB27-E5A0-A959454EAC8B}"/>
              </a:ext>
            </a:extLst>
          </p:cNvPr>
          <p:cNvSpPr txBox="1">
            <a:spLocks noChangeArrowheads="1"/>
          </p:cNvSpPr>
          <p:nvPr/>
        </p:nvSpPr>
        <p:spPr bwMode="auto">
          <a:xfrm>
            <a:off x="304800" y="1371600"/>
            <a:ext cx="8458200" cy="6002338"/>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marL="0" indent="0">
              <a:buFont typeface="Arial" panose="020B0604020202020204" pitchFamily="34" charset="0"/>
              <a:buNone/>
              <a:defRPr/>
            </a:pPr>
            <a:r>
              <a:rPr lang="en-US" sz="2000" b="1" u="sng" dirty="0">
                <a:solidFill>
                  <a:schemeClr val="tx1"/>
                </a:solidFill>
              </a:rPr>
              <a:t>MISSION</a:t>
            </a:r>
            <a:endParaRPr lang="en-US" sz="2000" dirty="0">
              <a:solidFill>
                <a:schemeClr val="tx1"/>
              </a:solidFill>
            </a:endParaRPr>
          </a:p>
          <a:p>
            <a:pPr marL="0" indent="0">
              <a:buFont typeface="Arial" panose="020B0604020202020204" pitchFamily="34" charset="0"/>
              <a:buNone/>
              <a:defRPr/>
            </a:pPr>
            <a:r>
              <a:rPr lang="en-US" sz="2000" dirty="0">
                <a:solidFill>
                  <a:schemeClr val="tx1"/>
                </a:solidFill>
              </a:rPr>
              <a:t>To provide a great experience for players at every ability and experience level</a:t>
            </a:r>
          </a:p>
          <a:p>
            <a:pPr marL="0" indent="0">
              <a:buFont typeface="Arial" panose="020B0604020202020204" pitchFamily="34" charset="0"/>
              <a:buNone/>
              <a:defRPr/>
            </a:pPr>
            <a:r>
              <a:rPr lang="en-US" sz="2000" dirty="0">
                <a:solidFill>
                  <a:schemeClr val="tx1"/>
                </a:solidFill>
              </a:rPr>
              <a:t> </a:t>
            </a:r>
            <a:r>
              <a:rPr lang="en-US" sz="2000" b="1" u="sng" dirty="0">
                <a:solidFill>
                  <a:schemeClr val="tx1"/>
                </a:solidFill>
              </a:rPr>
              <a:t>VALUES</a:t>
            </a:r>
            <a:endParaRPr lang="en-US" sz="2000" dirty="0">
              <a:solidFill>
                <a:schemeClr val="tx1"/>
              </a:solidFill>
            </a:endParaRPr>
          </a:p>
          <a:p>
            <a:pPr>
              <a:defRPr/>
            </a:pPr>
            <a:r>
              <a:rPr lang="en-US" sz="2000" dirty="0">
                <a:solidFill>
                  <a:schemeClr val="tx1"/>
                </a:solidFill>
              </a:rPr>
              <a:t>Keep it fun; these are our children and it’s just a game</a:t>
            </a:r>
          </a:p>
          <a:p>
            <a:pPr>
              <a:defRPr/>
            </a:pPr>
            <a:r>
              <a:rPr lang="en-US" sz="2000" dirty="0">
                <a:solidFill>
                  <a:schemeClr val="tx1"/>
                </a:solidFill>
              </a:rPr>
              <a:t>Ensure safety is foremost with our players, coaches and fans</a:t>
            </a:r>
          </a:p>
          <a:p>
            <a:pPr>
              <a:defRPr/>
            </a:pPr>
            <a:r>
              <a:rPr lang="en-US" sz="2000" dirty="0">
                <a:solidFill>
                  <a:schemeClr val="tx1"/>
                </a:solidFill>
              </a:rPr>
              <a:t>Use practice time efficiently to develop skills for every player</a:t>
            </a:r>
          </a:p>
          <a:p>
            <a:pPr>
              <a:defRPr/>
            </a:pPr>
            <a:r>
              <a:rPr lang="en-US" sz="2000" dirty="0">
                <a:solidFill>
                  <a:schemeClr val="tx1"/>
                </a:solidFill>
              </a:rPr>
              <a:t>Instill respect for the game including teammates, opponents, umpires, coaches and parents</a:t>
            </a:r>
          </a:p>
          <a:p>
            <a:pPr>
              <a:defRPr/>
            </a:pPr>
            <a:r>
              <a:rPr lang="en-US" sz="2000" dirty="0">
                <a:solidFill>
                  <a:schemeClr val="tx1"/>
                </a:solidFill>
              </a:rPr>
              <a:t>Build leadership and teamwork skills in every player</a:t>
            </a:r>
          </a:p>
          <a:p>
            <a:pPr>
              <a:defRPr/>
            </a:pPr>
            <a:r>
              <a:rPr lang="en-US" sz="2000" dirty="0">
                <a:solidFill>
                  <a:schemeClr val="tx1"/>
                </a:solidFill>
              </a:rPr>
              <a:t>Community-based approach offering opportunities for engagement for all involved</a:t>
            </a:r>
          </a:p>
          <a:p>
            <a:pPr marL="0" indent="0">
              <a:buFont typeface="Arial" panose="020B0604020202020204" pitchFamily="34" charset="0"/>
              <a:buNone/>
              <a:defRPr/>
            </a:pPr>
            <a:r>
              <a:rPr lang="en-US" sz="2000" b="1" u="sng" dirty="0">
                <a:solidFill>
                  <a:schemeClr val="tx1"/>
                </a:solidFill>
              </a:rPr>
              <a:t>MEASURE OF SUCCESS</a:t>
            </a:r>
            <a:endParaRPr lang="en-US" sz="2000" dirty="0">
              <a:solidFill>
                <a:schemeClr val="tx1"/>
              </a:solidFill>
            </a:endParaRPr>
          </a:p>
          <a:p>
            <a:pPr marL="0" indent="0">
              <a:buFont typeface="Arial" panose="020B0604020202020204" pitchFamily="34" charset="0"/>
              <a:buNone/>
              <a:defRPr/>
            </a:pPr>
            <a:r>
              <a:rPr lang="en-US" sz="2000" dirty="0">
                <a:solidFill>
                  <a:schemeClr val="tx1"/>
                </a:solidFill>
              </a:rPr>
              <a:t>Players are excited to come back and play next year</a:t>
            </a:r>
          </a:p>
          <a:p>
            <a:pPr marL="0" indent="0">
              <a:buFont typeface="Arial" panose="020B0604020202020204" pitchFamily="34" charset="0"/>
              <a:buNone/>
              <a:defRPr/>
            </a:pPr>
            <a:endParaRPr lang="en-US" sz="2000" dirty="0">
              <a:solidFill>
                <a:schemeClr val="tx1"/>
              </a:solidFill>
            </a:endParaRPr>
          </a:p>
          <a:p>
            <a:pPr lvl="1" eaLnBrk="1" hangingPunct="1">
              <a:spcBef>
                <a:spcPct val="0"/>
              </a:spcBef>
              <a:buFont typeface="Arial" panose="020B0604020202020204" pitchFamily="34" charset="0"/>
              <a:buChar char="•"/>
              <a:defRPr/>
            </a:pPr>
            <a:endParaRPr lang="en-US" altLang="en-US" sz="2000" dirty="0">
              <a:solidFill>
                <a:schemeClr val="tx1"/>
              </a:solidFill>
              <a:latin typeface="Arial" panose="020B0604020202020204" pitchFamily="34" charset="0"/>
            </a:endParaRPr>
          </a:p>
          <a:p>
            <a:pPr eaLnBrk="1" hangingPunct="1">
              <a:spcBef>
                <a:spcPct val="0"/>
              </a:spcBef>
              <a:defRPr/>
            </a:pPr>
            <a:endParaRPr lang="en-US" altLang="en-US" sz="2000" dirty="0">
              <a:solidFill>
                <a:schemeClr val="tx1"/>
              </a:solidFill>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FF9FC1-5789-191E-3203-FE822F280087}"/>
              </a:ext>
            </a:extLst>
          </p:cNvPr>
          <p:cNvSpPr>
            <a:spLocks noGrp="1"/>
          </p:cNvSpPr>
          <p:nvPr>
            <p:ph type="title"/>
          </p:nvPr>
        </p:nvSpPr>
        <p:spPr/>
        <p:txBody>
          <a:bodyPr/>
          <a:lstStyle/>
          <a:p>
            <a:pPr algn="ctr">
              <a:defRPr/>
            </a:pPr>
            <a:r>
              <a:rPr lang="en-US" dirty="0">
                <a:solidFill>
                  <a:schemeClr val="tx1"/>
                </a:solidFill>
              </a:rPr>
              <a:t>DYBSA Coaches</a:t>
            </a:r>
          </a:p>
        </p:txBody>
      </p:sp>
      <p:sp>
        <p:nvSpPr>
          <p:cNvPr id="29699" name="TextBox 9">
            <a:extLst>
              <a:ext uri="{FF2B5EF4-FFF2-40B4-BE49-F238E27FC236}">
                <a16:creationId xmlns:a16="http://schemas.microsoft.com/office/drawing/2014/main" id="{93A65F7D-9D30-D31F-5676-7CA3E51A4973}"/>
              </a:ext>
            </a:extLst>
          </p:cNvPr>
          <p:cNvSpPr txBox="1">
            <a:spLocks noChangeArrowheads="1"/>
          </p:cNvSpPr>
          <p:nvPr/>
        </p:nvSpPr>
        <p:spPr bwMode="auto">
          <a:xfrm>
            <a:off x="381000" y="1230313"/>
            <a:ext cx="8382000" cy="5663089"/>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defRPr/>
            </a:pPr>
            <a:r>
              <a:rPr lang="en-US" altLang="en-US" sz="2400" dirty="0">
                <a:solidFill>
                  <a:schemeClr val="tx1"/>
                </a:solidFill>
                <a:latin typeface="Arial" panose="020B0604020202020204" pitchFamily="34" charset="0"/>
              </a:rPr>
              <a:t>Coach Expectations</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Work on skill development for all players, even if there are different skill levels within a team.</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Teach respect to opponents, teammates, and umpires alike.</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Teach them to control what they can control.  You can’t control things like bad umpire calls, but you can control how you react to them.</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Teach the value of teamwork and supporting each other.</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Teach the Delano core expectations</a:t>
            </a:r>
          </a:p>
          <a:p>
            <a:pPr marL="739775" lvl="1" indent="-282575" eaLnBrk="1" hangingPunct="1">
              <a:spcBef>
                <a:spcPct val="0"/>
              </a:spcBef>
              <a:buFont typeface="Arial" panose="020B0604020202020204" pitchFamily="34" charset="0"/>
              <a:buChar char="•"/>
              <a:defRPr/>
            </a:pPr>
            <a:r>
              <a:rPr lang="en-US" altLang="en-US" sz="2400" dirty="0">
                <a:solidFill>
                  <a:schemeClr val="tx1"/>
                </a:solidFill>
                <a:latin typeface="Arial" panose="020B0604020202020204" pitchFamily="34" charset="0"/>
              </a:rPr>
              <a:t>Communicate effectively with all members of your team</a:t>
            </a:r>
          </a:p>
          <a:p>
            <a:pPr marL="0" indent="0" eaLnBrk="1" hangingPunct="1">
              <a:spcBef>
                <a:spcPct val="0"/>
              </a:spcBef>
              <a:buFont typeface="Arial" panose="020B0604020202020204" pitchFamily="34" charset="0"/>
              <a:buNone/>
              <a:defRPr/>
            </a:pPr>
            <a:endParaRPr lang="en-US" altLang="en-US" sz="2800" dirty="0">
              <a:solidFill>
                <a:schemeClr val="tx1"/>
              </a:solidFill>
              <a:latin typeface="Arial" panose="020B0604020202020204" pitchFamily="34" charset="0"/>
            </a:endParaRPr>
          </a:p>
          <a:p>
            <a:pPr marL="0" indent="0" eaLnBrk="1" hangingPunct="1">
              <a:spcBef>
                <a:spcPct val="0"/>
              </a:spcBef>
              <a:buFont typeface="Arial" panose="020B0604020202020204" pitchFamily="34" charset="0"/>
              <a:buNone/>
              <a:defRPr/>
            </a:pPr>
            <a:endParaRPr lang="en-US" altLang="en-US" sz="1800" dirty="0">
              <a:solidFill>
                <a:schemeClr val="tx1"/>
              </a:solidFill>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EC0999D-16B9-27E7-B961-49E2919E532F}"/>
              </a:ext>
            </a:extLst>
          </p:cNvPr>
          <p:cNvSpPr>
            <a:spLocks noGrp="1"/>
          </p:cNvSpPr>
          <p:nvPr>
            <p:ph type="title"/>
          </p:nvPr>
        </p:nvSpPr>
        <p:spPr/>
        <p:txBody>
          <a:bodyPr/>
          <a:lstStyle/>
          <a:p>
            <a:pPr algn="ctr">
              <a:defRPr/>
            </a:pPr>
            <a:r>
              <a:rPr lang="en-US" dirty="0">
                <a:solidFill>
                  <a:schemeClr val="tx1"/>
                </a:solidFill>
              </a:rPr>
              <a:t>DYBSA Coaches</a:t>
            </a:r>
          </a:p>
        </p:txBody>
      </p:sp>
      <p:sp>
        <p:nvSpPr>
          <p:cNvPr id="29699" name="TextBox 9">
            <a:extLst>
              <a:ext uri="{FF2B5EF4-FFF2-40B4-BE49-F238E27FC236}">
                <a16:creationId xmlns:a16="http://schemas.microsoft.com/office/drawing/2014/main" id="{AD592A6D-3772-E29A-6890-6925A665300A}"/>
              </a:ext>
            </a:extLst>
          </p:cNvPr>
          <p:cNvSpPr txBox="1">
            <a:spLocks noChangeArrowheads="1"/>
          </p:cNvSpPr>
          <p:nvPr/>
        </p:nvSpPr>
        <p:spPr bwMode="auto">
          <a:xfrm>
            <a:off x="381000" y="1230313"/>
            <a:ext cx="8382000" cy="3754874"/>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defRPr/>
            </a:pPr>
            <a:r>
              <a:rPr lang="en-US" altLang="en-US" sz="2400" dirty="0">
                <a:solidFill>
                  <a:schemeClr val="tx1"/>
                </a:solidFill>
                <a:latin typeface="Arial" panose="020B0604020202020204" pitchFamily="34" charset="0"/>
              </a:rPr>
              <a:t>Coach Expectations (continued)</a:t>
            </a:r>
          </a:p>
          <a:p>
            <a:pPr eaLnBrk="1" hangingPunct="1">
              <a:spcBef>
                <a:spcPct val="0"/>
              </a:spcBef>
              <a:defRPr/>
            </a:pPr>
            <a:endParaRPr lang="en-US" altLang="en-US" sz="2400" dirty="0">
              <a:solidFill>
                <a:schemeClr val="tx1"/>
              </a:solidFill>
              <a:latin typeface="Arial" panose="020B0604020202020204" pitchFamily="34" charset="0"/>
            </a:endParaRPr>
          </a:p>
          <a:p>
            <a:pPr marL="801688" lvl="1" indent="-344488" eaLnBrk="1" hangingPunct="1">
              <a:spcBef>
                <a:spcPct val="0"/>
              </a:spcBef>
              <a:buFont typeface="Arial" panose="020B0604020202020204" pitchFamily="34" charset="0"/>
              <a:buChar char="•"/>
              <a:tabLst>
                <a:tab pos="339725" algn="l"/>
              </a:tabLst>
              <a:defRPr/>
            </a:pPr>
            <a:r>
              <a:rPr lang="en-US" altLang="en-US" sz="2400" dirty="0">
                <a:solidFill>
                  <a:schemeClr val="tx1"/>
                </a:solidFill>
                <a:latin typeface="Arial" panose="020B0604020202020204" pitchFamily="34" charset="0"/>
              </a:rPr>
              <a:t>Be organized with your practice plans, being as efficient as possible.</a:t>
            </a:r>
          </a:p>
          <a:p>
            <a:pPr marL="801688" lvl="1" indent="-344488" eaLnBrk="1" hangingPunct="1">
              <a:spcBef>
                <a:spcPct val="0"/>
              </a:spcBef>
              <a:buFont typeface="Arial" panose="020B0604020202020204" pitchFamily="34" charset="0"/>
              <a:buChar char="•"/>
              <a:tabLst>
                <a:tab pos="339725" algn="l"/>
              </a:tabLst>
              <a:defRPr/>
            </a:pPr>
            <a:r>
              <a:rPr lang="en-US" altLang="en-US" sz="2400" dirty="0">
                <a:solidFill>
                  <a:schemeClr val="tx1"/>
                </a:solidFill>
                <a:latin typeface="Arial" panose="020B0604020202020204" pitchFamily="34" charset="0"/>
              </a:rPr>
              <a:t>Follow the age specific guidelines listed in the </a:t>
            </a:r>
            <a:r>
              <a:rPr lang="en-US" altLang="en-US" sz="2400" dirty="0">
                <a:solidFill>
                  <a:schemeClr val="tx1"/>
                </a:solidFill>
                <a:latin typeface="Arial" panose="020B0604020202020204" pitchFamily="34" charset="0"/>
                <a:hlinkClick r:id="rId3"/>
              </a:rPr>
              <a:t>DYBSA Coach Expectations </a:t>
            </a:r>
            <a:r>
              <a:rPr lang="en-US" altLang="en-US" sz="2400" dirty="0">
                <a:solidFill>
                  <a:schemeClr val="tx1"/>
                </a:solidFill>
                <a:latin typeface="Arial" panose="020B0604020202020204" pitchFamily="34" charset="0"/>
              </a:rPr>
              <a:t>document</a:t>
            </a:r>
          </a:p>
          <a:p>
            <a:pPr marL="801688" lvl="1" indent="-344488" eaLnBrk="1" hangingPunct="1">
              <a:spcBef>
                <a:spcPct val="0"/>
              </a:spcBef>
              <a:buFont typeface="Arial" panose="020B0604020202020204" pitchFamily="34" charset="0"/>
              <a:buChar char="•"/>
              <a:tabLst>
                <a:tab pos="339725" algn="l"/>
              </a:tabLst>
              <a:defRPr/>
            </a:pPr>
            <a:r>
              <a:rPr lang="en-US" altLang="en-US" sz="2400" dirty="0">
                <a:solidFill>
                  <a:schemeClr val="tx1"/>
                </a:solidFill>
                <a:latin typeface="Arial" panose="020B0604020202020204" pitchFamily="34" charset="0"/>
              </a:rPr>
              <a:t>Sample practice plans are available to help any new coaches looking for help</a:t>
            </a:r>
          </a:p>
          <a:p>
            <a:pPr marL="0" indent="0" eaLnBrk="1" hangingPunct="1">
              <a:spcBef>
                <a:spcPct val="0"/>
              </a:spcBef>
              <a:buFont typeface="Arial" panose="020B0604020202020204" pitchFamily="34" charset="0"/>
              <a:buNone/>
              <a:defRPr/>
            </a:pPr>
            <a:endParaRPr lang="en-US" altLang="en-US" sz="2800" dirty="0">
              <a:solidFill>
                <a:schemeClr val="tx1"/>
              </a:solidFill>
              <a:latin typeface="Arial" panose="020B0604020202020204" pitchFamily="34" charset="0"/>
            </a:endParaRPr>
          </a:p>
          <a:p>
            <a:pPr marL="0" indent="0" eaLnBrk="1" hangingPunct="1">
              <a:spcBef>
                <a:spcPct val="0"/>
              </a:spcBef>
              <a:buFont typeface="Arial" panose="020B0604020202020204" pitchFamily="34" charset="0"/>
              <a:buNone/>
              <a:defRPr/>
            </a:pPr>
            <a:endParaRPr lang="en-US" altLang="en-US" sz="1800" dirty="0">
              <a:solidFill>
                <a:schemeClr val="tx1"/>
              </a:solidFill>
              <a:latin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9AA00-CA94-7502-F562-F3EABA4E0993}"/>
              </a:ext>
            </a:extLst>
          </p:cNvPr>
          <p:cNvSpPr>
            <a:spLocks noGrp="1"/>
          </p:cNvSpPr>
          <p:nvPr>
            <p:ph type="title"/>
          </p:nvPr>
        </p:nvSpPr>
        <p:spPr/>
        <p:txBody>
          <a:bodyPr/>
          <a:lstStyle/>
          <a:p>
            <a:pPr algn="ctr">
              <a:defRPr/>
            </a:pPr>
            <a:r>
              <a:rPr lang="en-US" dirty="0">
                <a:solidFill>
                  <a:schemeClr val="tx1"/>
                </a:solidFill>
              </a:rPr>
              <a:t>Cancellations</a:t>
            </a:r>
          </a:p>
        </p:txBody>
      </p:sp>
      <p:sp>
        <p:nvSpPr>
          <p:cNvPr id="3" name="Content Placeholder 2">
            <a:extLst>
              <a:ext uri="{FF2B5EF4-FFF2-40B4-BE49-F238E27FC236}">
                <a16:creationId xmlns:a16="http://schemas.microsoft.com/office/drawing/2014/main" id="{3DBA138B-120F-1D1F-D16C-DB6DD26978A5}"/>
              </a:ext>
            </a:extLst>
          </p:cNvPr>
          <p:cNvSpPr>
            <a:spLocks noGrp="1"/>
          </p:cNvSpPr>
          <p:nvPr>
            <p:ph idx="1"/>
          </p:nvPr>
        </p:nvSpPr>
        <p:spPr/>
        <p:txBody>
          <a:bodyPr>
            <a:normAutofit fontScale="85000" lnSpcReduction="20000"/>
          </a:bodyPr>
          <a:lstStyle/>
          <a:p>
            <a:pPr>
              <a:buFont typeface="Arial" charset="0"/>
              <a:buChar char="•"/>
              <a:defRPr/>
            </a:pPr>
            <a:r>
              <a:rPr lang="en-US" b="1" dirty="0">
                <a:solidFill>
                  <a:schemeClr val="tx1"/>
                </a:solidFill>
                <a:effectLst/>
              </a:rPr>
              <a:t>Weather Cancellations</a:t>
            </a:r>
          </a:p>
          <a:p>
            <a:pPr lvl="1">
              <a:buFont typeface="Arial" charset="0"/>
              <a:buChar char="–"/>
              <a:defRPr/>
            </a:pPr>
            <a:r>
              <a:rPr lang="en-US" dirty="0">
                <a:solidFill>
                  <a:schemeClr val="tx1"/>
                </a:solidFill>
                <a:effectLst/>
              </a:rPr>
              <a:t>Age coordinators make determination on weather</a:t>
            </a:r>
          </a:p>
          <a:p>
            <a:pPr lvl="1">
              <a:buFont typeface="Arial" charset="0"/>
              <a:buChar char="–"/>
              <a:defRPr/>
            </a:pPr>
            <a:r>
              <a:rPr lang="en-US" dirty="0">
                <a:solidFill>
                  <a:schemeClr val="tx1"/>
                </a:solidFill>
                <a:effectLst/>
              </a:rPr>
              <a:t>Will try their best to make a call early in the day, but sometimes decisions are game time</a:t>
            </a:r>
          </a:p>
          <a:p>
            <a:pPr lvl="1">
              <a:buFont typeface="Arial" charset="0"/>
              <a:buChar char="–"/>
              <a:defRPr/>
            </a:pPr>
            <a:r>
              <a:rPr lang="en-US" dirty="0">
                <a:solidFill>
                  <a:schemeClr val="tx1"/>
                </a:solidFill>
                <a:effectLst/>
              </a:rPr>
              <a:t>Emails will be sent through website distribution list</a:t>
            </a:r>
          </a:p>
          <a:p>
            <a:pPr lvl="2">
              <a:buFont typeface="Arial" charset="0"/>
              <a:buChar char="•"/>
              <a:defRPr/>
            </a:pPr>
            <a:r>
              <a:rPr lang="en-US" dirty="0">
                <a:solidFill>
                  <a:schemeClr val="tx1"/>
                </a:solidFill>
                <a:effectLst/>
              </a:rPr>
              <a:t>Coach communication to parents should also be expected</a:t>
            </a:r>
          </a:p>
          <a:p>
            <a:pPr lvl="1">
              <a:buFont typeface="Arial" charset="0"/>
              <a:buChar char="–"/>
              <a:defRPr/>
            </a:pPr>
            <a:endParaRPr lang="en-US" dirty="0">
              <a:solidFill>
                <a:schemeClr val="tx1"/>
              </a:solidFill>
              <a:effectLst/>
            </a:endParaRPr>
          </a:p>
          <a:p>
            <a:pPr>
              <a:buFont typeface="Arial" charset="0"/>
              <a:buChar char="•"/>
              <a:defRPr/>
            </a:pPr>
            <a:r>
              <a:rPr lang="en-US" b="1" dirty="0">
                <a:solidFill>
                  <a:schemeClr val="tx1"/>
                </a:solidFill>
                <a:effectLst/>
              </a:rPr>
              <a:t>Field Priority</a:t>
            </a:r>
          </a:p>
          <a:p>
            <a:pPr lvl="1">
              <a:buFont typeface="Arial" charset="0"/>
              <a:buChar char="–"/>
              <a:defRPr/>
            </a:pPr>
            <a:r>
              <a:rPr lang="en-US" dirty="0">
                <a:solidFill>
                  <a:schemeClr val="tx1"/>
                </a:solidFill>
                <a:effectLst/>
              </a:rPr>
              <a:t>High School teams ALWAYS have priority of field access</a:t>
            </a:r>
          </a:p>
          <a:p>
            <a:pPr lvl="1">
              <a:buFont typeface="Arial" charset="0"/>
              <a:buChar char="–"/>
              <a:defRPr/>
            </a:pPr>
            <a:r>
              <a:rPr lang="en-US" dirty="0">
                <a:solidFill>
                  <a:schemeClr val="tx1"/>
                </a:solidFill>
                <a:effectLst/>
              </a:rPr>
              <a:t>If a high school event is ongoing at the 4-plex, no practice or game activity can start until after the high school event has concluded.</a:t>
            </a:r>
          </a:p>
          <a:p>
            <a:pPr lvl="1">
              <a:buFont typeface="Arial" charset="0"/>
              <a:buChar char="–"/>
              <a:defRPr/>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additive="base">
                                        <p:cTn id="1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7F1C2-523E-661B-DABD-07007CCF7AEE}"/>
              </a:ext>
            </a:extLst>
          </p:cNvPr>
          <p:cNvSpPr>
            <a:spLocks noGrp="1"/>
          </p:cNvSpPr>
          <p:nvPr>
            <p:ph type="title"/>
          </p:nvPr>
        </p:nvSpPr>
        <p:spPr/>
        <p:txBody>
          <a:bodyPr>
            <a:normAutofit fontScale="90000"/>
          </a:bodyPr>
          <a:lstStyle/>
          <a:p>
            <a:pPr algn="ctr">
              <a:defRPr/>
            </a:pPr>
            <a:r>
              <a:rPr lang="en-US" dirty="0">
                <a:solidFill>
                  <a:schemeClr val="tx1"/>
                </a:solidFill>
              </a:rPr>
              <a:t>Addressing Concerns/Conflicts</a:t>
            </a:r>
          </a:p>
        </p:txBody>
      </p:sp>
      <p:sp>
        <p:nvSpPr>
          <p:cNvPr id="3" name="Content Placeholder 2">
            <a:extLst>
              <a:ext uri="{FF2B5EF4-FFF2-40B4-BE49-F238E27FC236}">
                <a16:creationId xmlns:a16="http://schemas.microsoft.com/office/drawing/2014/main" id="{EFC1FC16-049A-20AB-64BC-A98BD983ECC5}"/>
              </a:ext>
            </a:extLst>
          </p:cNvPr>
          <p:cNvSpPr>
            <a:spLocks noGrp="1"/>
          </p:cNvSpPr>
          <p:nvPr>
            <p:ph idx="1"/>
          </p:nvPr>
        </p:nvSpPr>
        <p:spPr/>
        <p:txBody>
          <a:bodyPr/>
          <a:lstStyle/>
          <a:p>
            <a:pPr>
              <a:buFont typeface="Arial" charset="0"/>
              <a:buChar char="•"/>
              <a:defRPr/>
            </a:pPr>
            <a:r>
              <a:rPr lang="en-US" dirty="0">
                <a:solidFill>
                  <a:schemeClr val="tx1"/>
                </a:solidFill>
                <a:effectLst/>
              </a:rPr>
              <a:t>Attempt to resolve differences privately with coach or within team</a:t>
            </a:r>
          </a:p>
          <a:p>
            <a:pPr>
              <a:spcBef>
                <a:spcPts val="2400"/>
              </a:spcBef>
              <a:buFont typeface="Arial" charset="0"/>
              <a:buChar char="•"/>
              <a:defRPr/>
            </a:pPr>
            <a:r>
              <a:rPr lang="en-US" dirty="0">
                <a:solidFill>
                  <a:schemeClr val="tx1"/>
                </a:solidFill>
                <a:effectLst/>
              </a:rPr>
              <a:t>Contact DYBSA board member if further resolution is needed</a:t>
            </a:r>
          </a:p>
          <a:p>
            <a:pPr lvl="1">
              <a:buFont typeface="Arial" charset="0"/>
              <a:buChar char="–"/>
              <a:defRPr/>
            </a:pPr>
            <a:r>
              <a:rPr lang="en-US" dirty="0">
                <a:solidFill>
                  <a:schemeClr val="tx1"/>
                </a:solidFill>
                <a:effectLst/>
              </a:rPr>
              <a:t>Be specific about any concern</a:t>
            </a:r>
          </a:p>
          <a:p>
            <a:pPr lvl="1">
              <a:buFont typeface="Arial" charset="0"/>
              <a:buChar char="–"/>
              <a:defRPr/>
            </a:pPr>
            <a:r>
              <a:rPr lang="en-US" dirty="0">
                <a:solidFill>
                  <a:schemeClr val="tx1"/>
                </a:solidFill>
                <a:effectLst/>
              </a:rPr>
              <a:t>List any witnesses </a:t>
            </a:r>
          </a:p>
          <a:p>
            <a:pPr marL="457200" lvl="1" indent="0">
              <a:buFont typeface="Arial" panose="020B0604020202020204" pitchFamily="34" charset="0"/>
              <a:buNone/>
              <a:defRPr/>
            </a:pPr>
            <a:endParaRPr lang="en-US" dirty="0">
              <a:solidFill>
                <a:schemeClr val="tx1"/>
              </a:solidFill>
              <a:effectLst/>
            </a:endParaRPr>
          </a:p>
          <a:p>
            <a:pPr>
              <a:buFont typeface="Arial" charset="0"/>
              <a:buChar char="•"/>
              <a:defRPr/>
            </a:pPr>
            <a:r>
              <a:rPr lang="en-US" dirty="0">
                <a:solidFill>
                  <a:prstClr val="black"/>
                </a:solidFill>
                <a:effectLst/>
              </a:rPr>
              <a:t>Address the issue “real time” – don’t wait</a:t>
            </a:r>
          </a:p>
          <a:p>
            <a:pPr marL="457200" lvl="1" indent="0">
              <a:buFont typeface="Arial" panose="020B0604020202020204" pitchFamily="34" charset="0"/>
              <a:buNone/>
              <a:defRPr/>
            </a:pPr>
            <a:endParaRPr lang="en-US" dirty="0">
              <a:solidFill>
                <a:schemeClr val="tx1"/>
              </a:solidFill>
            </a:endParaRPr>
          </a:p>
          <a:p>
            <a:pPr>
              <a:buFont typeface="Arial" charset="0"/>
              <a:buChar char="•"/>
              <a:defRPr/>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210E81A-1D22-E367-D1C4-7882169A9C75}"/>
              </a:ext>
            </a:extLst>
          </p:cNvPr>
          <p:cNvSpPr>
            <a:spLocks noGrp="1"/>
          </p:cNvSpPr>
          <p:nvPr>
            <p:ph type="title"/>
          </p:nvPr>
        </p:nvSpPr>
        <p:spPr/>
        <p:txBody>
          <a:bodyPr/>
          <a:lstStyle/>
          <a:p>
            <a:r>
              <a:rPr lang="en-US" dirty="0">
                <a:solidFill>
                  <a:schemeClr val="tx1"/>
                </a:solidFill>
              </a:rPr>
              <a:t>End of the Year Feedback</a:t>
            </a:r>
          </a:p>
        </p:txBody>
      </p:sp>
      <p:sp>
        <p:nvSpPr>
          <p:cNvPr id="7" name="Content Placeholder 6">
            <a:extLst>
              <a:ext uri="{FF2B5EF4-FFF2-40B4-BE49-F238E27FC236}">
                <a16:creationId xmlns:a16="http://schemas.microsoft.com/office/drawing/2014/main" id="{24D85EC7-00B8-ECAB-EC92-1F933476E091}"/>
              </a:ext>
            </a:extLst>
          </p:cNvPr>
          <p:cNvSpPr>
            <a:spLocks noGrp="1"/>
          </p:cNvSpPr>
          <p:nvPr>
            <p:ph idx="1"/>
          </p:nvPr>
        </p:nvSpPr>
        <p:spPr/>
        <p:txBody>
          <a:bodyPr/>
          <a:lstStyle/>
          <a:p>
            <a:pPr>
              <a:buFont typeface="Wingdings" panose="05000000000000000000" pitchFamily="2" charset="2"/>
              <a:buChar char="§"/>
            </a:pPr>
            <a:r>
              <a:rPr lang="en-US" dirty="0">
                <a:solidFill>
                  <a:schemeClr val="tx1"/>
                </a:solidFill>
              </a:rPr>
              <a:t>Team Formation</a:t>
            </a:r>
          </a:p>
          <a:p>
            <a:pPr>
              <a:buFont typeface="Wingdings" panose="05000000000000000000" pitchFamily="2" charset="2"/>
              <a:buChar char="§"/>
            </a:pPr>
            <a:r>
              <a:rPr lang="en-US" dirty="0">
                <a:solidFill>
                  <a:schemeClr val="tx1"/>
                </a:solidFill>
              </a:rPr>
              <a:t>Evaluations</a:t>
            </a:r>
          </a:p>
          <a:p>
            <a:pPr>
              <a:buFont typeface="Wingdings" panose="05000000000000000000" pitchFamily="2" charset="2"/>
              <a:buChar char="§"/>
            </a:pPr>
            <a:r>
              <a:rPr lang="en-US" dirty="0">
                <a:solidFill>
                  <a:schemeClr val="tx1"/>
                </a:solidFill>
              </a:rPr>
              <a:t>Practice Time</a:t>
            </a:r>
          </a:p>
          <a:p>
            <a:pPr>
              <a:buFont typeface="Wingdings" panose="05000000000000000000" pitchFamily="2" charset="2"/>
              <a:buChar char="§"/>
            </a:pPr>
            <a:r>
              <a:rPr lang="en-US" dirty="0">
                <a:solidFill>
                  <a:schemeClr val="tx1"/>
                </a:solidFill>
              </a:rPr>
              <a:t>Board Volunteers</a:t>
            </a:r>
          </a:p>
          <a:p>
            <a:pPr>
              <a:buFont typeface="Wingdings" panose="05000000000000000000" pitchFamily="2" charset="2"/>
              <a:buChar char="§"/>
            </a:pPr>
            <a:r>
              <a:rPr lang="en-US" dirty="0">
                <a:solidFill>
                  <a:schemeClr val="tx1"/>
                </a:solidFill>
              </a:rPr>
              <a:t>League Placement</a:t>
            </a:r>
          </a:p>
        </p:txBody>
      </p:sp>
    </p:spTree>
    <p:extLst>
      <p:ext uri="{BB962C8B-B14F-4D97-AF65-F5344CB8AC3E}">
        <p14:creationId xmlns:p14="http://schemas.microsoft.com/office/powerpoint/2010/main" val="11231813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05B2B3-5E84-D9E5-6020-AC3FBA846B55}"/>
              </a:ext>
            </a:extLst>
          </p:cNvPr>
          <p:cNvSpPr>
            <a:spLocks noGrp="1"/>
          </p:cNvSpPr>
          <p:nvPr>
            <p:ph type="title"/>
          </p:nvPr>
        </p:nvSpPr>
        <p:spPr/>
        <p:txBody>
          <a:bodyPr>
            <a:normAutofit fontScale="90000"/>
          </a:bodyPr>
          <a:lstStyle/>
          <a:p>
            <a:pPr algn="ctr">
              <a:defRPr/>
            </a:pPr>
            <a:r>
              <a:rPr lang="en-US" dirty="0">
                <a:solidFill>
                  <a:schemeClr val="tx1"/>
                </a:solidFill>
              </a:rPr>
              <a:t>Common Questions\Concerns</a:t>
            </a:r>
          </a:p>
        </p:txBody>
      </p:sp>
      <p:sp>
        <p:nvSpPr>
          <p:cNvPr id="30723" name="TextBox 9">
            <a:extLst>
              <a:ext uri="{FF2B5EF4-FFF2-40B4-BE49-F238E27FC236}">
                <a16:creationId xmlns:a16="http://schemas.microsoft.com/office/drawing/2014/main" id="{CFC6183A-56F2-7412-2157-81706D4B5C1F}"/>
              </a:ext>
            </a:extLst>
          </p:cNvPr>
          <p:cNvSpPr txBox="1">
            <a:spLocks noChangeArrowheads="1"/>
          </p:cNvSpPr>
          <p:nvPr/>
        </p:nvSpPr>
        <p:spPr bwMode="auto">
          <a:xfrm>
            <a:off x="457200" y="1752600"/>
            <a:ext cx="8229600" cy="3816350"/>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lvl="1" eaLnBrk="1" hangingPunct="1">
              <a:spcBef>
                <a:spcPct val="0"/>
              </a:spcBef>
              <a:buFont typeface="Arial" panose="020B0604020202020204" pitchFamily="34" charset="0"/>
              <a:buChar char="•"/>
              <a:defRPr/>
            </a:pPr>
            <a:r>
              <a:rPr lang="en-US" altLang="en-US" dirty="0">
                <a:solidFill>
                  <a:prstClr val="black"/>
                </a:solidFill>
                <a:latin typeface="+mn-lt"/>
              </a:rPr>
              <a:t>Not enough practice time before or during the season</a:t>
            </a:r>
          </a:p>
          <a:p>
            <a:pPr lvl="1" eaLnBrk="1" hangingPunct="1">
              <a:spcBef>
                <a:spcPct val="0"/>
              </a:spcBef>
              <a:buFont typeface="Arial" panose="020B0604020202020204" pitchFamily="34" charset="0"/>
              <a:buChar char="•"/>
              <a:defRPr/>
            </a:pPr>
            <a:r>
              <a:rPr lang="en-US" altLang="en-US" dirty="0">
                <a:solidFill>
                  <a:prstClr val="black"/>
                </a:solidFill>
                <a:latin typeface="+mn-lt"/>
              </a:rPr>
              <a:t>Coaching at some levels seem to be lacking</a:t>
            </a:r>
          </a:p>
          <a:p>
            <a:pPr lvl="1" eaLnBrk="1" hangingPunct="1">
              <a:spcBef>
                <a:spcPct val="0"/>
              </a:spcBef>
              <a:buFont typeface="Arial" panose="020B0604020202020204" pitchFamily="34" charset="0"/>
              <a:buChar char="•"/>
              <a:defRPr/>
            </a:pPr>
            <a:r>
              <a:rPr lang="en-US" altLang="en-US" dirty="0">
                <a:solidFill>
                  <a:prstClr val="black"/>
                </a:solidFill>
                <a:latin typeface="+mn-lt"/>
              </a:rPr>
              <a:t>Travel team selection seems to be unfair and flawed</a:t>
            </a:r>
          </a:p>
          <a:p>
            <a:pPr lvl="1" eaLnBrk="1" hangingPunct="1">
              <a:spcBef>
                <a:spcPct val="0"/>
              </a:spcBef>
              <a:buFont typeface="Arial" panose="020B0604020202020204" pitchFamily="34" charset="0"/>
              <a:buChar char="•"/>
              <a:defRPr/>
            </a:pPr>
            <a:r>
              <a:rPr lang="en-US" altLang="en-US" dirty="0">
                <a:solidFill>
                  <a:prstClr val="black"/>
                </a:solidFill>
                <a:latin typeface="+mn-lt"/>
              </a:rPr>
              <a:t>Teams not playing at the correct level given the talent</a:t>
            </a:r>
          </a:p>
          <a:p>
            <a:pPr lvl="1" eaLnBrk="1" hangingPunct="1">
              <a:spcBef>
                <a:spcPct val="0"/>
              </a:spcBef>
              <a:buFont typeface="Arial" panose="020B0604020202020204" pitchFamily="34" charset="0"/>
              <a:buChar char="•"/>
              <a:defRPr/>
            </a:pPr>
            <a:r>
              <a:rPr lang="en-US" altLang="en-US" dirty="0">
                <a:solidFill>
                  <a:prstClr val="black"/>
                </a:solidFill>
                <a:latin typeface="+mn-lt"/>
              </a:rPr>
              <a:t>Fees are getting too expensive</a:t>
            </a:r>
          </a:p>
          <a:p>
            <a:pPr eaLnBrk="1" hangingPunct="1">
              <a:spcBef>
                <a:spcPct val="0"/>
              </a:spcBef>
              <a:defRPr/>
            </a:pPr>
            <a:endParaRPr lang="en-US" altLang="en-US" sz="1800" dirty="0">
              <a:solidFill>
                <a:prstClr val="black"/>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CEE52-2725-8166-AC29-3A38E3FB1D6C}"/>
              </a:ext>
            </a:extLst>
          </p:cNvPr>
          <p:cNvSpPr>
            <a:spLocks noGrp="1"/>
          </p:cNvSpPr>
          <p:nvPr>
            <p:ph type="title"/>
          </p:nvPr>
        </p:nvSpPr>
        <p:spPr/>
        <p:txBody>
          <a:bodyPr>
            <a:normAutofit fontScale="90000"/>
          </a:bodyPr>
          <a:lstStyle/>
          <a:p>
            <a:pPr>
              <a:defRPr/>
            </a:pPr>
            <a:r>
              <a:rPr lang="en-US" dirty="0">
                <a:solidFill>
                  <a:schemeClr val="tx1"/>
                </a:solidFill>
              </a:rPr>
              <a:t>Common Questions\Concerns</a:t>
            </a:r>
            <a:endParaRPr lang="en-US" dirty="0"/>
          </a:p>
        </p:txBody>
      </p:sp>
      <p:sp>
        <p:nvSpPr>
          <p:cNvPr id="6" name="TextBox 5">
            <a:extLst>
              <a:ext uri="{FF2B5EF4-FFF2-40B4-BE49-F238E27FC236}">
                <a16:creationId xmlns:a16="http://schemas.microsoft.com/office/drawing/2014/main" id="{053511D3-8460-5E7A-A4AE-DE55CA9B5123}"/>
              </a:ext>
            </a:extLst>
          </p:cNvPr>
          <p:cNvSpPr txBox="1"/>
          <p:nvPr/>
        </p:nvSpPr>
        <p:spPr>
          <a:xfrm>
            <a:off x="-4763" y="1249363"/>
            <a:ext cx="9067801" cy="2770187"/>
          </a:xfrm>
          <a:prstGeom prst="rect">
            <a:avLst/>
          </a:prstGeom>
          <a:noFill/>
        </p:spPr>
        <p:txBody>
          <a:bodyPr>
            <a:spAutoFit/>
          </a:bodyPr>
          <a:lstStyle/>
          <a:p>
            <a:pPr lvl="1" eaLnBrk="1" hangingPunct="1">
              <a:defRPr/>
            </a:pPr>
            <a:r>
              <a:rPr lang="en-US" sz="2800" dirty="0">
                <a:solidFill>
                  <a:prstClr val="black"/>
                </a:solidFill>
                <a:latin typeface="+mn-lt"/>
              </a:rPr>
              <a:t>Not enough practice time before or during the season.</a:t>
            </a:r>
          </a:p>
          <a:p>
            <a:pPr marL="914400" lvl="1" indent="-457200" eaLnBrk="1" hangingPunct="1">
              <a:buFont typeface="Arial" panose="020B0604020202020204" pitchFamily="34" charset="0"/>
              <a:buChar char="•"/>
              <a:defRPr/>
            </a:pPr>
            <a:r>
              <a:rPr lang="en-US" sz="2000" dirty="0">
                <a:solidFill>
                  <a:prstClr val="black"/>
                </a:solidFill>
                <a:latin typeface="+mn-lt"/>
              </a:rPr>
              <a:t>Limited number of fields in Delano</a:t>
            </a:r>
          </a:p>
          <a:p>
            <a:pPr marL="914400" lvl="1" indent="-457200" eaLnBrk="1" hangingPunct="1">
              <a:buFont typeface="Arial" panose="020B0604020202020204" pitchFamily="34" charset="0"/>
              <a:buChar char="•"/>
              <a:defRPr/>
            </a:pPr>
            <a:r>
              <a:rPr lang="en-US" sz="2000" dirty="0">
                <a:solidFill>
                  <a:prstClr val="black"/>
                </a:solidFill>
                <a:latin typeface="+mn-lt"/>
              </a:rPr>
              <a:t>Number of players dictate number of teams</a:t>
            </a:r>
          </a:p>
          <a:p>
            <a:pPr marL="914400" lvl="1" indent="-457200" eaLnBrk="1" hangingPunct="1">
              <a:buFont typeface="Arial" panose="020B0604020202020204" pitchFamily="34" charset="0"/>
              <a:buChar char="•"/>
              <a:defRPr/>
            </a:pPr>
            <a:r>
              <a:rPr lang="en-US" sz="2000" dirty="0">
                <a:solidFill>
                  <a:prstClr val="black"/>
                </a:solidFill>
                <a:latin typeface="+mn-lt"/>
              </a:rPr>
              <a:t>Have to juggle baseball, softball, </a:t>
            </a:r>
            <a:r>
              <a:rPr lang="en-US" sz="2000" dirty="0" err="1">
                <a:solidFill>
                  <a:prstClr val="black"/>
                </a:solidFill>
                <a:latin typeface="+mn-lt"/>
              </a:rPr>
              <a:t>teeball</a:t>
            </a:r>
            <a:r>
              <a:rPr lang="en-US" sz="2000" dirty="0">
                <a:solidFill>
                  <a:prstClr val="black"/>
                </a:solidFill>
                <a:latin typeface="+mn-lt"/>
              </a:rPr>
              <a:t>, and coach pitch</a:t>
            </a:r>
          </a:p>
          <a:p>
            <a:pPr marL="914400" lvl="1" indent="-457200" eaLnBrk="1" hangingPunct="1">
              <a:buFont typeface="Arial" panose="020B0604020202020204" pitchFamily="34" charset="0"/>
              <a:buChar char="•"/>
              <a:defRPr/>
            </a:pPr>
            <a:r>
              <a:rPr lang="en-US" sz="2000" dirty="0">
                <a:solidFill>
                  <a:prstClr val="black"/>
                </a:solidFill>
                <a:latin typeface="+mn-lt"/>
              </a:rPr>
              <a:t>High School sports have priority for fields</a:t>
            </a:r>
          </a:p>
          <a:p>
            <a:pPr marL="914400" lvl="1" indent="-457200" eaLnBrk="1" hangingPunct="1">
              <a:buFont typeface="Arial" panose="020B0604020202020204" pitchFamily="34" charset="0"/>
              <a:buChar char="•"/>
              <a:defRPr/>
            </a:pPr>
            <a:r>
              <a:rPr lang="en-US" sz="2000" dirty="0">
                <a:solidFill>
                  <a:prstClr val="black"/>
                </a:solidFill>
                <a:latin typeface="+mn-lt"/>
              </a:rPr>
              <a:t>DYBSA will not intentionally interfere with fall or winter sports</a:t>
            </a:r>
          </a:p>
          <a:p>
            <a:pPr marL="285750" indent="-285750" eaLnBrk="1" hangingPunct="1">
              <a:buFont typeface="Arial" panose="020B0604020202020204" pitchFamily="34" charset="0"/>
              <a:buChar char="•"/>
              <a:defRPr/>
            </a:pPr>
            <a:endParaRPr lang="en-US" dirty="0">
              <a:solidFill>
                <a:prstClr val="black"/>
              </a:solidFill>
            </a:endParaRPr>
          </a:p>
        </p:txBody>
      </p:sp>
      <p:sp>
        <p:nvSpPr>
          <p:cNvPr id="11" name="TextBox 10">
            <a:extLst>
              <a:ext uri="{FF2B5EF4-FFF2-40B4-BE49-F238E27FC236}">
                <a16:creationId xmlns:a16="http://schemas.microsoft.com/office/drawing/2014/main" id="{E8AEE5C0-918F-B93F-F78A-029862E1EBB5}"/>
              </a:ext>
            </a:extLst>
          </p:cNvPr>
          <p:cNvSpPr txBox="1"/>
          <p:nvPr/>
        </p:nvSpPr>
        <p:spPr>
          <a:xfrm>
            <a:off x="68263" y="4059238"/>
            <a:ext cx="9067800" cy="3878262"/>
          </a:xfrm>
          <a:prstGeom prst="rect">
            <a:avLst/>
          </a:prstGeom>
          <a:noFill/>
        </p:spPr>
        <p:txBody>
          <a:bodyPr>
            <a:spAutoFit/>
          </a:bodyPr>
          <a:lstStyle/>
          <a:p>
            <a:pPr lvl="1" eaLnBrk="1" hangingPunct="1">
              <a:defRPr/>
            </a:pPr>
            <a:r>
              <a:rPr lang="en-US" sz="2800" dirty="0">
                <a:solidFill>
                  <a:prstClr val="black"/>
                </a:solidFill>
                <a:latin typeface="+mn-lt"/>
              </a:rPr>
              <a:t>Coaching at some levels seem to be lacking</a:t>
            </a:r>
          </a:p>
          <a:p>
            <a:pPr marL="914400" lvl="1" indent="-457200" eaLnBrk="1" hangingPunct="1">
              <a:buFont typeface="Arial" panose="020B0604020202020204" pitchFamily="34" charset="0"/>
              <a:buChar char="•"/>
              <a:defRPr/>
            </a:pPr>
            <a:r>
              <a:rPr lang="en-US" sz="2000" dirty="0">
                <a:solidFill>
                  <a:prstClr val="black"/>
                </a:solidFill>
                <a:latin typeface="+mn-lt"/>
              </a:rPr>
              <a:t>Players numbers are very high – this is a good thing</a:t>
            </a:r>
          </a:p>
          <a:p>
            <a:pPr marL="914400" lvl="1" indent="-457200" eaLnBrk="1" hangingPunct="1">
              <a:buFont typeface="Arial" panose="020B0604020202020204" pitchFamily="34" charset="0"/>
              <a:buChar char="•"/>
              <a:defRPr/>
            </a:pPr>
            <a:r>
              <a:rPr lang="en-US" sz="2000" dirty="0">
                <a:solidFill>
                  <a:prstClr val="black"/>
                </a:solidFill>
                <a:latin typeface="+mn-lt"/>
              </a:rPr>
              <a:t>More players = more teams = more coaches needed</a:t>
            </a:r>
          </a:p>
          <a:p>
            <a:pPr marL="914400" lvl="1" indent="-457200" eaLnBrk="1" hangingPunct="1">
              <a:buFont typeface="Arial" panose="020B0604020202020204" pitchFamily="34" charset="0"/>
              <a:buChar char="•"/>
              <a:defRPr/>
            </a:pPr>
            <a:r>
              <a:rPr lang="en-US" sz="2000" dirty="0">
                <a:solidFill>
                  <a:prstClr val="black"/>
                </a:solidFill>
                <a:latin typeface="+mn-lt"/>
              </a:rPr>
              <a:t>Have more teams than coaches volunteering</a:t>
            </a:r>
          </a:p>
          <a:p>
            <a:pPr marL="914400" lvl="1" indent="-457200" eaLnBrk="1" hangingPunct="1">
              <a:buFont typeface="Arial" panose="020B0604020202020204" pitchFamily="34" charset="0"/>
              <a:buChar char="•"/>
              <a:defRPr/>
            </a:pPr>
            <a:r>
              <a:rPr lang="en-US" sz="2000" dirty="0">
                <a:solidFill>
                  <a:prstClr val="black"/>
                </a:solidFill>
                <a:latin typeface="+mn-lt"/>
              </a:rPr>
              <a:t>Take what we can get – not ideal, but necessary</a:t>
            </a:r>
          </a:p>
          <a:p>
            <a:pPr marL="914400" lvl="1" indent="-457200" eaLnBrk="1" hangingPunct="1">
              <a:buFont typeface="Arial" panose="020B0604020202020204" pitchFamily="34" charset="0"/>
              <a:buChar char="•"/>
              <a:defRPr/>
            </a:pPr>
            <a:r>
              <a:rPr lang="en-US" sz="2000" dirty="0">
                <a:solidFill>
                  <a:prstClr val="black"/>
                </a:solidFill>
                <a:latin typeface="+mn-lt"/>
              </a:rPr>
              <a:t>Offer to help out!</a:t>
            </a:r>
          </a:p>
          <a:p>
            <a:pPr marL="854075" lvl="2" indent="-396875" eaLnBrk="1" hangingPunct="1">
              <a:buFont typeface="Arial" panose="020B0604020202020204" pitchFamily="34" charset="0"/>
              <a:buChar char="•"/>
              <a:defRPr/>
            </a:pPr>
            <a:r>
              <a:rPr lang="en-US" sz="2000" dirty="0">
                <a:solidFill>
                  <a:prstClr val="black"/>
                </a:solidFill>
                <a:latin typeface="+mn-lt"/>
              </a:rPr>
              <a:t>DYBSA to conduct mandatory coaches training</a:t>
            </a:r>
          </a:p>
          <a:p>
            <a:pPr marL="854075" lvl="2" indent="-396875" eaLnBrk="1" hangingPunct="1">
              <a:buFont typeface="Arial" panose="020B0604020202020204" pitchFamily="34" charset="0"/>
              <a:buChar char="•"/>
              <a:defRPr/>
            </a:pPr>
            <a:r>
              <a:rPr lang="en-US" sz="2000" dirty="0">
                <a:solidFill>
                  <a:prstClr val="black"/>
                </a:solidFill>
                <a:latin typeface="+mn-lt"/>
              </a:rPr>
              <a:t>Will need to go through training in order to coach</a:t>
            </a:r>
          </a:p>
          <a:p>
            <a:pPr marL="914400" lvl="1" indent="-457200" eaLnBrk="1" hangingPunct="1">
              <a:buFont typeface="Arial" panose="020B0604020202020204" pitchFamily="34" charset="0"/>
              <a:buChar char="•"/>
              <a:defRPr/>
            </a:pPr>
            <a:endParaRPr lang="en-US" sz="2000" dirty="0">
              <a:solidFill>
                <a:prstClr val="black"/>
              </a:solidFill>
            </a:endParaRPr>
          </a:p>
          <a:p>
            <a:pPr marL="914400" lvl="1" indent="-457200" eaLnBrk="1" hangingPunct="1">
              <a:buFont typeface="Arial" panose="020B0604020202020204" pitchFamily="34" charset="0"/>
              <a:buChar char="•"/>
              <a:defRPr/>
            </a:pPr>
            <a:endParaRPr lang="en-US" sz="2000" dirty="0">
              <a:solidFill>
                <a:prstClr val="black"/>
              </a:solidFill>
            </a:endParaRPr>
          </a:p>
          <a:p>
            <a:pPr marL="914400" lvl="1" indent="-457200" eaLnBrk="1" hangingPunct="1">
              <a:buFont typeface="Arial" panose="020B0604020202020204" pitchFamily="34" charset="0"/>
              <a:buChar char="•"/>
              <a:defRPr/>
            </a:pPr>
            <a:endParaRPr lang="en-US" sz="2000" dirty="0">
              <a:solidFill>
                <a:prstClr val="black"/>
              </a:solidFill>
            </a:endParaRPr>
          </a:p>
          <a:p>
            <a:pPr eaLnBrk="1" hangingPunct="1">
              <a:defRPr/>
            </a:pPr>
            <a:endParaRPr lang="en-US" dirty="0">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fade">
                                      <p:cBhvr>
                                        <p:cTn id="17" dur="500"/>
                                        <p:tgtEl>
                                          <p:spTgt spid="6">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500"/>
                                        <p:tgtEl>
                                          <p:spTgt spid="6">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fade">
                                      <p:cBhvr>
                                        <p:cTn id="27" dur="500"/>
                                        <p:tgtEl>
                                          <p:spTgt spid="6">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11">
                                            <p:txEl>
                                              <p:pRg st="1" end="1"/>
                                            </p:txEl>
                                          </p:spTgt>
                                        </p:tgtEl>
                                        <p:attrNameLst>
                                          <p:attrName>style.visibility</p:attrName>
                                        </p:attrNameLst>
                                      </p:cBhvr>
                                      <p:to>
                                        <p:strVal val="visible"/>
                                      </p:to>
                                    </p:set>
                                    <p:animEffect transition="in" filter="barn(inVertical)">
                                      <p:cBhvr>
                                        <p:cTn id="32" dur="500"/>
                                        <p:tgtEl>
                                          <p:spTgt spid="11">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nodeType="clickEffect">
                                  <p:stCondLst>
                                    <p:cond delay="0"/>
                                  </p:stCondLst>
                                  <p:childTnLst>
                                    <p:set>
                                      <p:cBhvr>
                                        <p:cTn id="36" dur="1" fill="hold">
                                          <p:stCondLst>
                                            <p:cond delay="0"/>
                                          </p:stCondLst>
                                        </p:cTn>
                                        <p:tgtEl>
                                          <p:spTgt spid="11">
                                            <p:txEl>
                                              <p:pRg st="2" end="2"/>
                                            </p:txEl>
                                          </p:spTgt>
                                        </p:tgtEl>
                                        <p:attrNameLst>
                                          <p:attrName>style.visibility</p:attrName>
                                        </p:attrNameLst>
                                      </p:cBhvr>
                                      <p:to>
                                        <p:strVal val="visible"/>
                                      </p:to>
                                    </p:set>
                                    <p:animEffect transition="in" filter="barn(inVertical)">
                                      <p:cBhvr>
                                        <p:cTn id="37" dur="500"/>
                                        <p:tgtEl>
                                          <p:spTgt spid="11">
                                            <p:txEl>
                                              <p:pRg st="2" end="2"/>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nodeType="clickEffect">
                                  <p:stCondLst>
                                    <p:cond delay="0"/>
                                  </p:stCondLst>
                                  <p:childTnLst>
                                    <p:set>
                                      <p:cBhvr>
                                        <p:cTn id="41" dur="1" fill="hold">
                                          <p:stCondLst>
                                            <p:cond delay="0"/>
                                          </p:stCondLst>
                                        </p:cTn>
                                        <p:tgtEl>
                                          <p:spTgt spid="11">
                                            <p:txEl>
                                              <p:pRg st="3" end="3"/>
                                            </p:txEl>
                                          </p:spTgt>
                                        </p:tgtEl>
                                        <p:attrNameLst>
                                          <p:attrName>style.visibility</p:attrName>
                                        </p:attrNameLst>
                                      </p:cBhvr>
                                      <p:to>
                                        <p:strVal val="visible"/>
                                      </p:to>
                                    </p:set>
                                    <p:animEffect transition="in" filter="barn(inVertical)">
                                      <p:cBhvr>
                                        <p:cTn id="42" dur="500"/>
                                        <p:tgtEl>
                                          <p:spTgt spid="11">
                                            <p:txEl>
                                              <p:pRg st="3" end="3"/>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21" fill="hold" nodeType="clickEffect">
                                  <p:stCondLst>
                                    <p:cond delay="0"/>
                                  </p:stCondLst>
                                  <p:childTnLst>
                                    <p:set>
                                      <p:cBhvr>
                                        <p:cTn id="46" dur="1" fill="hold">
                                          <p:stCondLst>
                                            <p:cond delay="0"/>
                                          </p:stCondLst>
                                        </p:cTn>
                                        <p:tgtEl>
                                          <p:spTgt spid="11">
                                            <p:txEl>
                                              <p:pRg st="4" end="4"/>
                                            </p:txEl>
                                          </p:spTgt>
                                        </p:tgtEl>
                                        <p:attrNameLst>
                                          <p:attrName>style.visibility</p:attrName>
                                        </p:attrNameLst>
                                      </p:cBhvr>
                                      <p:to>
                                        <p:strVal val="visible"/>
                                      </p:to>
                                    </p:set>
                                    <p:animEffect transition="in" filter="barn(inVertical)">
                                      <p:cBhvr>
                                        <p:cTn id="47" dur="500"/>
                                        <p:tgtEl>
                                          <p:spTgt spid="11">
                                            <p:txEl>
                                              <p:pRg st="4" end="4"/>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6" presetClass="entr" presetSubtype="21" fill="hold" nodeType="clickEffect">
                                  <p:stCondLst>
                                    <p:cond delay="0"/>
                                  </p:stCondLst>
                                  <p:childTnLst>
                                    <p:set>
                                      <p:cBhvr>
                                        <p:cTn id="51" dur="1" fill="hold">
                                          <p:stCondLst>
                                            <p:cond delay="0"/>
                                          </p:stCondLst>
                                        </p:cTn>
                                        <p:tgtEl>
                                          <p:spTgt spid="11">
                                            <p:txEl>
                                              <p:pRg st="5" end="5"/>
                                            </p:txEl>
                                          </p:spTgt>
                                        </p:tgtEl>
                                        <p:attrNameLst>
                                          <p:attrName>style.visibility</p:attrName>
                                        </p:attrNameLst>
                                      </p:cBhvr>
                                      <p:to>
                                        <p:strVal val="visible"/>
                                      </p:to>
                                    </p:set>
                                    <p:animEffect transition="in" filter="barn(inVertical)">
                                      <p:cBhvr>
                                        <p:cTn id="52" dur="500"/>
                                        <p:tgtEl>
                                          <p:spTgt spid="11">
                                            <p:txEl>
                                              <p:pRg st="5" end="5"/>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6" presetClass="entr" presetSubtype="21" fill="hold" nodeType="clickEffect">
                                  <p:stCondLst>
                                    <p:cond delay="0"/>
                                  </p:stCondLst>
                                  <p:childTnLst>
                                    <p:set>
                                      <p:cBhvr>
                                        <p:cTn id="56" dur="1" fill="hold">
                                          <p:stCondLst>
                                            <p:cond delay="0"/>
                                          </p:stCondLst>
                                        </p:cTn>
                                        <p:tgtEl>
                                          <p:spTgt spid="11">
                                            <p:txEl>
                                              <p:pRg st="6" end="6"/>
                                            </p:txEl>
                                          </p:spTgt>
                                        </p:tgtEl>
                                        <p:attrNameLst>
                                          <p:attrName>style.visibility</p:attrName>
                                        </p:attrNameLst>
                                      </p:cBhvr>
                                      <p:to>
                                        <p:strVal val="visible"/>
                                      </p:to>
                                    </p:set>
                                    <p:animEffect transition="in" filter="barn(inVertical)">
                                      <p:cBhvr>
                                        <p:cTn id="57" dur="500"/>
                                        <p:tgtEl>
                                          <p:spTgt spid="11">
                                            <p:txEl>
                                              <p:pRg st="6" end="6"/>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6" presetClass="entr" presetSubtype="21" fill="hold" nodeType="clickEffect">
                                  <p:stCondLst>
                                    <p:cond delay="0"/>
                                  </p:stCondLst>
                                  <p:childTnLst>
                                    <p:set>
                                      <p:cBhvr>
                                        <p:cTn id="61" dur="1" fill="hold">
                                          <p:stCondLst>
                                            <p:cond delay="0"/>
                                          </p:stCondLst>
                                        </p:cTn>
                                        <p:tgtEl>
                                          <p:spTgt spid="11">
                                            <p:txEl>
                                              <p:pRg st="7" end="7"/>
                                            </p:txEl>
                                          </p:spTgt>
                                        </p:tgtEl>
                                        <p:attrNameLst>
                                          <p:attrName>style.visibility</p:attrName>
                                        </p:attrNameLst>
                                      </p:cBhvr>
                                      <p:to>
                                        <p:strVal val="visible"/>
                                      </p:to>
                                    </p:set>
                                    <p:animEffect transition="in" filter="barn(inVertical)">
                                      <p:cBhvr>
                                        <p:cTn id="62" dur="500"/>
                                        <p:tgtEl>
                                          <p:spTgt spid="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2D3158-43F0-A8D0-AFD4-88CCF0141BF6}"/>
              </a:ext>
            </a:extLst>
          </p:cNvPr>
          <p:cNvSpPr txBox="1"/>
          <p:nvPr/>
        </p:nvSpPr>
        <p:spPr>
          <a:xfrm>
            <a:off x="228600" y="1066800"/>
            <a:ext cx="9067800" cy="6771084"/>
          </a:xfrm>
          <a:prstGeom prst="rect">
            <a:avLst/>
          </a:prstGeom>
          <a:noFill/>
        </p:spPr>
        <p:txBody>
          <a:bodyPr>
            <a:spAutoFit/>
          </a:bodyPr>
          <a:lstStyle/>
          <a:p>
            <a:pPr lvl="1" eaLnBrk="1" hangingPunct="1">
              <a:defRPr/>
            </a:pPr>
            <a:r>
              <a:rPr lang="en-US" sz="2800" dirty="0">
                <a:solidFill>
                  <a:prstClr val="black"/>
                </a:solidFill>
              </a:rPr>
              <a:t>Travel Team Selection seems to be unfair and flawed.</a:t>
            </a:r>
          </a:p>
          <a:p>
            <a:pPr marL="914400" lvl="1" indent="-457200" eaLnBrk="1" hangingPunct="1">
              <a:buFont typeface="Arial" panose="020B0604020202020204" pitchFamily="34" charset="0"/>
              <a:buChar char="•"/>
              <a:defRPr/>
            </a:pPr>
            <a:r>
              <a:rPr lang="en-US" sz="2000" dirty="0">
                <a:solidFill>
                  <a:prstClr val="black"/>
                </a:solidFill>
                <a:latin typeface="+mn-lt"/>
              </a:rPr>
              <a:t>No free passes from one year to the next </a:t>
            </a:r>
          </a:p>
          <a:p>
            <a:pPr marL="914400" lvl="1" indent="-457200" eaLnBrk="1" hangingPunct="1">
              <a:buFont typeface="Arial" panose="020B0604020202020204" pitchFamily="34" charset="0"/>
              <a:buChar char="•"/>
              <a:defRPr/>
            </a:pPr>
            <a:r>
              <a:rPr lang="en-US" sz="2000" dirty="0">
                <a:solidFill>
                  <a:prstClr val="black"/>
                </a:solidFill>
                <a:latin typeface="+mn-lt"/>
              </a:rPr>
              <a:t>Difficult to find enough space and time to do multiple sessions.  Cost becomes a factor as well if looking elsewhere for venues, even you can find one open for use!  Dome rentals are $350-$500/hour.</a:t>
            </a:r>
          </a:p>
          <a:p>
            <a:pPr marL="914400" lvl="1" indent="-457200" eaLnBrk="1" hangingPunct="1">
              <a:buFont typeface="Arial" panose="020B0604020202020204" pitchFamily="34" charset="0"/>
              <a:buChar char="•"/>
              <a:defRPr/>
            </a:pPr>
            <a:r>
              <a:rPr lang="en-US" sz="2000" dirty="0">
                <a:solidFill>
                  <a:prstClr val="black"/>
                </a:solidFill>
                <a:latin typeface="+mn-lt"/>
              </a:rPr>
              <a:t>Evaluations conducted by the outside coaches/players – creates an unbiased evaluation</a:t>
            </a:r>
          </a:p>
          <a:p>
            <a:pPr marL="914400" lvl="1" indent="-457200" eaLnBrk="1" hangingPunct="1">
              <a:buFont typeface="Arial" panose="020B0604020202020204" pitchFamily="34" charset="0"/>
              <a:buChar char="•"/>
              <a:defRPr/>
            </a:pPr>
            <a:r>
              <a:rPr lang="en-US" sz="2000" dirty="0">
                <a:solidFill>
                  <a:prstClr val="black"/>
                </a:solidFill>
                <a:latin typeface="+mn-lt"/>
              </a:rPr>
              <a:t>Limited number of players to choose from in each age group</a:t>
            </a:r>
          </a:p>
          <a:p>
            <a:pPr marL="914400" lvl="1" indent="-457200" eaLnBrk="1" hangingPunct="1">
              <a:buFont typeface="Arial" panose="020B0604020202020204" pitchFamily="34" charset="0"/>
              <a:buChar char="•"/>
              <a:defRPr/>
            </a:pPr>
            <a:r>
              <a:rPr lang="en-US" sz="2000" dirty="0">
                <a:solidFill>
                  <a:prstClr val="black"/>
                </a:solidFill>
                <a:latin typeface="+mn-lt"/>
              </a:rPr>
              <a:t>Outside ball field evaluations ideal but has limitations…</a:t>
            </a:r>
          </a:p>
          <a:p>
            <a:pPr marL="1371600" lvl="2" indent="-457200" eaLnBrk="1" hangingPunct="1">
              <a:buFont typeface="Arial" panose="020B0604020202020204" pitchFamily="34" charset="0"/>
              <a:buChar char="•"/>
              <a:defRPr/>
            </a:pPr>
            <a:r>
              <a:rPr lang="en-US" sz="2000" dirty="0">
                <a:solidFill>
                  <a:prstClr val="black"/>
                </a:solidFill>
                <a:latin typeface="+mn-lt"/>
              </a:rPr>
              <a:t>Weather issues</a:t>
            </a:r>
          </a:p>
          <a:p>
            <a:pPr marL="1371600" lvl="2" indent="-457200" eaLnBrk="1" hangingPunct="1">
              <a:buFont typeface="Arial" panose="020B0604020202020204" pitchFamily="34" charset="0"/>
              <a:buChar char="•"/>
              <a:defRPr/>
            </a:pPr>
            <a:r>
              <a:rPr lang="en-US" sz="2000" dirty="0">
                <a:solidFill>
                  <a:prstClr val="black"/>
                </a:solidFill>
                <a:latin typeface="+mn-lt"/>
              </a:rPr>
              <a:t>Season start dates   </a:t>
            </a:r>
          </a:p>
          <a:p>
            <a:pPr marL="914400" lvl="1" indent="-457200" eaLnBrk="1" hangingPunct="1">
              <a:buFont typeface="Arial" panose="020B0604020202020204" pitchFamily="34" charset="0"/>
              <a:buChar char="•"/>
              <a:defRPr/>
            </a:pPr>
            <a:r>
              <a:rPr lang="en-US" sz="2000" dirty="0">
                <a:solidFill>
                  <a:prstClr val="black"/>
                </a:solidFill>
                <a:latin typeface="+mn-lt"/>
              </a:rPr>
              <a:t>DYBSA Selection Process – Board needs to approve teams.  This helps to provide checks and balances</a:t>
            </a:r>
          </a:p>
          <a:p>
            <a:pPr marL="914400" lvl="1" indent="-457200" eaLnBrk="1" hangingPunct="1">
              <a:buFont typeface="Arial" panose="020B0604020202020204" pitchFamily="34" charset="0"/>
              <a:buChar char="•"/>
              <a:defRPr/>
            </a:pPr>
            <a:r>
              <a:rPr lang="en-US" altLang="en-US" sz="2000" dirty="0">
                <a:latin typeface="+mn-lt"/>
              </a:rPr>
              <a:t>We utilize a three-part approach to placing players on teams. Evaluations – Coach Feedback – Player History/Results</a:t>
            </a:r>
          </a:p>
          <a:p>
            <a:pPr marL="914400" lvl="1" indent="-457200" eaLnBrk="1" hangingPunct="1">
              <a:buFont typeface="Arial" panose="020B0604020202020204" pitchFamily="34" charset="0"/>
              <a:buChar char="•"/>
              <a:defRPr/>
            </a:pPr>
            <a:r>
              <a:rPr lang="en-US" altLang="en-US" sz="2000" dirty="0">
                <a:latin typeface="+mn-lt"/>
              </a:rPr>
              <a:t>New for 2025 – Players will be evaluated twice to get a longer look at each player.</a:t>
            </a:r>
          </a:p>
          <a:p>
            <a:pPr marL="914400" lvl="1" indent="-457200" eaLnBrk="1" hangingPunct="1">
              <a:buFont typeface="Arial" panose="020B0604020202020204" pitchFamily="34" charset="0"/>
              <a:buChar char="•"/>
              <a:defRPr/>
            </a:pPr>
            <a:endParaRPr lang="en-US" sz="2000" dirty="0">
              <a:solidFill>
                <a:prstClr val="black"/>
              </a:solidFill>
            </a:endParaRPr>
          </a:p>
          <a:p>
            <a:pPr marL="914400" lvl="1" indent="-457200" eaLnBrk="1" hangingPunct="1">
              <a:buFont typeface="Arial" panose="020B0604020202020204" pitchFamily="34" charset="0"/>
              <a:buChar char="•"/>
              <a:defRPr/>
            </a:pPr>
            <a:endParaRPr lang="en-US" sz="2000" b="1" dirty="0">
              <a:solidFill>
                <a:prstClr val="black"/>
              </a:solidFill>
            </a:endParaRPr>
          </a:p>
          <a:p>
            <a:pPr eaLnBrk="1" hangingPunct="1">
              <a:defRPr/>
            </a:pPr>
            <a:endParaRPr lang="en-US" dirty="0">
              <a:solidFill>
                <a:prstClr val="black"/>
              </a:solidFill>
            </a:endParaRPr>
          </a:p>
        </p:txBody>
      </p:sp>
      <p:sp>
        <p:nvSpPr>
          <p:cNvPr id="5" name="Title 1">
            <a:extLst>
              <a:ext uri="{FF2B5EF4-FFF2-40B4-BE49-F238E27FC236}">
                <a16:creationId xmlns:a16="http://schemas.microsoft.com/office/drawing/2014/main" id="{7B0DDCA5-A809-7A0C-A65D-39B5F2CEB212}"/>
              </a:ext>
            </a:extLst>
          </p:cNvPr>
          <p:cNvSpPr txBox="1">
            <a:spLocks noGrp="1"/>
          </p:cNvSpPr>
          <p:nvPr>
            <p:ph type="title"/>
          </p:nvPr>
        </p:nvSpPr>
        <p:spPr/>
        <p:txBody>
          <a:bodyPr>
            <a:normAutofit fontScale="97500"/>
          </a:bodyPr>
          <a:lstStyle>
            <a:lvl1pPr algn="l" rtl="0" eaLnBrk="0" fontAlgn="base" hangingPunct="0">
              <a:spcBef>
                <a:spcPct val="0"/>
              </a:spcBef>
              <a:spcAft>
                <a:spcPct val="0"/>
              </a:spcAft>
              <a:defRPr sz="4400" b="1" kern="1200">
                <a:ln w="50800"/>
                <a:solidFill>
                  <a:srgbClr val="E3BC92"/>
                </a:solidFill>
                <a:effectLst>
                  <a:reflection blurRad="6350" stA="55000" endA="300" endPos="45500" dir="5400000" sy="-100000" algn="bl" rotWithShape="0"/>
                </a:effectLst>
                <a:latin typeface="+mj-lt"/>
                <a:ea typeface="+mj-ea"/>
                <a:cs typeface="+mj-cs"/>
              </a:defRPr>
            </a:lvl1pPr>
            <a:lvl2pPr algn="l" rtl="0" eaLnBrk="0" fontAlgn="base" hangingPunct="0">
              <a:spcBef>
                <a:spcPct val="0"/>
              </a:spcBef>
              <a:spcAft>
                <a:spcPct val="0"/>
              </a:spcAft>
              <a:defRPr sz="4400" b="1">
                <a:solidFill>
                  <a:srgbClr val="E3BC92"/>
                </a:solidFill>
                <a:latin typeface="Georgia" pitchFamily="18" charset="0"/>
              </a:defRPr>
            </a:lvl2pPr>
            <a:lvl3pPr algn="l" rtl="0" eaLnBrk="0" fontAlgn="base" hangingPunct="0">
              <a:spcBef>
                <a:spcPct val="0"/>
              </a:spcBef>
              <a:spcAft>
                <a:spcPct val="0"/>
              </a:spcAft>
              <a:defRPr sz="4400" b="1">
                <a:solidFill>
                  <a:srgbClr val="E3BC92"/>
                </a:solidFill>
                <a:latin typeface="Georgia" pitchFamily="18" charset="0"/>
              </a:defRPr>
            </a:lvl3pPr>
            <a:lvl4pPr algn="l" rtl="0" eaLnBrk="0" fontAlgn="base" hangingPunct="0">
              <a:spcBef>
                <a:spcPct val="0"/>
              </a:spcBef>
              <a:spcAft>
                <a:spcPct val="0"/>
              </a:spcAft>
              <a:defRPr sz="4400" b="1">
                <a:solidFill>
                  <a:srgbClr val="E3BC92"/>
                </a:solidFill>
                <a:latin typeface="Georgia" pitchFamily="18" charset="0"/>
              </a:defRPr>
            </a:lvl4pPr>
            <a:lvl5pPr algn="l" rtl="0" eaLnBrk="0" fontAlgn="base" hangingPunct="0">
              <a:spcBef>
                <a:spcPct val="0"/>
              </a:spcBef>
              <a:spcAft>
                <a:spcPct val="0"/>
              </a:spcAft>
              <a:defRPr sz="4400" b="1">
                <a:solidFill>
                  <a:srgbClr val="E3BC92"/>
                </a:solidFill>
                <a:latin typeface="Georgia" pitchFamily="18" charset="0"/>
              </a:defRPr>
            </a:lvl5pPr>
            <a:lvl6pPr marL="457200" algn="l" rtl="0" fontAlgn="base">
              <a:spcBef>
                <a:spcPct val="0"/>
              </a:spcBef>
              <a:spcAft>
                <a:spcPct val="0"/>
              </a:spcAft>
              <a:defRPr sz="4400" b="1">
                <a:solidFill>
                  <a:srgbClr val="E3BC92"/>
                </a:solidFill>
                <a:latin typeface="Georgia" pitchFamily="18" charset="0"/>
              </a:defRPr>
            </a:lvl6pPr>
            <a:lvl7pPr marL="914400" algn="l" rtl="0" fontAlgn="base">
              <a:spcBef>
                <a:spcPct val="0"/>
              </a:spcBef>
              <a:spcAft>
                <a:spcPct val="0"/>
              </a:spcAft>
              <a:defRPr sz="4400" b="1">
                <a:solidFill>
                  <a:srgbClr val="E3BC92"/>
                </a:solidFill>
                <a:latin typeface="Georgia" pitchFamily="18" charset="0"/>
              </a:defRPr>
            </a:lvl7pPr>
            <a:lvl8pPr marL="1371600" algn="l" rtl="0" fontAlgn="base">
              <a:spcBef>
                <a:spcPct val="0"/>
              </a:spcBef>
              <a:spcAft>
                <a:spcPct val="0"/>
              </a:spcAft>
              <a:defRPr sz="4400" b="1">
                <a:solidFill>
                  <a:srgbClr val="E3BC92"/>
                </a:solidFill>
                <a:latin typeface="Georgia" pitchFamily="18" charset="0"/>
              </a:defRPr>
            </a:lvl8pPr>
            <a:lvl9pPr marL="1828800" algn="l" rtl="0" fontAlgn="base">
              <a:spcBef>
                <a:spcPct val="0"/>
              </a:spcBef>
              <a:spcAft>
                <a:spcPct val="0"/>
              </a:spcAft>
              <a:defRPr sz="4400" b="1">
                <a:solidFill>
                  <a:srgbClr val="E3BC92"/>
                </a:solidFill>
                <a:latin typeface="Georgia" pitchFamily="18" charset="0"/>
              </a:defRPr>
            </a:lvl9pPr>
          </a:lstStyle>
          <a:p>
            <a:pPr>
              <a:defRPr/>
            </a:pPr>
            <a:r>
              <a:rPr lang="en-US" dirty="0">
                <a:solidFill>
                  <a:prstClr val="black"/>
                </a:solidFill>
              </a:rPr>
              <a:t>Common Questions\Concerns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5792880-B734-4160-7640-44E6F3D10FA4}"/>
              </a:ext>
            </a:extLst>
          </p:cNvPr>
          <p:cNvSpPr>
            <a:spLocks noGrp="1"/>
          </p:cNvSpPr>
          <p:nvPr>
            <p:ph type="title"/>
          </p:nvPr>
        </p:nvSpPr>
        <p:spPr/>
        <p:txBody>
          <a:bodyPr>
            <a:normAutofit fontScale="90000"/>
          </a:bodyPr>
          <a:lstStyle/>
          <a:p>
            <a:pPr>
              <a:defRPr/>
            </a:pPr>
            <a:r>
              <a:rPr lang="en-US" dirty="0">
                <a:solidFill>
                  <a:schemeClr val="tx1"/>
                </a:solidFill>
              </a:rPr>
              <a:t>Common Questions\Concerns</a:t>
            </a:r>
            <a:endParaRPr lang="en-US" dirty="0"/>
          </a:p>
        </p:txBody>
      </p:sp>
      <p:sp>
        <p:nvSpPr>
          <p:cNvPr id="5" name="TextBox 4">
            <a:extLst>
              <a:ext uri="{FF2B5EF4-FFF2-40B4-BE49-F238E27FC236}">
                <a16:creationId xmlns:a16="http://schemas.microsoft.com/office/drawing/2014/main" id="{1209C10B-850E-DBDB-BA7D-B295FB445C74}"/>
              </a:ext>
            </a:extLst>
          </p:cNvPr>
          <p:cNvSpPr txBox="1">
            <a:spLocks noChangeArrowheads="1"/>
          </p:cNvSpPr>
          <p:nvPr/>
        </p:nvSpPr>
        <p:spPr bwMode="auto">
          <a:xfrm>
            <a:off x="-152400" y="1143000"/>
            <a:ext cx="7010400" cy="584200"/>
          </a:xfrm>
          <a:prstGeom prst="rect">
            <a:avLst/>
          </a:prstGeom>
          <a:noFill/>
          <a:ln>
            <a:noFill/>
          </a:ln>
        </p:spPr>
        <p:txBody>
          <a:bodyPr>
            <a:spAutoFit/>
          </a:bodyPr>
          <a:lstStyle>
            <a:lvl1pPr marL="342900" indent="-342900">
              <a:spcBef>
                <a:spcPct val="20000"/>
              </a:spcBef>
              <a:buFont typeface="Arial" panose="020B0604020202020204" pitchFamily="34" charset="0"/>
              <a:buChar char="•"/>
              <a:defRPr sz="3200">
                <a:solidFill>
                  <a:srgbClr val="F6E0DB"/>
                </a:solidFill>
                <a:latin typeface="Georgia" panose="02040502050405020303" pitchFamily="18" charset="0"/>
                <a:ea typeface="MS PGothic" panose="020B0600070205080204" pitchFamily="34" charset="-128"/>
              </a:defRPr>
            </a:lvl1pPr>
            <a:lvl2pPr>
              <a:spcBef>
                <a:spcPct val="20000"/>
              </a:spcBef>
              <a:buFont typeface="Arial" panose="020B0604020202020204" pitchFamily="34" charset="0"/>
              <a:buChar char="–"/>
              <a:defRPr sz="2800">
                <a:solidFill>
                  <a:srgbClr val="F6E0DB"/>
                </a:solidFill>
                <a:latin typeface="Georgia" panose="02040502050405020303" pitchFamily="18"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9pPr>
          </a:lstStyle>
          <a:p>
            <a:pPr lvl="1" eaLnBrk="1" hangingPunct="1">
              <a:spcBef>
                <a:spcPct val="0"/>
              </a:spcBef>
              <a:buFontTx/>
              <a:buNone/>
              <a:defRPr/>
            </a:pPr>
            <a:r>
              <a:rPr lang="en-US" altLang="en-US" sz="3200" dirty="0">
                <a:solidFill>
                  <a:prstClr val="black"/>
                </a:solidFill>
                <a:latin typeface="+mn-lt"/>
              </a:rPr>
              <a:t>Fee’s getting too expensive</a:t>
            </a:r>
          </a:p>
        </p:txBody>
      </p:sp>
      <p:sp>
        <p:nvSpPr>
          <p:cNvPr id="6" name="Content Placeholder 2">
            <a:extLst>
              <a:ext uri="{FF2B5EF4-FFF2-40B4-BE49-F238E27FC236}">
                <a16:creationId xmlns:a16="http://schemas.microsoft.com/office/drawing/2014/main" id="{FBEA1890-EA66-558B-C406-042C20672919}"/>
              </a:ext>
            </a:extLst>
          </p:cNvPr>
          <p:cNvSpPr txBox="1">
            <a:spLocks/>
          </p:cNvSpPr>
          <p:nvPr/>
        </p:nvSpPr>
        <p:spPr>
          <a:xfrm>
            <a:off x="609600" y="1828800"/>
            <a:ext cx="8077200" cy="5029200"/>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F6E0DB"/>
                </a:solidFill>
                <a:effectLst>
                  <a:outerShdw blurRad="50800" dist="38100" dir="2700000" algn="tl" rotWithShape="0">
                    <a:prstClr val="black">
                      <a:alpha val="40000"/>
                    </a:prstClr>
                  </a:outerShdw>
                </a:effectLst>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F6E0DB"/>
                </a:solidFill>
                <a:effectLst>
                  <a:outerShdw blurRad="50800" dist="38100" dir="2700000" algn="tl" rotWithShape="0">
                    <a:prstClr val="black">
                      <a:alpha val="40000"/>
                    </a:prstClr>
                  </a:outerShdw>
                </a:effectLst>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F6E0DB"/>
                </a:solidFill>
                <a:effectLst>
                  <a:outerShdw blurRad="50800" dist="38100" dir="2700000" algn="tl" rotWithShape="0">
                    <a:prstClr val="black">
                      <a:alpha val="40000"/>
                    </a:prstClr>
                  </a:outerShdw>
                </a:effectLst>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F6E0DB"/>
                </a:solidFill>
                <a:effectLst>
                  <a:outerShdw blurRad="50800" dist="38100" dir="2700000" algn="tl" rotWithShape="0">
                    <a:prstClr val="black">
                      <a:alpha val="40000"/>
                    </a:prst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US" altLang="en-US" sz="1500" dirty="0">
                <a:solidFill>
                  <a:prstClr val="black"/>
                </a:solidFill>
                <a:effectLst/>
              </a:rPr>
              <a:t>DYBSA is a non-profit organization - budget based on expected costs for each season</a:t>
            </a:r>
          </a:p>
          <a:p>
            <a:pPr lvl="1">
              <a:buFont typeface="Arial" panose="020B0604020202020204" pitchFamily="34" charset="0"/>
              <a:buChar char="•"/>
              <a:defRPr/>
            </a:pPr>
            <a:r>
              <a:rPr lang="en-US" altLang="en-US" sz="1500" dirty="0">
                <a:solidFill>
                  <a:prstClr val="black"/>
                </a:solidFill>
                <a:effectLst/>
              </a:rPr>
              <a:t>Total of player fees = total costs to run association</a:t>
            </a:r>
          </a:p>
          <a:p>
            <a:pPr lvl="1">
              <a:buFont typeface="Arial" panose="020B0604020202020204" pitchFamily="34" charset="0"/>
              <a:buChar char="•"/>
              <a:defRPr/>
            </a:pPr>
            <a:r>
              <a:rPr lang="en-US" altLang="en-US" sz="1500" dirty="0">
                <a:solidFill>
                  <a:prstClr val="black"/>
                </a:solidFill>
                <a:effectLst/>
              </a:rPr>
              <a:t>Registration fees are a net zero or net loss on the expected association expenses</a:t>
            </a:r>
          </a:p>
          <a:p>
            <a:pPr>
              <a:defRPr/>
            </a:pPr>
            <a:r>
              <a:rPr lang="en-US" altLang="en-US" sz="1500" dirty="0">
                <a:solidFill>
                  <a:prstClr val="black"/>
                </a:solidFill>
                <a:effectLst/>
              </a:rPr>
              <a:t>General fees for ALL players</a:t>
            </a:r>
          </a:p>
          <a:p>
            <a:pPr lvl="1">
              <a:buFont typeface="Arial" panose="020B0604020202020204" pitchFamily="34" charset="0"/>
              <a:buChar char="•"/>
              <a:defRPr/>
            </a:pPr>
            <a:r>
              <a:rPr lang="en-US" altLang="en-US" sz="1500" b="1" dirty="0">
                <a:solidFill>
                  <a:prstClr val="black"/>
                </a:solidFill>
                <a:effectLst/>
              </a:rPr>
              <a:t>Field Usage:  </a:t>
            </a:r>
            <a:r>
              <a:rPr lang="en-US" altLang="en-US" sz="1500" dirty="0">
                <a:solidFill>
                  <a:prstClr val="black"/>
                </a:solidFill>
                <a:effectLst/>
              </a:rPr>
              <a:t>DYBSA does not own its fields.  We must rent and maintain ALL of our fields in order to play.  All fields are prepped and maintained by DYBSA throughout the season.  In addition, annual rent payments are made to both the school and city in return of the use of the fields.</a:t>
            </a:r>
          </a:p>
          <a:p>
            <a:pPr lvl="1">
              <a:buFont typeface="Arial" panose="020B0604020202020204" pitchFamily="34" charset="0"/>
              <a:buChar char="•"/>
              <a:defRPr/>
            </a:pPr>
            <a:r>
              <a:rPr lang="en-US" altLang="en-US" sz="1500" b="1" dirty="0">
                <a:solidFill>
                  <a:prstClr val="black"/>
                </a:solidFill>
                <a:effectLst/>
              </a:rPr>
              <a:t>Administrative Fees:  </a:t>
            </a:r>
            <a:r>
              <a:rPr lang="en-US" altLang="en-US" sz="1500" dirty="0">
                <a:solidFill>
                  <a:prstClr val="black"/>
                </a:solidFill>
                <a:effectLst/>
              </a:rPr>
              <a:t>Costs such as insurance, equipment, coach’s background checks, first aid supplies, and admin costs.</a:t>
            </a:r>
          </a:p>
          <a:p>
            <a:pPr>
              <a:defRPr/>
            </a:pPr>
            <a:r>
              <a:rPr lang="en-US" altLang="en-US" sz="1500" dirty="0">
                <a:solidFill>
                  <a:prstClr val="black"/>
                </a:solidFill>
                <a:effectLst/>
              </a:rPr>
              <a:t>Additional fees for older players and travel team players</a:t>
            </a:r>
          </a:p>
          <a:p>
            <a:pPr lvl="1">
              <a:buFont typeface="Arial" panose="020B0604020202020204" pitchFamily="34" charset="0"/>
              <a:buChar char="•"/>
              <a:defRPr/>
            </a:pPr>
            <a:r>
              <a:rPr lang="en-US" altLang="en-US" sz="1500" dirty="0">
                <a:solidFill>
                  <a:prstClr val="black"/>
                </a:solidFill>
                <a:effectLst/>
              </a:rPr>
              <a:t>Umpire fees, Tournament fees, League fees, Additional Equipment costs</a:t>
            </a:r>
          </a:p>
          <a:p>
            <a:pPr lvl="1">
              <a:buFont typeface="Arial" panose="020B0604020202020204" pitchFamily="34" charset="0"/>
              <a:buChar char="•"/>
              <a:defRPr/>
            </a:pPr>
            <a:r>
              <a:rPr lang="en-US" altLang="en-US" sz="1500" dirty="0">
                <a:solidFill>
                  <a:prstClr val="black"/>
                </a:solidFill>
                <a:effectLst/>
              </a:rPr>
              <a:t>Different age groups carry different costs</a:t>
            </a:r>
          </a:p>
          <a:p>
            <a:pPr lvl="2">
              <a:defRPr/>
            </a:pPr>
            <a:r>
              <a:rPr lang="en-US" altLang="en-US" sz="1500" dirty="0">
                <a:solidFill>
                  <a:prstClr val="black"/>
                </a:solidFill>
                <a:effectLst/>
              </a:rPr>
              <a:t>League fees vary by age</a:t>
            </a:r>
          </a:p>
          <a:p>
            <a:pPr lvl="2">
              <a:defRPr/>
            </a:pPr>
            <a:r>
              <a:rPr lang="en-US" altLang="en-US" sz="1500" dirty="0">
                <a:solidFill>
                  <a:prstClr val="black"/>
                </a:solidFill>
                <a:effectLst/>
              </a:rPr>
              <a:t>Umpire costs vary by age</a:t>
            </a:r>
          </a:p>
          <a:p>
            <a:pPr>
              <a:defRPr/>
            </a:pPr>
            <a:r>
              <a:rPr lang="en-US" altLang="en-US" sz="1500" dirty="0">
                <a:solidFill>
                  <a:prstClr val="black"/>
                </a:solidFill>
                <a:effectLst/>
              </a:rPr>
              <a:t>Travel team fees are charged once teams are selected and due by May 1, 2025.  </a:t>
            </a:r>
          </a:p>
          <a:p>
            <a:pPr lvl="1">
              <a:buFont typeface="Arial" panose="020B0604020202020204" pitchFamily="34" charset="0"/>
              <a:buChar char="•"/>
              <a:defRPr/>
            </a:pPr>
            <a:r>
              <a:rPr lang="en-US" altLang="en-US" sz="1500" dirty="0">
                <a:solidFill>
                  <a:prstClr val="black"/>
                </a:solidFill>
                <a:effectLst/>
              </a:rPr>
              <a:t>Uniforms will not be distributed until fee is paid</a:t>
            </a:r>
          </a:p>
          <a:p>
            <a:pPr lvl="1">
              <a:buFont typeface="Arial" panose="020B0604020202020204" pitchFamily="34" charset="0"/>
              <a:buChar char="•"/>
              <a:defRPr/>
            </a:pPr>
            <a:r>
              <a:rPr lang="en-US" altLang="en-US" sz="1500" dirty="0">
                <a:solidFill>
                  <a:prstClr val="black"/>
                </a:solidFill>
                <a:effectLst/>
              </a:rPr>
              <a:t>Payment can be made online or by mail via check</a:t>
            </a:r>
            <a:endParaRPr lang="en-US" altLang="en-US" sz="1500" dirty="0">
              <a:solidFill>
                <a:prstClr val="black"/>
              </a:solidFill>
              <a:effectLst>
                <a:outerShdw blurRad="38100" dist="38100" dir="2700000" algn="tl">
                  <a:srgbClr val="C0C0C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6">
                                            <p:txEl>
                                              <p:pRg st="10" end="10"/>
                                            </p:txEl>
                                          </p:spTgt>
                                        </p:tgtEl>
                                        <p:attrNameLst>
                                          <p:attrName>style.visibility</p:attrName>
                                        </p:attrNameLst>
                                      </p:cBhvr>
                                      <p:to>
                                        <p:strVal val="visible"/>
                                      </p:to>
                                    </p:set>
                                    <p:anim calcmode="lin" valueType="num">
                                      <p:cBhvr additive="base">
                                        <p:cTn id="6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6">
                                            <p:txEl>
                                              <p:pRg st="11" end="11"/>
                                            </p:txEl>
                                          </p:spTgt>
                                        </p:tgtEl>
                                        <p:attrNameLst>
                                          <p:attrName>style.visibility</p:attrName>
                                        </p:attrNameLst>
                                      </p:cBhvr>
                                      <p:to>
                                        <p:strVal val="visible"/>
                                      </p:to>
                                    </p:set>
                                    <p:anim calcmode="lin" valueType="num">
                                      <p:cBhvr additive="base">
                                        <p:cTn id="73"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6">
                                            <p:txEl>
                                              <p:pRg st="12" end="12"/>
                                            </p:txEl>
                                          </p:spTgt>
                                        </p:tgtEl>
                                        <p:attrNameLst>
                                          <p:attrName>style.visibility</p:attrName>
                                        </p:attrNameLst>
                                      </p:cBhvr>
                                      <p:to>
                                        <p:strVal val="visible"/>
                                      </p:to>
                                    </p:set>
                                    <p:anim calcmode="lin" valueType="num">
                                      <p:cBhvr additive="base">
                                        <p:cTn id="79" dur="500" fill="hold"/>
                                        <p:tgtEl>
                                          <p:spTgt spid="6">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6">
                                            <p:txEl>
                                              <p:pRg st="13" end="13"/>
                                            </p:txEl>
                                          </p:spTgt>
                                        </p:tgtEl>
                                        <p:attrNameLst>
                                          <p:attrName>style.visibility</p:attrName>
                                        </p:attrNameLst>
                                      </p:cBhvr>
                                      <p:to>
                                        <p:strVal val="visible"/>
                                      </p:to>
                                    </p:set>
                                    <p:anim calcmode="lin" valueType="num">
                                      <p:cBhvr additive="base">
                                        <p:cTn id="85" dur="500" fill="hold"/>
                                        <p:tgtEl>
                                          <p:spTgt spid="6">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6">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5B9EF-97A2-E77B-3033-9F1A3F07FF34}"/>
              </a:ext>
            </a:extLst>
          </p:cNvPr>
          <p:cNvSpPr>
            <a:spLocks noGrp="1"/>
          </p:cNvSpPr>
          <p:nvPr>
            <p:ph type="title"/>
          </p:nvPr>
        </p:nvSpPr>
        <p:spPr>
          <a:xfrm>
            <a:off x="0" y="-15551"/>
            <a:ext cx="9067800" cy="1096962"/>
          </a:xfrm>
        </p:spPr>
        <p:txBody>
          <a:bodyPr>
            <a:normAutofit fontScale="90000"/>
          </a:bodyPr>
          <a:lstStyle/>
          <a:p>
            <a:pPr algn="ctr" eaLnBrk="1" fontAlgn="auto" hangingPunct="1">
              <a:spcAft>
                <a:spcPts val="0"/>
              </a:spcAft>
              <a:defRPr/>
            </a:pPr>
            <a:r>
              <a:rPr lang="en-US" dirty="0">
                <a:solidFill>
                  <a:schemeClr val="tx1"/>
                </a:solidFill>
              </a:rPr>
              <a:t>Uniform/Equipment Information</a:t>
            </a:r>
          </a:p>
        </p:txBody>
      </p:sp>
      <p:sp>
        <p:nvSpPr>
          <p:cNvPr id="5" name="Content Placeholder 2">
            <a:extLst>
              <a:ext uri="{FF2B5EF4-FFF2-40B4-BE49-F238E27FC236}">
                <a16:creationId xmlns:a16="http://schemas.microsoft.com/office/drawing/2014/main" id="{070F5B67-B85E-22A5-7BB3-B3A38802F201}"/>
              </a:ext>
            </a:extLst>
          </p:cNvPr>
          <p:cNvSpPr txBox="1">
            <a:spLocks/>
          </p:cNvSpPr>
          <p:nvPr/>
        </p:nvSpPr>
        <p:spPr>
          <a:xfrm>
            <a:off x="304800" y="1524000"/>
            <a:ext cx="8763000" cy="3276600"/>
          </a:xfrm>
          <a:prstGeom prst="rect">
            <a:avLst/>
          </a:prstGeom>
        </p:spPr>
        <p:txBody>
          <a:bodyPr>
            <a:normAutofit/>
          </a:bodyPr>
          <a:lstStyle/>
          <a:p>
            <a:pPr marL="457200" indent="-457200" eaLnBrk="1" fontAlgn="auto" hangingPunct="1">
              <a:spcBef>
                <a:spcPct val="20000"/>
              </a:spcBef>
              <a:spcAft>
                <a:spcPts val="0"/>
              </a:spcAft>
              <a:buFont typeface="Arial" panose="020B0604020202020204" pitchFamily="34" charset="0"/>
              <a:buChar char="•"/>
              <a:defRPr/>
            </a:pPr>
            <a:endParaRPr lang="en-US" sz="3200" dirty="0">
              <a:effectLst>
                <a:outerShdw blurRad="50800" dist="38100" dir="2700000" algn="tl" rotWithShape="0">
                  <a:prstClr val="black">
                    <a:alpha val="40000"/>
                  </a:prstClr>
                </a:outerShdw>
              </a:effectLst>
              <a:latin typeface="+mn-lt"/>
              <a:cs typeface="+mn-cs"/>
            </a:endParaRPr>
          </a:p>
        </p:txBody>
      </p:sp>
      <p:sp>
        <p:nvSpPr>
          <p:cNvPr id="4" name="TextBox 3">
            <a:extLst>
              <a:ext uri="{FF2B5EF4-FFF2-40B4-BE49-F238E27FC236}">
                <a16:creationId xmlns:a16="http://schemas.microsoft.com/office/drawing/2014/main" id="{A1655780-0065-512A-2AC6-6EBD9CC4D52D}"/>
              </a:ext>
            </a:extLst>
          </p:cNvPr>
          <p:cNvSpPr txBox="1"/>
          <p:nvPr/>
        </p:nvSpPr>
        <p:spPr>
          <a:xfrm>
            <a:off x="76200" y="1255713"/>
            <a:ext cx="8534400" cy="5262979"/>
          </a:xfrm>
          <a:prstGeom prst="rect">
            <a:avLst/>
          </a:prstGeom>
          <a:noFill/>
        </p:spPr>
        <p:txBody>
          <a:bodyPr>
            <a:spAutoFit/>
          </a:bodyPr>
          <a:lstStyle/>
          <a:p>
            <a:pPr marL="342900" indent="-342900">
              <a:buFont typeface="Arial" panose="020B0604020202020204" pitchFamily="34" charset="0"/>
              <a:buChar char="•"/>
              <a:defRPr/>
            </a:pPr>
            <a:r>
              <a:rPr lang="en-US" sz="2400" dirty="0">
                <a:latin typeface="+mn-lt"/>
              </a:rPr>
              <a:t>Uniforms will be ordered and should be delivered in mid to late April</a:t>
            </a:r>
          </a:p>
          <a:p>
            <a:pPr marL="342900" indent="-342900">
              <a:buFont typeface="Arial" panose="020B0604020202020204" pitchFamily="34" charset="0"/>
              <a:buChar char="•"/>
              <a:defRPr/>
            </a:pPr>
            <a:r>
              <a:rPr lang="en-US" sz="2400" dirty="0">
                <a:latin typeface="+mn-lt"/>
              </a:rPr>
              <a:t>No baseball pants will be included with a uniform this year.  Please utilize All Seasons Sports for you specific sizing needs.</a:t>
            </a:r>
          </a:p>
          <a:p>
            <a:pPr marL="342900" indent="-342900">
              <a:buFont typeface="Arial" panose="020B0604020202020204" pitchFamily="34" charset="0"/>
              <a:buChar char="•"/>
              <a:defRPr/>
            </a:pPr>
            <a:r>
              <a:rPr lang="en-US" sz="2400" dirty="0">
                <a:latin typeface="+mn-lt"/>
              </a:rPr>
              <a:t>All levels of play beyond Willie Mays/8U softball will require their own batting helmets.  Please make sure you get an appropriately sized helmet prior to practices starting.</a:t>
            </a:r>
          </a:p>
          <a:p>
            <a:pPr marL="342900" indent="-342900">
              <a:buFont typeface="Arial" panose="020B0604020202020204" pitchFamily="34" charset="0"/>
              <a:buChar char="•"/>
              <a:defRPr/>
            </a:pPr>
            <a:r>
              <a:rPr lang="en-US" sz="2400" dirty="0">
                <a:latin typeface="+mn-lt"/>
              </a:rPr>
              <a:t>Each team will be given an equipment bag, which will consist of one set of catchers gear, and a team bat </a:t>
            </a:r>
          </a:p>
          <a:p>
            <a:pPr marL="342900" indent="-342900">
              <a:buFont typeface="Arial" panose="020B0604020202020204" pitchFamily="34" charset="0"/>
              <a:buChar char="•"/>
              <a:defRPr/>
            </a:pPr>
            <a:r>
              <a:rPr lang="en-US" sz="2400" dirty="0">
                <a:latin typeface="+mn-lt"/>
              </a:rPr>
              <a:t>If you are experiencing hardships, and need assistance with specific gear, please send an email to </a:t>
            </a:r>
            <a:r>
              <a:rPr lang="en-US" sz="2400" dirty="0">
                <a:latin typeface="+mn-lt"/>
                <a:hlinkClick r:id="rId3"/>
              </a:rPr>
              <a:t>dybsainformation@gmail.com</a:t>
            </a:r>
            <a:r>
              <a:rPr lang="en-US" sz="2400" dirty="0">
                <a:latin typeface="+mn-lt"/>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D5E724-E8C4-4A27-06B2-2A972A658DE6}"/>
              </a:ext>
            </a:extLst>
          </p:cNvPr>
          <p:cNvSpPr>
            <a:spLocks noGrp="1"/>
          </p:cNvSpPr>
          <p:nvPr>
            <p:ph type="title"/>
          </p:nvPr>
        </p:nvSpPr>
        <p:spPr/>
        <p:txBody>
          <a:bodyPr/>
          <a:lstStyle/>
          <a:p>
            <a:pPr>
              <a:defRPr/>
            </a:pPr>
            <a:r>
              <a:rPr lang="en-US" dirty="0">
                <a:solidFill>
                  <a:schemeClr val="tx1"/>
                </a:solidFill>
              </a:rPr>
              <a:t>DYBSA Parent Meeting Info</a:t>
            </a:r>
          </a:p>
        </p:txBody>
      </p:sp>
      <p:sp>
        <p:nvSpPr>
          <p:cNvPr id="15363" name="TextBox 9">
            <a:extLst>
              <a:ext uri="{FF2B5EF4-FFF2-40B4-BE49-F238E27FC236}">
                <a16:creationId xmlns:a16="http://schemas.microsoft.com/office/drawing/2014/main" id="{A09CA37A-FDB8-8AF1-46D5-5FC888A8ECC2}"/>
              </a:ext>
            </a:extLst>
          </p:cNvPr>
          <p:cNvSpPr txBox="1">
            <a:spLocks noChangeArrowheads="1"/>
          </p:cNvSpPr>
          <p:nvPr/>
        </p:nvSpPr>
        <p:spPr bwMode="auto">
          <a:xfrm>
            <a:off x="304800" y="1371600"/>
            <a:ext cx="8458200" cy="3724275"/>
          </a:xfrm>
          <a:prstGeom prst="rect">
            <a:avLst/>
          </a:prstGeom>
          <a:noFill/>
          <a:ln>
            <a:noFill/>
          </a:ln>
        </p:spPr>
        <p:txBody>
          <a:bodyPr>
            <a:spAutoFit/>
          </a:bodyPr>
          <a:lstStyle>
            <a:lvl1pPr marL="285750" indent="-285750">
              <a:spcBef>
                <a:spcPct val="20000"/>
              </a:spcBef>
              <a:buFont typeface="Arial" panose="020B0604020202020204" pitchFamily="34" charset="0"/>
              <a:buChar char="•"/>
              <a:defRPr sz="3200">
                <a:solidFill>
                  <a:srgbClr val="F6E0DB"/>
                </a:solidFill>
                <a:latin typeface="Georgia" panose="02040502050405020303" pitchFamily="18" charset="0"/>
              </a:defRPr>
            </a:lvl1pPr>
            <a:lvl2pPr marL="1314450" indent="-8572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marL="0" indent="0">
              <a:buFont typeface="Arial" panose="020B0604020202020204" pitchFamily="34" charset="0"/>
              <a:buNone/>
              <a:defRPr/>
            </a:pPr>
            <a:r>
              <a:rPr lang="en-US" sz="2000" b="1" dirty="0">
                <a:solidFill>
                  <a:schemeClr val="tx1"/>
                </a:solidFill>
              </a:rPr>
              <a:t>DYBSA Philosophies</a:t>
            </a:r>
          </a:p>
          <a:p>
            <a:pPr>
              <a:defRPr/>
            </a:pPr>
            <a:r>
              <a:rPr lang="en-US" sz="2000" b="1" dirty="0">
                <a:solidFill>
                  <a:schemeClr val="tx1"/>
                </a:solidFill>
              </a:rPr>
              <a:t>DYBSA is a community-based organization.  Our primary focus is ensuring that all stakeholders enjoy their experience.</a:t>
            </a:r>
          </a:p>
          <a:p>
            <a:pPr>
              <a:defRPr/>
            </a:pPr>
            <a:r>
              <a:rPr lang="en-US" sz="2000" b="1" dirty="0">
                <a:solidFill>
                  <a:schemeClr val="tx1"/>
                </a:solidFill>
              </a:rPr>
              <a:t>Remember, these are just kids.  They are not playing college or professionally.  Keep it light and respect others.</a:t>
            </a:r>
          </a:p>
          <a:p>
            <a:pPr>
              <a:defRPr/>
            </a:pPr>
            <a:r>
              <a:rPr lang="en-US" sz="2000" b="1" dirty="0">
                <a:solidFill>
                  <a:schemeClr val="tx1"/>
                </a:solidFill>
              </a:rPr>
              <a:t>Kids should be allowed to be kids and not worry about playing.</a:t>
            </a:r>
          </a:p>
          <a:p>
            <a:pPr marL="0" indent="0">
              <a:buFont typeface="Arial" panose="020B0604020202020204" pitchFamily="34" charset="0"/>
              <a:buNone/>
              <a:defRPr/>
            </a:pPr>
            <a:r>
              <a:rPr lang="en-US" sz="2000" dirty="0">
                <a:solidFill>
                  <a:schemeClr val="tx1"/>
                </a:solidFill>
              </a:rPr>
              <a:t> </a:t>
            </a:r>
          </a:p>
          <a:p>
            <a:pPr lvl="1" eaLnBrk="1" hangingPunct="1">
              <a:spcBef>
                <a:spcPct val="0"/>
              </a:spcBef>
              <a:buFont typeface="Arial" panose="020B0604020202020204" pitchFamily="34" charset="0"/>
              <a:buChar char="•"/>
              <a:defRPr/>
            </a:pPr>
            <a:endParaRPr lang="en-US" altLang="en-US" sz="2000" dirty="0">
              <a:solidFill>
                <a:schemeClr val="tx1"/>
              </a:solidFill>
              <a:latin typeface="Arial" panose="020B0604020202020204" pitchFamily="34" charset="0"/>
            </a:endParaRPr>
          </a:p>
          <a:p>
            <a:pPr eaLnBrk="1" hangingPunct="1">
              <a:spcBef>
                <a:spcPct val="0"/>
              </a:spcBef>
              <a:defRPr/>
            </a:pPr>
            <a:endParaRPr lang="en-US" altLang="en-US" sz="2000" dirty="0">
              <a:solidFill>
                <a:schemeClr val="tx1"/>
              </a:solidFill>
              <a:latin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E2AA4-C8EC-F031-297E-209D286C72FF}"/>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ea typeface="+mj-ea"/>
              </a:rPr>
              <a:t>Volunteering </a:t>
            </a:r>
          </a:p>
        </p:txBody>
      </p:sp>
      <p:sp>
        <p:nvSpPr>
          <p:cNvPr id="26627" name="Content Placeholder 2">
            <a:extLst>
              <a:ext uri="{FF2B5EF4-FFF2-40B4-BE49-F238E27FC236}">
                <a16:creationId xmlns:a16="http://schemas.microsoft.com/office/drawing/2014/main" id="{7442911F-A897-57FA-0DEC-9EE15E955789}"/>
              </a:ext>
            </a:extLst>
          </p:cNvPr>
          <p:cNvSpPr>
            <a:spLocks noGrp="1"/>
          </p:cNvSpPr>
          <p:nvPr>
            <p:ph idx="1"/>
          </p:nvPr>
        </p:nvSpPr>
        <p:spPr bwMode="auto">
          <a:xfrm>
            <a:off x="228600" y="1249363"/>
            <a:ext cx="8686800" cy="4770437"/>
          </a:xfrm>
        </p:spPr>
        <p:txBody>
          <a:bodyPr wrap="square" numCol="1" anchor="t" anchorCtr="0" compatLnSpc="1">
            <a:prstTxWarp prst="textNoShape">
              <a:avLst/>
            </a:prstTxWarp>
            <a:normAutofit fontScale="92500" lnSpcReduction="20000"/>
          </a:bodyPr>
          <a:lstStyle/>
          <a:p>
            <a:pPr eaLnBrk="1" hangingPunct="1">
              <a:lnSpc>
                <a:spcPct val="80000"/>
              </a:lnSpc>
              <a:defRPr/>
            </a:pPr>
            <a:r>
              <a:rPr lang="en-US" altLang="en-US" sz="2500" dirty="0">
                <a:solidFill>
                  <a:schemeClr val="tx1"/>
                </a:solidFill>
                <a:effectLst/>
              </a:rPr>
              <a:t>Each family must submit a $500 volunteer check prior to, or at, evaluation check in.</a:t>
            </a:r>
          </a:p>
          <a:p>
            <a:pPr eaLnBrk="1" hangingPunct="1">
              <a:lnSpc>
                <a:spcPct val="80000"/>
              </a:lnSpc>
              <a:defRPr/>
            </a:pPr>
            <a:r>
              <a:rPr lang="en-US" altLang="en-US" sz="2500" dirty="0">
                <a:solidFill>
                  <a:schemeClr val="tx1"/>
                </a:solidFill>
                <a:effectLst/>
              </a:rPr>
              <a:t>Minimum of 8 hours required per child.  Family max of 12 hours.  Hours worked are during our hosted tournaments in May and June.</a:t>
            </a:r>
          </a:p>
          <a:p>
            <a:pPr eaLnBrk="1" hangingPunct="1">
              <a:lnSpc>
                <a:spcPct val="80000"/>
              </a:lnSpc>
              <a:defRPr/>
            </a:pPr>
            <a:r>
              <a:rPr lang="en-US" altLang="en-US" sz="2500" dirty="0">
                <a:solidFill>
                  <a:schemeClr val="tx1"/>
                </a:solidFill>
                <a:effectLst/>
              </a:rPr>
              <a:t>All players above </a:t>
            </a:r>
            <a:r>
              <a:rPr lang="en-US" altLang="en-US" sz="2500" dirty="0" err="1">
                <a:solidFill>
                  <a:schemeClr val="tx1"/>
                </a:solidFill>
                <a:effectLst/>
              </a:rPr>
              <a:t>teeball</a:t>
            </a:r>
            <a:r>
              <a:rPr lang="en-US" altLang="en-US" sz="2500" dirty="0">
                <a:solidFill>
                  <a:schemeClr val="tx1"/>
                </a:solidFill>
                <a:effectLst/>
              </a:rPr>
              <a:t>, coach pitch, and 8U softball are required to submit volunteer checks and work volunteer hours.</a:t>
            </a:r>
          </a:p>
          <a:p>
            <a:pPr eaLnBrk="1" hangingPunct="1">
              <a:lnSpc>
                <a:spcPct val="80000"/>
              </a:lnSpc>
              <a:defRPr/>
            </a:pPr>
            <a:r>
              <a:rPr lang="en-US" altLang="en-US" sz="2500" dirty="0">
                <a:solidFill>
                  <a:schemeClr val="tx1"/>
                </a:solidFill>
                <a:effectLst/>
              </a:rPr>
              <a:t>Volunteer Examples include…</a:t>
            </a:r>
          </a:p>
          <a:p>
            <a:pPr lvl="1" eaLnBrk="1" hangingPunct="1">
              <a:lnSpc>
                <a:spcPct val="80000"/>
              </a:lnSpc>
              <a:defRPr/>
            </a:pPr>
            <a:r>
              <a:rPr lang="en-US" altLang="en-US" sz="2200" dirty="0">
                <a:solidFill>
                  <a:schemeClr val="tx1"/>
                </a:solidFill>
                <a:effectLst/>
              </a:rPr>
              <a:t>Spring clean up</a:t>
            </a:r>
          </a:p>
          <a:p>
            <a:pPr lvl="1" eaLnBrk="1" hangingPunct="1">
              <a:lnSpc>
                <a:spcPct val="80000"/>
              </a:lnSpc>
              <a:defRPr/>
            </a:pPr>
            <a:r>
              <a:rPr lang="en-US" altLang="en-US" sz="2200" dirty="0">
                <a:solidFill>
                  <a:schemeClr val="tx1"/>
                </a:solidFill>
                <a:effectLst/>
              </a:rPr>
              <a:t>Head Coach or Assistant Coach – Per league rules, only one head coach, two assistants, and an official score keeper are allowed in the dugout.  All others should not enter the dug out.</a:t>
            </a:r>
          </a:p>
          <a:p>
            <a:pPr lvl="1" eaLnBrk="1" hangingPunct="1">
              <a:lnSpc>
                <a:spcPct val="80000"/>
              </a:lnSpc>
              <a:defRPr/>
            </a:pPr>
            <a:r>
              <a:rPr lang="en-US" altLang="en-US" sz="2200" dirty="0">
                <a:solidFill>
                  <a:schemeClr val="tx1"/>
                </a:solidFill>
                <a:effectLst/>
              </a:rPr>
              <a:t>Concessions</a:t>
            </a:r>
          </a:p>
          <a:p>
            <a:pPr lvl="1" eaLnBrk="1" hangingPunct="1">
              <a:lnSpc>
                <a:spcPct val="80000"/>
              </a:lnSpc>
              <a:defRPr/>
            </a:pPr>
            <a:r>
              <a:rPr lang="en-US" altLang="en-US" sz="2200" dirty="0">
                <a:solidFill>
                  <a:schemeClr val="tx1"/>
                </a:solidFill>
                <a:effectLst/>
              </a:rPr>
              <a:t>Tournament help – Field Maintenance, Host Family, First Aid, Prep</a:t>
            </a:r>
          </a:p>
          <a:p>
            <a:pPr lvl="1" eaLnBrk="1" hangingPunct="1">
              <a:lnSpc>
                <a:spcPct val="80000"/>
              </a:lnSpc>
              <a:defRPr/>
            </a:pPr>
            <a:r>
              <a:rPr lang="en-US" altLang="en-US" sz="2200" dirty="0">
                <a:solidFill>
                  <a:schemeClr val="tx1"/>
                </a:solidFill>
                <a:effectLst/>
                <a:hlinkClick r:id="rId3"/>
              </a:rPr>
              <a:t>Link to Volunteer Information</a:t>
            </a:r>
            <a:endParaRPr lang="en-US" altLang="en-US" sz="2200" dirty="0">
              <a:solidFill>
                <a:schemeClr val="tx1"/>
              </a:solidFill>
              <a:effectLst/>
            </a:endParaRPr>
          </a:p>
          <a:p>
            <a:pPr lvl="1" eaLnBrk="1" hangingPunct="1">
              <a:lnSpc>
                <a:spcPct val="80000"/>
              </a:lnSpc>
              <a:defRPr/>
            </a:pPr>
            <a:r>
              <a:rPr lang="en-US" altLang="en-US" sz="2200" dirty="0">
                <a:solidFill>
                  <a:schemeClr val="tx1"/>
                </a:solidFill>
                <a:effectLst/>
                <a:hlinkClick r:id="rId4"/>
              </a:rPr>
              <a:t>Link to Dibs (volunteer assignment)</a:t>
            </a:r>
            <a:r>
              <a:rPr lang="en-US" altLang="en-US" sz="2200" dirty="0">
                <a:solidFill>
                  <a:schemeClr val="tx1"/>
                </a:solidFill>
                <a:effectLst/>
              </a:rPr>
              <a:t>  **New This Year**</a:t>
            </a:r>
          </a:p>
          <a:p>
            <a:pPr eaLnBrk="1" hangingPunct="1">
              <a:lnSpc>
                <a:spcPct val="80000"/>
              </a:lnSpc>
              <a:defRPr/>
            </a:pPr>
            <a:r>
              <a:rPr lang="en-US" altLang="en-US" sz="2100" dirty="0">
                <a:solidFill>
                  <a:schemeClr val="tx1"/>
                </a:solidFill>
                <a:effectLst/>
              </a:rPr>
              <a:t>Even though 14U players do not have a home tournament, parents still need to volunteer at one of the hosted baseball or softball tournaments.</a:t>
            </a:r>
            <a:br>
              <a:rPr lang="en-US" altLang="en-US" sz="2600" dirty="0">
                <a:solidFill>
                  <a:schemeClr val="tx1"/>
                </a:solidFill>
                <a:effectLst/>
              </a:rPr>
            </a:br>
            <a:endParaRPr lang="en-US" altLang="en-US" sz="2600" dirty="0">
              <a:solidFill>
                <a:schemeClr val="tx1"/>
              </a:solidFill>
              <a:effectLst/>
            </a:endParaRPr>
          </a:p>
        </p:txBody>
      </p:sp>
      <p:sp>
        <p:nvSpPr>
          <p:cNvPr id="44036" name="TextBox 3">
            <a:extLst>
              <a:ext uri="{FF2B5EF4-FFF2-40B4-BE49-F238E27FC236}">
                <a16:creationId xmlns:a16="http://schemas.microsoft.com/office/drawing/2014/main" id="{026D6FF2-1E9B-C55D-262B-830F746C3CA7}"/>
              </a:ext>
            </a:extLst>
          </p:cNvPr>
          <p:cNvSpPr txBox="1">
            <a:spLocks noChangeArrowheads="1"/>
          </p:cNvSpPr>
          <p:nvPr/>
        </p:nvSpPr>
        <p:spPr bwMode="auto">
          <a:xfrm>
            <a:off x="762000" y="6019800"/>
            <a:ext cx="8077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9pPr>
          </a:lstStyle>
          <a:p>
            <a:pPr eaLnBrk="1" hangingPunct="1">
              <a:spcBef>
                <a:spcPct val="0"/>
              </a:spcBef>
              <a:buFontTx/>
              <a:buNone/>
            </a:pPr>
            <a:r>
              <a:rPr lang="en-US" altLang="en-US" sz="2000" b="1" i="1" u="sng">
                <a:solidFill>
                  <a:schemeClr val="tx1"/>
                </a:solidFill>
                <a:latin typeface="Arial" panose="020B0604020202020204" pitchFamily="34" charset="0"/>
              </a:rPr>
              <a:t>DYBSA Wants your Time and Talents not your Volunteer Check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2" presetClass="entr" presetSubtype="0" fill="hold"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Effect transition="in" filter="fade">
                                      <p:cBhvr>
                                        <p:cTn id="13" dur="1000"/>
                                        <p:tgtEl>
                                          <p:spTgt spid="26627">
                                            <p:txEl>
                                              <p:pRg st="1" end="1"/>
                                            </p:txEl>
                                          </p:spTgt>
                                        </p:tgtEl>
                                      </p:cBhvr>
                                    </p:animEffect>
                                    <p:anim calcmode="lin" valueType="num">
                                      <p:cBhvr>
                                        <p:cTn id="14" dur="10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266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nodeType="clickEffect">
                                  <p:stCondLst>
                                    <p:cond delay="0"/>
                                  </p:stCondLst>
                                  <p:childTnLst>
                                    <p:set>
                                      <p:cBhvr>
                                        <p:cTn id="19" dur="1" fill="hold">
                                          <p:stCondLst>
                                            <p:cond delay="0"/>
                                          </p:stCondLst>
                                        </p:cTn>
                                        <p:tgtEl>
                                          <p:spTgt spid="26627">
                                            <p:txEl>
                                              <p:pRg st="2" end="2"/>
                                            </p:txEl>
                                          </p:spTgt>
                                        </p:tgtEl>
                                        <p:attrNameLst>
                                          <p:attrName>style.visibility</p:attrName>
                                        </p:attrNameLst>
                                      </p:cBhvr>
                                      <p:to>
                                        <p:strVal val="visible"/>
                                      </p:to>
                                    </p:set>
                                    <p:animEffect transition="in" filter="barn(inVertical)">
                                      <p:cBhvr>
                                        <p:cTn id="20" dur="500"/>
                                        <p:tgtEl>
                                          <p:spTgt spid="26627">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6" presetClass="entr" presetSubtype="16" fill="hold" nodeType="clickEffect">
                                  <p:stCondLst>
                                    <p:cond delay="0"/>
                                  </p:stCondLst>
                                  <p:childTnLst>
                                    <p:set>
                                      <p:cBhvr>
                                        <p:cTn id="24" dur="1" fill="hold">
                                          <p:stCondLst>
                                            <p:cond delay="0"/>
                                          </p:stCondLst>
                                        </p:cTn>
                                        <p:tgtEl>
                                          <p:spTgt spid="26627">
                                            <p:txEl>
                                              <p:pRg st="3" end="3"/>
                                            </p:txEl>
                                          </p:spTgt>
                                        </p:tgtEl>
                                        <p:attrNameLst>
                                          <p:attrName>style.visibility</p:attrName>
                                        </p:attrNameLst>
                                      </p:cBhvr>
                                      <p:to>
                                        <p:strVal val="visible"/>
                                      </p:to>
                                    </p:set>
                                    <p:animEffect transition="in" filter="circle(in)">
                                      <p:cBhvr>
                                        <p:cTn id="25" dur="2000"/>
                                        <p:tgtEl>
                                          <p:spTgt spid="26627">
                                            <p:txEl>
                                              <p:pRg st="3" end="3"/>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26627">
                                            <p:txEl>
                                              <p:pRg st="4" end="4"/>
                                            </p:txEl>
                                          </p:spTgt>
                                        </p:tgtEl>
                                        <p:attrNameLst>
                                          <p:attrName>style.visibility</p:attrName>
                                        </p:attrNameLst>
                                      </p:cBhvr>
                                      <p:to>
                                        <p:strVal val="visible"/>
                                      </p:to>
                                    </p:set>
                                    <p:animEffect transition="in" filter="circle(in)">
                                      <p:cBhvr>
                                        <p:cTn id="28" dur="2000"/>
                                        <p:tgtEl>
                                          <p:spTgt spid="26627">
                                            <p:txEl>
                                              <p:pRg st="4" end="4"/>
                                            </p:txEl>
                                          </p:spTgt>
                                        </p:tgtEl>
                                      </p:cBhvr>
                                    </p:animEffect>
                                  </p:childTnLst>
                                </p:cTn>
                              </p:par>
                              <p:par>
                                <p:cTn id="29" presetID="6" presetClass="entr" presetSubtype="16" fill="hold" nodeType="withEffect">
                                  <p:stCondLst>
                                    <p:cond delay="0"/>
                                  </p:stCondLst>
                                  <p:childTnLst>
                                    <p:set>
                                      <p:cBhvr>
                                        <p:cTn id="30" dur="1" fill="hold">
                                          <p:stCondLst>
                                            <p:cond delay="0"/>
                                          </p:stCondLst>
                                        </p:cTn>
                                        <p:tgtEl>
                                          <p:spTgt spid="26627">
                                            <p:txEl>
                                              <p:pRg st="5" end="5"/>
                                            </p:txEl>
                                          </p:spTgt>
                                        </p:tgtEl>
                                        <p:attrNameLst>
                                          <p:attrName>style.visibility</p:attrName>
                                        </p:attrNameLst>
                                      </p:cBhvr>
                                      <p:to>
                                        <p:strVal val="visible"/>
                                      </p:to>
                                    </p:set>
                                    <p:animEffect transition="in" filter="circle(in)">
                                      <p:cBhvr>
                                        <p:cTn id="31" dur="2000"/>
                                        <p:tgtEl>
                                          <p:spTgt spid="26627">
                                            <p:txEl>
                                              <p:pRg st="5" end="5"/>
                                            </p:txEl>
                                          </p:spTgt>
                                        </p:tgtEl>
                                      </p:cBhvr>
                                    </p:animEffect>
                                  </p:childTnLst>
                                </p:cTn>
                              </p:par>
                              <p:par>
                                <p:cTn id="32" presetID="6" presetClass="entr" presetSubtype="16" fill="hold" nodeType="withEffect">
                                  <p:stCondLst>
                                    <p:cond delay="0"/>
                                  </p:stCondLst>
                                  <p:childTnLst>
                                    <p:set>
                                      <p:cBhvr>
                                        <p:cTn id="33" dur="1" fill="hold">
                                          <p:stCondLst>
                                            <p:cond delay="0"/>
                                          </p:stCondLst>
                                        </p:cTn>
                                        <p:tgtEl>
                                          <p:spTgt spid="26627">
                                            <p:txEl>
                                              <p:pRg st="6" end="6"/>
                                            </p:txEl>
                                          </p:spTgt>
                                        </p:tgtEl>
                                        <p:attrNameLst>
                                          <p:attrName>style.visibility</p:attrName>
                                        </p:attrNameLst>
                                      </p:cBhvr>
                                      <p:to>
                                        <p:strVal val="visible"/>
                                      </p:to>
                                    </p:set>
                                    <p:animEffect transition="in" filter="circle(in)">
                                      <p:cBhvr>
                                        <p:cTn id="34" dur="2000"/>
                                        <p:tgtEl>
                                          <p:spTgt spid="26627">
                                            <p:txEl>
                                              <p:pRg st="6" end="6"/>
                                            </p:txEl>
                                          </p:spTgt>
                                        </p:tgtEl>
                                      </p:cBhvr>
                                    </p:animEffect>
                                  </p:childTnLst>
                                </p:cTn>
                              </p:par>
                              <p:par>
                                <p:cTn id="35" presetID="6" presetClass="entr" presetSubtype="16" fill="hold" nodeType="withEffect">
                                  <p:stCondLst>
                                    <p:cond delay="0"/>
                                  </p:stCondLst>
                                  <p:childTnLst>
                                    <p:set>
                                      <p:cBhvr>
                                        <p:cTn id="36" dur="1" fill="hold">
                                          <p:stCondLst>
                                            <p:cond delay="0"/>
                                          </p:stCondLst>
                                        </p:cTn>
                                        <p:tgtEl>
                                          <p:spTgt spid="26627">
                                            <p:txEl>
                                              <p:pRg st="7" end="7"/>
                                            </p:txEl>
                                          </p:spTgt>
                                        </p:tgtEl>
                                        <p:attrNameLst>
                                          <p:attrName>style.visibility</p:attrName>
                                        </p:attrNameLst>
                                      </p:cBhvr>
                                      <p:to>
                                        <p:strVal val="visible"/>
                                      </p:to>
                                    </p:set>
                                    <p:animEffect transition="in" filter="circle(in)">
                                      <p:cBhvr>
                                        <p:cTn id="37" dur="2000"/>
                                        <p:tgtEl>
                                          <p:spTgt spid="26627">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nodeType="clickEffect">
                                  <p:stCondLst>
                                    <p:cond delay="0"/>
                                  </p:stCondLst>
                                  <p:childTnLst>
                                    <p:set>
                                      <p:cBhvr>
                                        <p:cTn id="41"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nodeType="clickEffect">
                                  <p:stCondLst>
                                    <p:cond delay="0"/>
                                  </p:stCondLst>
                                  <p:childTnLst>
                                    <p:set>
                                      <p:cBhvr>
                                        <p:cTn id="45" dur="1" fill="hold">
                                          <p:stCondLst>
                                            <p:cond delay="0"/>
                                          </p:stCondLst>
                                        </p:cTn>
                                        <p:tgtEl>
                                          <p:spTgt spid="26627">
                                            <p:txEl>
                                              <p:pRg st="9" end="9"/>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2662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25452-942E-482A-C939-E92429420344}"/>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ea typeface="+mj-ea"/>
              </a:rPr>
              <a:t>Volunteering </a:t>
            </a:r>
          </a:p>
        </p:txBody>
      </p:sp>
      <p:sp>
        <p:nvSpPr>
          <p:cNvPr id="26627" name="Content Placeholder 2">
            <a:extLst>
              <a:ext uri="{FF2B5EF4-FFF2-40B4-BE49-F238E27FC236}">
                <a16:creationId xmlns:a16="http://schemas.microsoft.com/office/drawing/2014/main" id="{F8C541A0-0E5E-9B7A-6F77-DD8518AEF23C}"/>
              </a:ext>
            </a:extLst>
          </p:cNvPr>
          <p:cNvSpPr>
            <a:spLocks noGrp="1" noChangeArrowheads="1"/>
          </p:cNvSpPr>
          <p:nvPr>
            <p:ph idx="1"/>
          </p:nvPr>
        </p:nvSpPr>
        <p:spPr bwMode="auto">
          <a:xfrm>
            <a:off x="228600" y="1249363"/>
            <a:ext cx="8686800" cy="4770437"/>
          </a:xfrm>
        </p:spPr>
        <p:txBody>
          <a:bodyPr wrap="square" numCol="1" anchor="t" anchorCtr="0" compatLnSpc="1">
            <a:prstTxWarp prst="textNoShape">
              <a:avLst/>
            </a:prstTxWarp>
          </a:bodyPr>
          <a:lstStyle/>
          <a:p>
            <a:pPr eaLnBrk="1" hangingPunct="1">
              <a:lnSpc>
                <a:spcPct val="80000"/>
              </a:lnSpc>
            </a:pPr>
            <a:r>
              <a:rPr lang="en-US" altLang="en-US" sz="2500" dirty="0">
                <a:solidFill>
                  <a:schemeClr val="tx1"/>
                </a:solidFill>
                <a:effectLst/>
              </a:rPr>
              <a:t>DYBSA is a volunteer led organization.</a:t>
            </a:r>
          </a:p>
          <a:p>
            <a:pPr eaLnBrk="1" hangingPunct="1">
              <a:lnSpc>
                <a:spcPct val="80000"/>
              </a:lnSpc>
            </a:pPr>
            <a:r>
              <a:rPr lang="en-US" altLang="en-US" sz="2500" dirty="0">
                <a:solidFill>
                  <a:schemeClr val="tx1"/>
                </a:solidFill>
                <a:effectLst/>
              </a:rPr>
              <a:t>DYBSA Board Members are not paid, and fully volunteer their time.</a:t>
            </a:r>
          </a:p>
          <a:p>
            <a:pPr eaLnBrk="1" hangingPunct="1">
              <a:lnSpc>
                <a:spcPct val="80000"/>
              </a:lnSpc>
            </a:pPr>
            <a:r>
              <a:rPr lang="en-US" altLang="en-US" sz="2500" dirty="0">
                <a:solidFill>
                  <a:schemeClr val="tx1"/>
                </a:solidFill>
                <a:effectLst/>
              </a:rPr>
              <a:t>Registration costs are calculated to be a net zero, or even loss to DYBSA.  We depend upon successful tournament operations to support the growth of the organization and improvements.</a:t>
            </a:r>
          </a:p>
          <a:p>
            <a:pPr eaLnBrk="1" hangingPunct="1">
              <a:lnSpc>
                <a:spcPct val="80000"/>
              </a:lnSpc>
            </a:pPr>
            <a:r>
              <a:rPr lang="en-US" altLang="en-US" sz="2500" dirty="0">
                <a:solidFill>
                  <a:schemeClr val="tx1"/>
                </a:solidFill>
                <a:effectLst/>
              </a:rPr>
              <a:t>Board meetings are held the second Sunday of the month.  They are generally held at Delano City Hall at 6:00.  Meetings are open any members wishing to attend.  We welcome you to come help our efforts!</a:t>
            </a:r>
          </a:p>
          <a:p>
            <a:pPr eaLnBrk="1" hangingPunct="1">
              <a:lnSpc>
                <a:spcPct val="80000"/>
              </a:lnSpc>
            </a:pPr>
            <a:r>
              <a:rPr lang="en-US" altLang="en-US" sz="2500" dirty="0">
                <a:solidFill>
                  <a:schemeClr val="tx1"/>
                </a:solidFill>
                <a:effectLst/>
              </a:rPr>
              <a:t>Specifically, we are in need of volunteers who are interested in the youngest age groups.  Many of our board volunteers will be turning over in the next year or two!</a:t>
            </a:r>
            <a:endParaRPr lang="en-US" altLang="en-US" sz="2200" dirty="0">
              <a:solidFill>
                <a:schemeClr val="tx1"/>
              </a:solidFill>
              <a:effectLst/>
            </a:endParaRPr>
          </a:p>
        </p:txBody>
      </p:sp>
      <p:sp>
        <p:nvSpPr>
          <p:cNvPr id="45060" name="TextBox 3">
            <a:extLst>
              <a:ext uri="{FF2B5EF4-FFF2-40B4-BE49-F238E27FC236}">
                <a16:creationId xmlns:a16="http://schemas.microsoft.com/office/drawing/2014/main" id="{E5F031D2-0917-736C-C538-E7CFFC42F8BB}"/>
              </a:ext>
            </a:extLst>
          </p:cNvPr>
          <p:cNvSpPr txBox="1">
            <a:spLocks noChangeArrowheads="1"/>
          </p:cNvSpPr>
          <p:nvPr/>
        </p:nvSpPr>
        <p:spPr bwMode="auto">
          <a:xfrm>
            <a:off x="762000" y="6019800"/>
            <a:ext cx="8077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ea typeface="MS PGothic" panose="020B0600070205080204" pitchFamily="34" charset="-128"/>
              </a:defRPr>
            </a:lvl9pPr>
          </a:lstStyle>
          <a:p>
            <a:pPr eaLnBrk="1" hangingPunct="1">
              <a:spcBef>
                <a:spcPct val="0"/>
              </a:spcBef>
              <a:buFontTx/>
              <a:buNone/>
            </a:pPr>
            <a:r>
              <a:rPr lang="en-US" altLang="en-US" sz="2000" b="1" i="1" u="sng">
                <a:solidFill>
                  <a:schemeClr val="tx1"/>
                </a:solidFill>
                <a:latin typeface="Arial" panose="020B0604020202020204" pitchFamily="34" charset="0"/>
              </a:rPr>
              <a:t>DYBSA Wants your Time and Talents not your Volunteer Check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6627">
                                            <p:txEl>
                                              <p:pRg st="3" end="3"/>
                                            </p:txEl>
                                          </p:spTgt>
                                        </p:tgtEl>
                                        <p:attrNameLst>
                                          <p:attrName>style.visibility</p:attrName>
                                        </p:attrNameLst>
                                      </p:cBhvr>
                                      <p:to>
                                        <p:strVal val="visible"/>
                                      </p:to>
                                    </p:set>
                                    <p:anim calcmode="lin" valueType="num">
                                      <p:cBhvr additive="base">
                                        <p:cTn id="25"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6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6627">
                                            <p:txEl>
                                              <p:pRg st="4" end="4"/>
                                            </p:txEl>
                                          </p:spTgt>
                                        </p:tgtEl>
                                        <p:attrNameLst>
                                          <p:attrName>style.visibility</p:attrName>
                                        </p:attrNameLst>
                                      </p:cBhvr>
                                      <p:to>
                                        <p:strVal val="visible"/>
                                      </p:to>
                                    </p:set>
                                    <p:anim calcmode="lin" valueType="num">
                                      <p:cBhvr additive="base">
                                        <p:cTn id="31" dur="5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66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2F135F-5677-F197-580E-DE082556AF32}"/>
              </a:ext>
            </a:extLst>
          </p:cNvPr>
          <p:cNvSpPr>
            <a:spLocks noGrp="1"/>
          </p:cNvSpPr>
          <p:nvPr>
            <p:ph type="title"/>
          </p:nvPr>
        </p:nvSpPr>
        <p:spPr>
          <a:xfrm>
            <a:off x="0" y="152400"/>
            <a:ext cx="9067800" cy="1096963"/>
          </a:xfrm>
        </p:spPr>
        <p:txBody>
          <a:bodyPr/>
          <a:lstStyle/>
          <a:p>
            <a:pPr algn="ctr">
              <a:defRPr/>
            </a:pPr>
            <a:r>
              <a:rPr lang="en-US" sz="3300" dirty="0">
                <a:solidFill>
                  <a:schemeClr val="tx1"/>
                </a:solidFill>
              </a:rPr>
              <a:t>Delano Hosted Tournament Dates</a:t>
            </a:r>
          </a:p>
        </p:txBody>
      </p:sp>
      <p:sp>
        <p:nvSpPr>
          <p:cNvPr id="5" name="Content Placeholder 4">
            <a:extLst>
              <a:ext uri="{FF2B5EF4-FFF2-40B4-BE49-F238E27FC236}">
                <a16:creationId xmlns:a16="http://schemas.microsoft.com/office/drawing/2014/main" id="{9F9E8FD8-5858-D055-4F22-6FD5F9ACD51B}"/>
              </a:ext>
            </a:extLst>
          </p:cNvPr>
          <p:cNvSpPr>
            <a:spLocks noGrp="1"/>
          </p:cNvSpPr>
          <p:nvPr>
            <p:ph idx="1"/>
          </p:nvPr>
        </p:nvSpPr>
        <p:spPr>
          <a:xfrm>
            <a:off x="838200" y="1447800"/>
            <a:ext cx="8458200" cy="4678363"/>
          </a:xfrm>
        </p:spPr>
        <p:txBody>
          <a:bodyPr/>
          <a:lstStyle/>
          <a:p>
            <a:pPr marL="0" indent="0">
              <a:buFont typeface="Arial" panose="020B0604020202020204" pitchFamily="34" charset="0"/>
              <a:buNone/>
              <a:defRPr/>
            </a:pPr>
            <a:endParaRPr lang="en-US" sz="2400" dirty="0">
              <a:solidFill>
                <a:schemeClr val="tx1"/>
              </a:solidFill>
              <a:effectLst/>
            </a:endParaRPr>
          </a:p>
          <a:p>
            <a:pPr>
              <a:buFont typeface="Arial" charset="0"/>
              <a:buChar char="•"/>
              <a:defRPr/>
            </a:pPr>
            <a:r>
              <a:rPr lang="en-US" sz="2400" b="1" dirty="0">
                <a:solidFill>
                  <a:schemeClr val="tx1"/>
                </a:solidFill>
              </a:rPr>
              <a:t>May 16-18th: </a:t>
            </a:r>
            <a:r>
              <a:rPr lang="en-US" sz="2400" dirty="0">
                <a:solidFill>
                  <a:schemeClr val="tx1"/>
                </a:solidFill>
                <a:effectLst/>
              </a:rPr>
              <a:t>11A, 11AAA, and 12AAA Baseball</a:t>
            </a:r>
          </a:p>
          <a:p>
            <a:pPr>
              <a:buFont typeface="Arial" charset="0"/>
              <a:buChar char="•"/>
              <a:defRPr/>
            </a:pPr>
            <a:r>
              <a:rPr lang="en-US" sz="2400" b="1" dirty="0">
                <a:solidFill>
                  <a:schemeClr val="tx1"/>
                </a:solidFill>
                <a:effectLst>
                  <a:outerShdw blurRad="38100" dist="38100" dir="2700000" algn="tl">
                    <a:srgbClr val="000000">
                      <a:alpha val="43137"/>
                    </a:srgbClr>
                  </a:outerShdw>
                </a:effectLst>
              </a:rPr>
              <a:t>May 30-June 1st:  </a:t>
            </a:r>
            <a:r>
              <a:rPr lang="en-US" sz="2400" dirty="0">
                <a:solidFill>
                  <a:schemeClr val="tx1"/>
                </a:solidFill>
                <a:effectLst/>
              </a:rPr>
              <a:t>12AA and Softball</a:t>
            </a:r>
          </a:p>
          <a:p>
            <a:pPr>
              <a:buFont typeface="Arial" charset="0"/>
              <a:buChar char="•"/>
              <a:defRPr/>
            </a:pPr>
            <a:r>
              <a:rPr lang="en-US" sz="2400" b="1" dirty="0">
                <a:solidFill>
                  <a:schemeClr val="tx1"/>
                </a:solidFill>
                <a:effectLst>
                  <a:outerShdw blurRad="38100" dist="38100" dir="2700000" algn="tl">
                    <a:srgbClr val="000000">
                      <a:alpha val="43137"/>
                    </a:srgbClr>
                  </a:outerShdw>
                </a:effectLst>
              </a:rPr>
              <a:t>June 6-8</a:t>
            </a:r>
            <a:r>
              <a:rPr lang="en-US" sz="2400" b="1" baseline="30000" dirty="0">
                <a:solidFill>
                  <a:schemeClr val="tx1"/>
                </a:solidFill>
                <a:effectLst>
                  <a:outerShdw blurRad="38100" dist="38100" dir="2700000" algn="tl">
                    <a:srgbClr val="000000">
                      <a:alpha val="43137"/>
                    </a:srgbClr>
                  </a:outerShdw>
                </a:effectLst>
              </a:rPr>
              <a:t>th</a:t>
            </a:r>
            <a:r>
              <a:rPr lang="en-US" sz="2400" b="1" dirty="0">
                <a:solidFill>
                  <a:schemeClr val="tx1"/>
                </a:solidFill>
                <a:effectLst>
                  <a:outerShdw blurRad="38100" dist="38100" dir="2700000" algn="tl">
                    <a:srgbClr val="000000">
                      <a:alpha val="43137"/>
                    </a:srgbClr>
                  </a:outerShdw>
                </a:effectLst>
              </a:rPr>
              <a:t>:  </a:t>
            </a:r>
            <a:r>
              <a:rPr lang="en-US" sz="2400" dirty="0">
                <a:solidFill>
                  <a:schemeClr val="tx1"/>
                </a:solidFill>
                <a:effectLst/>
              </a:rPr>
              <a:t>9AA, and 13AAA Baseball</a:t>
            </a:r>
          </a:p>
          <a:p>
            <a:pPr>
              <a:buFont typeface="Arial" charset="0"/>
              <a:buChar char="•"/>
              <a:defRPr/>
            </a:pPr>
            <a:r>
              <a:rPr lang="en-US" sz="2400" b="1" dirty="0">
                <a:solidFill>
                  <a:schemeClr val="tx1"/>
                </a:solidFill>
              </a:rPr>
              <a:t>June 13-15</a:t>
            </a:r>
            <a:r>
              <a:rPr lang="en-US" sz="2400" b="1" baseline="30000" dirty="0">
                <a:solidFill>
                  <a:schemeClr val="tx1"/>
                </a:solidFill>
              </a:rPr>
              <a:t>th</a:t>
            </a:r>
            <a:r>
              <a:rPr lang="en-US" sz="2400" dirty="0">
                <a:solidFill>
                  <a:schemeClr val="tx1"/>
                </a:solidFill>
              </a:rPr>
              <a:t> : </a:t>
            </a:r>
            <a:r>
              <a:rPr lang="en-US" sz="2400" dirty="0">
                <a:solidFill>
                  <a:schemeClr val="tx1"/>
                </a:solidFill>
                <a:effectLst/>
              </a:rPr>
              <a:t>10A, 10AA, 13A Baseball</a:t>
            </a:r>
          </a:p>
          <a:p>
            <a:pPr>
              <a:buFont typeface="Arial" charset="0"/>
              <a:buChar char="•"/>
              <a:defRPr/>
            </a:pPr>
            <a:endParaRPr lang="en-US" sz="2400" dirty="0">
              <a:solidFill>
                <a:schemeClr val="tx1"/>
              </a:solidFill>
            </a:endParaRPr>
          </a:p>
          <a:p>
            <a:pPr>
              <a:buFont typeface="Arial" charset="0"/>
              <a:buChar char="•"/>
              <a:defRPr/>
            </a:pPr>
            <a:endParaRPr lang="en-US" sz="2400"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856C3-7646-10C8-46AB-479F7F846964}"/>
              </a:ext>
            </a:extLst>
          </p:cNvPr>
          <p:cNvSpPr>
            <a:spLocks noGrp="1"/>
          </p:cNvSpPr>
          <p:nvPr>
            <p:ph type="title"/>
          </p:nvPr>
        </p:nvSpPr>
        <p:spPr>
          <a:xfrm>
            <a:off x="152400" y="152400"/>
            <a:ext cx="8763000" cy="1096962"/>
          </a:xfrm>
        </p:spPr>
        <p:txBody>
          <a:bodyPr/>
          <a:lstStyle/>
          <a:p>
            <a:pPr algn="ctr" eaLnBrk="1" fontAlgn="auto" hangingPunct="1">
              <a:spcAft>
                <a:spcPts val="0"/>
              </a:spcAft>
              <a:defRPr/>
            </a:pPr>
            <a:r>
              <a:rPr lang="en-US" dirty="0">
                <a:solidFill>
                  <a:schemeClr val="tx1"/>
                </a:solidFill>
              </a:rPr>
              <a:t>Capital Improvements</a:t>
            </a:r>
          </a:p>
        </p:txBody>
      </p:sp>
      <p:sp>
        <p:nvSpPr>
          <p:cNvPr id="5" name="Content Placeholder 2">
            <a:extLst>
              <a:ext uri="{FF2B5EF4-FFF2-40B4-BE49-F238E27FC236}">
                <a16:creationId xmlns:a16="http://schemas.microsoft.com/office/drawing/2014/main" id="{D658439F-09DC-9A47-E310-72F3C9629611}"/>
              </a:ext>
            </a:extLst>
          </p:cNvPr>
          <p:cNvSpPr txBox="1">
            <a:spLocks/>
          </p:cNvSpPr>
          <p:nvPr/>
        </p:nvSpPr>
        <p:spPr>
          <a:xfrm>
            <a:off x="990600" y="1646238"/>
            <a:ext cx="8077200" cy="4525962"/>
          </a:xfrm>
          <a:prstGeom prst="rect">
            <a:avLst/>
          </a:prstGeom>
        </p:spPr>
        <p:txBody>
          <a:bodyPr>
            <a:normAutofit fontScale="55000" lnSpcReduction="20000"/>
          </a:bodyPr>
          <a:lstStyle/>
          <a:p>
            <a:pPr marL="342900" indent="-342900" eaLnBrk="1" fontAlgn="auto" hangingPunct="1">
              <a:spcBef>
                <a:spcPct val="20000"/>
              </a:spcBef>
              <a:spcAft>
                <a:spcPts val="0"/>
              </a:spcAft>
              <a:buFont typeface="Arial" charset="0"/>
              <a:buNone/>
              <a:defRPr/>
            </a:pPr>
            <a:r>
              <a:rPr lang="en-US" sz="3200" u="sng" dirty="0">
                <a:latin typeface="+mn-lt"/>
                <a:cs typeface="+mn-cs"/>
              </a:rPr>
              <a:t>Recent/Upcoming Examples</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Batting Cage Improvements at Central Park</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Improving </a:t>
            </a:r>
            <a:r>
              <a:rPr lang="en-US" sz="3200" dirty="0" err="1">
                <a:latin typeface="+mn-lt"/>
                <a:cs typeface="+mn-cs"/>
              </a:rPr>
              <a:t>Zitzloff</a:t>
            </a:r>
            <a:r>
              <a:rPr lang="en-US" sz="3200" dirty="0">
                <a:latin typeface="+mn-lt"/>
                <a:cs typeface="+mn-cs"/>
              </a:rPr>
              <a:t> Field home plate area</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New bases and pegs</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Netting project at 4-Plex!!</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New freezers/refrigerators at concession stands</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New Mound rotation over next few seasons.  Mounds cost nearly $2,000 each.</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New practice equipment – L-screens, etc.</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Repair of bleachers where applicable</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Field improvements/upgrades – constant need</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Maintenance of Toro equipment</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Concrete work at 4-Plex</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Earmarking funds to install lights at Zitzloff Field</a:t>
            </a:r>
          </a:p>
          <a:p>
            <a:pPr marL="457200" indent="-457200" eaLnBrk="1" fontAlgn="auto" hangingPunct="1">
              <a:spcBef>
                <a:spcPct val="20000"/>
              </a:spcBef>
              <a:spcAft>
                <a:spcPts val="0"/>
              </a:spcAft>
              <a:buFont typeface="Arial" panose="020B0604020202020204" pitchFamily="34" charset="0"/>
              <a:buChar char="•"/>
              <a:defRPr/>
            </a:pPr>
            <a:r>
              <a:rPr lang="en-US" sz="3200" dirty="0">
                <a:latin typeface="+mn-lt"/>
                <a:cs typeface="+mn-cs"/>
              </a:rPr>
              <a:t>Rework</a:t>
            </a:r>
            <a:r>
              <a:rPr lang="en-US" sz="3200">
                <a:latin typeface="+mn-lt"/>
                <a:cs typeface="+mn-cs"/>
              </a:rPr>
              <a:t>/grading </a:t>
            </a:r>
            <a:r>
              <a:rPr lang="en-US" sz="3200" dirty="0">
                <a:latin typeface="+mn-lt"/>
                <a:cs typeface="+mn-cs"/>
              </a:rPr>
              <a:t>of infields </a:t>
            </a:r>
            <a:r>
              <a:rPr lang="en-US" sz="3200">
                <a:latin typeface="+mn-lt"/>
                <a:cs typeface="+mn-cs"/>
              </a:rPr>
              <a:t>of fields 10 and 11</a:t>
            </a:r>
            <a:endParaRPr lang="en-US" sz="3200" dirty="0">
              <a:latin typeface="+mn-lt"/>
              <a:cs typeface="+mn-cs"/>
            </a:endParaRPr>
          </a:p>
          <a:p>
            <a:pPr marL="457200" indent="-457200" eaLnBrk="1" fontAlgn="auto" hangingPunct="1">
              <a:spcBef>
                <a:spcPct val="20000"/>
              </a:spcBef>
              <a:spcAft>
                <a:spcPts val="0"/>
              </a:spcAft>
              <a:buFont typeface="Arial" panose="020B0604020202020204" pitchFamily="34" charset="0"/>
              <a:buChar char="•"/>
              <a:defRPr/>
            </a:pPr>
            <a:endParaRPr lang="en-US" sz="3200" dirty="0">
              <a:effectLst>
                <a:outerShdw blurRad="50800" dist="38100" dir="2700000" algn="tl" rotWithShape="0">
                  <a:prstClr val="black">
                    <a:alpha val="40000"/>
                  </a:prstClr>
                </a:outerShdw>
              </a:effectLst>
              <a:latin typeface="+mn-lt"/>
              <a:cs typeface="+mn-cs"/>
            </a:endParaRPr>
          </a:p>
          <a:p>
            <a:pPr lvl="1" eaLnBrk="1" fontAlgn="auto" hangingPunct="1">
              <a:spcBef>
                <a:spcPct val="20000"/>
              </a:spcBef>
              <a:spcAft>
                <a:spcPts val="0"/>
              </a:spcAft>
              <a:defRPr/>
            </a:pPr>
            <a:endParaRPr lang="en-US" sz="3200" dirty="0">
              <a:effectLst>
                <a:outerShdw blurRad="50800" dist="38100" dir="2700000" algn="tl" rotWithShape="0">
                  <a:prstClr val="black">
                    <a:alpha val="40000"/>
                  </a:prstClr>
                </a:outerShdw>
              </a:effectLst>
              <a:latin typeface="+mn-lt"/>
              <a:cs typeface="+mn-cs"/>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ED50E-C5BF-F082-5E1E-E0C662340A34}"/>
              </a:ext>
            </a:extLst>
          </p:cNvPr>
          <p:cNvSpPr>
            <a:spLocks noGrp="1"/>
          </p:cNvSpPr>
          <p:nvPr>
            <p:ph type="title"/>
          </p:nvPr>
        </p:nvSpPr>
        <p:spPr>
          <a:xfrm>
            <a:off x="351453" y="152400"/>
            <a:ext cx="8763000" cy="1096962"/>
          </a:xfrm>
        </p:spPr>
        <p:txBody>
          <a:bodyPr/>
          <a:lstStyle/>
          <a:p>
            <a:pPr algn="ctr" eaLnBrk="1" fontAlgn="auto" hangingPunct="1">
              <a:spcAft>
                <a:spcPts val="0"/>
              </a:spcAft>
              <a:defRPr/>
            </a:pPr>
            <a:r>
              <a:rPr lang="en-US" dirty="0">
                <a:solidFill>
                  <a:schemeClr val="tx1"/>
                </a:solidFill>
              </a:rPr>
              <a:t>Umpires Needed!!!</a:t>
            </a:r>
          </a:p>
        </p:txBody>
      </p:sp>
      <p:sp>
        <p:nvSpPr>
          <p:cNvPr id="4" name="TextBox 3">
            <a:extLst>
              <a:ext uri="{FF2B5EF4-FFF2-40B4-BE49-F238E27FC236}">
                <a16:creationId xmlns:a16="http://schemas.microsoft.com/office/drawing/2014/main" id="{9B3E2BE0-09FD-AD8C-345D-3CD6D4FD7993}"/>
              </a:ext>
            </a:extLst>
          </p:cNvPr>
          <p:cNvSpPr txBox="1"/>
          <p:nvPr/>
        </p:nvSpPr>
        <p:spPr>
          <a:xfrm>
            <a:off x="990600" y="1524000"/>
            <a:ext cx="7391400" cy="5262979"/>
          </a:xfrm>
          <a:prstGeom prst="rect">
            <a:avLst/>
          </a:prstGeom>
          <a:noFill/>
        </p:spPr>
        <p:txBody>
          <a:bodyPr>
            <a:spAutoFit/>
          </a:bodyPr>
          <a:lstStyle/>
          <a:p>
            <a:pPr marL="342900" indent="-342900">
              <a:buFont typeface="Arial" panose="020B0604020202020204" pitchFamily="34" charset="0"/>
              <a:buChar char="•"/>
              <a:defRPr/>
            </a:pPr>
            <a:r>
              <a:rPr lang="en-US" sz="2400" dirty="0">
                <a:latin typeface="+mn-lt"/>
              </a:rPr>
              <a:t>If you know of someone interested in umpiring this season, please let us know.  We are always in need of more people interested.</a:t>
            </a:r>
          </a:p>
          <a:p>
            <a:pPr marL="342900" indent="-342900">
              <a:buFont typeface="Arial" panose="020B0604020202020204" pitchFamily="34" charset="0"/>
              <a:buChar char="•"/>
              <a:defRPr/>
            </a:pPr>
            <a:r>
              <a:rPr lang="en-US" sz="2400" dirty="0">
                <a:latin typeface="+mn-lt"/>
              </a:rPr>
              <a:t>Umpire clinic will be announced in early April</a:t>
            </a:r>
          </a:p>
          <a:p>
            <a:pPr marL="342900" indent="-342900">
              <a:buFont typeface="Arial" panose="020B0604020202020204" pitchFamily="34" charset="0"/>
              <a:buChar char="•"/>
              <a:defRPr/>
            </a:pPr>
            <a:endParaRPr lang="en-US" sz="2400" dirty="0">
              <a:latin typeface="+mn-lt"/>
            </a:endParaRPr>
          </a:p>
          <a:p>
            <a:pPr marL="342900" indent="-342900">
              <a:buFont typeface="Arial" panose="020B0604020202020204" pitchFamily="34" charset="0"/>
              <a:buChar char="•"/>
              <a:defRPr/>
            </a:pPr>
            <a:r>
              <a:rPr lang="en-US" sz="2400" dirty="0">
                <a:latin typeface="+mn-lt"/>
              </a:rPr>
              <a:t>Rates of pay for baseball umpires:</a:t>
            </a:r>
          </a:p>
          <a:p>
            <a:pPr marL="800100" lvl="1" indent="-342900">
              <a:buFont typeface="Arial" panose="020B0604020202020204" pitchFamily="34" charset="0"/>
              <a:buChar char="•"/>
              <a:defRPr/>
            </a:pPr>
            <a:r>
              <a:rPr lang="en-US" sz="2400" dirty="0">
                <a:latin typeface="+mn-lt"/>
              </a:rPr>
              <a:t>10U:  $65/game</a:t>
            </a:r>
          </a:p>
          <a:p>
            <a:pPr marL="800100" lvl="1" indent="-342900">
              <a:buFont typeface="Arial" panose="020B0604020202020204" pitchFamily="34" charset="0"/>
              <a:buChar char="•"/>
              <a:defRPr/>
            </a:pPr>
            <a:r>
              <a:rPr lang="en-US" sz="2400" dirty="0">
                <a:latin typeface="+mn-lt"/>
              </a:rPr>
              <a:t>12U:  $70/game</a:t>
            </a:r>
          </a:p>
          <a:p>
            <a:pPr marL="800100" lvl="1" indent="-342900">
              <a:buFont typeface="Arial" panose="020B0604020202020204" pitchFamily="34" charset="0"/>
              <a:buChar char="•"/>
              <a:defRPr/>
            </a:pPr>
            <a:r>
              <a:rPr lang="en-US" sz="2400" dirty="0">
                <a:latin typeface="+mn-lt"/>
              </a:rPr>
              <a:t>13U:  $80/game</a:t>
            </a:r>
          </a:p>
          <a:p>
            <a:pPr marL="800100" lvl="1" indent="-342900">
              <a:buFont typeface="Arial" panose="020B0604020202020204" pitchFamily="34" charset="0"/>
              <a:buChar char="•"/>
              <a:defRPr/>
            </a:pPr>
            <a:r>
              <a:rPr lang="en-US" sz="2400" dirty="0">
                <a:latin typeface="+mn-lt"/>
              </a:rPr>
              <a:t>15U:  $95/game</a:t>
            </a:r>
          </a:p>
          <a:p>
            <a:pPr marL="800100" lvl="1" indent="-342900">
              <a:buFont typeface="Arial" panose="020B0604020202020204" pitchFamily="34" charset="0"/>
              <a:buChar char="•"/>
              <a:defRPr/>
            </a:pPr>
            <a:endParaRPr lang="en-US" sz="2400" dirty="0">
              <a:latin typeface="+mn-lt"/>
            </a:endParaRPr>
          </a:p>
          <a:p>
            <a:pPr marL="342900" indent="-342900">
              <a:buFont typeface="Arial" panose="020B0604020202020204" pitchFamily="34" charset="0"/>
              <a:buChar char="•"/>
              <a:defRPr/>
            </a:pPr>
            <a:r>
              <a:rPr lang="en-US" sz="2400" dirty="0">
                <a:latin typeface="+mn-lt"/>
              </a:rPr>
              <a:t>Rates of pay for softball umpires:</a:t>
            </a:r>
          </a:p>
          <a:p>
            <a:pPr marL="800100" lvl="1" indent="-342900">
              <a:buFont typeface="Arial" panose="020B0604020202020204" pitchFamily="34" charset="0"/>
              <a:buChar char="•"/>
              <a:defRPr/>
            </a:pPr>
            <a:r>
              <a:rPr lang="en-US" sz="2400" dirty="0">
                <a:latin typeface="+mn-lt"/>
              </a:rPr>
              <a:t>10U:  $65/double header</a:t>
            </a:r>
          </a:p>
          <a:p>
            <a:pPr marL="800100" lvl="1" indent="-342900">
              <a:buFont typeface="Arial" panose="020B0604020202020204" pitchFamily="34" charset="0"/>
              <a:buChar char="•"/>
              <a:defRPr/>
            </a:pPr>
            <a:r>
              <a:rPr lang="en-US" sz="2400" dirty="0">
                <a:latin typeface="+mn-lt"/>
              </a:rPr>
              <a:t>12U:  $70/double header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81CA6-E6BC-E713-9ACE-EE04B2C96836}"/>
              </a:ext>
            </a:extLst>
          </p:cNvPr>
          <p:cNvSpPr>
            <a:spLocks noGrp="1"/>
          </p:cNvSpPr>
          <p:nvPr>
            <p:ph type="title"/>
          </p:nvPr>
        </p:nvSpPr>
        <p:spPr>
          <a:xfrm>
            <a:off x="152400" y="2667000"/>
            <a:ext cx="8763000" cy="1096962"/>
          </a:xfrm>
        </p:spPr>
        <p:txBody>
          <a:bodyPr/>
          <a:lstStyle/>
          <a:p>
            <a:pPr algn="ctr" eaLnBrk="1" fontAlgn="auto" hangingPunct="1">
              <a:spcAft>
                <a:spcPts val="0"/>
              </a:spcAft>
              <a:defRPr/>
            </a:pPr>
            <a:r>
              <a:rPr lang="en-US" dirty="0">
                <a:solidFill>
                  <a:schemeClr val="tx1"/>
                </a:solidFill>
              </a:rPr>
              <a:t>Questions????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BADA159-512C-81F8-F02F-025A25FD7029}"/>
              </a:ext>
            </a:extLst>
          </p:cNvPr>
          <p:cNvSpPr>
            <a:spLocks noGrp="1"/>
          </p:cNvSpPr>
          <p:nvPr>
            <p:ph type="title"/>
          </p:nvPr>
        </p:nvSpPr>
        <p:spPr/>
        <p:txBody>
          <a:bodyPr/>
          <a:lstStyle/>
          <a:p>
            <a:pPr>
              <a:defRPr/>
            </a:pPr>
            <a:r>
              <a:rPr lang="en-US" u="sng" dirty="0">
                <a:solidFill>
                  <a:schemeClr val="tx1"/>
                </a:solidFill>
              </a:rPr>
              <a:t>Board of Directors</a:t>
            </a:r>
          </a:p>
        </p:txBody>
      </p:sp>
      <p:sp>
        <p:nvSpPr>
          <p:cNvPr id="28675" name="TextBox 9">
            <a:extLst>
              <a:ext uri="{FF2B5EF4-FFF2-40B4-BE49-F238E27FC236}">
                <a16:creationId xmlns:a16="http://schemas.microsoft.com/office/drawing/2014/main" id="{F3327CE5-D30B-46E6-A999-64D42862C8B2}"/>
              </a:ext>
            </a:extLst>
          </p:cNvPr>
          <p:cNvSpPr txBox="1">
            <a:spLocks noChangeArrowheads="1"/>
          </p:cNvSpPr>
          <p:nvPr/>
        </p:nvSpPr>
        <p:spPr bwMode="auto">
          <a:xfrm>
            <a:off x="152400" y="1249363"/>
            <a:ext cx="8839200" cy="6026150"/>
          </a:xfrm>
          <a:prstGeom prst="rect">
            <a:avLst/>
          </a:prstGeom>
          <a:noFill/>
          <a:ln>
            <a:noFill/>
          </a:ln>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a:buFont typeface="Arial" panose="020B0604020202020204" pitchFamily="34" charset="0"/>
              <a:buNone/>
              <a:defRPr/>
            </a:pPr>
            <a:r>
              <a:rPr lang="en-US" sz="1600" b="1" dirty="0">
                <a:solidFill>
                  <a:schemeClr val="tx1"/>
                </a:solidFill>
              </a:rPr>
              <a:t>Mark Petersen		Kevin Danielson		Katie Danielson</a:t>
            </a:r>
          </a:p>
          <a:p>
            <a:pPr>
              <a:buFont typeface="Arial" panose="020B0604020202020204" pitchFamily="34" charset="0"/>
              <a:buNone/>
              <a:defRPr/>
            </a:pPr>
            <a:r>
              <a:rPr lang="en-US" sz="1600" dirty="0">
                <a:solidFill>
                  <a:schemeClr val="tx1"/>
                </a:solidFill>
              </a:rPr>
              <a:t>President			Director (BB)		Vice President (SB)</a:t>
            </a:r>
          </a:p>
          <a:p>
            <a:pPr>
              <a:buFont typeface="Arial" panose="020B0604020202020204" pitchFamily="34" charset="0"/>
              <a:buNone/>
              <a:defRPr/>
            </a:pPr>
            <a:r>
              <a:rPr lang="en-US" sz="1600" cap="all" dirty="0">
                <a:solidFill>
                  <a:schemeClr val="tx1"/>
                </a:solidFill>
              </a:rPr>
              <a:t>	</a:t>
            </a:r>
          </a:p>
          <a:p>
            <a:pPr>
              <a:buFont typeface="Arial" panose="020B0604020202020204" pitchFamily="34" charset="0"/>
              <a:buNone/>
              <a:defRPr/>
            </a:pPr>
            <a:r>
              <a:rPr lang="en-US" sz="1600" b="1" dirty="0">
                <a:solidFill>
                  <a:schemeClr val="tx1"/>
                </a:solidFill>
              </a:rPr>
              <a:t>Adam </a:t>
            </a:r>
            <a:r>
              <a:rPr lang="en-US" sz="1600" b="1" dirty="0" err="1">
                <a:solidFill>
                  <a:schemeClr val="tx1"/>
                </a:solidFill>
              </a:rPr>
              <a:t>Wortz</a:t>
            </a:r>
            <a:r>
              <a:rPr lang="en-US" sz="1600" b="1" dirty="0">
                <a:solidFill>
                  <a:schemeClr val="tx1"/>
                </a:solidFill>
              </a:rPr>
              <a:t>		Steve Stone		Laura </a:t>
            </a:r>
            <a:r>
              <a:rPr lang="en-US" sz="1600" b="1" dirty="0" err="1">
                <a:solidFill>
                  <a:schemeClr val="tx1"/>
                </a:solidFill>
              </a:rPr>
              <a:t>Jaunich</a:t>
            </a:r>
            <a:endParaRPr lang="en-US" sz="1600" b="1" dirty="0">
              <a:solidFill>
                <a:schemeClr val="tx1"/>
              </a:solidFill>
            </a:endParaRPr>
          </a:p>
          <a:p>
            <a:pPr>
              <a:buFont typeface="Arial" panose="020B0604020202020204" pitchFamily="34" charset="0"/>
              <a:buNone/>
              <a:defRPr/>
            </a:pPr>
            <a:r>
              <a:rPr lang="en-US" sz="1600" dirty="0">
                <a:solidFill>
                  <a:schemeClr val="tx1"/>
                </a:solidFill>
              </a:rPr>
              <a:t>Vice President		Director (BB)		Director (SB)</a:t>
            </a:r>
          </a:p>
          <a:p>
            <a:pPr>
              <a:buFont typeface="Arial" panose="020B0604020202020204" pitchFamily="34" charset="0"/>
              <a:buNone/>
              <a:defRPr/>
            </a:pPr>
            <a:endParaRPr lang="en-US" sz="1600" cap="all" dirty="0">
              <a:solidFill>
                <a:schemeClr val="tx1"/>
              </a:solidFill>
            </a:endParaRPr>
          </a:p>
          <a:p>
            <a:pPr>
              <a:buFont typeface="Arial" panose="020B0604020202020204" pitchFamily="34" charset="0"/>
              <a:buNone/>
              <a:defRPr/>
            </a:pPr>
            <a:r>
              <a:rPr lang="en-US" sz="1600" b="1" dirty="0">
                <a:solidFill>
                  <a:schemeClr val="tx1"/>
                </a:solidFill>
              </a:rPr>
              <a:t>Ethan Schwehr		Chris Lindstrom		Karna </a:t>
            </a:r>
            <a:r>
              <a:rPr lang="en-US" sz="1600" b="1" dirty="0" err="1">
                <a:solidFill>
                  <a:schemeClr val="tx1"/>
                </a:solidFill>
              </a:rPr>
              <a:t>Gunia</a:t>
            </a:r>
            <a:endParaRPr lang="en-US" sz="1600" b="1" dirty="0">
              <a:solidFill>
                <a:schemeClr val="tx1"/>
              </a:solidFill>
            </a:endParaRPr>
          </a:p>
          <a:p>
            <a:pPr>
              <a:buFont typeface="Arial" panose="020B0604020202020204" pitchFamily="34" charset="0"/>
              <a:buNone/>
              <a:defRPr/>
            </a:pPr>
            <a:r>
              <a:rPr lang="en-US" sz="1600" dirty="0">
                <a:solidFill>
                  <a:schemeClr val="tx1"/>
                </a:solidFill>
              </a:rPr>
              <a:t>Secretary			Director (BB)		Director (SB)</a:t>
            </a:r>
          </a:p>
          <a:p>
            <a:pPr>
              <a:buFont typeface="Arial" panose="020B0604020202020204" pitchFamily="34" charset="0"/>
              <a:buNone/>
              <a:defRPr/>
            </a:pPr>
            <a:endParaRPr lang="en-US" sz="1600" cap="all" dirty="0">
              <a:solidFill>
                <a:schemeClr val="tx1"/>
              </a:solidFill>
            </a:endParaRPr>
          </a:p>
          <a:p>
            <a:pPr>
              <a:buFont typeface="Arial" panose="020B0604020202020204" pitchFamily="34" charset="0"/>
              <a:buNone/>
              <a:defRPr/>
            </a:pPr>
            <a:r>
              <a:rPr lang="en-US" sz="1600" b="1" dirty="0">
                <a:solidFill>
                  <a:schemeClr val="tx1"/>
                </a:solidFill>
              </a:rPr>
              <a:t>Matt Van Beusekom	Jessica Rock		Bryce </a:t>
            </a:r>
            <a:r>
              <a:rPr lang="en-US" sz="1600" b="1" dirty="0" err="1">
                <a:solidFill>
                  <a:schemeClr val="tx1"/>
                </a:solidFill>
              </a:rPr>
              <a:t>Stahlke</a:t>
            </a:r>
            <a:endParaRPr lang="en-US" sz="1600" b="1" dirty="0">
              <a:solidFill>
                <a:schemeClr val="tx1"/>
              </a:solidFill>
            </a:endParaRPr>
          </a:p>
          <a:p>
            <a:pPr>
              <a:buFont typeface="Arial" panose="020B0604020202020204" pitchFamily="34" charset="0"/>
              <a:buNone/>
              <a:defRPr/>
            </a:pPr>
            <a:r>
              <a:rPr lang="en-US" sz="1600" dirty="0">
                <a:solidFill>
                  <a:schemeClr val="tx1"/>
                </a:solidFill>
              </a:rPr>
              <a:t>Treasurer			Director (BB)		Director (SB)</a:t>
            </a:r>
          </a:p>
          <a:p>
            <a:pPr>
              <a:buFont typeface="Arial" panose="020B0604020202020204" pitchFamily="34" charset="0"/>
              <a:buNone/>
              <a:defRPr/>
            </a:pPr>
            <a:endParaRPr lang="en-US" sz="1600" cap="all" dirty="0">
              <a:solidFill>
                <a:schemeClr val="tx1"/>
              </a:solidFill>
            </a:endParaRPr>
          </a:p>
          <a:p>
            <a:pPr>
              <a:buFont typeface="Arial" panose="020B0604020202020204" pitchFamily="34" charset="0"/>
              <a:buNone/>
              <a:defRPr/>
            </a:pPr>
            <a:r>
              <a:rPr lang="en-US" sz="1600" b="1" dirty="0">
                <a:solidFill>
                  <a:schemeClr val="tx1"/>
                </a:solidFill>
              </a:rPr>
              <a:t>Nicole Jensen		Becky Jorgenson 		John Zitzloff</a:t>
            </a:r>
          </a:p>
          <a:p>
            <a:pPr>
              <a:buFont typeface="Arial" panose="020B0604020202020204" pitchFamily="34" charset="0"/>
              <a:buNone/>
              <a:defRPr/>
            </a:pPr>
            <a:r>
              <a:rPr lang="en-US" sz="1600" dirty="0">
                <a:solidFill>
                  <a:schemeClr val="tx1"/>
                </a:solidFill>
              </a:rPr>
              <a:t>Director (BB)		Director (BB)		Director (SB)</a:t>
            </a:r>
          </a:p>
          <a:p>
            <a:pPr>
              <a:buFont typeface="Arial" panose="020B0604020202020204" pitchFamily="34" charset="0"/>
              <a:buNone/>
              <a:defRPr/>
            </a:pPr>
            <a:endParaRPr lang="en-US" sz="1600" dirty="0">
              <a:solidFill>
                <a:schemeClr val="tx1"/>
              </a:solidFill>
            </a:endParaRPr>
          </a:p>
          <a:p>
            <a:pPr>
              <a:buFont typeface="Arial" panose="020B0604020202020204" pitchFamily="34" charset="0"/>
              <a:buNone/>
              <a:defRPr/>
            </a:pPr>
            <a:r>
              <a:rPr lang="en-US" sz="1600" b="1" dirty="0">
                <a:solidFill>
                  <a:schemeClr val="tx1"/>
                </a:solidFill>
              </a:rPr>
              <a:t>Chris Conway		Open Position		Chris </a:t>
            </a:r>
            <a:r>
              <a:rPr lang="en-US" sz="1600" b="1" dirty="0" err="1">
                <a:solidFill>
                  <a:schemeClr val="tx1"/>
                </a:solidFill>
              </a:rPr>
              <a:t>Runke</a:t>
            </a:r>
            <a:endParaRPr lang="en-US" sz="1600" b="1" dirty="0">
              <a:solidFill>
                <a:schemeClr val="tx1"/>
              </a:solidFill>
            </a:endParaRPr>
          </a:p>
          <a:p>
            <a:pPr>
              <a:buFont typeface="Arial" panose="020B0604020202020204" pitchFamily="34" charset="0"/>
              <a:buNone/>
              <a:defRPr/>
            </a:pPr>
            <a:r>
              <a:rPr lang="en-US" sz="1600" dirty="0">
                <a:solidFill>
                  <a:schemeClr val="tx1"/>
                </a:solidFill>
              </a:rPr>
              <a:t>Director (BB)		Director (SB)		Director (SB)</a:t>
            </a:r>
          </a:p>
          <a:p>
            <a:pPr>
              <a:buFont typeface="Arial" panose="020B0604020202020204" pitchFamily="34" charset="0"/>
              <a:buNone/>
              <a:defRPr/>
            </a:pPr>
            <a:endParaRPr lang="en-US" sz="1600" dirty="0">
              <a:solidFill>
                <a:schemeClr val="tx1"/>
              </a:solidFill>
            </a:endParaRPr>
          </a:p>
          <a:p>
            <a:pPr>
              <a:buFont typeface="Arial" panose="020B0604020202020204" pitchFamily="34" charset="0"/>
              <a:buNone/>
              <a:defRPr/>
            </a:pPr>
            <a:endParaRPr lang="en-US" sz="1200" cap="all" dirty="0">
              <a:solidFill>
                <a:schemeClr val="tx1"/>
              </a:solidFill>
            </a:endParaRPr>
          </a:p>
          <a:p>
            <a:pPr>
              <a:buFont typeface="Arial" panose="020B0604020202020204" pitchFamily="34" charset="0"/>
              <a:buNone/>
              <a:defRPr/>
            </a:pPr>
            <a:endParaRPr lang="en-US" sz="1200" cap="all" dirty="0">
              <a:solidFill>
                <a:schemeClr val="tx1"/>
              </a:solidFill>
            </a:endParaRPr>
          </a:p>
          <a:p>
            <a:pPr>
              <a:buFont typeface="Arial" panose="020B0604020202020204" pitchFamily="34" charset="0"/>
              <a:buNone/>
              <a:defRPr/>
            </a:pPr>
            <a:endParaRPr lang="en-US" sz="1200" cap="all"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D2F8D-19D5-336C-6572-A17E1FB20A27}"/>
              </a:ext>
            </a:extLst>
          </p:cNvPr>
          <p:cNvSpPr>
            <a:spLocks noGrp="1"/>
          </p:cNvSpPr>
          <p:nvPr>
            <p:ph type="title"/>
          </p:nvPr>
        </p:nvSpPr>
        <p:spPr/>
        <p:txBody>
          <a:bodyPr/>
          <a:lstStyle/>
          <a:p>
            <a:pPr>
              <a:defRPr/>
            </a:pPr>
            <a:r>
              <a:rPr lang="en-US" dirty="0">
                <a:solidFill>
                  <a:schemeClr val="tx1"/>
                </a:solidFill>
              </a:rPr>
              <a:t>Code of Conduct</a:t>
            </a:r>
          </a:p>
        </p:txBody>
      </p:sp>
      <p:sp>
        <p:nvSpPr>
          <p:cNvPr id="3" name="Content Placeholder 2">
            <a:extLst>
              <a:ext uri="{FF2B5EF4-FFF2-40B4-BE49-F238E27FC236}">
                <a16:creationId xmlns:a16="http://schemas.microsoft.com/office/drawing/2014/main" id="{2E087508-490D-B6C6-019B-74C327872BD2}"/>
              </a:ext>
            </a:extLst>
          </p:cNvPr>
          <p:cNvSpPr>
            <a:spLocks noGrp="1"/>
          </p:cNvSpPr>
          <p:nvPr>
            <p:ph idx="1"/>
          </p:nvPr>
        </p:nvSpPr>
        <p:spPr>
          <a:xfrm>
            <a:off x="236538" y="1295400"/>
            <a:ext cx="8686800" cy="4343400"/>
          </a:xfrm>
        </p:spPr>
        <p:txBody>
          <a:bodyPr>
            <a:normAutofit fontScale="92500" lnSpcReduction="20000"/>
          </a:bodyPr>
          <a:lstStyle/>
          <a:p>
            <a:pPr marL="0" indent="0">
              <a:buFont typeface="Arial" panose="020B0604020202020204" pitchFamily="34" charset="0"/>
              <a:buNone/>
              <a:defRPr/>
            </a:pPr>
            <a:r>
              <a:rPr lang="en-US" dirty="0">
                <a:solidFill>
                  <a:schemeClr val="tx1"/>
                </a:solidFill>
                <a:effectLst/>
              </a:rPr>
              <a:t>Coaches\Parents\Players</a:t>
            </a:r>
          </a:p>
          <a:p>
            <a:pPr marL="0" indent="0">
              <a:buFont typeface="Arial" panose="020B0604020202020204" pitchFamily="34" charset="0"/>
              <a:buNone/>
              <a:defRPr/>
            </a:pPr>
            <a:r>
              <a:rPr lang="en-US" dirty="0">
                <a:solidFill>
                  <a:schemeClr val="tx1"/>
                </a:solidFill>
                <a:effectLst/>
              </a:rPr>
              <a:t> </a:t>
            </a:r>
          </a:p>
          <a:p>
            <a:pPr>
              <a:buFont typeface="Arial" charset="0"/>
              <a:buChar char="•"/>
              <a:defRPr/>
            </a:pPr>
            <a:r>
              <a:rPr lang="en-US" dirty="0">
                <a:solidFill>
                  <a:schemeClr val="tx1"/>
                </a:solidFill>
                <a:effectLst/>
              </a:rPr>
              <a:t>Demonstrate a positive attitude</a:t>
            </a:r>
          </a:p>
          <a:p>
            <a:pPr>
              <a:buFont typeface="Arial" charset="0"/>
              <a:buChar char="•"/>
              <a:defRPr/>
            </a:pPr>
            <a:r>
              <a:rPr lang="en-US" dirty="0">
                <a:solidFill>
                  <a:schemeClr val="tx1"/>
                </a:solidFill>
                <a:effectLst/>
              </a:rPr>
              <a:t>Treat coaches, umpires, &amp; opponents with respect and portray good sportsmanship</a:t>
            </a:r>
          </a:p>
          <a:p>
            <a:pPr>
              <a:buFont typeface="Arial" charset="0"/>
              <a:buChar char="•"/>
              <a:defRPr/>
            </a:pPr>
            <a:r>
              <a:rPr lang="en-US" dirty="0">
                <a:solidFill>
                  <a:schemeClr val="tx1"/>
                </a:solidFill>
                <a:effectLst/>
              </a:rPr>
              <a:t>Place player well-being ahead of winning and competition</a:t>
            </a:r>
          </a:p>
          <a:p>
            <a:pPr>
              <a:buFont typeface="Arial" charset="0"/>
              <a:buChar char="•"/>
              <a:defRPr/>
            </a:pPr>
            <a:r>
              <a:rPr lang="en-US" dirty="0">
                <a:solidFill>
                  <a:schemeClr val="tx1"/>
                </a:solidFill>
                <a:effectLst/>
              </a:rPr>
              <a:t>Address differences with coaches, other parents, and board respectfully</a:t>
            </a:r>
          </a:p>
          <a:p>
            <a:pPr>
              <a:buFont typeface="Arial" charset="0"/>
              <a:buChar char="•"/>
              <a:defRPr/>
            </a:pPr>
            <a:r>
              <a:rPr lang="en-US" dirty="0">
                <a:solidFill>
                  <a:schemeClr val="tx1"/>
                </a:solidFill>
                <a:effectLst/>
              </a:rPr>
              <a:t>Represent Delano on and off the field.</a:t>
            </a:r>
          </a:p>
        </p:txBody>
      </p:sp>
      <p:sp>
        <p:nvSpPr>
          <p:cNvPr id="19460" name="TextBox 3">
            <a:extLst>
              <a:ext uri="{FF2B5EF4-FFF2-40B4-BE49-F238E27FC236}">
                <a16:creationId xmlns:a16="http://schemas.microsoft.com/office/drawing/2014/main" id="{14B9DD82-D210-F2B0-218D-6978A3A7B136}"/>
              </a:ext>
            </a:extLst>
          </p:cNvPr>
          <p:cNvSpPr txBox="1">
            <a:spLocks noChangeArrowheads="1"/>
          </p:cNvSpPr>
          <p:nvPr/>
        </p:nvSpPr>
        <p:spPr bwMode="auto">
          <a:xfrm>
            <a:off x="609600" y="60198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buFontTx/>
              <a:buNone/>
            </a:pPr>
            <a:r>
              <a:rPr lang="en-US" altLang="en-US" sz="1800" b="1" u="sng">
                <a:solidFill>
                  <a:schemeClr val="tx1"/>
                </a:solidFill>
                <a:latin typeface="Arial" panose="020B0604020202020204" pitchFamily="34" charset="0"/>
                <a:hlinkClick r:id="rId3"/>
              </a:rPr>
              <a:t>Detailed Code of Conduct on Website and signed during registration.</a:t>
            </a:r>
            <a:endParaRPr lang="en-US" altLang="en-US" sz="1800" b="1" u="sng">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24F4C-4FB5-E396-6CF8-71CA3D8BD12C}"/>
              </a:ext>
            </a:extLst>
          </p:cNvPr>
          <p:cNvSpPr>
            <a:spLocks noGrp="1"/>
          </p:cNvSpPr>
          <p:nvPr>
            <p:ph type="title"/>
          </p:nvPr>
        </p:nvSpPr>
        <p:spPr/>
        <p:txBody>
          <a:bodyPr/>
          <a:lstStyle/>
          <a:p>
            <a:pPr>
              <a:defRPr/>
            </a:pPr>
            <a:r>
              <a:rPr lang="en-US" dirty="0">
                <a:solidFill>
                  <a:schemeClr val="tx1"/>
                </a:solidFill>
              </a:rPr>
              <a:t>Family Expectations</a:t>
            </a:r>
          </a:p>
        </p:txBody>
      </p:sp>
      <p:sp>
        <p:nvSpPr>
          <p:cNvPr id="3" name="Content Placeholder 2">
            <a:extLst>
              <a:ext uri="{FF2B5EF4-FFF2-40B4-BE49-F238E27FC236}">
                <a16:creationId xmlns:a16="http://schemas.microsoft.com/office/drawing/2014/main" id="{06ADDCBB-5C81-BFF2-3294-BD3BC5451236}"/>
              </a:ext>
            </a:extLst>
          </p:cNvPr>
          <p:cNvSpPr>
            <a:spLocks noGrp="1"/>
          </p:cNvSpPr>
          <p:nvPr>
            <p:ph idx="1"/>
          </p:nvPr>
        </p:nvSpPr>
        <p:spPr>
          <a:xfrm>
            <a:off x="236538" y="1295400"/>
            <a:ext cx="8686800" cy="4343400"/>
          </a:xfrm>
        </p:spPr>
        <p:txBody>
          <a:bodyPr>
            <a:normAutofit fontScale="62500" lnSpcReduction="20000"/>
          </a:bodyPr>
          <a:lstStyle/>
          <a:p>
            <a:pPr marL="0" indent="0">
              <a:buFont typeface="Arial" panose="020B0604020202020204" pitchFamily="34" charset="0"/>
              <a:buNone/>
              <a:defRPr/>
            </a:pPr>
            <a:r>
              <a:rPr lang="en-US" dirty="0">
                <a:solidFill>
                  <a:schemeClr val="tx1"/>
                </a:solidFill>
                <a:effectLst/>
              </a:rPr>
              <a:t>Parents and Players</a:t>
            </a:r>
          </a:p>
          <a:p>
            <a:pPr marL="0" indent="0">
              <a:buFont typeface="Arial" panose="020B0604020202020204" pitchFamily="34" charset="0"/>
              <a:buNone/>
              <a:defRPr/>
            </a:pPr>
            <a:r>
              <a:rPr lang="en-US" dirty="0">
                <a:solidFill>
                  <a:schemeClr val="tx1"/>
                </a:solidFill>
                <a:effectLst/>
              </a:rPr>
              <a:t> </a:t>
            </a:r>
          </a:p>
          <a:p>
            <a:pPr>
              <a:buFont typeface="Arial" charset="0"/>
              <a:buChar char="•"/>
              <a:defRPr/>
            </a:pPr>
            <a:r>
              <a:rPr lang="en-US" dirty="0">
                <a:solidFill>
                  <a:schemeClr val="tx1"/>
                </a:solidFill>
                <a:effectLst/>
              </a:rPr>
              <a:t>Support a positive team environment</a:t>
            </a:r>
          </a:p>
          <a:p>
            <a:pPr>
              <a:buFont typeface="Arial" charset="0"/>
              <a:buChar char="•"/>
              <a:defRPr/>
            </a:pPr>
            <a:r>
              <a:rPr lang="en-US" dirty="0">
                <a:solidFill>
                  <a:schemeClr val="tx1"/>
                </a:solidFill>
                <a:effectLst/>
              </a:rPr>
              <a:t>While not always agreeing with them, respect decisions and play calls made by coaches and umpires.</a:t>
            </a:r>
          </a:p>
          <a:p>
            <a:pPr>
              <a:buFont typeface="Arial" charset="0"/>
              <a:buChar char="•"/>
              <a:defRPr/>
            </a:pPr>
            <a:r>
              <a:rPr lang="en-US" dirty="0">
                <a:solidFill>
                  <a:schemeClr val="tx1"/>
                </a:solidFill>
                <a:effectLst/>
              </a:rPr>
              <a:t>DYBSA has a </a:t>
            </a:r>
            <a:r>
              <a:rPr lang="en-US" b="1" i="1" dirty="0">
                <a:solidFill>
                  <a:schemeClr val="tx1"/>
                </a:solidFill>
                <a:effectLst/>
              </a:rPr>
              <a:t>zero tolerance </a:t>
            </a:r>
            <a:r>
              <a:rPr lang="en-US" dirty="0">
                <a:solidFill>
                  <a:schemeClr val="tx1"/>
                </a:solidFill>
                <a:effectLst/>
              </a:rPr>
              <a:t>policy for umpire conflicts.  A large reason for the substantial shortage of umpires is due to parent actions.  </a:t>
            </a:r>
          </a:p>
          <a:p>
            <a:pPr>
              <a:buFont typeface="Arial" charset="0"/>
              <a:buChar char="•"/>
              <a:defRPr/>
            </a:pPr>
            <a:r>
              <a:rPr lang="en-US" dirty="0">
                <a:solidFill>
                  <a:schemeClr val="tx1"/>
                </a:solidFill>
                <a:effectLst/>
              </a:rPr>
              <a:t>Address differences with coaches, other parents, and board respectfully and privately.  Communicate directly with coaches, rather than have things travel via rumors or the grapevine.</a:t>
            </a:r>
          </a:p>
          <a:p>
            <a:pPr>
              <a:buFont typeface="Arial" charset="0"/>
              <a:buChar char="•"/>
              <a:defRPr/>
            </a:pPr>
            <a:r>
              <a:rPr lang="en-US" dirty="0">
                <a:solidFill>
                  <a:schemeClr val="tx1"/>
                </a:solidFill>
                <a:effectLst/>
              </a:rPr>
              <a:t>Be a role model, set a good example</a:t>
            </a:r>
          </a:p>
          <a:p>
            <a:pPr>
              <a:buFont typeface="Arial" charset="0"/>
              <a:buChar char="•"/>
              <a:defRPr/>
            </a:pPr>
            <a:r>
              <a:rPr lang="en-US" dirty="0">
                <a:solidFill>
                  <a:schemeClr val="tx1"/>
                </a:solidFill>
                <a:effectLst/>
              </a:rPr>
              <a:t>Travel teams require greater commitment to the sport and team</a:t>
            </a:r>
          </a:p>
          <a:p>
            <a:pPr lvl="1">
              <a:buFont typeface="Arial" charset="0"/>
              <a:buChar char="•"/>
              <a:defRPr/>
            </a:pPr>
            <a:r>
              <a:rPr lang="en-US" sz="3200" dirty="0">
                <a:solidFill>
                  <a:schemeClr val="tx1"/>
                </a:solidFill>
                <a:effectLst/>
              </a:rPr>
              <a:t>Generally, 3-4 weekend tournaments are to be expected</a:t>
            </a:r>
          </a:p>
          <a:p>
            <a:pPr lvl="1">
              <a:buFont typeface="Arial" charset="0"/>
              <a:buChar char="•"/>
              <a:defRPr/>
            </a:pPr>
            <a:r>
              <a:rPr lang="en-US" sz="3200" dirty="0">
                <a:solidFill>
                  <a:schemeClr val="tx1"/>
                </a:solidFill>
                <a:effectLst/>
              </a:rPr>
              <a:t>Weeknight league games will require greater travel distances </a:t>
            </a:r>
          </a:p>
          <a:p>
            <a:pPr>
              <a:buFont typeface="Arial" charset="0"/>
              <a:buChar char="•"/>
              <a:defRPr/>
            </a:pPr>
            <a:endParaRPr lang="en-US" dirty="0">
              <a:solidFill>
                <a:schemeClr val="tx1"/>
              </a:solidFill>
              <a:effectLst/>
            </a:endParaRPr>
          </a:p>
          <a:p>
            <a:pPr lvl="1">
              <a:buFont typeface="Arial" charset="0"/>
              <a:buChar char="•"/>
              <a:defRPr/>
            </a:pPr>
            <a:endParaRPr lang="en-US" dirty="0">
              <a:solidFill>
                <a:schemeClr val="tx1"/>
              </a:solidFill>
              <a:effectLst/>
            </a:endParaRPr>
          </a:p>
        </p:txBody>
      </p:sp>
      <p:sp>
        <p:nvSpPr>
          <p:cNvPr id="20484" name="TextBox 3">
            <a:extLst>
              <a:ext uri="{FF2B5EF4-FFF2-40B4-BE49-F238E27FC236}">
                <a16:creationId xmlns:a16="http://schemas.microsoft.com/office/drawing/2014/main" id="{850338F8-FBC7-C263-B1D6-39A1A7A26773}"/>
              </a:ext>
            </a:extLst>
          </p:cNvPr>
          <p:cNvSpPr txBox="1">
            <a:spLocks noChangeArrowheads="1"/>
          </p:cNvSpPr>
          <p:nvPr/>
        </p:nvSpPr>
        <p:spPr bwMode="auto">
          <a:xfrm>
            <a:off x="609600" y="60198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buFontTx/>
              <a:buNone/>
            </a:pPr>
            <a:r>
              <a:rPr lang="en-US" altLang="en-US" sz="1800" b="1" u="sng">
                <a:solidFill>
                  <a:schemeClr val="tx1"/>
                </a:solidFill>
                <a:latin typeface="Arial" panose="020B0604020202020204" pitchFamily="34" charset="0"/>
                <a:hlinkClick r:id="rId3"/>
              </a:rPr>
              <a:t>Detailed Code of Conduct on Website and signed during registration.</a:t>
            </a:r>
            <a:endParaRPr lang="en-US" altLang="en-US" sz="1800" b="1" u="sng">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76CD9-FE10-4503-462A-87A8A2D75C22}"/>
              </a:ext>
            </a:extLst>
          </p:cNvPr>
          <p:cNvSpPr>
            <a:spLocks noGrp="1"/>
          </p:cNvSpPr>
          <p:nvPr>
            <p:ph type="title"/>
          </p:nvPr>
        </p:nvSpPr>
        <p:spPr/>
        <p:txBody>
          <a:bodyPr/>
          <a:lstStyle/>
          <a:p>
            <a:pPr>
              <a:defRPr/>
            </a:pPr>
            <a:r>
              <a:rPr lang="en-US" dirty="0">
                <a:solidFill>
                  <a:schemeClr val="tx1"/>
                </a:solidFill>
              </a:rPr>
              <a:t>Family Expectations</a:t>
            </a:r>
          </a:p>
        </p:txBody>
      </p:sp>
      <p:sp>
        <p:nvSpPr>
          <p:cNvPr id="3" name="Content Placeholder 2">
            <a:extLst>
              <a:ext uri="{FF2B5EF4-FFF2-40B4-BE49-F238E27FC236}">
                <a16:creationId xmlns:a16="http://schemas.microsoft.com/office/drawing/2014/main" id="{F3F67662-B812-E25D-546C-476A79DE5D5A}"/>
              </a:ext>
            </a:extLst>
          </p:cNvPr>
          <p:cNvSpPr>
            <a:spLocks noGrp="1"/>
          </p:cNvSpPr>
          <p:nvPr>
            <p:ph idx="1"/>
          </p:nvPr>
        </p:nvSpPr>
        <p:spPr>
          <a:xfrm>
            <a:off x="236538" y="1295400"/>
            <a:ext cx="8686800" cy="4343400"/>
          </a:xfrm>
        </p:spPr>
        <p:txBody>
          <a:bodyPr>
            <a:normAutofit fontScale="70000" lnSpcReduction="20000"/>
          </a:bodyPr>
          <a:lstStyle/>
          <a:p>
            <a:pPr marL="0" indent="0">
              <a:buFont typeface="Arial" panose="020B0604020202020204" pitchFamily="34" charset="0"/>
              <a:buNone/>
              <a:defRPr/>
            </a:pPr>
            <a:r>
              <a:rPr lang="en-US" dirty="0">
                <a:solidFill>
                  <a:schemeClr val="tx1"/>
                </a:solidFill>
                <a:effectLst/>
              </a:rPr>
              <a:t>Parents and Players</a:t>
            </a:r>
          </a:p>
          <a:p>
            <a:pPr marL="0" indent="0">
              <a:buFont typeface="Arial" panose="020B0604020202020204" pitchFamily="34" charset="0"/>
              <a:buNone/>
              <a:defRPr/>
            </a:pPr>
            <a:r>
              <a:rPr lang="en-US" dirty="0">
                <a:solidFill>
                  <a:schemeClr val="tx1"/>
                </a:solidFill>
                <a:effectLst/>
              </a:rPr>
              <a:t> </a:t>
            </a:r>
          </a:p>
          <a:p>
            <a:pPr>
              <a:buFont typeface="Arial" charset="0"/>
              <a:buChar char="•"/>
              <a:defRPr/>
            </a:pPr>
            <a:r>
              <a:rPr lang="en-US" dirty="0">
                <a:solidFill>
                  <a:schemeClr val="tx1"/>
                </a:solidFill>
                <a:effectLst/>
              </a:rPr>
              <a:t>Be respectful to coaches and teammates</a:t>
            </a:r>
          </a:p>
          <a:p>
            <a:pPr>
              <a:buFont typeface="Arial" charset="0"/>
              <a:buChar char="•"/>
              <a:defRPr/>
            </a:pPr>
            <a:r>
              <a:rPr lang="en-US" dirty="0">
                <a:solidFill>
                  <a:schemeClr val="tx1"/>
                </a:solidFill>
                <a:effectLst/>
              </a:rPr>
              <a:t>Practices are not optional, unless your coach specifically says so.  All players are expected to be at all practices.  This is part of the team commitment.</a:t>
            </a:r>
          </a:p>
          <a:p>
            <a:pPr lvl="1">
              <a:buFont typeface="Arial" charset="0"/>
              <a:buChar char="•"/>
              <a:defRPr/>
            </a:pPr>
            <a:r>
              <a:rPr lang="en-US" dirty="0">
                <a:solidFill>
                  <a:schemeClr val="tx1"/>
                </a:solidFill>
                <a:effectLst/>
              </a:rPr>
              <a:t>If there is a reason they cannot attend, please let the coaches know as soon as possibly so that practice plans can be altered.</a:t>
            </a:r>
          </a:p>
          <a:p>
            <a:pPr>
              <a:buFont typeface="Arial" charset="0"/>
              <a:buChar char="•"/>
              <a:defRPr/>
            </a:pPr>
            <a:r>
              <a:rPr lang="en-US" dirty="0">
                <a:solidFill>
                  <a:schemeClr val="tx1"/>
                </a:solidFill>
                <a:effectLst/>
              </a:rPr>
              <a:t>During games, the dugouts are meant for team personnel only.</a:t>
            </a:r>
          </a:p>
          <a:p>
            <a:pPr lvl="1">
              <a:buFont typeface="Arial" charset="0"/>
              <a:buChar char="•"/>
              <a:defRPr/>
            </a:pPr>
            <a:r>
              <a:rPr lang="en-US" dirty="0">
                <a:solidFill>
                  <a:schemeClr val="tx1"/>
                </a:solidFill>
                <a:effectLst/>
              </a:rPr>
              <a:t>The only adults allowed in the dugout are the head coach, up to 2 assistants, and a scorekeeper.  </a:t>
            </a:r>
          </a:p>
          <a:p>
            <a:pPr lvl="1">
              <a:buFont typeface="Arial" charset="0"/>
              <a:buChar char="•"/>
              <a:defRPr/>
            </a:pPr>
            <a:r>
              <a:rPr lang="en-US" dirty="0">
                <a:solidFill>
                  <a:schemeClr val="tx1"/>
                </a:solidFill>
                <a:effectLst/>
              </a:rPr>
              <a:t>Friends and siblings should not be allowed in the dugout at any time</a:t>
            </a:r>
          </a:p>
          <a:p>
            <a:pPr>
              <a:buFont typeface="Arial" charset="0"/>
              <a:buChar char="•"/>
              <a:defRPr/>
            </a:pPr>
            <a:r>
              <a:rPr lang="en-US" dirty="0">
                <a:solidFill>
                  <a:schemeClr val="tx1"/>
                </a:solidFill>
                <a:effectLst/>
              </a:rPr>
              <a:t>Volunteering requirements </a:t>
            </a:r>
          </a:p>
          <a:p>
            <a:pPr lvl="1">
              <a:buFont typeface="Arial" charset="0"/>
              <a:buChar char="•"/>
              <a:defRPr/>
            </a:pPr>
            <a:r>
              <a:rPr lang="en-US" dirty="0">
                <a:solidFill>
                  <a:schemeClr val="tx1"/>
                </a:solidFill>
                <a:effectLst/>
              </a:rPr>
              <a:t>Details discussed later in presentation</a:t>
            </a:r>
          </a:p>
          <a:p>
            <a:pPr>
              <a:buFont typeface="Arial" charset="0"/>
              <a:buChar char="•"/>
              <a:defRPr/>
            </a:pPr>
            <a:endParaRPr lang="en-US" dirty="0">
              <a:solidFill>
                <a:schemeClr val="tx1"/>
              </a:solidFill>
              <a:effectLst/>
            </a:endParaRPr>
          </a:p>
          <a:p>
            <a:pPr lvl="1">
              <a:buFont typeface="Arial" charset="0"/>
              <a:buChar char="•"/>
              <a:defRPr/>
            </a:pPr>
            <a:endParaRPr lang="en-US" dirty="0">
              <a:solidFill>
                <a:schemeClr val="tx1"/>
              </a:solidFill>
              <a:effectLst/>
            </a:endParaRPr>
          </a:p>
        </p:txBody>
      </p:sp>
      <p:sp>
        <p:nvSpPr>
          <p:cNvPr id="21508" name="TextBox 3">
            <a:extLst>
              <a:ext uri="{FF2B5EF4-FFF2-40B4-BE49-F238E27FC236}">
                <a16:creationId xmlns:a16="http://schemas.microsoft.com/office/drawing/2014/main" id="{B4FCAD30-39D5-19DA-8794-98C5C582F36E}"/>
              </a:ext>
            </a:extLst>
          </p:cNvPr>
          <p:cNvSpPr txBox="1">
            <a:spLocks noChangeArrowheads="1"/>
          </p:cNvSpPr>
          <p:nvPr/>
        </p:nvSpPr>
        <p:spPr bwMode="auto">
          <a:xfrm>
            <a:off x="609600" y="60198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buFontTx/>
              <a:buNone/>
            </a:pPr>
            <a:r>
              <a:rPr lang="en-US" altLang="en-US" sz="1800" b="1" u="sng">
                <a:solidFill>
                  <a:schemeClr val="tx1"/>
                </a:solidFill>
                <a:latin typeface="Arial" panose="020B0604020202020204" pitchFamily="34" charset="0"/>
                <a:hlinkClick r:id="rId3"/>
              </a:rPr>
              <a:t>Link to detailed DYBSA Family and Player Expectations</a:t>
            </a:r>
            <a:endParaRPr lang="en-US" altLang="en-US" sz="1800" b="1" u="sng">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9FA15-E588-C7CE-D417-A539D1EB631E}"/>
              </a:ext>
            </a:extLst>
          </p:cNvPr>
          <p:cNvSpPr>
            <a:spLocks noGrp="1"/>
          </p:cNvSpPr>
          <p:nvPr>
            <p:ph type="title"/>
          </p:nvPr>
        </p:nvSpPr>
        <p:spPr/>
        <p:txBody>
          <a:bodyPr/>
          <a:lstStyle/>
          <a:p>
            <a:pPr>
              <a:defRPr/>
            </a:pPr>
            <a:r>
              <a:rPr lang="en-US" dirty="0">
                <a:solidFill>
                  <a:schemeClr val="tx1"/>
                </a:solidFill>
              </a:rPr>
              <a:t>Player Expectations</a:t>
            </a:r>
          </a:p>
        </p:txBody>
      </p:sp>
      <p:sp>
        <p:nvSpPr>
          <p:cNvPr id="3" name="Content Placeholder 2">
            <a:extLst>
              <a:ext uri="{FF2B5EF4-FFF2-40B4-BE49-F238E27FC236}">
                <a16:creationId xmlns:a16="http://schemas.microsoft.com/office/drawing/2014/main" id="{5D767FDF-3F70-C6F7-0377-0BB23C42ECFA}"/>
              </a:ext>
            </a:extLst>
          </p:cNvPr>
          <p:cNvSpPr>
            <a:spLocks noGrp="1"/>
          </p:cNvSpPr>
          <p:nvPr>
            <p:ph idx="1"/>
          </p:nvPr>
        </p:nvSpPr>
        <p:spPr>
          <a:xfrm>
            <a:off x="236538" y="1295400"/>
            <a:ext cx="8686800" cy="4343400"/>
          </a:xfrm>
        </p:spPr>
        <p:txBody>
          <a:bodyPr>
            <a:normAutofit fontScale="70000" lnSpcReduction="20000"/>
          </a:bodyPr>
          <a:lstStyle/>
          <a:p>
            <a:pPr marL="0" indent="0">
              <a:buFont typeface="Arial" panose="020B0604020202020204" pitchFamily="34" charset="0"/>
              <a:buNone/>
              <a:defRPr/>
            </a:pPr>
            <a:r>
              <a:rPr lang="en-US" dirty="0">
                <a:solidFill>
                  <a:schemeClr val="tx1"/>
                </a:solidFill>
                <a:effectLst/>
              </a:rPr>
              <a:t>Players</a:t>
            </a:r>
          </a:p>
          <a:p>
            <a:pPr marL="0" indent="0">
              <a:buFont typeface="Arial" panose="020B0604020202020204" pitchFamily="34" charset="0"/>
              <a:buNone/>
              <a:defRPr/>
            </a:pPr>
            <a:r>
              <a:rPr lang="en-US" dirty="0">
                <a:solidFill>
                  <a:schemeClr val="tx1"/>
                </a:solidFill>
                <a:effectLst/>
              </a:rPr>
              <a:t> </a:t>
            </a:r>
          </a:p>
          <a:p>
            <a:pPr>
              <a:buFont typeface="Arial" charset="0"/>
              <a:buChar char="•"/>
              <a:defRPr/>
            </a:pPr>
            <a:r>
              <a:rPr lang="en-US" dirty="0">
                <a:solidFill>
                  <a:schemeClr val="tx1"/>
                </a:solidFill>
                <a:effectLst/>
              </a:rPr>
              <a:t>Arrive to practices and games on time and ready to play.  A 6:00 start time does not mean show up at 6:00 to get your cleats and equipment on.  Arrive early to be ready to go!</a:t>
            </a:r>
          </a:p>
          <a:p>
            <a:pPr>
              <a:buFont typeface="Arial" charset="0"/>
              <a:buChar char="•"/>
              <a:defRPr/>
            </a:pPr>
            <a:r>
              <a:rPr lang="en-US" dirty="0">
                <a:solidFill>
                  <a:schemeClr val="tx1"/>
                </a:solidFill>
                <a:effectLst/>
              </a:rPr>
              <a:t>Practices are vital to improvement.  They are not optional.</a:t>
            </a:r>
          </a:p>
          <a:p>
            <a:pPr>
              <a:buFont typeface="Arial" charset="0"/>
              <a:buChar char="•"/>
              <a:defRPr/>
            </a:pPr>
            <a:r>
              <a:rPr lang="en-US" dirty="0">
                <a:solidFill>
                  <a:schemeClr val="tx1"/>
                </a:solidFill>
                <a:effectLst/>
              </a:rPr>
              <a:t>Communicate any absences with your coach in advance of the absence.  Every effort should be made to make all games and practices.</a:t>
            </a:r>
          </a:p>
          <a:p>
            <a:pPr>
              <a:buFont typeface="Arial" charset="0"/>
              <a:buChar char="•"/>
              <a:defRPr/>
            </a:pPr>
            <a:r>
              <a:rPr lang="en-US" dirty="0">
                <a:solidFill>
                  <a:schemeClr val="tx1"/>
                </a:solidFill>
                <a:effectLst/>
              </a:rPr>
              <a:t>Every position on the field is equally important.</a:t>
            </a:r>
          </a:p>
          <a:p>
            <a:pPr>
              <a:buFont typeface="Arial" charset="0"/>
              <a:buChar char="•"/>
              <a:defRPr/>
            </a:pPr>
            <a:r>
              <a:rPr lang="en-US" dirty="0">
                <a:solidFill>
                  <a:schemeClr val="tx1"/>
                </a:solidFill>
                <a:effectLst/>
              </a:rPr>
              <a:t>Be respectful of umpires, coaches, teammates, and opponents.</a:t>
            </a:r>
          </a:p>
          <a:p>
            <a:pPr>
              <a:buFont typeface="Arial" charset="0"/>
              <a:buChar char="•"/>
              <a:defRPr/>
            </a:pPr>
            <a:r>
              <a:rPr lang="en-US" dirty="0">
                <a:solidFill>
                  <a:schemeClr val="tx1"/>
                </a:solidFill>
                <a:effectLst/>
              </a:rPr>
              <a:t>Travel teams require greater commitment to the sport and team.</a:t>
            </a:r>
          </a:p>
          <a:p>
            <a:pPr marL="457200" lvl="1" indent="0">
              <a:buFont typeface="Arial" panose="020B0604020202020204" pitchFamily="34" charset="0"/>
              <a:buNone/>
              <a:defRPr/>
            </a:pPr>
            <a:endParaRPr lang="en-US" dirty="0">
              <a:solidFill>
                <a:schemeClr val="tx1"/>
              </a:solidFill>
              <a:effectLst/>
            </a:endParaRPr>
          </a:p>
        </p:txBody>
      </p:sp>
      <p:sp>
        <p:nvSpPr>
          <p:cNvPr id="22532" name="TextBox 3">
            <a:extLst>
              <a:ext uri="{FF2B5EF4-FFF2-40B4-BE49-F238E27FC236}">
                <a16:creationId xmlns:a16="http://schemas.microsoft.com/office/drawing/2014/main" id="{E6F30F36-4C72-5B8F-58AB-2BD7A1DEF788}"/>
              </a:ext>
            </a:extLst>
          </p:cNvPr>
          <p:cNvSpPr txBox="1">
            <a:spLocks noChangeArrowheads="1"/>
          </p:cNvSpPr>
          <p:nvPr/>
        </p:nvSpPr>
        <p:spPr bwMode="auto">
          <a:xfrm>
            <a:off x="609600" y="60198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buFontTx/>
              <a:buNone/>
            </a:pPr>
            <a:r>
              <a:rPr lang="en-US" altLang="en-US" sz="1800" b="1" u="sng">
                <a:solidFill>
                  <a:schemeClr val="tx1"/>
                </a:solidFill>
                <a:latin typeface="Arial" panose="020B0604020202020204" pitchFamily="34" charset="0"/>
                <a:hlinkClick r:id="rId3"/>
              </a:rPr>
              <a:t>Detailed Code of Conduct on Website and signed during registration.</a:t>
            </a:r>
            <a:endParaRPr lang="en-US" altLang="en-US" sz="1800" b="1" u="sng">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657E8-7272-FEAB-B267-F1267847739A}"/>
              </a:ext>
            </a:extLst>
          </p:cNvPr>
          <p:cNvSpPr>
            <a:spLocks noGrp="1"/>
          </p:cNvSpPr>
          <p:nvPr>
            <p:ph type="title"/>
          </p:nvPr>
        </p:nvSpPr>
        <p:spPr/>
        <p:txBody>
          <a:bodyPr/>
          <a:lstStyle/>
          <a:p>
            <a:pPr>
              <a:defRPr/>
            </a:pPr>
            <a:r>
              <a:rPr lang="en-US" dirty="0">
                <a:solidFill>
                  <a:schemeClr val="tx1"/>
                </a:solidFill>
              </a:rPr>
              <a:t>Player Expectations</a:t>
            </a:r>
          </a:p>
        </p:txBody>
      </p:sp>
      <p:sp>
        <p:nvSpPr>
          <p:cNvPr id="3" name="Content Placeholder 2">
            <a:extLst>
              <a:ext uri="{FF2B5EF4-FFF2-40B4-BE49-F238E27FC236}">
                <a16:creationId xmlns:a16="http://schemas.microsoft.com/office/drawing/2014/main" id="{1D9200FD-7187-C384-FB0E-737AEE8E9171}"/>
              </a:ext>
            </a:extLst>
          </p:cNvPr>
          <p:cNvSpPr>
            <a:spLocks noGrp="1"/>
          </p:cNvSpPr>
          <p:nvPr>
            <p:ph idx="1"/>
          </p:nvPr>
        </p:nvSpPr>
        <p:spPr>
          <a:xfrm>
            <a:off x="236538" y="1295400"/>
            <a:ext cx="8686800" cy="4343400"/>
          </a:xfrm>
        </p:spPr>
        <p:txBody>
          <a:bodyPr>
            <a:normAutofit fontScale="70000" lnSpcReduction="20000"/>
          </a:bodyPr>
          <a:lstStyle/>
          <a:p>
            <a:pPr marL="0" indent="0">
              <a:buFont typeface="Arial" panose="020B0604020202020204" pitchFamily="34" charset="0"/>
              <a:buNone/>
              <a:defRPr/>
            </a:pPr>
            <a:r>
              <a:rPr lang="en-US" dirty="0">
                <a:solidFill>
                  <a:schemeClr val="tx1"/>
                </a:solidFill>
                <a:effectLst/>
              </a:rPr>
              <a:t>Delano Baseball/Softball Core Expectations</a:t>
            </a:r>
          </a:p>
          <a:p>
            <a:pPr marL="0" indent="0">
              <a:buFont typeface="Arial" panose="020B0604020202020204" pitchFamily="34" charset="0"/>
              <a:buNone/>
              <a:defRPr/>
            </a:pPr>
            <a:r>
              <a:rPr lang="en-US" dirty="0">
                <a:solidFill>
                  <a:schemeClr val="tx1"/>
                </a:solidFill>
                <a:effectLst/>
              </a:rPr>
              <a:t> </a:t>
            </a:r>
          </a:p>
          <a:p>
            <a:pPr>
              <a:buFont typeface="Arial" charset="0"/>
              <a:buChar char="•"/>
              <a:defRPr/>
            </a:pPr>
            <a:r>
              <a:rPr lang="en-US" dirty="0">
                <a:solidFill>
                  <a:schemeClr val="tx1"/>
                </a:solidFill>
                <a:effectLst/>
              </a:rPr>
              <a:t>Be committed and accountable</a:t>
            </a:r>
          </a:p>
          <a:p>
            <a:pPr>
              <a:buFont typeface="Arial" charset="0"/>
              <a:buChar char="•"/>
              <a:defRPr/>
            </a:pPr>
            <a:r>
              <a:rPr lang="en-US" dirty="0">
                <a:solidFill>
                  <a:schemeClr val="tx1"/>
                </a:solidFill>
                <a:effectLst/>
              </a:rPr>
              <a:t>Have the proper, positive attitude</a:t>
            </a:r>
          </a:p>
          <a:p>
            <a:pPr>
              <a:buFont typeface="Arial" charset="0"/>
              <a:buChar char="•"/>
              <a:defRPr/>
            </a:pPr>
            <a:r>
              <a:rPr lang="en-US" dirty="0">
                <a:solidFill>
                  <a:schemeClr val="tx1"/>
                </a:solidFill>
                <a:effectLst/>
              </a:rPr>
              <a:t>Give maximum effort</a:t>
            </a:r>
          </a:p>
          <a:p>
            <a:pPr>
              <a:buFont typeface="Arial" charset="0"/>
              <a:buChar char="•"/>
              <a:defRPr/>
            </a:pPr>
            <a:r>
              <a:rPr lang="en-US" dirty="0">
                <a:solidFill>
                  <a:schemeClr val="tx1"/>
                </a:solidFill>
                <a:effectLst/>
              </a:rPr>
              <a:t>Always hustle during games and practices</a:t>
            </a:r>
          </a:p>
          <a:p>
            <a:pPr>
              <a:buFont typeface="Arial" charset="0"/>
              <a:buChar char="•"/>
              <a:defRPr/>
            </a:pPr>
            <a:r>
              <a:rPr lang="en-US" dirty="0">
                <a:solidFill>
                  <a:schemeClr val="tx1"/>
                </a:solidFill>
                <a:effectLst/>
              </a:rPr>
              <a:t>Focus during games and practices, and control what you can control</a:t>
            </a:r>
          </a:p>
          <a:p>
            <a:pPr>
              <a:buFont typeface="Arial" charset="0"/>
              <a:buChar char="•"/>
              <a:defRPr/>
            </a:pPr>
            <a:r>
              <a:rPr lang="en-US" dirty="0">
                <a:solidFill>
                  <a:schemeClr val="tx1"/>
                </a:solidFill>
                <a:effectLst/>
              </a:rPr>
              <a:t>Be a great, supportive teammate</a:t>
            </a:r>
          </a:p>
          <a:p>
            <a:pPr>
              <a:buFont typeface="Arial" charset="0"/>
              <a:buChar char="•"/>
              <a:defRPr/>
            </a:pPr>
            <a:r>
              <a:rPr lang="en-US" dirty="0">
                <a:solidFill>
                  <a:schemeClr val="tx1"/>
                </a:solidFill>
                <a:effectLst/>
              </a:rPr>
              <a:t>Be a role model!</a:t>
            </a:r>
          </a:p>
          <a:p>
            <a:pPr lvl="1">
              <a:buFont typeface="Arial" charset="0"/>
              <a:buChar char="•"/>
              <a:defRPr/>
            </a:pPr>
            <a:r>
              <a:rPr lang="en-US" dirty="0">
                <a:solidFill>
                  <a:schemeClr val="tx1"/>
                </a:solidFill>
                <a:effectLst/>
              </a:rPr>
              <a:t>The example you set in working hard is vital to the growth of your team and all athletes.</a:t>
            </a:r>
          </a:p>
          <a:p>
            <a:pPr marL="457200" lvl="1" indent="0">
              <a:buFont typeface="Arial" panose="020B0604020202020204" pitchFamily="34" charset="0"/>
              <a:buNone/>
              <a:defRPr/>
            </a:pPr>
            <a:endParaRPr lang="en-US" dirty="0">
              <a:solidFill>
                <a:schemeClr val="tx1"/>
              </a:solidFill>
              <a:effectLst/>
            </a:endParaRPr>
          </a:p>
        </p:txBody>
      </p:sp>
      <p:sp>
        <p:nvSpPr>
          <p:cNvPr id="23556" name="TextBox 3">
            <a:extLst>
              <a:ext uri="{FF2B5EF4-FFF2-40B4-BE49-F238E27FC236}">
                <a16:creationId xmlns:a16="http://schemas.microsoft.com/office/drawing/2014/main" id="{10D5F182-B60A-9D65-D6F6-4BF40CC304C5}"/>
              </a:ext>
            </a:extLst>
          </p:cNvPr>
          <p:cNvSpPr txBox="1">
            <a:spLocks noChangeArrowheads="1"/>
          </p:cNvSpPr>
          <p:nvPr/>
        </p:nvSpPr>
        <p:spPr bwMode="auto">
          <a:xfrm>
            <a:off x="609600" y="6019800"/>
            <a:ext cx="815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F6E0DB"/>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rgbClr val="F6E0DB"/>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rgbClr val="F6E0DB"/>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rgbClr val="F6E0DB"/>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rgbClr val="F6E0DB"/>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F6E0DB"/>
                </a:solidFill>
                <a:latin typeface="Georgia" panose="02040502050405020303" pitchFamily="18" charset="0"/>
              </a:defRPr>
            </a:lvl9pPr>
          </a:lstStyle>
          <a:p>
            <a:pPr eaLnBrk="1" hangingPunct="1">
              <a:spcBef>
                <a:spcPct val="0"/>
              </a:spcBef>
              <a:buFontTx/>
              <a:buNone/>
            </a:pPr>
            <a:r>
              <a:rPr lang="en-US" altLang="en-US" sz="1800" b="1" u="sng">
                <a:solidFill>
                  <a:schemeClr val="tx1"/>
                </a:solidFill>
                <a:latin typeface="Arial" panose="020B0604020202020204" pitchFamily="34" charset="0"/>
                <a:hlinkClick r:id="rId3"/>
              </a:rPr>
              <a:t>Detailed Code of Conduct on Website and signed during registration.</a:t>
            </a:r>
            <a:endParaRPr lang="en-US" altLang="en-US" sz="1800" b="1" u="sng">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lano Baseball &amp; Softball 2011">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elano Baseball &amp; Softball 2011">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Delano Baseball &amp; Softball 2011">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Props1.xml><?xml version="1.0" encoding="utf-8"?>
<ds:datastoreItem xmlns:ds="http://schemas.openxmlformats.org/officeDocument/2006/customXml" ds:itemID="{26DB5EF1-52BB-47F1-AA49-89AC1B6B549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7825168-7EB2-4097-9920-E936BE153190}">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Delano Baseball &amp; Softball 2011</Template>
  <TotalTime>6159</TotalTime>
  <Words>3604</Words>
  <Application>Microsoft Office PowerPoint</Application>
  <PresentationFormat>On-screen Show (4:3)</PresentationFormat>
  <Paragraphs>370</Paragraphs>
  <Slides>35</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35</vt:i4>
      </vt:variant>
    </vt:vector>
  </HeadingPairs>
  <TitlesOfParts>
    <vt:vector size="41" baseType="lpstr">
      <vt:lpstr>Arial</vt:lpstr>
      <vt:lpstr>Georgia</vt:lpstr>
      <vt:lpstr>Wingdings</vt:lpstr>
      <vt:lpstr>Delano Baseball &amp; Softball 2011</vt:lpstr>
      <vt:lpstr>2_Delano Baseball &amp; Softball 2011</vt:lpstr>
      <vt:lpstr>1_Delano Baseball &amp; Softball 2011</vt:lpstr>
      <vt:lpstr>Welcome to DYBSA!</vt:lpstr>
      <vt:lpstr>DYBSA Mission Statement</vt:lpstr>
      <vt:lpstr>DYBSA Parent Meeting Info</vt:lpstr>
      <vt:lpstr>Board of Directors</vt:lpstr>
      <vt:lpstr>Code of Conduct</vt:lpstr>
      <vt:lpstr>Family Expectations</vt:lpstr>
      <vt:lpstr>Family Expectations</vt:lpstr>
      <vt:lpstr>Player Expectations</vt:lpstr>
      <vt:lpstr>Player Expectations</vt:lpstr>
      <vt:lpstr>2025 Baseball Evaluation Dates</vt:lpstr>
      <vt:lpstr>Evaluations</vt:lpstr>
      <vt:lpstr>Evaluations</vt:lpstr>
      <vt:lpstr>2025 Softball Team Classification\League</vt:lpstr>
      <vt:lpstr>2025 Softball National Info</vt:lpstr>
      <vt:lpstr>2025 Baseball Team Classification\League</vt:lpstr>
      <vt:lpstr>2025 Baseball Team Classification\League</vt:lpstr>
      <vt:lpstr>Communication</vt:lpstr>
      <vt:lpstr>Skill Development Policy </vt:lpstr>
      <vt:lpstr>DYBSA Coaches</vt:lpstr>
      <vt:lpstr>DYBSA Coaches</vt:lpstr>
      <vt:lpstr>DYBSA Coaches</vt:lpstr>
      <vt:lpstr>Cancellations</vt:lpstr>
      <vt:lpstr>Addressing Concerns/Conflicts</vt:lpstr>
      <vt:lpstr>End of the Year Feedback</vt:lpstr>
      <vt:lpstr>Common Questions\Concerns</vt:lpstr>
      <vt:lpstr>Common Questions\Concerns</vt:lpstr>
      <vt:lpstr>Common Questions\Concerns</vt:lpstr>
      <vt:lpstr>Common Questions\Concerns</vt:lpstr>
      <vt:lpstr>Uniform/Equipment Information</vt:lpstr>
      <vt:lpstr>Volunteering </vt:lpstr>
      <vt:lpstr>Volunteering </vt:lpstr>
      <vt:lpstr>Delano Hosted Tournament Dates</vt:lpstr>
      <vt:lpstr>Capital Improvements</vt:lpstr>
      <vt:lpstr>Umpires Needed!!!</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DYBSA!</dc:title>
  <dc:creator>Joe Schramel</dc:creator>
  <cp:lastModifiedBy>Matt Van Beusekom</cp:lastModifiedBy>
  <cp:revision>157</cp:revision>
  <dcterms:created xsi:type="dcterms:W3CDTF">2011-02-14T20:01:47Z</dcterms:created>
  <dcterms:modified xsi:type="dcterms:W3CDTF">2025-03-24T01:50:12Z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TC300003179990</vt:lpwstr>
  </property>
</Properties>
</file>