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6714D-19CB-42C0-A6EF-BEADE3948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822E1-34F5-45DB-A5F8-F54E5888F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C5BF5-067D-4EA0-A994-A772CA96A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12C1-1961-44F0-9E6F-CC9A73859E5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5F487-C0D4-4685-9971-8B6BD0A0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36667-56A3-44E1-A82B-C2361606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EDE-B9A1-4BF3-B8DC-36763B43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4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D5DF0-E4E9-4515-9ED8-D4C12284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32023-26F2-4806-A8AF-BEF2F08BE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7D93D-9CF9-4CCF-9D60-42FC2663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12C1-1961-44F0-9E6F-CC9A73859E5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B28C2-0FC2-40D0-A339-E36FFAC7A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87E5B-647D-4CEA-A900-83BF2D78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EDE-B9A1-4BF3-B8DC-36763B43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5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114527-ABE4-4A2A-889B-01C4BE668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B1941-403C-424D-B30E-387AD9B6F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94EF9-AB21-4822-B235-0DEB5DC0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12C1-1961-44F0-9E6F-CC9A73859E5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3071E-C7CC-4F97-A816-0A208D8E5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4BF18-63EA-4D10-8E16-DE4DAA77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EDE-B9A1-4BF3-B8DC-36763B43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3690-8D77-4EA9-8F3B-948D7B60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8FB67-A0C0-4DF7-8890-FCA89B9F0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E9AF2-03E0-46E4-85AC-1B84A23A8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12C1-1961-44F0-9E6F-CC9A73859E5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ECF82-D417-4CCB-9E49-F6ECFA6F3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83864-CA41-4800-81DC-491A9FF6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EDE-B9A1-4BF3-B8DC-36763B43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0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0218-A63E-497C-A8C4-7D3C57A2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F76EB-C02B-4680-91A1-9202C5D2F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44657-7DD6-48F4-8339-36FDDD470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12C1-1961-44F0-9E6F-CC9A73859E5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439A2-6A80-440A-B0F3-8A4C2E7F5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28448-A5D6-4A04-AEA4-5DC8A277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EDE-B9A1-4BF3-B8DC-36763B43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9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04F0-1513-4A73-88A0-A292BD4F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8019C-938E-4721-A85C-84B32AED6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47689-7DC2-4A3F-B0FD-FAD08743E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098CB-E080-4CBB-8439-A21088688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12C1-1961-44F0-9E6F-CC9A73859E5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2607A-4942-4E21-8780-0531B609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1CDF7-A087-49C8-AFF0-D231E3AC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EDE-B9A1-4BF3-B8DC-36763B43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1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07D8F-6BB7-47A3-B7E3-1C30D36D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06950-AA97-4152-A665-5108C3210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EA0A1-9553-4C75-B3EF-A9E9C61C6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7A978-0B01-40DB-BD88-245937C6A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4E77C-C66A-417E-8CD7-1F299428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85AA8C-33D2-4E07-B62D-F61D2450E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12C1-1961-44F0-9E6F-CC9A73859E5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A2532A-6628-485E-B69C-6DF46C502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B365A-9367-4040-887F-F1CEBD49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EDE-B9A1-4BF3-B8DC-36763B43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A21D5-A565-4187-B293-18CF58BE7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E5ADF-3870-4753-82D9-99B2249D7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12C1-1961-44F0-9E6F-CC9A73859E5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586D2-7C73-46D8-8B5F-637AF613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286AC-A757-4938-AEF0-8F1DDBB3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EDE-B9A1-4BF3-B8DC-36763B43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3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863C9-10CD-40AC-9C5A-C36D1D0E9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12C1-1961-44F0-9E6F-CC9A73859E5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F9D863-79A9-4B53-A4C9-C1DA4C0EA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95FE0-3767-47A4-AD97-EE023544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EDE-B9A1-4BF3-B8DC-36763B43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8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7600-596F-4C1F-A87B-88B01FB01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F4818-25ED-4870-97D3-27CFC3A0D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F33B5-4355-46D6-A1E1-535FE60F0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0BA24-97D9-4F62-9C0C-BCDA0E6D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12C1-1961-44F0-9E6F-CC9A73859E5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7D32F-8456-49C2-BA6E-952937ABF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AD2B9-B98B-4820-BE35-CEE5B9C4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EDE-B9A1-4BF3-B8DC-36763B43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9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6FF19-66D0-4C32-A496-27B3F666B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E20C5-A21B-4A18-841D-A2810D04E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67D63-439D-4BF0-A2CE-31C3835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B9708-7F5E-48B3-806B-0F67F6DA7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12C1-1961-44F0-9E6F-CC9A73859E5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846D0-8635-4BA6-ABC2-F9C6F6A8B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50652-F93B-438C-8F47-7B99CD5C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EDE-B9A1-4BF3-B8DC-36763B43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1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7AA14-B49F-45B5-8A8C-CA96CDAC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43725-F4E4-4844-A08A-9DA01960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48E75-12D8-4AAE-BBA5-9E42FD3A6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F12C1-1961-44F0-9E6F-CC9A73859E5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74DEE-321C-42C8-A23F-62E00D88A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B7717-1ED6-4069-9F99-52D584C6A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AAEDE-B9A1-4BF3-B8DC-36763B43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9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3D95C3A-15AF-42D1-9584-B2AFAF94CB7C}"/>
              </a:ext>
            </a:extLst>
          </p:cNvPr>
          <p:cNvGrpSpPr/>
          <p:nvPr/>
        </p:nvGrpSpPr>
        <p:grpSpPr>
          <a:xfrm>
            <a:off x="484824" y="254995"/>
            <a:ext cx="3880441" cy="4388449"/>
            <a:chOff x="309819" y="330801"/>
            <a:chExt cx="4922495" cy="56733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C079874-3774-456E-84CE-699A053BC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819" y="330801"/>
              <a:ext cx="4922495" cy="567338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43DCC6B-6620-4988-B183-EF843A513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4264" y="4324350"/>
              <a:ext cx="1647092" cy="9144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790844-2B20-4722-AB54-4A61362E9C1E}"/>
              </a:ext>
            </a:extLst>
          </p:cNvPr>
          <p:cNvSpPr txBox="1"/>
          <p:nvPr/>
        </p:nvSpPr>
        <p:spPr>
          <a:xfrm>
            <a:off x="1163897" y="4502925"/>
            <a:ext cx="2522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New ERA Sideline Beanie</a:t>
            </a:r>
          </a:p>
          <a:p>
            <a:pPr algn="ctr"/>
            <a:r>
              <a:rPr lang="en-US" dirty="0"/>
              <a:t>NE902</a:t>
            </a:r>
          </a:p>
          <a:p>
            <a:pPr algn="ctr"/>
            <a:r>
              <a:rPr lang="en-US" dirty="0"/>
              <a:t>Black/Graphite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BB7C72-C72F-4832-AA5B-1FC0DE5ACAF8}"/>
              </a:ext>
            </a:extLst>
          </p:cNvPr>
          <p:cNvGrpSpPr/>
          <p:nvPr/>
        </p:nvGrpSpPr>
        <p:grpSpPr>
          <a:xfrm>
            <a:off x="7938416" y="813249"/>
            <a:ext cx="3971007" cy="3238119"/>
            <a:chOff x="5933527" y="1493437"/>
            <a:chExt cx="5037382" cy="418623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EF12914-1D4B-45BF-962D-4F9FAA943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3527" y="1493437"/>
              <a:ext cx="5037382" cy="41862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8F39E3-A0DC-4357-88C6-181350E6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0159" y="4012800"/>
              <a:ext cx="1647092" cy="9144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C999E05-3F9B-4DFE-BD6B-BE1B30D8823E}"/>
              </a:ext>
            </a:extLst>
          </p:cNvPr>
          <p:cNvSpPr txBox="1"/>
          <p:nvPr/>
        </p:nvSpPr>
        <p:spPr>
          <a:xfrm>
            <a:off x="8392524" y="4051368"/>
            <a:ext cx="3256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OGIO</a:t>
            </a:r>
            <a:r>
              <a:rPr lang="en-US" dirty="0"/>
              <a:t> Endurance Fulcrum Beanie</a:t>
            </a:r>
          </a:p>
          <a:p>
            <a:pPr algn="ctr"/>
            <a:r>
              <a:rPr lang="en-US" dirty="0"/>
              <a:t>OE652</a:t>
            </a:r>
          </a:p>
          <a:p>
            <a:pPr algn="ctr"/>
            <a:r>
              <a:rPr lang="en-US" dirty="0"/>
              <a:t>Blacktop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14BBF8-6DCA-4FF0-93A0-16BA19E08AB2}"/>
              </a:ext>
            </a:extLst>
          </p:cNvPr>
          <p:cNvGrpSpPr/>
          <p:nvPr/>
        </p:nvGrpSpPr>
        <p:grpSpPr>
          <a:xfrm>
            <a:off x="4287631" y="714855"/>
            <a:ext cx="3341618" cy="2445291"/>
            <a:chOff x="4691062" y="2381250"/>
            <a:chExt cx="4238976" cy="316127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AC735A-4E1D-4E9E-BD4B-33E0C512F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1062" y="2381250"/>
              <a:ext cx="4238976" cy="316127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FD875BB-F6C4-44EC-96E0-51A596286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4217" y="3345509"/>
              <a:ext cx="1295942" cy="719456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2F4319A-6110-47DC-B970-C5DF40273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583" y="3338824"/>
            <a:ext cx="3684833" cy="18232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50D7702-7B5F-42D3-A5D0-36B07D15DB07}"/>
              </a:ext>
            </a:extLst>
          </p:cNvPr>
          <p:cNvSpPr txBox="1"/>
          <p:nvPr/>
        </p:nvSpPr>
        <p:spPr>
          <a:xfrm>
            <a:off x="4757376" y="5426255"/>
            <a:ext cx="2529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Port Authority R-</a:t>
            </a:r>
            <a:r>
              <a:rPr lang="en-US" dirty="0" err="1"/>
              <a:t>TEX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Stretch Fleece Headband</a:t>
            </a:r>
          </a:p>
          <a:p>
            <a:pPr algn="ctr"/>
            <a:r>
              <a:rPr lang="en-US" dirty="0"/>
              <a:t>C910</a:t>
            </a:r>
          </a:p>
          <a:p>
            <a:pPr algn="ctr"/>
            <a:r>
              <a:rPr lang="en-US" dirty="0"/>
              <a:t>Midnight Heather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5715E5-9D8F-41A5-A859-BD2A2ACD2B0F}"/>
              </a:ext>
            </a:extLst>
          </p:cNvPr>
          <p:cNvSpPr txBox="1"/>
          <p:nvPr/>
        </p:nvSpPr>
        <p:spPr>
          <a:xfrm>
            <a:off x="4925542" y="2291015"/>
            <a:ext cx="1768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Shown for logo placement only</a:t>
            </a:r>
          </a:p>
        </p:txBody>
      </p:sp>
    </p:spTree>
    <p:extLst>
      <p:ext uri="{BB962C8B-B14F-4D97-AF65-F5344CB8AC3E}">
        <p14:creationId xmlns:p14="http://schemas.microsoft.com/office/powerpoint/2010/main" val="156137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054924F-B4C4-42AC-A3E0-89076086EC4E}"/>
              </a:ext>
            </a:extLst>
          </p:cNvPr>
          <p:cNvGrpSpPr/>
          <p:nvPr/>
        </p:nvGrpSpPr>
        <p:grpSpPr>
          <a:xfrm>
            <a:off x="1721223" y="639695"/>
            <a:ext cx="3012142" cy="4491318"/>
            <a:chOff x="737667" y="591670"/>
            <a:chExt cx="3012142" cy="4491318"/>
          </a:xfrm>
        </p:grpSpPr>
        <p:pic>
          <p:nvPicPr>
            <p:cNvPr id="2050" name="Picture 2" descr="https://flare.fullsource.com/images/items/e/raw/L335_blackbattleshipgrey_form_front.jpg?_ga=2.143542069.1664797697.1542649213-1782852719.1542649213">
              <a:extLst>
                <a:ext uri="{FF2B5EF4-FFF2-40B4-BE49-F238E27FC236}">
                  <a16:creationId xmlns:a16="http://schemas.microsoft.com/office/drawing/2014/main" id="{4E3970C3-2CA2-4BF9-A12F-849A71D5D4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4" r="16510"/>
            <a:stretch/>
          </p:blipFill>
          <p:spPr bwMode="auto">
            <a:xfrm>
              <a:off x="737667" y="591670"/>
              <a:ext cx="3012142" cy="4491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D33FC09-129A-4B1B-82D0-7B69C742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6107" y="1514235"/>
              <a:ext cx="507438" cy="56045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5C63094-B030-4C92-A1BB-7F9F4CE165CD}"/>
              </a:ext>
            </a:extLst>
          </p:cNvPr>
          <p:cNvGrpSpPr/>
          <p:nvPr/>
        </p:nvGrpSpPr>
        <p:grpSpPr>
          <a:xfrm>
            <a:off x="6554480" y="591670"/>
            <a:ext cx="3012143" cy="4433688"/>
            <a:chOff x="5286614" y="620485"/>
            <a:chExt cx="3012143" cy="4433688"/>
          </a:xfrm>
        </p:grpSpPr>
        <p:pic>
          <p:nvPicPr>
            <p:cNvPr id="2052" name="Picture 4" descr="https://flare.fullsource.com/images/items/e/raw/J335_blackbattleshipgrey_form_front.jpg?_ga=2.152012601.1664797697.1542649213-1782852719.1542649213">
              <a:extLst>
                <a:ext uri="{FF2B5EF4-FFF2-40B4-BE49-F238E27FC236}">
                  <a16:creationId xmlns:a16="http://schemas.microsoft.com/office/drawing/2014/main" id="{A7BE36B0-1F9B-43B2-8907-368B3F0871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4" r="16479"/>
            <a:stretch/>
          </p:blipFill>
          <p:spPr bwMode="auto">
            <a:xfrm>
              <a:off x="5286614" y="620485"/>
              <a:ext cx="3012143" cy="4433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A258FF-4DAE-4DA2-893A-D9F363AF9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1773" y="1682003"/>
              <a:ext cx="507438" cy="56045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1A3038E-C24A-4B84-BAC0-583D7D8A2AD2}"/>
              </a:ext>
            </a:extLst>
          </p:cNvPr>
          <p:cNvSpPr txBox="1"/>
          <p:nvPr/>
        </p:nvSpPr>
        <p:spPr>
          <a:xfrm>
            <a:off x="1617806" y="5365337"/>
            <a:ext cx="2975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Port Authority</a:t>
            </a:r>
          </a:p>
          <a:p>
            <a:pPr algn="ctr"/>
            <a:r>
              <a:rPr lang="en-US" dirty="0"/>
              <a:t>Hooded Core Soft Shell Jacket</a:t>
            </a:r>
          </a:p>
          <a:p>
            <a:pPr algn="ctr"/>
            <a:r>
              <a:rPr lang="en-US" dirty="0"/>
              <a:t>L335 (Ladies)</a:t>
            </a:r>
          </a:p>
          <a:p>
            <a:pPr algn="ctr"/>
            <a:r>
              <a:rPr lang="en-US" dirty="0"/>
              <a:t>Black/Battleship Grey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3447E7-6676-46D6-8199-BCC37D68DD3C}"/>
              </a:ext>
            </a:extLst>
          </p:cNvPr>
          <p:cNvSpPr txBox="1"/>
          <p:nvPr/>
        </p:nvSpPr>
        <p:spPr>
          <a:xfrm>
            <a:off x="6554480" y="5230886"/>
            <a:ext cx="2975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Port Authority</a:t>
            </a:r>
          </a:p>
          <a:p>
            <a:pPr algn="ctr"/>
            <a:r>
              <a:rPr lang="en-US" dirty="0"/>
              <a:t>Hooded Core Soft Shell Jacket</a:t>
            </a:r>
          </a:p>
          <a:p>
            <a:pPr algn="ctr"/>
            <a:r>
              <a:rPr lang="en-US" dirty="0"/>
              <a:t>J335</a:t>
            </a:r>
          </a:p>
          <a:p>
            <a:pPr algn="ctr"/>
            <a:r>
              <a:rPr lang="en-US" dirty="0"/>
              <a:t>Black/Battleship Grey</a:t>
            </a:r>
          </a:p>
        </p:txBody>
      </p:sp>
    </p:spTree>
    <p:extLst>
      <p:ext uri="{BB962C8B-B14F-4D97-AF65-F5344CB8AC3E}">
        <p14:creationId xmlns:p14="http://schemas.microsoft.com/office/powerpoint/2010/main" val="289472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6F46650-4B49-4793-B8C6-5E3A41E9789A}"/>
              </a:ext>
            </a:extLst>
          </p:cNvPr>
          <p:cNvSpPr txBox="1"/>
          <p:nvPr/>
        </p:nvSpPr>
        <p:spPr>
          <a:xfrm>
            <a:off x="7488788" y="5325091"/>
            <a:ext cx="2904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OGIO Endurance Nexus ¼-zip</a:t>
            </a:r>
          </a:p>
          <a:p>
            <a:pPr algn="ctr"/>
            <a:r>
              <a:rPr lang="en-US" dirty="0"/>
              <a:t>OE335</a:t>
            </a:r>
          </a:p>
          <a:p>
            <a:pPr algn="ctr"/>
            <a:r>
              <a:rPr lang="en-US" dirty="0"/>
              <a:t>Gear Gray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A06592-9EF2-4CA3-A436-EB2E685647E2}"/>
              </a:ext>
            </a:extLst>
          </p:cNvPr>
          <p:cNvGrpSpPr/>
          <p:nvPr/>
        </p:nvGrpSpPr>
        <p:grpSpPr>
          <a:xfrm>
            <a:off x="1523277" y="275036"/>
            <a:ext cx="3740702" cy="5029200"/>
            <a:chOff x="1399709" y="0"/>
            <a:chExt cx="4590534" cy="6029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530630-ADD5-4D9E-814C-436B985CB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9709" y="0"/>
              <a:ext cx="4590534" cy="602952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C2D9C4-9015-48C2-955F-6ED53B59D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1752" y="1626477"/>
              <a:ext cx="694524" cy="76379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1EA935-12F9-4543-BA0C-5DD06090345A}"/>
              </a:ext>
            </a:extLst>
          </p:cNvPr>
          <p:cNvSpPr txBox="1"/>
          <p:nvPr/>
        </p:nvSpPr>
        <p:spPr>
          <a:xfrm>
            <a:off x="1799085" y="5325091"/>
            <a:ext cx="2904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OGIO Endurance Nexus ¼-zip</a:t>
            </a:r>
          </a:p>
          <a:p>
            <a:pPr algn="ctr"/>
            <a:r>
              <a:rPr lang="en-US" dirty="0"/>
              <a:t>LOE335</a:t>
            </a:r>
          </a:p>
          <a:p>
            <a:pPr algn="ctr"/>
            <a:r>
              <a:rPr lang="en-US" dirty="0"/>
              <a:t>Gear Gray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4E5538-53AB-4D30-8AEE-31766C7F31B2}"/>
              </a:ext>
            </a:extLst>
          </p:cNvPr>
          <p:cNvGrpSpPr/>
          <p:nvPr/>
        </p:nvGrpSpPr>
        <p:grpSpPr>
          <a:xfrm>
            <a:off x="7335731" y="275036"/>
            <a:ext cx="3610433" cy="4825119"/>
            <a:chOff x="7335731" y="275036"/>
            <a:chExt cx="3610433" cy="482511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442D93D-0A88-4781-93E1-9A3564702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5731" y="275036"/>
              <a:ext cx="3610433" cy="482511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F5CBA1-4BDC-4694-B01F-FF6314433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0640" y="1530659"/>
              <a:ext cx="565949" cy="637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021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71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Besser</dc:creator>
  <cp:lastModifiedBy>Mike Besser</cp:lastModifiedBy>
  <cp:revision>17</cp:revision>
  <dcterms:created xsi:type="dcterms:W3CDTF">2018-11-19T13:40:00Z</dcterms:created>
  <dcterms:modified xsi:type="dcterms:W3CDTF">2019-01-01T14:15:52Z</dcterms:modified>
</cp:coreProperties>
</file>