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1"/>
  </p:notesMasterIdLst>
  <p:sldIdLst>
    <p:sldId id="256" r:id="rId5"/>
    <p:sldId id="257" r:id="rId6"/>
    <p:sldId id="259" r:id="rId7"/>
    <p:sldId id="271" r:id="rId8"/>
    <p:sldId id="261" r:id="rId9"/>
    <p:sldId id="267" r:id="rId10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mes Oppenheimer" initials="JO" lastIdx="1" clrIdx="0">
    <p:extLst>
      <p:ext uri="{19B8F6BF-5375-455C-9EA6-DF929625EA0E}">
        <p15:presenceInfo xmlns:p15="http://schemas.microsoft.com/office/powerpoint/2012/main" userId="James Oppenheim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6541" autoAdjust="0"/>
  </p:normalViewPr>
  <p:slideViewPr>
    <p:cSldViewPr snapToGrid="0">
      <p:cViewPr varScale="1">
        <p:scale>
          <a:sx n="74" d="100"/>
          <a:sy n="74" d="100"/>
        </p:scale>
        <p:origin x="104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commentAuthors" Target="commentAuthors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es Oppenheimer" userId="76c2be6b-c22f-495d-924c-f8c7f175c34c" providerId="ADAL" clId="{0BE7D019-1F5E-48CC-8D82-F2FD10B6AF66}"/>
    <pc:docChg chg="custSel delSld modSld">
      <pc:chgData name="James Oppenheimer" userId="76c2be6b-c22f-495d-924c-f8c7f175c34c" providerId="ADAL" clId="{0BE7D019-1F5E-48CC-8D82-F2FD10B6AF66}" dt="2020-05-04T12:49:13.408" v="239" actId="27636"/>
      <pc:docMkLst>
        <pc:docMk/>
      </pc:docMkLst>
      <pc:sldChg chg="modSp mod">
        <pc:chgData name="James Oppenheimer" userId="76c2be6b-c22f-495d-924c-f8c7f175c34c" providerId="ADAL" clId="{0BE7D019-1F5E-48CC-8D82-F2FD10B6AF66}" dt="2020-05-04T12:44:57.351" v="0" actId="6549"/>
        <pc:sldMkLst>
          <pc:docMk/>
          <pc:sldMk cId="908575884" sldId="257"/>
        </pc:sldMkLst>
        <pc:spChg chg="mod">
          <ac:chgData name="James Oppenheimer" userId="76c2be6b-c22f-495d-924c-f8c7f175c34c" providerId="ADAL" clId="{0BE7D019-1F5E-48CC-8D82-F2FD10B6AF66}" dt="2020-05-04T12:44:57.351" v="0" actId="6549"/>
          <ac:spMkLst>
            <pc:docMk/>
            <pc:sldMk cId="908575884" sldId="257"/>
            <ac:spMk id="3" creationId="{4C61D068-8FB3-4B27-BA3F-3ADBF80BE3DE}"/>
          </ac:spMkLst>
        </pc:spChg>
      </pc:sldChg>
      <pc:sldChg chg="addSp delSp modSp del mod">
        <pc:chgData name="James Oppenheimer" userId="76c2be6b-c22f-495d-924c-f8c7f175c34c" providerId="ADAL" clId="{0BE7D019-1F5E-48CC-8D82-F2FD10B6AF66}" dt="2020-05-04T12:45:13.225" v="2" actId="47"/>
        <pc:sldMkLst>
          <pc:docMk/>
          <pc:sldMk cId="667940117" sldId="260"/>
        </pc:sldMkLst>
        <pc:spChg chg="add mod">
          <ac:chgData name="James Oppenheimer" userId="76c2be6b-c22f-495d-924c-f8c7f175c34c" providerId="ADAL" clId="{0BE7D019-1F5E-48CC-8D82-F2FD10B6AF66}" dt="2020-05-04T12:45:10.328" v="1" actId="478"/>
          <ac:spMkLst>
            <pc:docMk/>
            <pc:sldMk cId="667940117" sldId="260"/>
            <ac:spMk id="4" creationId="{C3CD633D-9C41-4D31-84D3-36CB25C6F132}"/>
          </ac:spMkLst>
        </pc:spChg>
        <pc:picChg chg="del">
          <ac:chgData name="James Oppenheimer" userId="76c2be6b-c22f-495d-924c-f8c7f175c34c" providerId="ADAL" clId="{0BE7D019-1F5E-48CC-8D82-F2FD10B6AF66}" dt="2020-05-04T12:45:10.328" v="1" actId="478"/>
          <ac:picMkLst>
            <pc:docMk/>
            <pc:sldMk cId="667940117" sldId="260"/>
            <ac:picMk id="7" creationId="{388ACE06-20E9-49E3-BDEC-E6F34CD00722}"/>
          </ac:picMkLst>
        </pc:picChg>
      </pc:sldChg>
      <pc:sldChg chg="modSp mod">
        <pc:chgData name="James Oppenheimer" userId="76c2be6b-c22f-495d-924c-f8c7f175c34c" providerId="ADAL" clId="{0BE7D019-1F5E-48CC-8D82-F2FD10B6AF66}" dt="2020-05-04T12:49:13.408" v="239" actId="27636"/>
        <pc:sldMkLst>
          <pc:docMk/>
          <pc:sldMk cId="4088189435" sldId="261"/>
        </pc:sldMkLst>
        <pc:spChg chg="mod">
          <ac:chgData name="James Oppenheimer" userId="76c2be6b-c22f-495d-924c-f8c7f175c34c" providerId="ADAL" clId="{0BE7D019-1F5E-48CC-8D82-F2FD10B6AF66}" dt="2020-05-04T12:49:13.408" v="239" actId="27636"/>
          <ac:spMkLst>
            <pc:docMk/>
            <pc:sldMk cId="4088189435" sldId="261"/>
            <ac:spMk id="3" creationId="{1748485B-4C8E-4254-9AA2-685C397364D0}"/>
          </ac:spMkLst>
        </pc:spChg>
      </pc:sldChg>
      <pc:sldChg chg="modSp mod">
        <pc:chgData name="James Oppenheimer" userId="76c2be6b-c22f-495d-924c-f8c7f175c34c" providerId="ADAL" clId="{0BE7D019-1F5E-48CC-8D82-F2FD10B6AF66}" dt="2020-05-04T12:45:35.993" v="35" actId="20577"/>
        <pc:sldMkLst>
          <pc:docMk/>
          <pc:sldMk cId="360751657" sldId="271"/>
        </pc:sldMkLst>
        <pc:spChg chg="mod">
          <ac:chgData name="James Oppenheimer" userId="76c2be6b-c22f-495d-924c-f8c7f175c34c" providerId="ADAL" clId="{0BE7D019-1F5E-48CC-8D82-F2FD10B6AF66}" dt="2020-05-04T12:45:35.993" v="35" actId="20577"/>
          <ac:spMkLst>
            <pc:docMk/>
            <pc:sldMk cId="360751657" sldId="271"/>
            <ac:spMk id="5" creationId="{AA2A6970-4BCA-46C7-B76C-B3AD87343C89}"/>
          </ac:spMkLst>
        </pc:spChg>
      </pc:sldChg>
    </pc:docChg>
  </pc:docChgLst>
  <pc:docChgLst>
    <pc:chgData name="James Oppenheimer" userId="76c2be6b-c22f-495d-924c-f8c7f175c34c" providerId="ADAL" clId="{1D6FD508-07DC-4A4F-A31C-ADC8C4338980}"/>
    <pc:docChg chg="custSel modSld">
      <pc:chgData name="James Oppenheimer" userId="76c2be6b-c22f-495d-924c-f8c7f175c34c" providerId="ADAL" clId="{1D6FD508-07DC-4A4F-A31C-ADC8C4338980}" dt="2020-05-05T20:27:25.483" v="404" actId="6549"/>
      <pc:docMkLst>
        <pc:docMk/>
      </pc:docMkLst>
      <pc:sldChg chg="modNotesTx">
        <pc:chgData name="James Oppenheimer" userId="76c2be6b-c22f-495d-924c-f8c7f175c34c" providerId="ADAL" clId="{1D6FD508-07DC-4A4F-A31C-ADC8C4338980}" dt="2020-05-05T20:26:59.820" v="401" actId="6549"/>
        <pc:sldMkLst>
          <pc:docMk/>
          <pc:sldMk cId="908575884" sldId="257"/>
        </pc:sldMkLst>
      </pc:sldChg>
      <pc:sldChg chg="modSp mod modNotesTx">
        <pc:chgData name="James Oppenheimer" userId="76c2be6b-c22f-495d-924c-f8c7f175c34c" providerId="ADAL" clId="{1D6FD508-07DC-4A4F-A31C-ADC8C4338980}" dt="2020-05-05T20:27:06.412" v="402" actId="6549"/>
        <pc:sldMkLst>
          <pc:docMk/>
          <pc:sldMk cId="744863063" sldId="259"/>
        </pc:sldMkLst>
        <pc:spChg chg="mod">
          <ac:chgData name="James Oppenheimer" userId="76c2be6b-c22f-495d-924c-f8c7f175c34c" providerId="ADAL" clId="{1D6FD508-07DC-4A4F-A31C-ADC8C4338980}" dt="2020-05-04T18:54:22.526" v="23" actId="20577"/>
          <ac:spMkLst>
            <pc:docMk/>
            <pc:sldMk cId="744863063" sldId="259"/>
            <ac:spMk id="24" creationId="{C057B0DA-042A-4896-9937-069BC850241C}"/>
          </ac:spMkLst>
        </pc:spChg>
      </pc:sldChg>
      <pc:sldChg chg="modSp mod modNotesTx">
        <pc:chgData name="James Oppenheimer" userId="76c2be6b-c22f-495d-924c-f8c7f175c34c" providerId="ADAL" clId="{1D6FD508-07DC-4A4F-A31C-ADC8C4338980}" dt="2020-05-05T20:27:25.483" v="404" actId="6549"/>
        <pc:sldMkLst>
          <pc:docMk/>
          <pc:sldMk cId="4088189435" sldId="261"/>
        </pc:sldMkLst>
        <pc:spChg chg="mod">
          <ac:chgData name="James Oppenheimer" userId="76c2be6b-c22f-495d-924c-f8c7f175c34c" providerId="ADAL" clId="{1D6FD508-07DC-4A4F-A31C-ADC8C4338980}" dt="2020-05-05T19:47:41.476" v="378"/>
          <ac:spMkLst>
            <pc:docMk/>
            <pc:sldMk cId="4088189435" sldId="261"/>
            <ac:spMk id="3" creationId="{1748485B-4C8E-4254-9AA2-685C397364D0}"/>
          </ac:spMkLst>
        </pc:spChg>
        <pc:picChg chg="mod">
          <ac:chgData name="James Oppenheimer" userId="76c2be6b-c22f-495d-924c-f8c7f175c34c" providerId="ADAL" clId="{1D6FD508-07DC-4A4F-A31C-ADC8C4338980}" dt="2020-05-05T19:47:15.112" v="376" actId="1036"/>
          <ac:picMkLst>
            <pc:docMk/>
            <pc:sldMk cId="4088189435" sldId="261"/>
            <ac:picMk id="6" creationId="{1348F6B9-4620-4906-8732-61975E55D7FE}"/>
          </ac:picMkLst>
        </pc:picChg>
      </pc:sldChg>
      <pc:sldChg chg="modSp mod">
        <pc:chgData name="James Oppenheimer" userId="76c2be6b-c22f-495d-924c-f8c7f175c34c" providerId="ADAL" clId="{1D6FD508-07DC-4A4F-A31C-ADC8C4338980}" dt="2020-05-05T19:48:31.913" v="400" actId="20577"/>
        <pc:sldMkLst>
          <pc:docMk/>
          <pc:sldMk cId="4145853346" sldId="267"/>
        </pc:sldMkLst>
        <pc:spChg chg="mod">
          <ac:chgData name="James Oppenheimer" userId="76c2be6b-c22f-495d-924c-f8c7f175c34c" providerId="ADAL" clId="{1D6FD508-07DC-4A4F-A31C-ADC8C4338980}" dt="2020-05-05T19:48:31.913" v="400" actId="20577"/>
          <ac:spMkLst>
            <pc:docMk/>
            <pc:sldMk cId="4145853346" sldId="267"/>
            <ac:spMk id="2" creationId="{C2259A0B-C070-4758-8269-A533CF016E3F}"/>
          </ac:spMkLst>
        </pc:spChg>
        <pc:spChg chg="mod">
          <ac:chgData name="James Oppenheimer" userId="76c2be6b-c22f-495d-924c-f8c7f175c34c" providerId="ADAL" clId="{1D6FD508-07DC-4A4F-A31C-ADC8C4338980}" dt="2020-05-04T18:58:53.269" v="308" actId="27636"/>
          <ac:spMkLst>
            <pc:docMk/>
            <pc:sldMk cId="4145853346" sldId="267"/>
            <ac:spMk id="3" creationId="{B86AE0D3-DE23-4171-AD6F-20476645E018}"/>
          </ac:spMkLst>
        </pc:spChg>
      </pc:sldChg>
      <pc:sldChg chg="modSp mod modNotesTx">
        <pc:chgData name="James Oppenheimer" userId="76c2be6b-c22f-495d-924c-f8c7f175c34c" providerId="ADAL" clId="{1D6FD508-07DC-4A4F-A31C-ADC8C4338980}" dt="2020-05-05T20:27:13.145" v="403" actId="6549"/>
        <pc:sldMkLst>
          <pc:docMk/>
          <pc:sldMk cId="360751657" sldId="271"/>
        </pc:sldMkLst>
        <pc:spChg chg="mod">
          <ac:chgData name="James Oppenheimer" userId="76c2be6b-c22f-495d-924c-f8c7f175c34c" providerId="ADAL" clId="{1D6FD508-07DC-4A4F-A31C-ADC8C4338980}" dt="2020-05-05T19:45:08.487" v="314"/>
          <ac:spMkLst>
            <pc:docMk/>
            <pc:sldMk cId="360751657" sldId="271"/>
            <ac:spMk id="5" creationId="{AA2A6970-4BCA-46C7-B76C-B3AD87343C8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C21BE0C-611F-4B12-8F06-0CE6CF3BE73A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F989201-A70D-4279-BBDC-92E08F7B9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630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989201-A70D-4279-BBDC-92E08F7B960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2710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989201-A70D-4279-BBDC-92E08F7B960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4474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989201-A70D-4279-BBDC-92E08F7B960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7571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989201-A70D-4279-BBDC-92E08F7B960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6103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989201-A70D-4279-BBDC-92E08F7B960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0706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989201-A70D-4279-BBDC-92E08F7B960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869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0E0AF-4030-488C-A6A1-DAAFE5889A28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CFE5A446-0662-4653-8042-26EC1FD7EB0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6536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0E0AF-4030-488C-A6A1-DAAFE5889A28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5A446-0662-4653-8042-26EC1FD7EB05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3048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0E0AF-4030-488C-A6A1-DAAFE5889A28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5A446-0662-4653-8042-26EC1FD7EB0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4139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0E0AF-4030-488C-A6A1-DAAFE5889A28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5A446-0662-4653-8042-26EC1FD7EB05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6571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0E0AF-4030-488C-A6A1-DAAFE5889A28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5A446-0662-4653-8042-26EC1FD7EB0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2245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0E0AF-4030-488C-A6A1-DAAFE5889A28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5A446-0662-4653-8042-26EC1FD7EB05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1764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0E0AF-4030-488C-A6A1-DAAFE5889A28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5A446-0662-4653-8042-26EC1FD7EB05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4030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0E0AF-4030-488C-A6A1-DAAFE5889A28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5A446-0662-4653-8042-26EC1FD7EB05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2569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0E0AF-4030-488C-A6A1-DAAFE5889A28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5A446-0662-4653-8042-26EC1FD7E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178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0E0AF-4030-488C-A6A1-DAAFE5889A28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5A446-0662-4653-8042-26EC1FD7EB05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0035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8180E0AF-4030-488C-A6A1-DAAFE5889A28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5A446-0662-4653-8042-26EC1FD7EB05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1068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80E0AF-4030-488C-A6A1-DAAFE5889A28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CFE5A446-0662-4653-8042-26EC1FD7EB05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225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5" Type="http://schemas.openxmlformats.org/officeDocument/2006/relationships/hyperlink" Target="https://www.dakotaalliancesoccer.com/dasccamp" TargetMode="Externa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5" Type="http://schemas.openxmlformats.org/officeDocument/2006/relationships/hyperlink" Target="http://www.dakotaalliancesoccer.com/" TargetMode="Externa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4" name="Rectangle 83">
            <a:extLst>
              <a:ext uri="{FF2B5EF4-FFF2-40B4-BE49-F238E27FC236}">
                <a16:creationId xmlns:a16="http://schemas.microsoft.com/office/drawing/2014/main" id="{0B2802DF-8B53-4E79-95CC-E0EB0CEBB7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1FE70F0B-6649-4094-9B4C-EFB37C6A3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3" name="Subtitle 12">
            <a:extLst>
              <a:ext uri="{FF2B5EF4-FFF2-40B4-BE49-F238E27FC236}">
                <a16:creationId xmlns:a16="http://schemas.microsoft.com/office/drawing/2014/main" id="{968A0CA4-6D70-4743-899C-3B2025F535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0450" y="4307215"/>
            <a:ext cx="8643011" cy="457219"/>
          </a:xfrm>
        </p:spPr>
        <p:txBody>
          <a:bodyPr>
            <a:noAutofit/>
          </a:bodyPr>
          <a:lstStyle/>
          <a:p>
            <a:pPr algn="ctr"/>
            <a:r>
              <a:rPr lang="en-US" sz="2800" b="1" i="1" u="sng" dirty="0">
                <a:latin typeface="Cambria" panose="02040503050406030204" pitchFamily="18" charset="0"/>
                <a:ea typeface="Cambria" panose="02040503050406030204" pitchFamily="18" charset="0"/>
              </a:rPr>
              <a:t>Comeback from </a:t>
            </a:r>
            <a:r>
              <a:rPr lang="en-US" sz="2800" b="1" i="1" u="sng" dirty="0" err="1">
                <a:latin typeface="Cambria" panose="02040503050406030204" pitchFamily="18" charset="0"/>
                <a:ea typeface="Cambria" panose="02040503050406030204" pitchFamily="18" charset="0"/>
              </a:rPr>
              <a:t>covid</a:t>
            </a:r>
            <a:endParaRPr lang="en-US" sz="2800" b="1" i="1" u="sng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2800" b="1" i="1" u="sng" dirty="0">
                <a:latin typeface="Cambria" panose="02040503050406030204" pitchFamily="18" charset="0"/>
                <a:ea typeface="Cambria" panose="02040503050406030204" pitchFamily="18" charset="0"/>
              </a:rPr>
              <a:t>#</a:t>
            </a:r>
            <a:r>
              <a:rPr lang="en-US" sz="2800" b="1" i="1" u="sng" dirty="0" err="1">
                <a:latin typeface="Cambria" panose="02040503050406030204" pitchFamily="18" charset="0"/>
                <a:ea typeface="Cambria" panose="02040503050406030204" pitchFamily="18" charset="0"/>
              </a:rPr>
              <a:t>morethanaclub</a:t>
            </a:r>
            <a:endParaRPr lang="en-US" sz="2800" b="1" i="1" u="sng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2DEB0789-A9B0-403A-A5C2-10EDAE179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015625" y="323838"/>
            <a:ext cx="6127985" cy="3652791"/>
            <a:chOff x="3015625" y="323838"/>
            <a:chExt cx="6127985" cy="3652791"/>
          </a:xfrm>
        </p:grpSpPr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57558B67-DB7E-40A8-87C4-F7EF592312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15625" y="323838"/>
              <a:ext cx="6127985" cy="365279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23BB4F63-DEAC-46ED-B604-F21B202D1A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338453" y="647445"/>
              <a:ext cx="5482958" cy="3002215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2" name="Rectangle 91">
            <a:extLst>
              <a:ext uri="{FF2B5EF4-FFF2-40B4-BE49-F238E27FC236}">
                <a16:creationId xmlns:a16="http://schemas.microsoft.com/office/drawing/2014/main" id="{CFC7B1EF-D751-4A86-B2A8-689E47E5C1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01876" y="806495"/>
            <a:ext cx="5143250" cy="2678774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A close up of a sign&#10;&#10;Description automatically generated">
            <a:extLst>
              <a:ext uri="{FF2B5EF4-FFF2-40B4-BE49-F238E27FC236}">
                <a16:creationId xmlns:a16="http://schemas.microsoft.com/office/drawing/2014/main" id="{350C7E19-1CBB-44FB-9B11-4BAA8A4FE4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106" y="963739"/>
            <a:ext cx="2499701" cy="2369223"/>
          </a:xfrm>
          <a:prstGeom prst="rect">
            <a:avLst/>
          </a:prstGeom>
        </p:spPr>
      </p:pic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13CE0BDB-6EF4-4788-A9EA-9F9AEE8798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776728" y="5027185"/>
            <a:ext cx="864301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96" name="Picture 95">
            <a:extLst>
              <a:ext uri="{FF2B5EF4-FFF2-40B4-BE49-F238E27FC236}">
                <a16:creationId xmlns:a16="http://schemas.microsoft.com/office/drawing/2014/main" id="{0230B863-E149-4436-9966-083284D146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DA9C3450-A86E-4F61-A209-464E80F5B8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5639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C9D4B225-18E9-4C5B-94D8-2ABE6D161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C6870151-9189-4C3A-8379-EF3D95827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F3AD6ADF-9A26-45BA-9A46-ACD97D2AA4C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80" b="28044"/>
          <a:stretch/>
        </p:blipFill>
        <p:spPr>
          <a:xfrm>
            <a:off x="305" y="10"/>
            <a:ext cx="12191695" cy="6857990"/>
          </a:xfrm>
          <a:prstGeom prst="rect">
            <a:avLst/>
          </a:prstGeom>
        </p:spPr>
      </p:pic>
      <p:sp>
        <p:nvSpPr>
          <p:cNvPr id="44" name="Slide Number Placeholder 7">
            <a:extLst>
              <a:ext uri="{FF2B5EF4-FFF2-40B4-BE49-F238E27FC236}">
                <a16:creationId xmlns:a16="http://schemas.microsoft.com/office/drawing/2014/main" id="{123EA69C-102A-4DD0-9547-05DCD271D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12301" y="443732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46" name="Footer Placeholder 6">
            <a:extLst>
              <a:ext uri="{FF2B5EF4-FFF2-40B4-BE49-F238E27FC236}">
                <a16:creationId xmlns:a16="http://schemas.microsoft.com/office/drawing/2014/main" id="{6A862265-5CA3-4C40-8582-7534C3B03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76636" y="540921"/>
            <a:ext cx="49739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600EF80B-0391-4082-9AF5-F15B091B4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93800"/>
            <a:ext cx="12192000" cy="5664199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87000"/>
                  <a:alpha val="4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89B8D4-7246-4431-A493-5837E809B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271" y="1193800"/>
            <a:ext cx="3193050" cy="4699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dirty="0"/>
              <a:t>AGENDA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D33AC32D-5F44-45F7-A0BD-7C11A86BE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600200"/>
            <a:ext cx="0" cy="3657600"/>
          </a:xfrm>
          <a:prstGeom prst="line">
            <a:avLst/>
          </a:prstGeom>
          <a:ln w="317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61D068-8FB3-4B27-BA3F-3ADBF80BE3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76636" y="1193800"/>
            <a:ext cx="6085091" cy="46990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3200" dirty="0"/>
              <a:t>Club Update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3200" dirty="0"/>
              <a:t>Plans for rest of 19-20 Season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3200" dirty="0"/>
              <a:t>Plans for 2020-21 Season</a:t>
            </a:r>
          </a:p>
        </p:txBody>
      </p:sp>
      <p:sp>
        <p:nvSpPr>
          <p:cNvPr id="52" name="Date Placeholder 1">
            <a:extLst>
              <a:ext uri="{FF2B5EF4-FFF2-40B4-BE49-F238E27FC236}">
                <a16:creationId xmlns:a16="http://schemas.microsoft.com/office/drawing/2014/main" id="{3FBF03E8-C602-4192-9C52-F84B29FDC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23229" y="6007878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5758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C9D4B225-18E9-4C5B-94D8-2ABE6D161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60" name="Rectangle 59">
            <a:extLst>
              <a:ext uri="{FF2B5EF4-FFF2-40B4-BE49-F238E27FC236}">
                <a16:creationId xmlns:a16="http://schemas.microsoft.com/office/drawing/2014/main" id="{C6870151-9189-4C3A-8379-EF3D95827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6A568EBF-20B7-4819-BF54-EABDF1FC594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5728"/>
          <a:stretch/>
        </p:blipFill>
        <p:spPr>
          <a:xfrm>
            <a:off x="305" y="10"/>
            <a:ext cx="12191695" cy="6857990"/>
          </a:xfrm>
          <a:prstGeom prst="rect">
            <a:avLst/>
          </a:prstGeom>
        </p:spPr>
      </p:pic>
      <p:sp>
        <p:nvSpPr>
          <p:cNvPr id="62" name="Slide Number Placeholder 7">
            <a:extLst>
              <a:ext uri="{FF2B5EF4-FFF2-40B4-BE49-F238E27FC236}">
                <a16:creationId xmlns:a16="http://schemas.microsoft.com/office/drawing/2014/main" id="{123EA69C-102A-4DD0-9547-05DCD271D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12301" y="443732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64" name="Footer Placeholder 6">
            <a:extLst>
              <a:ext uri="{FF2B5EF4-FFF2-40B4-BE49-F238E27FC236}">
                <a16:creationId xmlns:a16="http://schemas.microsoft.com/office/drawing/2014/main" id="{6A862265-5CA3-4C40-8582-7534C3B03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76636" y="540921"/>
            <a:ext cx="49739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600EF80B-0391-4082-9AF5-F15B091B4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93800"/>
            <a:ext cx="12192000" cy="5664199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87000"/>
                  <a:alpha val="4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8DC83D-4D5B-468F-97A2-F182FFE85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271" y="1193800"/>
            <a:ext cx="3193050" cy="4699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dirty="0"/>
              <a:t>Club Update</a:t>
            </a:r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D33AC32D-5F44-45F7-A0BD-7C11A86BE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600200"/>
            <a:ext cx="0" cy="3657600"/>
          </a:xfrm>
          <a:prstGeom prst="line">
            <a:avLst/>
          </a:prstGeom>
          <a:ln w="317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C057B0DA-042A-4896-9937-069BC85024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76636" y="1193800"/>
            <a:ext cx="6085091" cy="4699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/>
              <a:t>Due to solid financial planning over the last few years, we were able to be able to absorb the immediate financial impact of COVID.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/>
              <a:t> We were able to offer full recreational refunds.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/>
              <a:t>True longer-term cost will be known in 1 year when we see what our number of players looks like.</a:t>
            </a:r>
          </a:p>
        </p:txBody>
      </p:sp>
      <p:sp>
        <p:nvSpPr>
          <p:cNvPr id="70" name="Date Placeholder 1">
            <a:extLst>
              <a:ext uri="{FF2B5EF4-FFF2-40B4-BE49-F238E27FC236}">
                <a16:creationId xmlns:a16="http://schemas.microsoft.com/office/drawing/2014/main" id="{3FBF03E8-C602-4192-9C52-F84B29FDC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23229" y="6007878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8630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C9D4B225-18E9-4C5B-94D8-2ABE6D161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C6870151-9189-4C3A-8379-EF3D95827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388ACE06-20E9-49E3-BDEC-E6F34CD0072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5" r="-1" b="12503"/>
          <a:stretch/>
        </p:blipFill>
        <p:spPr>
          <a:xfrm>
            <a:off x="0" y="10"/>
            <a:ext cx="12191695" cy="6857990"/>
          </a:xfrm>
          <a:prstGeom prst="rect">
            <a:avLst/>
          </a:prstGeom>
        </p:spPr>
      </p:pic>
      <p:sp>
        <p:nvSpPr>
          <p:cNvPr id="45" name="Slide Number Placeholder 7">
            <a:extLst>
              <a:ext uri="{FF2B5EF4-FFF2-40B4-BE49-F238E27FC236}">
                <a16:creationId xmlns:a16="http://schemas.microsoft.com/office/drawing/2014/main" id="{123EA69C-102A-4DD0-9547-05DCD271D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12301" y="443732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47" name="Footer Placeholder 6">
            <a:extLst>
              <a:ext uri="{FF2B5EF4-FFF2-40B4-BE49-F238E27FC236}">
                <a16:creationId xmlns:a16="http://schemas.microsoft.com/office/drawing/2014/main" id="{6A862265-5CA3-4C40-8582-7534C3B03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76636" y="540921"/>
            <a:ext cx="49739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600EF80B-0391-4082-9AF5-F15B091B4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93800"/>
            <a:ext cx="12192000" cy="5664199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87000"/>
                  <a:alpha val="4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BAD1DF-85EA-4BC5-9E90-FC544694B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0" y="1193800"/>
            <a:ext cx="3510521" cy="4699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dirty="0"/>
              <a:t>Remainder of 19-20 season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D33AC32D-5F44-45F7-A0BD-7C11A86BE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600200"/>
            <a:ext cx="0" cy="3657600"/>
          </a:xfrm>
          <a:prstGeom prst="line">
            <a:avLst/>
          </a:prstGeom>
          <a:ln w="317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2A6970-4BCA-46C7-B76C-B3AD87343C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76636" y="1193800"/>
            <a:ext cx="6085091" cy="4699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800" b="1" dirty="0"/>
              <a:t>Pop &amp; Play Events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sz="2200" b="1" dirty="0"/>
              <a:t>In Public Parks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sz="2200" b="1" dirty="0"/>
              <a:t>Events in June &amp; July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b="1" dirty="0"/>
              <a:t>DASC Pre-Season Camp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sz="2200" b="1" dirty="0"/>
              <a:t>July 28-31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sz="2400" dirty="0">
                <a:hlinkClick r:id="rId5"/>
              </a:rPr>
              <a:t>https://www.dakotaalliancesoccer.com/dasccamp</a:t>
            </a:r>
            <a:endParaRPr lang="en-US" sz="2200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3" name="Date Placeholder 1">
            <a:extLst>
              <a:ext uri="{FF2B5EF4-FFF2-40B4-BE49-F238E27FC236}">
                <a16:creationId xmlns:a16="http://schemas.microsoft.com/office/drawing/2014/main" id="{3FBF03E8-C602-4192-9C52-F84B29FDC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23229" y="6007878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516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9D4B225-18E9-4C5B-94D8-2ABE6D161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C6870151-9189-4C3A-8379-EF3D95827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1348F6B9-4620-4906-8732-61975E55D7FE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 rotWithShape="1"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5728"/>
          <a:stretch/>
        </p:blipFill>
        <p:spPr>
          <a:xfrm>
            <a:off x="20" y="10401"/>
            <a:ext cx="12191675" cy="6857990"/>
          </a:xfrm>
          <a:prstGeom prst="rect">
            <a:avLst/>
          </a:prstGeom>
        </p:spPr>
      </p:pic>
      <p:sp>
        <p:nvSpPr>
          <p:cNvPr id="35" name="Slide Number Placeholder 7">
            <a:extLst>
              <a:ext uri="{FF2B5EF4-FFF2-40B4-BE49-F238E27FC236}">
                <a16:creationId xmlns:a16="http://schemas.microsoft.com/office/drawing/2014/main" id="{123EA69C-102A-4DD0-9547-05DCD271D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12301" y="443732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37" name="Footer Placeholder 6">
            <a:extLst>
              <a:ext uri="{FF2B5EF4-FFF2-40B4-BE49-F238E27FC236}">
                <a16:creationId xmlns:a16="http://schemas.microsoft.com/office/drawing/2014/main" id="{6A862265-5CA3-4C40-8582-7534C3B03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76636" y="540921"/>
            <a:ext cx="49739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00EF80B-0391-4082-9AF5-F15B091B4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93800"/>
            <a:ext cx="12192000" cy="5664199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87000"/>
                  <a:alpha val="4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464A7E-A37E-4B92-83B3-DCBDCB3CD7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0271" y="1193800"/>
            <a:ext cx="3193050" cy="4699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dirty="0"/>
              <a:t>2020-2021 Season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D33AC32D-5F44-45F7-A0BD-7C11A86BE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600200"/>
            <a:ext cx="0" cy="3657600"/>
          </a:xfrm>
          <a:prstGeom prst="line">
            <a:avLst/>
          </a:prstGeom>
          <a:ln w="317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48485B-4C8E-4254-9AA2-685C397364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76636" y="1193800"/>
            <a:ext cx="6085091" cy="4699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/>
              <a:t>Registration</a:t>
            </a:r>
          </a:p>
          <a:p>
            <a:pPr lvl="1" indent="-228600" algn="l">
              <a:buFont typeface="Arial" panose="020B0604020202020204" pitchFamily="34" charset="0"/>
              <a:buChar char="•"/>
            </a:pPr>
            <a:r>
              <a:rPr lang="en-US" sz="2000" dirty="0"/>
              <a:t>OPENS MAY 25</a:t>
            </a:r>
            <a:r>
              <a:rPr lang="en-US" sz="2000" baseline="30000" dirty="0"/>
              <a:t>th</a:t>
            </a:r>
          </a:p>
          <a:p>
            <a:pPr lvl="1" indent="-228600" algn="l">
              <a:buFont typeface="Arial" panose="020B0604020202020204" pitchFamily="34" charset="0"/>
              <a:buChar char="•"/>
            </a:pPr>
            <a:r>
              <a:rPr lang="en-US" sz="2000" dirty="0"/>
              <a:t>Guaranteed placement deadline June 26th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/>
              <a:t>Season Dates:</a:t>
            </a:r>
          </a:p>
          <a:p>
            <a:pPr lvl="1" indent="-228600" algn="l">
              <a:buFont typeface="Arial" panose="020B0604020202020204" pitchFamily="34" charset="0"/>
              <a:buChar char="•"/>
            </a:pPr>
            <a:r>
              <a:rPr lang="en-US" sz="2000" dirty="0"/>
              <a:t>August 31</a:t>
            </a:r>
            <a:r>
              <a:rPr lang="en-US" sz="2000" baseline="30000" dirty="0"/>
              <a:t>st</a:t>
            </a:r>
            <a:r>
              <a:rPr lang="en-US" sz="2000" dirty="0"/>
              <a:t> – October 24</a:t>
            </a:r>
            <a:r>
              <a:rPr lang="en-US" sz="2000" baseline="30000" dirty="0"/>
              <a:t>th</a:t>
            </a:r>
            <a:r>
              <a:rPr lang="en-US" sz="2000" dirty="0"/>
              <a:t>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/>
              <a:t>Coach Recruitment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/>
              <a:t>Fee assistance available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/>
              <a:t>Jr. Academy/Academy/ Competitive Tryouts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3" name="Date Placeholder 1">
            <a:extLst>
              <a:ext uri="{FF2B5EF4-FFF2-40B4-BE49-F238E27FC236}">
                <a16:creationId xmlns:a16="http://schemas.microsoft.com/office/drawing/2014/main" id="{3FBF03E8-C602-4192-9C52-F84B29FDC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23229" y="6007878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1894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C9D4B225-18E9-4C5B-94D8-2ABE6D161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C6870151-9189-4C3A-8379-EF3D95827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CDFB7670-BC05-477B-881F-52F640F46AB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t="20512" r="-3" b="33643"/>
          <a:stretch/>
        </p:blipFill>
        <p:spPr>
          <a:xfrm>
            <a:off x="305" y="10"/>
            <a:ext cx="12191695" cy="6857990"/>
          </a:xfrm>
          <a:prstGeom prst="rect">
            <a:avLst/>
          </a:prstGeom>
        </p:spPr>
      </p:pic>
      <p:sp>
        <p:nvSpPr>
          <p:cNvPr id="44" name="Slide Number Placeholder 7">
            <a:extLst>
              <a:ext uri="{FF2B5EF4-FFF2-40B4-BE49-F238E27FC236}">
                <a16:creationId xmlns:a16="http://schemas.microsoft.com/office/drawing/2014/main" id="{123EA69C-102A-4DD0-9547-05DCD271D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12301" y="443732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46" name="Footer Placeholder 6">
            <a:extLst>
              <a:ext uri="{FF2B5EF4-FFF2-40B4-BE49-F238E27FC236}">
                <a16:creationId xmlns:a16="http://schemas.microsoft.com/office/drawing/2014/main" id="{6A862265-5CA3-4C40-8582-7534C3B03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76636" y="540921"/>
            <a:ext cx="49739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600EF80B-0391-4082-9AF5-F15B091B4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93800"/>
            <a:ext cx="12192000" cy="5664199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87000"/>
                  <a:alpha val="4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259A0B-C070-4758-8269-A533CF016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484" y="1193800"/>
            <a:ext cx="4175837" cy="4699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dirty="0"/>
              <a:t>Thank you for your time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D33AC32D-5F44-45F7-A0BD-7C11A86BE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600200"/>
            <a:ext cx="0" cy="3657600"/>
          </a:xfrm>
          <a:prstGeom prst="line">
            <a:avLst/>
          </a:prstGeom>
          <a:ln w="317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6AE0D3-DE23-4171-AD6F-20476645E0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76636" y="1193800"/>
            <a:ext cx="6085091" cy="4699000"/>
          </a:xfrm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r>
              <a:rPr lang="en-US" sz="3200" dirty="0"/>
              <a:t>Website: </a:t>
            </a:r>
            <a:r>
              <a:rPr lang="en-US" sz="3200" b="1" i="1" u="sng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www.dakotaalliancesoccer.com</a:t>
            </a:r>
            <a:endParaRPr lang="en-US" sz="3200" b="1" i="1" u="sng" dirty="0"/>
          </a:p>
          <a:p>
            <a:r>
              <a:rPr lang="en-US" sz="3200" i="1" dirty="0"/>
              <a:t>Phone: 605-332-5911</a:t>
            </a:r>
          </a:p>
          <a:p>
            <a:pPr marL="457200" lvl="1" indent="-228600">
              <a:buFont typeface="Arial" panose="020B0604020202020204" pitchFamily="34" charset="0"/>
              <a:buChar char="•"/>
            </a:pPr>
            <a:endParaRPr lang="en-US" sz="3200" b="1" dirty="0"/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3200" b="1" dirty="0"/>
              <a:t>Kelli Herman</a:t>
            </a:r>
          </a:p>
          <a:p>
            <a:pPr lvl="2" indent="-228600">
              <a:buFont typeface="Arial" panose="020B0604020202020204" pitchFamily="34" charset="0"/>
              <a:buChar char="•"/>
            </a:pPr>
            <a:r>
              <a:rPr lang="en-US" sz="3200" dirty="0"/>
              <a:t>Recreational Soccer Director</a:t>
            </a:r>
          </a:p>
          <a:p>
            <a:pPr lvl="2" indent="-228600">
              <a:buFont typeface="Arial" panose="020B0604020202020204" pitchFamily="34" charset="0"/>
              <a:buChar char="•"/>
            </a:pPr>
            <a:r>
              <a:rPr lang="en-US" sz="3200" b="1" i="1" u="sng" dirty="0"/>
              <a:t>kellih@dakotaalliancesoccer.com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3200" b="1" dirty="0"/>
              <a:t>Frank Gurnick</a:t>
            </a:r>
          </a:p>
          <a:p>
            <a:pPr lvl="2" indent="-228600">
              <a:buFont typeface="Arial" panose="020B0604020202020204" pitchFamily="34" charset="0"/>
              <a:buChar char="•"/>
            </a:pPr>
            <a:r>
              <a:rPr lang="en-US" sz="3200" dirty="0"/>
              <a:t>Director of Soccer Operations</a:t>
            </a:r>
          </a:p>
          <a:p>
            <a:pPr lvl="2" indent="-228600">
              <a:buFont typeface="Arial" panose="020B0604020202020204" pitchFamily="34" charset="0"/>
              <a:buChar char="•"/>
            </a:pPr>
            <a:r>
              <a:rPr lang="en-US" sz="3200" b="1" i="1" u="sng" dirty="0"/>
              <a:t>frankg@dakotaalliancesoccer.com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3200" b="1" dirty="0"/>
              <a:t>James Oppenheimer</a:t>
            </a:r>
          </a:p>
          <a:p>
            <a:pPr lvl="2" indent="-228600">
              <a:buFont typeface="Arial" panose="020B0604020202020204" pitchFamily="34" charset="0"/>
              <a:buChar char="•"/>
            </a:pPr>
            <a:r>
              <a:rPr lang="en-US" sz="3200" dirty="0"/>
              <a:t>Business Operations Manager</a:t>
            </a:r>
          </a:p>
          <a:p>
            <a:pPr lvl="2" indent="-228600">
              <a:buFont typeface="Arial" panose="020B0604020202020204" pitchFamily="34" charset="0"/>
              <a:buChar char="•"/>
            </a:pPr>
            <a:r>
              <a:rPr lang="en-US" sz="3200" b="1" i="1" u="sng" dirty="0"/>
              <a:t>james@dakotaalliancesoccer.com</a:t>
            </a:r>
          </a:p>
          <a:p>
            <a:pPr marL="914400" lvl="2" indent="-2286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914400" lvl="2" indent="-2286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2" name="Date Placeholder 1">
            <a:extLst>
              <a:ext uri="{FF2B5EF4-FFF2-40B4-BE49-F238E27FC236}">
                <a16:creationId xmlns:a16="http://schemas.microsoft.com/office/drawing/2014/main" id="{3FBF03E8-C602-4192-9C52-F84B29FDC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23229" y="6007878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8533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8F2DDA70ED364388C38A72E0787881" ma:contentTypeVersion="13" ma:contentTypeDescription="Create a new document." ma:contentTypeScope="" ma:versionID="328fa4d97fde23eab58ac45432f2640b">
  <xsd:schema xmlns:xsd="http://www.w3.org/2001/XMLSchema" xmlns:xs="http://www.w3.org/2001/XMLSchema" xmlns:p="http://schemas.microsoft.com/office/2006/metadata/properties" xmlns:ns3="1b855b75-1a95-41c0-9c9e-9a1615b06f06" xmlns:ns4="c87dc853-f1b6-464d-80d8-f9c751d8c424" targetNamespace="http://schemas.microsoft.com/office/2006/metadata/properties" ma:root="true" ma:fieldsID="e930f8a879cd8c32c329b8a01930e66b" ns3:_="" ns4:_="">
    <xsd:import namespace="1b855b75-1a95-41c0-9c9e-9a1615b06f06"/>
    <xsd:import namespace="c87dc853-f1b6-464d-80d8-f9c751d8c42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  <xsd:element ref="ns4:MediaServiceLocation" minOccurs="0"/>
                <xsd:element ref="ns4:MediaServiceOCR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855b75-1a95-41c0-9c9e-9a1615b06f0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7dc853-f1b6-464d-80d8-f9c751d8c42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495FA23-3AFC-4F86-AA78-311E4F80D4C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C918BC4-C209-4E2C-923B-2D91C4C30F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b855b75-1a95-41c0-9c9e-9a1615b06f06"/>
    <ds:schemaRef ds:uri="c87dc853-f1b6-464d-80d8-f9c751d8c42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74565B4-0D04-48D9-8DA4-00442EEC91F7}">
  <ds:schemaRefs>
    <ds:schemaRef ds:uri="http://schemas.microsoft.com/office/2006/documentManagement/types"/>
    <ds:schemaRef ds:uri="http://purl.org/dc/terms/"/>
    <ds:schemaRef ds:uri="1b855b75-1a95-41c0-9c9e-9a1615b06f06"/>
    <ds:schemaRef ds:uri="http://schemas.openxmlformats.org/package/2006/metadata/core-properties"/>
    <ds:schemaRef ds:uri="http://purl.org/dc/dcmitype/"/>
    <ds:schemaRef ds:uri="http://www.w3.org/XML/1998/namespace"/>
    <ds:schemaRef ds:uri="http://purl.org/dc/elements/1.1/"/>
    <ds:schemaRef ds:uri="http://schemas.microsoft.com/office/infopath/2007/PartnerControls"/>
    <ds:schemaRef ds:uri="c87dc853-f1b6-464d-80d8-f9c751d8c424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2463</TotalTime>
  <Words>190</Words>
  <Application>Microsoft Office PowerPoint</Application>
  <PresentationFormat>Widescreen</PresentationFormat>
  <Paragraphs>45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Cambria</vt:lpstr>
      <vt:lpstr>Gill Sans MT</vt:lpstr>
      <vt:lpstr>Gallery</vt:lpstr>
      <vt:lpstr>PowerPoint Presentation</vt:lpstr>
      <vt:lpstr>AGENDA</vt:lpstr>
      <vt:lpstr>Club Update</vt:lpstr>
      <vt:lpstr>Remainder of 19-20 season</vt:lpstr>
      <vt:lpstr>2020-2021 Season</vt:lpstr>
      <vt:lpstr>Thank you for your time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Oppenheimer</dc:creator>
  <cp:lastModifiedBy>James Oppenheimer</cp:lastModifiedBy>
  <cp:revision>13</cp:revision>
  <cp:lastPrinted>2020-05-04T15:38:12Z</cp:lastPrinted>
  <dcterms:created xsi:type="dcterms:W3CDTF">2020-03-03T20:16:12Z</dcterms:created>
  <dcterms:modified xsi:type="dcterms:W3CDTF">2020-05-05T20:27:27Z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0x010100E08F2DDA70ED364388C38A72E0787881</vt:lpwstr>
  </property>
</Properties>
</file>