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65" r:id="rId8"/>
    <p:sldId id="267" r:id="rId9"/>
    <p:sldId id="268" r:id="rId10"/>
    <p:sldId id="269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15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5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4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4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9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4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9D0B-0854-E248-93E6-87D8F821FE87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15FD-BE86-D246-9DD2-3A82E9A7B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006"/>
            <a:ext cx="7772400" cy="1367762"/>
          </a:xfrm>
        </p:spPr>
        <p:txBody>
          <a:bodyPr>
            <a:normAutofit/>
          </a:bodyPr>
          <a:lstStyle/>
          <a:p>
            <a:r>
              <a:rPr lang="en-US" u="sng" dirty="0"/>
              <a:t>BEMIDJI STATE HOCKEY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7902"/>
            <a:ext cx="6400800" cy="10467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Defensive Zone Play: “D Zone Coverage”</a:t>
            </a:r>
          </a:p>
          <a:p>
            <a:r>
              <a:rPr lang="en-US" dirty="0"/>
              <a:t>By: Shane Veenker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14659"/>
            <a:ext cx="7620000" cy="29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6EB8-0D62-B44A-8C64-45F3C8CE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92D9-0AEA-9E4E-9DBB-C14955A4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 descr="page9image13620720">
            <a:extLst>
              <a:ext uri="{FF2B5EF4-FFF2-40B4-BE49-F238E27FC236}">
                <a16:creationId xmlns:a16="http://schemas.microsoft.com/office/drawing/2014/main" id="{600EB5EF-C888-3C4D-9ED6-1B941212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3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Zone Drill: BSU 2 v 2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336416" y="1826421"/>
            <a:ext cx="3525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BSU 2v2 </a:t>
            </a:r>
          </a:p>
          <a:p>
            <a:r>
              <a:rPr lang="en-US" dirty="0"/>
              <a:t>Coach starts drill with dump into corner for possession. </a:t>
            </a:r>
          </a:p>
          <a:p>
            <a:r>
              <a:rPr lang="en-US" dirty="0"/>
              <a:t>Red &amp; Black play out 2v2 in confined space looking to score on opposing goalie. </a:t>
            </a:r>
          </a:p>
          <a:p>
            <a:r>
              <a:rPr lang="en-US" dirty="0"/>
              <a:t>Players in line keep puck in play. </a:t>
            </a:r>
          </a:p>
          <a:p>
            <a:r>
              <a:rPr lang="en-US" dirty="0"/>
              <a:t>On goals – coach spots scoring team another puck. </a:t>
            </a:r>
          </a:p>
          <a:p>
            <a:r>
              <a:rPr lang="en-US" dirty="0"/>
              <a:t>Concepts: </a:t>
            </a:r>
          </a:p>
          <a:p>
            <a:r>
              <a:rPr lang="en-US" dirty="0"/>
              <a:t>Wall play (offensively &amp; defensively) </a:t>
            </a:r>
          </a:p>
          <a:p>
            <a:r>
              <a:rPr lang="en-US" dirty="0"/>
              <a:t>Getting the puck off the wall and into scoring area (“Home Plate”) </a:t>
            </a:r>
          </a:p>
          <a:p>
            <a:r>
              <a:rPr lang="en-US" dirty="0"/>
              <a:t>Keep puck moving – avoid stops on pucks. </a:t>
            </a:r>
          </a:p>
          <a:p>
            <a:endParaRPr lang="en-US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rcRect l="12090" r="12090"/>
          <a:stretch>
            <a:fillRect/>
          </a:stretch>
        </p:blipFill>
        <p:spPr>
          <a:xfrm>
            <a:off x="457200" y="1600200"/>
            <a:ext cx="4110037" cy="4525963"/>
          </a:xfrm>
        </p:spPr>
      </p:pic>
    </p:spTree>
    <p:extLst>
      <p:ext uri="{BB962C8B-B14F-4D97-AF65-F5344CB8AC3E}">
        <p14:creationId xmlns:p14="http://schemas.microsoft.com/office/powerpoint/2010/main" val="15716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D Zone Drill: 2 v 3 Out of Corner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066" y="1435100"/>
            <a:ext cx="4519733" cy="469106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Setup: 2 Offensive Forwards in both corners.  2 Defencemen and 1 Low Forward.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2 Offensive Forwards start cycle game and also trying to score staying in their quadrant(Below the tops of the circles) 2 Defencemen and 1 Low Forward Shut things down and transition puck to </a:t>
            </a:r>
            <a:r>
              <a:rPr lang="en-US" sz="1800" b="1" u="sng" dirty="0"/>
              <a:t>C </a:t>
            </a:r>
            <a:r>
              <a:rPr lang="en-US" sz="1800" dirty="0"/>
              <a:t>at top of circles. 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u="sng" dirty="0"/>
              <a:t>w </a:t>
            </a:r>
            <a:r>
              <a:rPr lang="en-US" sz="1800" dirty="0"/>
              <a:t> 2 Defencemen and 1 Low Forward switch sides.  Next 2 Offensive Forwards cant begin until D2 has reached the far post.  Again shut things down and transition puck to </a:t>
            </a:r>
            <a:r>
              <a:rPr lang="en-US" sz="1800" b="1" u="sng" dirty="0"/>
              <a:t>C </a:t>
            </a:r>
            <a:r>
              <a:rPr lang="en-US" sz="1800" dirty="0"/>
              <a:t>at top of circles.</a:t>
            </a:r>
          </a:p>
          <a:p>
            <a:pPr marL="0" indent="0">
              <a:buNone/>
            </a:pPr>
            <a:r>
              <a:rPr lang="en-US" sz="1800" dirty="0"/>
              <a:t>Note:  Puck pressure is important.  Close quick on puck carrier.  D Side positioning.  Look to swarm/scoop when opportunity.  Give puck a net/wall call.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09867" cy="36028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6" y="1435100"/>
            <a:ext cx="3911600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 Zone Drill: CAPS D Zone Progression 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/>
              <a:t>Setup: 1 Offensive F in one corner with puck v a unit of 2 D and 3 F’s.  </a:t>
            </a:r>
            <a:r>
              <a:rPr lang="en-US" sz="1800" b="1" u="sng" dirty="0"/>
              <a:t>C</a:t>
            </a:r>
            <a:r>
              <a:rPr lang="en-US" sz="1800" dirty="0"/>
              <a:t> with 3 pucks in hand in opposite corner with 2 Offensive F and 2 Offensive D.  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1 v 5. 5 Defenders/swarm/scoop shut things down and transition puck to </a:t>
            </a:r>
            <a:r>
              <a:rPr lang="en-US" sz="1800" b="1" u="sng" dirty="0"/>
              <a:t>C </a:t>
            </a:r>
          </a:p>
          <a:p>
            <a:pPr marL="0" indent="0">
              <a:buNone/>
            </a:pPr>
            <a:r>
              <a:rPr lang="en-US" sz="1800" dirty="0"/>
              <a:t>       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</a:t>
            </a:r>
            <a:r>
              <a:rPr lang="en-US" sz="1800" u="sng" dirty="0"/>
              <a:t>C</a:t>
            </a:r>
            <a:r>
              <a:rPr lang="en-US" sz="1800" dirty="0"/>
              <a:t> with pucks waits for 5 defenders to            switch sides and then drops puck for a 3 v 5 defenders shut things down and transition puck to </a:t>
            </a:r>
            <a:r>
              <a:rPr lang="en-US" sz="1800" b="1" u="sng" dirty="0"/>
              <a:t>C</a:t>
            </a:r>
          </a:p>
          <a:p>
            <a:pPr marL="0" indent="0">
              <a:buNone/>
            </a:pPr>
            <a:r>
              <a:rPr lang="en-US" sz="1800" dirty="0"/>
              <a:t>       3</a:t>
            </a:r>
            <a:r>
              <a:rPr lang="en-US" sz="1800" baseline="30000" dirty="0"/>
              <a:t>rd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</a:t>
            </a:r>
            <a:r>
              <a:rPr lang="en-US" sz="1800" b="1" u="sng" dirty="0"/>
              <a:t>C</a:t>
            </a:r>
            <a:r>
              <a:rPr lang="en-US" sz="1800" dirty="0"/>
              <a:t> with puck has 5 defenders close back down and </a:t>
            </a:r>
            <a:r>
              <a:rPr lang="en-US" sz="1800" b="1" u="sng" dirty="0"/>
              <a:t>C</a:t>
            </a:r>
            <a:r>
              <a:rPr lang="en-US" sz="1800" dirty="0"/>
              <a:t> throws a rimmed puck to the weak side and play out 5 v 5 until defenders transition puck to </a:t>
            </a:r>
            <a:r>
              <a:rPr lang="en-US" sz="1800" b="1" u="sng" dirty="0"/>
              <a:t>C</a:t>
            </a:r>
            <a:r>
              <a:rPr lang="en-US" sz="1800" dirty="0"/>
              <a:t> D2 looks for chance to out# and release from net</a:t>
            </a:r>
            <a:endParaRPr lang="en-US" sz="1800" b="1" u="sng" dirty="0"/>
          </a:p>
          <a:p>
            <a:pPr marL="0" indent="0">
              <a:buNone/>
            </a:pPr>
            <a:r>
              <a:rPr lang="en-US" sz="1800" dirty="0"/>
              <a:t>       4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</a:t>
            </a:r>
            <a:r>
              <a:rPr lang="en-US" sz="1800" b="1" u="sng" dirty="0"/>
              <a:t>C</a:t>
            </a:r>
            <a:r>
              <a:rPr lang="en-US" sz="1800" dirty="0"/>
              <a:t> with puck has 5 defenders close back down and Coach gives puck to offensive F who executes a high scissor/interchange with offensive D play out 5 v 5 until defenders transition puck to </a:t>
            </a:r>
            <a:r>
              <a:rPr lang="en-US" sz="1800" b="1" u="sng" dirty="0"/>
              <a:t>C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Note:  Stick on hips. Pinning. Tight but not to Tight. Communication is Key! Be ready to block shots! Sticks on the ice and active.    Defending their F3. Point F v high scissor go with offensive player going up.  D1 stay with Offensive D coming down.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6037" y="1212859"/>
            <a:ext cx="54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/>
          </a:p>
          <a:p>
            <a:endParaRPr lang="en-US" dirty="0"/>
          </a:p>
        </p:txBody>
      </p:sp>
      <p:pic>
        <p:nvPicPr>
          <p:cNvPr id="25" name="Content Placeholder 2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16107" b="-16107"/>
          <a:stretch/>
        </p:blipFill>
        <p:spPr>
          <a:xfrm>
            <a:off x="457200" y="1600200"/>
            <a:ext cx="4038600" cy="4784953"/>
          </a:xfrm>
        </p:spPr>
      </p:pic>
    </p:spTree>
    <p:extLst>
      <p:ext uri="{BB962C8B-B14F-4D97-AF65-F5344CB8AC3E}">
        <p14:creationId xmlns:p14="http://schemas.microsoft.com/office/powerpoint/2010/main" val="104821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Notes, etc……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X-FACTOR ABOVE EVERYTHING ELSE = GREAT GOALTENDING</a:t>
            </a:r>
          </a:p>
        </p:txBody>
      </p:sp>
      <p:pic>
        <p:nvPicPr>
          <p:cNvPr id="5" name="Content Placeholder 4" descr="15WIH_UND2_0014_Mowa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03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 Zone Coverage-Eliminate opposition scoring chances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Wear our opponents down mentally/physically</a:t>
            </a:r>
          </a:p>
          <a:p>
            <a:r>
              <a:rPr lang="en-US" sz="2000" dirty="0"/>
              <a:t>Tough to play against without taking penalties(SMOTHERING)</a:t>
            </a:r>
          </a:p>
          <a:p>
            <a:r>
              <a:rPr lang="en-US" sz="2000" dirty="0"/>
              <a:t>Layering/Swarming(Push &amp; Pin) &amp; Scooping</a:t>
            </a:r>
          </a:p>
          <a:p>
            <a:r>
              <a:rPr lang="en-US" sz="2000" dirty="0"/>
              <a:t>Corner Containment</a:t>
            </a:r>
          </a:p>
          <a:p>
            <a:r>
              <a:rPr lang="en-US" sz="2000" dirty="0"/>
              <a:t>Get the puck stopped</a:t>
            </a:r>
          </a:p>
          <a:p>
            <a:r>
              <a:rPr lang="en-US" sz="2000" dirty="0"/>
              <a:t>Stick on Puck</a:t>
            </a:r>
          </a:p>
          <a:p>
            <a:r>
              <a:rPr lang="en-US" sz="2000" dirty="0"/>
              <a:t>Puck Battle- create separation and make a play</a:t>
            </a:r>
          </a:p>
          <a:p>
            <a:r>
              <a:rPr lang="en-US" sz="2000" dirty="0"/>
              <a:t>Boxing out the front of the net</a:t>
            </a:r>
          </a:p>
          <a:p>
            <a:r>
              <a:rPr lang="en-US" sz="2000" dirty="0"/>
              <a:t>C Stay between the puck and the net</a:t>
            </a:r>
          </a:p>
          <a:p>
            <a:r>
              <a:rPr lang="en-US" sz="2000" dirty="0"/>
              <a:t>Don’t Panic</a:t>
            </a:r>
          </a:p>
        </p:txBody>
      </p:sp>
    </p:spTree>
    <p:extLst>
      <p:ext uri="{BB962C8B-B14F-4D97-AF65-F5344CB8AC3E}">
        <p14:creationId xmlns:p14="http://schemas.microsoft.com/office/powerpoint/2010/main" val="182761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A44D-F5EB-8D4F-92FE-43A71D91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2B13-BCB8-D748-9BF6-29E95BF7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1image13111984">
            <a:extLst>
              <a:ext uri="{FF2B5EF4-FFF2-40B4-BE49-F238E27FC236}">
                <a16:creationId xmlns:a16="http://schemas.microsoft.com/office/drawing/2014/main" id="{B3ACA478-4D07-7E40-B718-B5051F6A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155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55B3-8AC7-4242-B077-781E8F19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D298-7ACC-944F-A969-E9CC9A49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page3image13497760">
            <a:extLst>
              <a:ext uri="{FF2B5EF4-FFF2-40B4-BE49-F238E27FC236}">
                <a16:creationId xmlns:a16="http://schemas.microsoft.com/office/drawing/2014/main" id="{223B18FB-E716-4448-BE71-EF37D43EB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4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 Zone Drill: 10 sec corner contain 1 on 1’s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326043" y="1600200"/>
            <a:ext cx="4360757" cy="4525963"/>
          </a:xfrm>
        </p:spPr>
        <p:txBody>
          <a:bodyPr>
            <a:noAutofit/>
          </a:bodyPr>
          <a:lstStyle/>
          <a:p>
            <a:r>
              <a:rPr lang="en-US" sz="1800" dirty="0"/>
              <a:t>Setup: 1 Offensive Forward in both corners.  1 defencemen/low forward in each corner.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Offensive forward skates up and down the wall staying in their quadrant.  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after 10 seconds offensive forward can try and score staying in their quadrant.  Also 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u="sng" dirty="0"/>
              <a:t>w</a:t>
            </a:r>
            <a:r>
              <a:rPr lang="en-US" sz="1800" dirty="0"/>
              <a:t> other corner begins corner contain and after 10 seconds that offensive forward can try and score staying in their quadrant.  </a:t>
            </a:r>
          </a:p>
          <a:p>
            <a:pPr marL="0" indent="0">
              <a:buNone/>
            </a:pPr>
            <a:r>
              <a:rPr lang="en-US" sz="1800" dirty="0"/>
              <a:t>Note: It is important that D take an angle that will keep the puck and the player in the corner if possible.  Deny the back of the net.  Get the puck stopped.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1" y="1600200"/>
            <a:ext cx="3987800" cy="42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078B-5DF5-794E-9C11-28BEF54B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295A-799B-A045-8351-1F39690D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page4image13617184">
            <a:extLst>
              <a:ext uri="{FF2B5EF4-FFF2-40B4-BE49-F238E27FC236}">
                <a16:creationId xmlns:a16="http://schemas.microsoft.com/office/drawing/2014/main" id="{AB2E1DB0-A713-1C49-9C8E-9C77B529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5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7B39-36AC-A84D-B8B0-8BDDD2D5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B815-14E5-FF42-886D-5588FDD9A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page6image13601216">
            <a:extLst>
              <a:ext uri="{FF2B5EF4-FFF2-40B4-BE49-F238E27FC236}">
                <a16:creationId xmlns:a16="http://schemas.microsoft.com/office/drawing/2014/main" id="{EB199EC0-A25E-7842-8F41-586A1A9C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CD3-718A-2143-B5E3-ECCCA3B0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4540-7273-5E4B-BA13-5A440A43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 descr="page7image13282688">
            <a:extLst>
              <a:ext uri="{FF2B5EF4-FFF2-40B4-BE49-F238E27FC236}">
                <a16:creationId xmlns:a16="http://schemas.microsoft.com/office/drawing/2014/main" id="{66D57E9D-6242-F740-93CE-A53C41D8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7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176A-F5B4-984D-A939-A46981A6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1F75-A56E-5240-801D-AF198A0E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 descr="page8image13277072">
            <a:extLst>
              <a:ext uri="{FF2B5EF4-FFF2-40B4-BE49-F238E27FC236}">
                <a16:creationId xmlns:a16="http://schemas.microsoft.com/office/drawing/2014/main" id="{8634FD69-CCFB-7342-A789-7CEA931C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2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</TotalTime>
  <Words>680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BEMIDJI STATE HOCKEY</vt:lpstr>
      <vt:lpstr>D Zone Coverage-Eliminate opposition scoring chances</vt:lpstr>
      <vt:lpstr>PowerPoint Presentation</vt:lpstr>
      <vt:lpstr>PowerPoint Presentation</vt:lpstr>
      <vt:lpstr>D Zone Drill: 10 sec corner contain 1 on 1’s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Zone Drill: BSU 2 v 2</vt:lpstr>
      <vt:lpstr>D Zone Drill: 2 v 3 Out of Corner</vt:lpstr>
      <vt:lpstr>D Zone Drill: CAPS D Zone Progression  </vt:lpstr>
      <vt:lpstr>Notes, etc……</vt:lpstr>
    </vt:vector>
  </TitlesOfParts>
  <Company>BSU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BEMIDJI STATE HOCKEY</dc:title>
  <dc:creator>default BSU</dc:creator>
  <cp:lastModifiedBy>Tim Morris</cp:lastModifiedBy>
  <cp:revision>28</cp:revision>
  <dcterms:created xsi:type="dcterms:W3CDTF">2015-04-16T20:55:45Z</dcterms:created>
  <dcterms:modified xsi:type="dcterms:W3CDTF">2021-10-08T18:37:11Z</dcterms:modified>
</cp:coreProperties>
</file>