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y="6858000" cx="9144000"/>
  <p:notesSz cx="7102475" cy="9388475"/>
  <p:embeddedFontLst>
    <p:embeddedFont>
      <p:font typeface="Lato"/>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7D8F126-AA59-4746-B066-F07F0F1126CD}">
  <a:tblStyle styleId="{07D8F126-AA59-4746-B066-F07F0F1126C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ato-regular.fntdata"/><Relationship Id="rId50" Type="http://schemas.openxmlformats.org/officeDocument/2006/relationships/slide" Target="slides/slide44.xml"/><Relationship Id="rId53" Type="http://schemas.openxmlformats.org/officeDocument/2006/relationships/font" Target="fonts/Lato-italic.fntdata"/><Relationship Id="rId52" Type="http://schemas.openxmlformats.org/officeDocument/2006/relationships/font" Target="fonts/Lato-bold.fntdata"/><Relationship Id="rId11" Type="http://schemas.openxmlformats.org/officeDocument/2006/relationships/slide" Target="slides/slide5.xml"/><Relationship Id="rId10" Type="http://schemas.openxmlformats.org/officeDocument/2006/relationships/slide" Target="slides/slide4.xml"/><Relationship Id="rId54" Type="http://schemas.openxmlformats.org/officeDocument/2006/relationships/font" Target="fonts/Lato-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7739" cy="469424"/>
          </a:xfrm>
          <a:prstGeom prst="rect">
            <a:avLst/>
          </a:prstGeom>
          <a:noFill/>
          <a:ln>
            <a:noFill/>
          </a:ln>
        </p:spPr>
        <p:txBody>
          <a:bodyPr anchorCtr="0" anchor="t" bIns="47100" lIns="94225" spcFirstLastPara="1" rIns="94225" wrap="square" tIns="471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092" y="0"/>
            <a:ext cx="3077739" cy="469424"/>
          </a:xfrm>
          <a:prstGeom prst="rect">
            <a:avLst/>
          </a:prstGeom>
          <a:noFill/>
          <a:ln>
            <a:noFill/>
          </a:ln>
        </p:spPr>
        <p:txBody>
          <a:bodyPr anchorCtr="0" anchor="t" bIns="47100" lIns="94225" spcFirstLastPara="1" rIns="94225" wrap="square" tIns="471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917422"/>
            <a:ext cx="3077739" cy="469424"/>
          </a:xfrm>
          <a:prstGeom prst="rect">
            <a:avLst/>
          </a:prstGeom>
          <a:noFill/>
          <a:ln>
            <a:noFill/>
          </a:ln>
        </p:spPr>
        <p:txBody>
          <a:bodyPr anchorCtr="0" anchor="b" bIns="47100" lIns="94225" spcFirstLastPara="1" rIns="94225" wrap="square" tIns="471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2: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7" name="Google Shape;87;p2: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3: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51" name="Google Shape;151;p13: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f20b1bd9de_0_0:notes"/>
          <p:cNvSpPr txBox="1"/>
          <p:nvPr>
            <p:ph idx="1" type="body"/>
          </p:nvPr>
        </p:nvSpPr>
        <p:spPr>
          <a:xfrm>
            <a:off x="710248" y="4459526"/>
            <a:ext cx="5682000" cy="4224900"/>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57" name="Google Shape;157;gf20b1bd9de_0_0:notes"/>
          <p:cNvSpPr/>
          <p:nvPr>
            <p:ph idx="2" type="sldImg"/>
          </p:nvPr>
        </p:nvSpPr>
        <p:spPr>
          <a:xfrm>
            <a:off x="1204913" y="704850"/>
            <a:ext cx="4692600" cy="3519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5d32a99e8b_0_31:notes"/>
          <p:cNvSpPr/>
          <p:nvPr>
            <p:ph idx="2" type="sldImg"/>
          </p:nvPr>
        </p:nvSpPr>
        <p:spPr>
          <a:xfrm>
            <a:off x="1204913" y="704850"/>
            <a:ext cx="4692600" cy="35196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5d32a99e8b_0_31:notes"/>
          <p:cNvSpPr txBox="1"/>
          <p:nvPr>
            <p:ph idx="1" type="body"/>
          </p:nvPr>
        </p:nvSpPr>
        <p:spPr>
          <a:xfrm>
            <a:off x="710248" y="4459526"/>
            <a:ext cx="5682000" cy="4224900"/>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64" name="Google Shape;164;g25d32a99e8b_0_31:notes"/>
          <p:cNvSpPr txBox="1"/>
          <p:nvPr>
            <p:ph idx="12" type="sldNum"/>
          </p:nvPr>
        </p:nvSpPr>
        <p:spPr>
          <a:xfrm>
            <a:off x="4023092" y="8917422"/>
            <a:ext cx="3077700" cy="469500"/>
          </a:xfrm>
          <a:prstGeom prst="rect">
            <a:avLst/>
          </a:prstGeom>
        </p:spPr>
        <p:txBody>
          <a:bodyPr anchorCtr="0" anchor="b" bIns="47100" lIns="94225" spcFirstLastPara="1" rIns="94225" wrap="square" tIns="471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8bc9b8f40c_0_0:notes"/>
          <p:cNvSpPr/>
          <p:nvPr>
            <p:ph idx="2" type="sldImg"/>
          </p:nvPr>
        </p:nvSpPr>
        <p:spPr>
          <a:xfrm>
            <a:off x="1204913" y="704850"/>
            <a:ext cx="4692600" cy="35196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8bc9b8f40c_0_0:notes"/>
          <p:cNvSpPr txBox="1"/>
          <p:nvPr>
            <p:ph idx="1" type="body"/>
          </p:nvPr>
        </p:nvSpPr>
        <p:spPr>
          <a:xfrm>
            <a:off x="710248" y="4459526"/>
            <a:ext cx="5682000" cy="4224900"/>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71" name="Google Shape;171;g8bc9b8f40c_0_0:notes"/>
          <p:cNvSpPr txBox="1"/>
          <p:nvPr>
            <p:ph idx="12" type="sldNum"/>
          </p:nvPr>
        </p:nvSpPr>
        <p:spPr>
          <a:xfrm>
            <a:off x="4023092" y="8917422"/>
            <a:ext cx="3077700" cy="469500"/>
          </a:xfrm>
          <a:prstGeom prst="rect">
            <a:avLst/>
          </a:prstGeom>
        </p:spPr>
        <p:txBody>
          <a:bodyPr anchorCtr="0" anchor="b" bIns="47100" lIns="94225" spcFirstLastPara="1" rIns="94225" wrap="square" tIns="471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8bc9b8f40c_0_12:notes"/>
          <p:cNvSpPr/>
          <p:nvPr>
            <p:ph idx="2" type="sldImg"/>
          </p:nvPr>
        </p:nvSpPr>
        <p:spPr>
          <a:xfrm>
            <a:off x="1204913" y="704850"/>
            <a:ext cx="4692600" cy="35196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8bc9b8f40c_0_12:notes"/>
          <p:cNvSpPr txBox="1"/>
          <p:nvPr>
            <p:ph idx="1" type="body"/>
          </p:nvPr>
        </p:nvSpPr>
        <p:spPr>
          <a:xfrm>
            <a:off x="710248" y="4459526"/>
            <a:ext cx="5682000" cy="4224900"/>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79" name="Google Shape;179;g8bc9b8f40c_0_12:notes"/>
          <p:cNvSpPr txBox="1"/>
          <p:nvPr>
            <p:ph idx="12" type="sldNum"/>
          </p:nvPr>
        </p:nvSpPr>
        <p:spPr>
          <a:xfrm>
            <a:off x="4023092" y="8917422"/>
            <a:ext cx="3077700" cy="469500"/>
          </a:xfrm>
          <a:prstGeom prst="rect">
            <a:avLst/>
          </a:prstGeom>
        </p:spPr>
        <p:txBody>
          <a:bodyPr anchorCtr="0" anchor="b" bIns="47100" lIns="94225" spcFirstLastPara="1" rIns="94225" wrap="square" tIns="471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fdf293f82a_0_15:notes"/>
          <p:cNvSpPr/>
          <p:nvPr>
            <p:ph idx="2" type="sldImg"/>
          </p:nvPr>
        </p:nvSpPr>
        <p:spPr>
          <a:xfrm>
            <a:off x="1204913" y="704850"/>
            <a:ext cx="4692600" cy="35196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fdf293f82a_0_15:notes"/>
          <p:cNvSpPr txBox="1"/>
          <p:nvPr>
            <p:ph idx="1" type="body"/>
          </p:nvPr>
        </p:nvSpPr>
        <p:spPr>
          <a:xfrm>
            <a:off x="710248" y="4459526"/>
            <a:ext cx="5682000" cy="4224900"/>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86" name="Google Shape;186;g2fdf293f82a_0_15:notes"/>
          <p:cNvSpPr txBox="1"/>
          <p:nvPr>
            <p:ph idx="12" type="sldNum"/>
          </p:nvPr>
        </p:nvSpPr>
        <p:spPr>
          <a:xfrm>
            <a:off x="4023092" y="8917422"/>
            <a:ext cx="3077700" cy="469500"/>
          </a:xfrm>
          <a:prstGeom prst="rect">
            <a:avLst/>
          </a:prstGeom>
        </p:spPr>
        <p:txBody>
          <a:bodyPr anchorCtr="0" anchor="b" bIns="47100" lIns="94225" spcFirstLastPara="1" rIns="94225" wrap="square" tIns="471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5f46181512_0_0:notes"/>
          <p:cNvSpPr/>
          <p:nvPr>
            <p:ph idx="2" type="sldImg"/>
          </p:nvPr>
        </p:nvSpPr>
        <p:spPr>
          <a:xfrm>
            <a:off x="1204913" y="704850"/>
            <a:ext cx="4692600" cy="35196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5f46181512_0_0:notes"/>
          <p:cNvSpPr txBox="1"/>
          <p:nvPr>
            <p:ph idx="1" type="body"/>
          </p:nvPr>
        </p:nvSpPr>
        <p:spPr>
          <a:xfrm>
            <a:off x="710248" y="4459526"/>
            <a:ext cx="5682000" cy="4224900"/>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94" name="Google Shape;194;g25f46181512_0_0:notes"/>
          <p:cNvSpPr txBox="1"/>
          <p:nvPr>
            <p:ph idx="12" type="sldNum"/>
          </p:nvPr>
        </p:nvSpPr>
        <p:spPr>
          <a:xfrm>
            <a:off x="4023092" y="8917422"/>
            <a:ext cx="3077700" cy="469500"/>
          </a:xfrm>
          <a:prstGeom prst="rect">
            <a:avLst/>
          </a:prstGeom>
        </p:spPr>
        <p:txBody>
          <a:bodyPr anchorCtr="0" anchor="b" bIns="47100" lIns="94225" spcFirstLastPara="1" rIns="94225" wrap="square" tIns="471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7: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7: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02" name="Google Shape;202;p17: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1: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21: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10" name="Google Shape;210;p21: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2: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22: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18" name="Google Shape;218;p22: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3: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95" name="Google Shape;95;p3: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f5ca475545_0_3:notes"/>
          <p:cNvSpPr/>
          <p:nvPr>
            <p:ph idx="2" type="sldImg"/>
          </p:nvPr>
        </p:nvSpPr>
        <p:spPr>
          <a:xfrm>
            <a:off x="1204913" y="704850"/>
            <a:ext cx="4692600" cy="35196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f5ca475545_0_3:notes"/>
          <p:cNvSpPr txBox="1"/>
          <p:nvPr>
            <p:ph idx="1" type="body"/>
          </p:nvPr>
        </p:nvSpPr>
        <p:spPr>
          <a:xfrm>
            <a:off x="710248" y="4459526"/>
            <a:ext cx="5682000" cy="4224900"/>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226" name="Google Shape;226;gf5ca475545_0_3:notes"/>
          <p:cNvSpPr txBox="1"/>
          <p:nvPr>
            <p:ph idx="12" type="sldNum"/>
          </p:nvPr>
        </p:nvSpPr>
        <p:spPr>
          <a:xfrm>
            <a:off x="4023092" y="8917422"/>
            <a:ext cx="3077700" cy="469500"/>
          </a:xfrm>
          <a:prstGeom prst="rect">
            <a:avLst/>
          </a:prstGeom>
        </p:spPr>
        <p:txBody>
          <a:bodyPr anchorCtr="0" anchor="b" bIns="47100" lIns="94225" spcFirstLastPara="1" rIns="94225" wrap="square" tIns="471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6542e39cdf_1_0:notes"/>
          <p:cNvSpPr/>
          <p:nvPr>
            <p:ph idx="2" type="sldImg"/>
          </p:nvPr>
        </p:nvSpPr>
        <p:spPr>
          <a:xfrm>
            <a:off x="1204913" y="704850"/>
            <a:ext cx="4692600" cy="35196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6542e39cdf_1_0:notes"/>
          <p:cNvSpPr txBox="1"/>
          <p:nvPr>
            <p:ph idx="1" type="body"/>
          </p:nvPr>
        </p:nvSpPr>
        <p:spPr>
          <a:xfrm>
            <a:off x="710248" y="4459526"/>
            <a:ext cx="5682000" cy="4224900"/>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233" name="Google Shape;233;g6542e39cdf_1_0:notes"/>
          <p:cNvSpPr txBox="1"/>
          <p:nvPr>
            <p:ph idx="12" type="sldNum"/>
          </p:nvPr>
        </p:nvSpPr>
        <p:spPr>
          <a:xfrm>
            <a:off x="4023092" y="8917422"/>
            <a:ext cx="3077700" cy="469500"/>
          </a:xfrm>
          <a:prstGeom prst="rect">
            <a:avLst/>
          </a:prstGeom>
        </p:spPr>
        <p:txBody>
          <a:bodyPr anchorCtr="0" anchor="b" bIns="47100" lIns="94225" spcFirstLastPara="1" rIns="94225" wrap="square" tIns="471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4: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24: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39" name="Google Shape;239;p24: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6: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26: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49" name="Google Shape;249;p26: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fdf293f82a_0_0:notes"/>
          <p:cNvSpPr/>
          <p:nvPr>
            <p:ph idx="2" type="sldImg"/>
          </p:nvPr>
        </p:nvSpPr>
        <p:spPr>
          <a:xfrm>
            <a:off x="1204913" y="704850"/>
            <a:ext cx="4692600" cy="35196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fdf293f82a_0_0:notes"/>
          <p:cNvSpPr txBox="1"/>
          <p:nvPr>
            <p:ph idx="1" type="body"/>
          </p:nvPr>
        </p:nvSpPr>
        <p:spPr>
          <a:xfrm>
            <a:off x="710248" y="4459526"/>
            <a:ext cx="5682000" cy="4224900"/>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257" name="Google Shape;257;g2fdf293f82a_0_0:notes"/>
          <p:cNvSpPr txBox="1"/>
          <p:nvPr>
            <p:ph idx="12" type="sldNum"/>
          </p:nvPr>
        </p:nvSpPr>
        <p:spPr>
          <a:xfrm>
            <a:off x="4023092" y="8917422"/>
            <a:ext cx="3077700" cy="469500"/>
          </a:xfrm>
          <a:prstGeom prst="rect">
            <a:avLst/>
          </a:prstGeom>
        </p:spPr>
        <p:txBody>
          <a:bodyPr anchorCtr="0" anchor="b" bIns="47100" lIns="94225" spcFirstLastPara="1" rIns="94225" wrap="square" tIns="471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8: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28: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64" name="Google Shape;264;p28: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9: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29: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72" name="Google Shape;272;p29: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33: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33: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79" name="Google Shape;279;p33: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34: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34: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86" name="Google Shape;286;p34: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03e93ccfcf_0_8:notes"/>
          <p:cNvSpPr/>
          <p:nvPr>
            <p:ph idx="2" type="sldImg"/>
          </p:nvPr>
        </p:nvSpPr>
        <p:spPr>
          <a:xfrm>
            <a:off x="1204913" y="704850"/>
            <a:ext cx="4692600" cy="3519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g303e93ccfcf_0_8:notes"/>
          <p:cNvSpPr txBox="1"/>
          <p:nvPr>
            <p:ph idx="1" type="body"/>
          </p:nvPr>
        </p:nvSpPr>
        <p:spPr>
          <a:xfrm>
            <a:off x="710248" y="4459526"/>
            <a:ext cx="5682000" cy="4224900"/>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94" name="Google Shape;294;g303e93ccfcf_0_8:notes"/>
          <p:cNvSpPr txBox="1"/>
          <p:nvPr>
            <p:ph idx="12" type="sldNum"/>
          </p:nvPr>
        </p:nvSpPr>
        <p:spPr>
          <a:xfrm>
            <a:off x="4023092" y="8917422"/>
            <a:ext cx="3077700" cy="469500"/>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8309cd9cd3_0_4:notes"/>
          <p:cNvSpPr/>
          <p:nvPr>
            <p:ph idx="2" type="sldImg"/>
          </p:nvPr>
        </p:nvSpPr>
        <p:spPr>
          <a:xfrm>
            <a:off x="1204913" y="704850"/>
            <a:ext cx="4692600" cy="35196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8309cd9cd3_0_4:notes"/>
          <p:cNvSpPr txBox="1"/>
          <p:nvPr>
            <p:ph idx="1" type="body"/>
          </p:nvPr>
        </p:nvSpPr>
        <p:spPr>
          <a:xfrm>
            <a:off x="710248" y="4459526"/>
            <a:ext cx="5682000" cy="4224900"/>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03" name="Google Shape;103;g28309cd9cd3_0_4:notes"/>
          <p:cNvSpPr txBox="1"/>
          <p:nvPr>
            <p:ph idx="12" type="sldNum"/>
          </p:nvPr>
        </p:nvSpPr>
        <p:spPr>
          <a:xfrm>
            <a:off x="4023092" y="8917422"/>
            <a:ext cx="3077700" cy="469500"/>
          </a:xfrm>
          <a:prstGeom prst="rect">
            <a:avLst/>
          </a:prstGeom>
        </p:spPr>
        <p:txBody>
          <a:bodyPr anchorCtr="0" anchor="b" bIns="47100" lIns="94225" spcFirstLastPara="1" rIns="94225" wrap="square" tIns="471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35: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35: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02" name="Google Shape;302;p35: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6: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36: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10" name="Google Shape;310;p36: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37: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37: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18" name="Google Shape;318;p37: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03e93ccfcf_0_22:notes"/>
          <p:cNvSpPr/>
          <p:nvPr>
            <p:ph idx="2" type="sldImg"/>
          </p:nvPr>
        </p:nvSpPr>
        <p:spPr>
          <a:xfrm>
            <a:off x="1204913" y="704850"/>
            <a:ext cx="4692600" cy="3519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g303e93ccfcf_0_22:notes"/>
          <p:cNvSpPr txBox="1"/>
          <p:nvPr>
            <p:ph idx="1" type="body"/>
          </p:nvPr>
        </p:nvSpPr>
        <p:spPr>
          <a:xfrm>
            <a:off x="710248" y="4459526"/>
            <a:ext cx="5682000" cy="4224900"/>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25" name="Google Shape;325;g303e93ccfcf_0_22:notes"/>
          <p:cNvSpPr txBox="1"/>
          <p:nvPr>
            <p:ph idx="12" type="sldNum"/>
          </p:nvPr>
        </p:nvSpPr>
        <p:spPr>
          <a:xfrm>
            <a:off x="4023092" y="8917422"/>
            <a:ext cx="3077700" cy="469500"/>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38: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38: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32" name="Google Shape;332;p38: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855d1ef9db_0_13:notes"/>
          <p:cNvSpPr/>
          <p:nvPr>
            <p:ph idx="2" type="sldImg"/>
          </p:nvPr>
        </p:nvSpPr>
        <p:spPr>
          <a:xfrm>
            <a:off x="1204913" y="704850"/>
            <a:ext cx="4692600" cy="35196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855d1ef9db_0_13:notes"/>
          <p:cNvSpPr txBox="1"/>
          <p:nvPr>
            <p:ph idx="1" type="body"/>
          </p:nvPr>
        </p:nvSpPr>
        <p:spPr>
          <a:xfrm>
            <a:off x="710248" y="4459526"/>
            <a:ext cx="5682000" cy="4224900"/>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339" name="Google Shape;339;g2855d1ef9db_0_13:notes"/>
          <p:cNvSpPr txBox="1"/>
          <p:nvPr>
            <p:ph idx="12" type="sldNum"/>
          </p:nvPr>
        </p:nvSpPr>
        <p:spPr>
          <a:xfrm>
            <a:off x="4023092" y="8917422"/>
            <a:ext cx="3077700" cy="469500"/>
          </a:xfrm>
          <a:prstGeom prst="rect">
            <a:avLst/>
          </a:prstGeom>
        </p:spPr>
        <p:txBody>
          <a:bodyPr anchorCtr="0" anchor="b" bIns="47100" lIns="94225" spcFirstLastPara="1" rIns="94225" wrap="square" tIns="471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39: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39: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46" name="Google Shape;346;p39: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43: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43: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54" name="Google Shape;354;p43: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44: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44: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62" name="Google Shape;362;p44: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45: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45: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70" name="Google Shape;370;p45: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8309cd9cd3_0_10:notes"/>
          <p:cNvSpPr/>
          <p:nvPr>
            <p:ph idx="2" type="sldImg"/>
          </p:nvPr>
        </p:nvSpPr>
        <p:spPr>
          <a:xfrm>
            <a:off x="1204913" y="704850"/>
            <a:ext cx="4692600" cy="35196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8309cd9cd3_0_10:notes"/>
          <p:cNvSpPr txBox="1"/>
          <p:nvPr>
            <p:ph idx="1" type="body"/>
          </p:nvPr>
        </p:nvSpPr>
        <p:spPr>
          <a:xfrm>
            <a:off x="710248" y="4459526"/>
            <a:ext cx="5682000" cy="4224900"/>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10" name="Google Shape;110;g28309cd9cd3_0_10:notes"/>
          <p:cNvSpPr txBox="1"/>
          <p:nvPr>
            <p:ph idx="12" type="sldNum"/>
          </p:nvPr>
        </p:nvSpPr>
        <p:spPr>
          <a:xfrm>
            <a:off x="4023092" y="8917422"/>
            <a:ext cx="3077700" cy="469500"/>
          </a:xfrm>
          <a:prstGeom prst="rect">
            <a:avLst/>
          </a:prstGeom>
        </p:spPr>
        <p:txBody>
          <a:bodyPr anchorCtr="0" anchor="b" bIns="47100" lIns="94225" spcFirstLastPara="1" rIns="94225" wrap="square" tIns="471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f95d44f49b_2_0:notes"/>
          <p:cNvSpPr/>
          <p:nvPr>
            <p:ph idx="2" type="sldImg"/>
          </p:nvPr>
        </p:nvSpPr>
        <p:spPr>
          <a:xfrm>
            <a:off x="1204913" y="704850"/>
            <a:ext cx="4692600" cy="35196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f95d44f49b_2_0:notes"/>
          <p:cNvSpPr txBox="1"/>
          <p:nvPr>
            <p:ph idx="1" type="body"/>
          </p:nvPr>
        </p:nvSpPr>
        <p:spPr>
          <a:xfrm>
            <a:off x="710248" y="4459526"/>
            <a:ext cx="5682000" cy="4224900"/>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377" name="Google Shape;377;gf95d44f49b_2_0:notes"/>
          <p:cNvSpPr txBox="1"/>
          <p:nvPr>
            <p:ph idx="12" type="sldNum"/>
          </p:nvPr>
        </p:nvSpPr>
        <p:spPr>
          <a:xfrm>
            <a:off x="4023092" y="8917422"/>
            <a:ext cx="3077700" cy="469500"/>
          </a:xfrm>
          <a:prstGeom prst="rect">
            <a:avLst/>
          </a:prstGeom>
        </p:spPr>
        <p:txBody>
          <a:bodyPr anchorCtr="0" anchor="b" bIns="47100" lIns="94225" spcFirstLastPara="1" rIns="94225" wrap="square" tIns="471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50: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50: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86" name="Google Shape;386;p50: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63e3ca9dc9_0_0:notes"/>
          <p:cNvSpPr/>
          <p:nvPr>
            <p:ph idx="2" type="sldImg"/>
          </p:nvPr>
        </p:nvSpPr>
        <p:spPr>
          <a:xfrm>
            <a:off x="1204913" y="704850"/>
            <a:ext cx="4692600" cy="35196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163e3ca9dc9_0_0:notes"/>
          <p:cNvSpPr txBox="1"/>
          <p:nvPr>
            <p:ph idx="1" type="body"/>
          </p:nvPr>
        </p:nvSpPr>
        <p:spPr>
          <a:xfrm>
            <a:off x="710248" y="4459526"/>
            <a:ext cx="5682000" cy="4224900"/>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394" name="Google Shape;394;g163e3ca9dc9_0_0:notes"/>
          <p:cNvSpPr txBox="1"/>
          <p:nvPr>
            <p:ph idx="12" type="sldNum"/>
          </p:nvPr>
        </p:nvSpPr>
        <p:spPr>
          <a:xfrm>
            <a:off x="4023092" y="8917422"/>
            <a:ext cx="3077700" cy="469500"/>
          </a:xfrm>
          <a:prstGeom prst="rect">
            <a:avLst/>
          </a:prstGeom>
        </p:spPr>
        <p:txBody>
          <a:bodyPr anchorCtr="0" anchor="b" bIns="47100" lIns="94225" spcFirstLastPara="1" rIns="94225" wrap="square" tIns="471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6b2df31fec_0_0:notes"/>
          <p:cNvSpPr/>
          <p:nvPr>
            <p:ph idx="2" type="sldImg"/>
          </p:nvPr>
        </p:nvSpPr>
        <p:spPr>
          <a:xfrm>
            <a:off x="1204913" y="704850"/>
            <a:ext cx="4692600" cy="35196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16b2df31fec_0_0:notes"/>
          <p:cNvSpPr txBox="1"/>
          <p:nvPr>
            <p:ph idx="1" type="body"/>
          </p:nvPr>
        </p:nvSpPr>
        <p:spPr>
          <a:xfrm>
            <a:off x="710248" y="4459526"/>
            <a:ext cx="5682000" cy="4224900"/>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401" name="Google Shape;401;g16b2df31fec_0_0:notes"/>
          <p:cNvSpPr txBox="1"/>
          <p:nvPr>
            <p:ph idx="12" type="sldNum"/>
          </p:nvPr>
        </p:nvSpPr>
        <p:spPr>
          <a:xfrm>
            <a:off x="4023092" y="8917422"/>
            <a:ext cx="3077700" cy="469500"/>
          </a:xfrm>
          <a:prstGeom prst="rect">
            <a:avLst/>
          </a:prstGeom>
        </p:spPr>
        <p:txBody>
          <a:bodyPr anchorCtr="0" anchor="b" bIns="47100" lIns="94225" spcFirstLastPara="1" rIns="94225" wrap="square" tIns="471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6f71528176_0_6:notes"/>
          <p:cNvSpPr/>
          <p:nvPr>
            <p:ph idx="2" type="sldImg"/>
          </p:nvPr>
        </p:nvSpPr>
        <p:spPr>
          <a:xfrm>
            <a:off x="1204913" y="704850"/>
            <a:ext cx="4692600" cy="35196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6f71528176_0_6:notes"/>
          <p:cNvSpPr txBox="1"/>
          <p:nvPr>
            <p:ph idx="1" type="body"/>
          </p:nvPr>
        </p:nvSpPr>
        <p:spPr>
          <a:xfrm>
            <a:off x="710248" y="4459526"/>
            <a:ext cx="5682000" cy="4224900"/>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408" name="Google Shape;408;g6f71528176_0_6:notes"/>
          <p:cNvSpPr txBox="1"/>
          <p:nvPr>
            <p:ph idx="12" type="sldNum"/>
          </p:nvPr>
        </p:nvSpPr>
        <p:spPr>
          <a:xfrm>
            <a:off x="4023092" y="8917422"/>
            <a:ext cx="3077700" cy="469500"/>
          </a:xfrm>
          <a:prstGeom prst="rect">
            <a:avLst/>
          </a:prstGeom>
        </p:spPr>
        <p:txBody>
          <a:bodyPr anchorCtr="0" anchor="b" bIns="47100" lIns="94225" spcFirstLastPara="1" rIns="94225" wrap="square" tIns="471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1: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11: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17" name="Google Shape;117;p11: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5d32a99e8b_0_38:notes"/>
          <p:cNvSpPr/>
          <p:nvPr>
            <p:ph idx="2" type="sldImg"/>
          </p:nvPr>
        </p:nvSpPr>
        <p:spPr>
          <a:xfrm>
            <a:off x="1204913" y="704850"/>
            <a:ext cx="4692600" cy="35196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5d32a99e8b_0_38:notes"/>
          <p:cNvSpPr txBox="1"/>
          <p:nvPr>
            <p:ph idx="1" type="body"/>
          </p:nvPr>
        </p:nvSpPr>
        <p:spPr>
          <a:xfrm>
            <a:off x="710248" y="4459526"/>
            <a:ext cx="5682000" cy="4224900"/>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25" name="Google Shape;125;g25d32a99e8b_0_38:notes"/>
          <p:cNvSpPr txBox="1"/>
          <p:nvPr>
            <p:ph idx="12" type="sldNum"/>
          </p:nvPr>
        </p:nvSpPr>
        <p:spPr>
          <a:xfrm>
            <a:off x="4023092" y="8917422"/>
            <a:ext cx="3077700" cy="469500"/>
          </a:xfrm>
          <a:prstGeom prst="rect">
            <a:avLst/>
          </a:prstGeom>
        </p:spPr>
        <p:txBody>
          <a:bodyPr anchorCtr="0" anchor="b" bIns="47100" lIns="94225" spcFirstLastPara="1" rIns="94225" wrap="square" tIns="471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2:notes"/>
          <p:cNvSpPr txBox="1"/>
          <p:nvPr>
            <p:ph idx="1" type="body"/>
          </p:nvPr>
        </p:nvSpPr>
        <p:spPr>
          <a:xfrm>
            <a:off x="710248" y="4459526"/>
            <a:ext cx="5681980" cy="4224814"/>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31" name="Google Shape;131;p12: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855d1ef9db_0_0:notes"/>
          <p:cNvSpPr/>
          <p:nvPr>
            <p:ph idx="2" type="sldImg"/>
          </p:nvPr>
        </p:nvSpPr>
        <p:spPr>
          <a:xfrm>
            <a:off x="1204913" y="704850"/>
            <a:ext cx="4692600" cy="35196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855d1ef9db_0_0:notes"/>
          <p:cNvSpPr txBox="1"/>
          <p:nvPr>
            <p:ph idx="1" type="body"/>
          </p:nvPr>
        </p:nvSpPr>
        <p:spPr>
          <a:xfrm>
            <a:off x="710248" y="4459526"/>
            <a:ext cx="5682000" cy="4224900"/>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37" name="Google Shape;137;g2855d1ef9db_0_0:notes"/>
          <p:cNvSpPr txBox="1"/>
          <p:nvPr>
            <p:ph idx="12" type="sldNum"/>
          </p:nvPr>
        </p:nvSpPr>
        <p:spPr>
          <a:xfrm>
            <a:off x="4023092" y="8917422"/>
            <a:ext cx="3077700" cy="469500"/>
          </a:xfrm>
          <a:prstGeom prst="rect">
            <a:avLst/>
          </a:prstGeom>
        </p:spPr>
        <p:txBody>
          <a:bodyPr anchorCtr="0" anchor="b" bIns="47100" lIns="94225" spcFirstLastPara="1" rIns="94225" wrap="square" tIns="471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fdf293f82a_0_9:notes"/>
          <p:cNvSpPr/>
          <p:nvPr>
            <p:ph idx="2" type="sldImg"/>
          </p:nvPr>
        </p:nvSpPr>
        <p:spPr>
          <a:xfrm>
            <a:off x="1204913" y="704850"/>
            <a:ext cx="4692600" cy="35196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fdf293f82a_0_9:notes"/>
          <p:cNvSpPr txBox="1"/>
          <p:nvPr>
            <p:ph idx="1" type="body"/>
          </p:nvPr>
        </p:nvSpPr>
        <p:spPr>
          <a:xfrm>
            <a:off x="710248" y="4459526"/>
            <a:ext cx="5682000" cy="4224900"/>
          </a:xfrm>
          <a:prstGeom prst="rect">
            <a:avLst/>
          </a:prstGeom>
        </p:spPr>
        <p:txBody>
          <a:bodyPr anchorCtr="0" anchor="t" bIns="47100" lIns="94225" spcFirstLastPara="1" rIns="94225" wrap="square" tIns="47100">
            <a:noAutofit/>
          </a:bodyPr>
          <a:lstStyle/>
          <a:p>
            <a:pPr indent="0" lvl="0" marL="0" rtl="0" algn="l">
              <a:spcBef>
                <a:spcPts val="0"/>
              </a:spcBef>
              <a:spcAft>
                <a:spcPts val="0"/>
              </a:spcAft>
              <a:buNone/>
            </a:pPr>
            <a:r>
              <a:t/>
            </a:r>
            <a:endParaRPr/>
          </a:p>
        </p:txBody>
      </p:sp>
      <p:sp>
        <p:nvSpPr>
          <p:cNvPr id="144" name="Google Shape;144;g2fdf293f82a_0_9:notes"/>
          <p:cNvSpPr txBox="1"/>
          <p:nvPr>
            <p:ph idx="12" type="sldNum"/>
          </p:nvPr>
        </p:nvSpPr>
        <p:spPr>
          <a:xfrm>
            <a:off x="4023092" y="8917422"/>
            <a:ext cx="3077700" cy="469500"/>
          </a:xfrm>
          <a:prstGeom prst="rect">
            <a:avLst/>
          </a:prstGeom>
        </p:spPr>
        <p:txBody>
          <a:bodyPr anchorCtr="0" anchor="b" bIns="47100" lIns="94225" spcFirstLastPara="1" rIns="94225" wrap="square" tIns="471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Google Shape;24;p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 name="Google Shape;25;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1" name="Google Shape;31;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 name="Google Shape;33;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 name="Shape 34"/>
        <p:cNvGrpSpPr/>
        <p:nvPr/>
      </p:nvGrpSpPr>
      <p:grpSpPr>
        <a:xfrm>
          <a:off x="0" y="0"/>
          <a:ext cx="0" cy="0"/>
          <a:chOff x="0" y="0"/>
          <a:chExt cx="0" cy="0"/>
        </a:xfrm>
      </p:grpSpPr>
      <p:sp>
        <p:nvSpPr>
          <p:cNvPr id="35" name="Google Shape;35;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0" name="Google Shape;40;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41" name="Google Shape;4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 name="Google Shape;46;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7" name="Google Shape;47;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8" name="Google Shape;48;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9" name="Google Shape;49;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0" name="Google Shape;50;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mailto:allenmcferran@gmail.com" TargetMode="Externa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hyperlink" Target="mailto:treasurerfortsmithjuniors@gmail.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hyperlink" Target="https://www.facebook.com/FSJvolleyball?__cft__%5B0%5D=AZVCkxvNd7v1NZSoA7CNsJil06mocwXS5Q9KSOccd0M0oe18_ZkyZrnNuacK86gAmW_nLn2SIv_x0xCnRBUIlbIpAkdcv7dRA0XauLl0068VsKHkSBpkDC2PiWOFNMmqH2d1noDXLZbQdtX6bxHIOqdO5xqXHQQYpiwn2WRbBtcMMfgVKZWJZMIocczGorrUUQxFTMPJ1ky9ItOtgF78gucC&amp;__tn__=-UC%2CP-y-R" TargetMode="External"/><Relationship Id="rId4" Type="http://schemas.openxmlformats.org/officeDocument/2006/relationships/hyperlink" Target="https://www.fsjstore.vip/?fbclid=IwAR0DtMt1gH8_7z7ikk1hrUvt4AmmahWyd9saa4MoKzwLwaQk9MJMS_qC64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fortsmithjuniors.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7030A0"/>
              </a:buClr>
              <a:buSzPts val="4400"/>
              <a:buFont typeface="Calibri"/>
              <a:buNone/>
            </a:pPr>
            <a:r>
              <a:rPr b="1" i="0" lang="en-US" sz="4400" u="none" cap="none" strike="noStrike">
                <a:solidFill>
                  <a:srgbClr val="7030A0"/>
                </a:solidFill>
                <a:latin typeface="Calibri"/>
                <a:ea typeface="Calibri"/>
                <a:cs typeface="Calibri"/>
                <a:sym typeface="Calibri"/>
              </a:rPr>
              <a:t>FSJ BOARD OF DIRECTORS</a:t>
            </a:r>
            <a:endParaRPr/>
          </a:p>
        </p:txBody>
      </p:sp>
      <p:sp>
        <p:nvSpPr>
          <p:cNvPr id="90" name="Google Shape;90;p13"/>
          <p:cNvSpPr/>
          <p:nvPr/>
        </p:nvSpPr>
        <p:spPr>
          <a:xfrm>
            <a:off x="0" y="876300"/>
            <a:ext cx="8633400" cy="5424000"/>
          </a:xfrm>
          <a:prstGeom prst="rect">
            <a:avLst/>
          </a:prstGeom>
          <a:noFill/>
          <a:ln>
            <a:noFill/>
          </a:ln>
        </p:spPr>
        <p:txBody>
          <a:bodyPr anchorCtr="0" anchor="t" bIns="45700" lIns="91425" spcFirstLastPara="1" rIns="91425" wrap="square" tIns="45700">
            <a:noAutofit/>
          </a:bodyPr>
          <a:lstStyle/>
          <a:p>
            <a:pPr indent="-360680" lvl="0" marL="548640" marR="0" rtl="0" algn="l">
              <a:lnSpc>
                <a:spcPct val="150000"/>
              </a:lnSpc>
              <a:spcBef>
                <a:spcPts val="0"/>
              </a:spcBef>
              <a:spcAft>
                <a:spcPts val="0"/>
              </a:spcAft>
              <a:buClr>
                <a:schemeClr val="dk1"/>
              </a:buClr>
              <a:buSzPts val="800"/>
              <a:buFont typeface="Arial"/>
              <a:buNone/>
            </a:pPr>
            <a:r>
              <a:t/>
            </a:r>
            <a:endParaRPr i="0" sz="500" u="none" cap="none" strike="noStrike">
              <a:solidFill>
                <a:schemeClr val="dk1"/>
              </a:solidFill>
              <a:latin typeface="Calibri"/>
              <a:ea typeface="Calibri"/>
              <a:cs typeface="Calibri"/>
              <a:sym typeface="Calibri"/>
            </a:endParaRPr>
          </a:p>
          <a:p>
            <a:pPr indent="0" lvl="0" marL="863600" rtl="0" algn="ctr">
              <a:lnSpc>
                <a:spcPct val="150000"/>
              </a:lnSpc>
              <a:spcBef>
                <a:spcPts val="0"/>
              </a:spcBef>
              <a:spcAft>
                <a:spcPts val="0"/>
              </a:spcAft>
              <a:buSzPts val="1100"/>
              <a:buNone/>
            </a:pPr>
            <a:r>
              <a:rPr lang="en-US" sz="2500">
                <a:solidFill>
                  <a:schemeClr val="dk1"/>
                </a:solidFill>
                <a:latin typeface="Calibri"/>
                <a:ea typeface="Calibri"/>
                <a:cs typeface="Calibri"/>
                <a:sym typeface="Calibri"/>
              </a:rPr>
              <a:t>Brian Cross– Director</a:t>
            </a:r>
            <a:br>
              <a:rPr lang="en-US" sz="2500">
                <a:solidFill>
                  <a:schemeClr val="dk1"/>
                </a:solidFill>
                <a:latin typeface="Calibri"/>
                <a:ea typeface="Calibri"/>
                <a:cs typeface="Calibri"/>
                <a:sym typeface="Calibri"/>
              </a:rPr>
            </a:br>
            <a:r>
              <a:rPr lang="en-US" sz="2500">
                <a:solidFill>
                  <a:schemeClr val="dk1"/>
                </a:solidFill>
                <a:latin typeface="Calibri"/>
                <a:ea typeface="Calibri"/>
                <a:cs typeface="Calibri"/>
                <a:sym typeface="Calibri"/>
              </a:rPr>
              <a:t>Sarah Edwards – Treasurer</a:t>
            </a:r>
            <a:br>
              <a:rPr lang="en-US" sz="2500">
                <a:solidFill>
                  <a:schemeClr val="dk1"/>
                </a:solidFill>
                <a:latin typeface="Calibri"/>
                <a:ea typeface="Calibri"/>
                <a:cs typeface="Calibri"/>
                <a:sym typeface="Calibri"/>
              </a:rPr>
            </a:br>
            <a:r>
              <a:rPr lang="en-US" sz="2500">
                <a:solidFill>
                  <a:schemeClr val="dk1"/>
                </a:solidFill>
                <a:latin typeface="Calibri"/>
                <a:ea typeface="Calibri"/>
                <a:cs typeface="Calibri"/>
                <a:sym typeface="Calibri"/>
              </a:rPr>
              <a:t>Andrea Tharnish – Bookkeeper</a:t>
            </a:r>
            <a:br>
              <a:rPr lang="en-US" sz="2500">
                <a:solidFill>
                  <a:schemeClr val="dk1"/>
                </a:solidFill>
                <a:latin typeface="Calibri"/>
                <a:ea typeface="Calibri"/>
                <a:cs typeface="Calibri"/>
                <a:sym typeface="Calibri"/>
              </a:rPr>
            </a:br>
            <a:r>
              <a:rPr lang="en-US" sz="2500">
                <a:solidFill>
                  <a:schemeClr val="dk1"/>
                </a:solidFill>
                <a:latin typeface="Calibri"/>
                <a:ea typeface="Calibri"/>
                <a:cs typeface="Calibri"/>
                <a:sym typeface="Calibri"/>
              </a:rPr>
              <a:t>Kimberly Holman - Secretary</a:t>
            </a:r>
            <a:br>
              <a:rPr lang="en-US" sz="2500">
                <a:solidFill>
                  <a:schemeClr val="dk1"/>
                </a:solidFill>
                <a:latin typeface="Calibri"/>
                <a:ea typeface="Calibri"/>
                <a:cs typeface="Calibri"/>
                <a:sym typeface="Calibri"/>
              </a:rPr>
            </a:br>
            <a:r>
              <a:rPr lang="en-US" sz="2500">
                <a:solidFill>
                  <a:schemeClr val="dk1"/>
                </a:solidFill>
                <a:latin typeface="Calibri"/>
                <a:ea typeface="Calibri"/>
                <a:cs typeface="Calibri"/>
                <a:sym typeface="Calibri"/>
              </a:rPr>
              <a:t>Whitney Adams – VP Club Development</a:t>
            </a:r>
            <a:endParaRPr sz="2500">
              <a:solidFill>
                <a:schemeClr val="dk1"/>
              </a:solidFill>
              <a:latin typeface="Calibri"/>
              <a:ea typeface="Calibri"/>
              <a:cs typeface="Calibri"/>
              <a:sym typeface="Calibri"/>
            </a:endParaRPr>
          </a:p>
          <a:p>
            <a:pPr indent="0" lvl="0" marL="863600" rtl="0" algn="ctr">
              <a:lnSpc>
                <a:spcPct val="150000"/>
              </a:lnSpc>
              <a:spcBef>
                <a:spcPts val="0"/>
              </a:spcBef>
              <a:spcAft>
                <a:spcPts val="0"/>
              </a:spcAft>
              <a:buSzPts val="1100"/>
              <a:buNone/>
            </a:pPr>
            <a:r>
              <a:rPr lang="en-US" sz="2500">
                <a:solidFill>
                  <a:schemeClr val="dk1"/>
                </a:solidFill>
                <a:latin typeface="Calibri"/>
                <a:ea typeface="Calibri"/>
                <a:cs typeface="Calibri"/>
                <a:sym typeface="Calibri"/>
              </a:rPr>
              <a:t>Allen McFerran - VP Fundraising</a:t>
            </a:r>
            <a:endParaRPr sz="2500">
              <a:solidFill>
                <a:schemeClr val="dk1"/>
              </a:solidFill>
              <a:latin typeface="Calibri"/>
              <a:ea typeface="Calibri"/>
              <a:cs typeface="Calibri"/>
              <a:sym typeface="Calibri"/>
            </a:endParaRPr>
          </a:p>
          <a:p>
            <a:pPr indent="0" lvl="0" marL="863600" rtl="0" algn="ctr">
              <a:lnSpc>
                <a:spcPct val="150000"/>
              </a:lnSpc>
              <a:spcBef>
                <a:spcPts val="0"/>
              </a:spcBef>
              <a:spcAft>
                <a:spcPts val="0"/>
              </a:spcAft>
              <a:buSzPts val="1100"/>
              <a:buNone/>
            </a:pPr>
            <a:r>
              <a:rPr lang="en-US" sz="2500">
                <a:solidFill>
                  <a:schemeClr val="dk1"/>
                </a:solidFill>
                <a:latin typeface="Calibri"/>
                <a:ea typeface="Calibri"/>
                <a:cs typeface="Calibri"/>
                <a:sym typeface="Calibri"/>
              </a:rPr>
              <a:t>Bill McCain- VP At Large</a:t>
            </a:r>
            <a:endParaRPr sz="2500">
              <a:solidFill>
                <a:schemeClr val="dk1"/>
              </a:solidFill>
              <a:latin typeface="Calibri"/>
              <a:ea typeface="Calibri"/>
              <a:cs typeface="Calibri"/>
              <a:sym typeface="Calibri"/>
            </a:endParaRPr>
          </a:p>
          <a:p>
            <a:pPr indent="0" lvl="0" marL="863600" rtl="0" algn="ctr">
              <a:lnSpc>
                <a:spcPct val="150000"/>
              </a:lnSpc>
              <a:spcBef>
                <a:spcPts val="0"/>
              </a:spcBef>
              <a:spcAft>
                <a:spcPts val="0"/>
              </a:spcAft>
              <a:buSzPts val="1100"/>
              <a:buNone/>
            </a:pPr>
            <a:r>
              <a:rPr lang="en-US" sz="2500">
                <a:solidFill>
                  <a:schemeClr val="dk1"/>
                </a:solidFill>
                <a:latin typeface="Calibri"/>
                <a:ea typeface="Calibri"/>
                <a:cs typeface="Calibri"/>
                <a:sym typeface="Calibri"/>
              </a:rPr>
              <a:t>Tanisha Guy- VP At Large </a:t>
            </a:r>
            <a:endParaRPr sz="2500">
              <a:solidFill>
                <a:schemeClr val="dk1"/>
              </a:solidFill>
              <a:latin typeface="Calibri"/>
              <a:ea typeface="Calibri"/>
              <a:cs typeface="Calibri"/>
              <a:sym typeface="Calibri"/>
            </a:endParaRPr>
          </a:p>
          <a:p>
            <a:pPr indent="0" lvl="0" marL="863600" rtl="0" algn="ctr">
              <a:lnSpc>
                <a:spcPct val="150000"/>
              </a:lnSpc>
              <a:spcBef>
                <a:spcPts val="0"/>
              </a:spcBef>
              <a:spcAft>
                <a:spcPts val="0"/>
              </a:spcAft>
              <a:buSzPts val="1100"/>
              <a:buNone/>
            </a:pPr>
            <a:r>
              <a:rPr lang="en-US" sz="2500">
                <a:solidFill>
                  <a:schemeClr val="dk1"/>
                </a:solidFill>
                <a:latin typeface="Calibri"/>
                <a:ea typeface="Calibri"/>
                <a:cs typeface="Calibri"/>
                <a:sym typeface="Calibri"/>
              </a:rPr>
              <a:t>Payton Northington - VP At Large</a:t>
            </a:r>
            <a:endParaRPr sz="2500">
              <a:solidFill>
                <a:schemeClr val="dk1"/>
              </a:solidFill>
              <a:latin typeface="Calibri"/>
              <a:ea typeface="Calibri"/>
              <a:cs typeface="Calibri"/>
              <a:sym typeface="Calibri"/>
            </a:endParaRPr>
          </a:p>
          <a:p>
            <a:pPr indent="0" lvl="0" marL="863600" rtl="0" algn="ctr">
              <a:lnSpc>
                <a:spcPct val="150000"/>
              </a:lnSpc>
              <a:spcBef>
                <a:spcPts val="0"/>
              </a:spcBef>
              <a:spcAft>
                <a:spcPts val="0"/>
              </a:spcAft>
              <a:buSzPts val="1100"/>
              <a:buNone/>
            </a:pPr>
            <a:r>
              <a:rPr lang="en-US" sz="2500">
                <a:solidFill>
                  <a:schemeClr val="dk1"/>
                </a:solidFill>
                <a:latin typeface="Calibri"/>
                <a:ea typeface="Calibri"/>
                <a:cs typeface="Calibri"/>
                <a:sym typeface="Calibri"/>
              </a:rPr>
              <a:t>Howell Schmidt - VP At Large</a:t>
            </a:r>
            <a:endParaRPr sz="2500">
              <a:solidFill>
                <a:schemeClr val="dk1"/>
              </a:solidFill>
              <a:latin typeface="Calibri"/>
              <a:ea typeface="Calibri"/>
              <a:cs typeface="Calibri"/>
              <a:sym typeface="Calibri"/>
            </a:endParaRPr>
          </a:p>
          <a:p>
            <a:pPr indent="-283464" lvl="1" marL="868680" marR="0" rtl="0" algn="ctr">
              <a:lnSpc>
                <a:spcPct val="150000"/>
              </a:lnSpc>
              <a:spcBef>
                <a:spcPts val="0"/>
              </a:spcBef>
              <a:spcAft>
                <a:spcPts val="0"/>
              </a:spcAft>
              <a:buNone/>
            </a:pPr>
            <a:r>
              <a:t/>
            </a:r>
            <a:endParaRPr sz="1100">
              <a:latin typeface="Calibri"/>
              <a:ea typeface="Calibri"/>
              <a:cs typeface="Calibri"/>
              <a:sym typeface="Calibri"/>
            </a:endParaRPr>
          </a:p>
        </p:txBody>
      </p:sp>
      <p:pic>
        <p:nvPicPr>
          <p:cNvPr id="91" name="Google Shape;91;p13"/>
          <p:cNvPicPr preferRelativeResize="0"/>
          <p:nvPr/>
        </p:nvPicPr>
        <p:blipFill rotWithShape="1">
          <a:blip r:embed="rId3">
            <a:alphaModFix/>
          </a:blip>
          <a:srcRect b="0" l="0" r="0" t="0"/>
          <a:stretch/>
        </p:blipFill>
        <p:spPr>
          <a:xfrm>
            <a:off x="-152400" y="5105400"/>
            <a:ext cx="2295525" cy="1685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2"/>
          <p:cNvSpPr txBox="1"/>
          <p:nvPr>
            <p:ph type="title"/>
          </p:nvPr>
        </p:nvSpPr>
        <p:spPr>
          <a:xfrm>
            <a:off x="435429" y="18197"/>
            <a:ext cx="8229600" cy="82000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7030A0"/>
              </a:buClr>
              <a:buSzPts val="4400"/>
              <a:buFont typeface="Calibri"/>
              <a:buNone/>
            </a:pPr>
            <a:r>
              <a:rPr b="1" i="0" lang="en-US" sz="4400" u="none" cap="none" strike="noStrike">
                <a:solidFill>
                  <a:srgbClr val="7030A0"/>
                </a:solidFill>
                <a:latin typeface="Calibri"/>
                <a:ea typeface="Calibri"/>
                <a:cs typeface="Calibri"/>
                <a:sym typeface="Calibri"/>
              </a:rPr>
              <a:t>FSJ Info  &gt;  Resources</a:t>
            </a:r>
            <a:endParaRPr b="0" i="0" sz="4400" u="none" cap="none" strike="noStrike">
              <a:solidFill>
                <a:schemeClr val="dk1"/>
              </a:solidFill>
              <a:latin typeface="Calibri"/>
              <a:ea typeface="Calibri"/>
              <a:cs typeface="Calibri"/>
              <a:sym typeface="Calibri"/>
            </a:endParaRPr>
          </a:p>
        </p:txBody>
      </p:sp>
      <p:pic>
        <p:nvPicPr>
          <p:cNvPr id="154" name="Google Shape;154;p22"/>
          <p:cNvPicPr preferRelativeResize="0"/>
          <p:nvPr/>
        </p:nvPicPr>
        <p:blipFill>
          <a:blip r:embed="rId3">
            <a:alphaModFix/>
          </a:blip>
          <a:stretch>
            <a:fillRect/>
          </a:stretch>
        </p:blipFill>
        <p:spPr>
          <a:xfrm>
            <a:off x="867850" y="1039075"/>
            <a:ext cx="7797177" cy="4779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3"/>
          <p:cNvSpPr txBox="1"/>
          <p:nvPr>
            <p:ph type="title"/>
          </p:nvPr>
        </p:nvSpPr>
        <p:spPr>
          <a:xfrm>
            <a:off x="435429" y="18197"/>
            <a:ext cx="8229600" cy="819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7030A0"/>
              </a:buClr>
              <a:buSzPts val="4400"/>
              <a:buFont typeface="Calibri"/>
              <a:buNone/>
            </a:pPr>
            <a:r>
              <a:rPr b="1" lang="en-US">
                <a:solidFill>
                  <a:srgbClr val="7030A0"/>
                </a:solidFill>
              </a:rPr>
              <a:t>Recruiting &gt; FSJ Website</a:t>
            </a:r>
            <a:endParaRPr b="0" i="0" sz="4400" u="none" cap="none" strike="noStrike">
              <a:solidFill>
                <a:schemeClr val="dk1"/>
              </a:solidFill>
              <a:latin typeface="Calibri"/>
              <a:ea typeface="Calibri"/>
              <a:cs typeface="Calibri"/>
              <a:sym typeface="Calibri"/>
            </a:endParaRPr>
          </a:p>
        </p:txBody>
      </p:sp>
      <p:pic>
        <p:nvPicPr>
          <p:cNvPr id="160" name="Google Shape;160;p23"/>
          <p:cNvPicPr preferRelativeResize="0"/>
          <p:nvPr/>
        </p:nvPicPr>
        <p:blipFill>
          <a:blip r:embed="rId3">
            <a:alphaModFix/>
          </a:blip>
          <a:stretch>
            <a:fillRect/>
          </a:stretch>
        </p:blipFill>
        <p:spPr>
          <a:xfrm>
            <a:off x="152400" y="1167997"/>
            <a:ext cx="8839201" cy="507583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4"/>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900">
                <a:solidFill>
                  <a:srgbClr val="7030A0"/>
                </a:solidFill>
              </a:rPr>
              <a:t>Junior Player Membership Cost </a:t>
            </a:r>
            <a:br>
              <a:rPr b="1" lang="en-US" sz="3900">
                <a:solidFill>
                  <a:srgbClr val="7030A0"/>
                </a:solidFill>
              </a:rPr>
            </a:br>
            <a:r>
              <a:rPr b="1" lang="en-US" sz="3900">
                <a:solidFill>
                  <a:srgbClr val="7030A0"/>
                </a:solidFill>
              </a:rPr>
              <a:t>All Payments Done Online Only</a:t>
            </a:r>
            <a:endParaRPr b="1" sz="3900">
              <a:solidFill>
                <a:srgbClr val="7030A0"/>
              </a:solidFill>
            </a:endParaRPr>
          </a:p>
        </p:txBody>
      </p:sp>
      <p:sp>
        <p:nvSpPr>
          <p:cNvPr id="167" name="Google Shape;167;p24"/>
          <p:cNvSpPr txBox="1"/>
          <p:nvPr>
            <p:ph idx="1" type="body"/>
          </p:nvPr>
        </p:nvSpPr>
        <p:spPr>
          <a:xfrm>
            <a:off x="128400" y="1417650"/>
            <a:ext cx="8846400" cy="5440500"/>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i="1" lang="en-US" sz="2300" u="sng">
                <a:highlight>
                  <a:srgbClr val="0BE6AF"/>
                </a:highlight>
                <a:latin typeface="Lato"/>
                <a:ea typeface="Lato"/>
                <a:cs typeface="Lato"/>
                <a:sym typeface="Lato"/>
              </a:rPr>
              <a:t>R</a:t>
            </a:r>
            <a:r>
              <a:rPr b="1" i="1" lang="en-US" sz="2300" u="sng">
                <a:highlight>
                  <a:srgbClr val="0BE6AF"/>
                </a:highlight>
                <a:latin typeface="Lato"/>
                <a:ea typeface="Lato"/>
                <a:cs typeface="Lato"/>
                <a:sym typeface="Lato"/>
              </a:rPr>
              <a:t>egular Girl’s Junior Membership-$53.00</a:t>
            </a:r>
            <a:r>
              <a:rPr b="1" lang="en-US" sz="2300" u="sng">
                <a:highlight>
                  <a:srgbClr val="0BE6AF"/>
                </a:highlight>
                <a:latin typeface="Lato"/>
                <a:ea typeface="Lato"/>
                <a:cs typeface="Lato"/>
                <a:sym typeface="Lato"/>
              </a:rPr>
              <a:t>:</a:t>
            </a:r>
            <a:r>
              <a:rPr lang="en-US" sz="2300" u="sng">
                <a:latin typeface="Lato"/>
                <a:ea typeface="Lato"/>
                <a:cs typeface="Lato"/>
                <a:sym typeface="Lato"/>
              </a:rPr>
              <a:t> </a:t>
            </a:r>
            <a:r>
              <a:rPr lang="en-US" sz="1800">
                <a:highlight>
                  <a:srgbClr val="FFFFFF"/>
                </a:highlight>
                <a:latin typeface="Lato"/>
                <a:ea typeface="Lato"/>
                <a:cs typeface="Lato"/>
                <a:sym typeface="Lato"/>
              </a:rPr>
              <a:t>Full season junior female player membership for both indoor and outdoor participation and eligible for all national level events</a:t>
            </a:r>
            <a:endParaRPr sz="1800">
              <a:highlight>
                <a:srgbClr val="FFFFFF"/>
              </a:highlight>
              <a:latin typeface="Lato"/>
              <a:ea typeface="Lato"/>
              <a:cs typeface="Lato"/>
              <a:sym typeface="Lato"/>
            </a:endParaRPr>
          </a:p>
          <a:p>
            <a:pPr indent="0" lvl="0" marL="0" rtl="0" algn="l">
              <a:lnSpc>
                <a:spcPct val="115000"/>
              </a:lnSpc>
              <a:spcBef>
                <a:spcPts val="1200"/>
              </a:spcBef>
              <a:spcAft>
                <a:spcPts val="0"/>
              </a:spcAft>
              <a:buNone/>
            </a:pPr>
            <a:r>
              <a:rPr b="1" i="1" lang="en-US" sz="2300" u="sng">
                <a:highlight>
                  <a:srgbClr val="00FFFF"/>
                </a:highlight>
                <a:latin typeface="Lato"/>
                <a:ea typeface="Lato"/>
                <a:cs typeface="Lato"/>
                <a:sym typeface="Lato"/>
              </a:rPr>
              <a:t>Regular Girl’s (18s) Junior Membership-$53.00</a:t>
            </a:r>
            <a:r>
              <a:rPr b="1" lang="en-US" sz="2300">
                <a:latin typeface="Lato"/>
                <a:ea typeface="Lato"/>
                <a:cs typeface="Lato"/>
                <a:sym typeface="Lato"/>
              </a:rPr>
              <a:t>  </a:t>
            </a:r>
            <a:r>
              <a:rPr lang="en-US" sz="1800">
                <a:highlight>
                  <a:srgbClr val="FFFFFF"/>
                </a:highlight>
                <a:latin typeface="Lato"/>
                <a:ea typeface="Lato"/>
                <a:cs typeface="Lato"/>
                <a:sym typeface="Lato"/>
              </a:rPr>
              <a:t>Full season junior player membership for those who are 18 or will turn 18 by 8/31/25 or 19 and in the 12th grade. Includes both indoor and outdoor participation and eligible for all national level events. </a:t>
            </a:r>
            <a:r>
              <a:rPr b="1" lang="en-US" sz="1800">
                <a:highlight>
                  <a:srgbClr val="FFFFFF"/>
                </a:highlight>
                <a:latin typeface="Lato"/>
                <a:ea typeface="Lato"/>
                <a:cs typeface="Lato"/>
                <a:sym typeface="Lato"/>
              </a:rPr>
              <a:t>SafeSport training must be completed prior to being eligible to participate.</a:t>
            </a:r>
            <a:endParaRPr b="1" sz="1800">
              <a:highlight>
                <a:srgbClr val="FFFFFF"/>
              </a:highlight>
              <a:latin typeface="Lato"/>
              <a:ea typeface="Lato"/>
              <a:cs typeface="Lato"/>
              <a:sym typeface="Lato"/>
            </a:endParaRPr>
          </a:p>
          <a:p>
            <a:pPr indent="0" lvl="0" marL="0" rtl="0" algn="l">
              <a:lnSpc>
                <a:spcPct val="115000"/>
              </a:lnSpc>
              <a:spcBef>
                <a:spcPts val="1200"/>
              </a:spcBef>
              <a:spcAft>
                <a:spcPts val="0"/>
              </a:spcAft>
              <a:buNone/>
            </a:pPr>
            <a:r>
              <a:rPr lang="en-US" sz="1800">
                <a:highlight>
                  <a:srgbClr val="FFFFFF"/>
                </a:highlight>
                <a:latin typeface="Lato"/>
                <a:ea typeface="Lato"/>
                <a:cs typeface="Lato"/>
                <a:sym typeface="Lato"/>
              </a:rPr>
              <a:t>The Delta Region no longer offers a Tryout membership, since 95% of the players who register end up on a team.  If you purchase a full-season membership and do not end up on a team, you may apply for a refund minus the $10 tryout fee  from DELTA REGION. </a:t>
            </a:r>
            <a:endParaRPr sz="1800">
              <a:highlight>
                <a:srgbClr val="FFFFFF"/>
              </a:highlight>
              <a:latin typeface="Lato"/>
              <a:ea typeface="Lato"/>
              <a:cs typeface="Lato"/>
              <a:sym typeface="Lato"/>
            </a:endParaRPr>
          </a:p>
          <a:p>
            <a:pPr indent="0" lvl="0" marL="0" rtl="0" algn="l">
              <a:lnSpc>
                <a:spcPct val="115000"/>
              </a:lnSpc>
              <a:spcBef>
                <a:spcPts val="1200"/>
              </a:spcBef>
              <a:spcAft>
                <a:spcPts val="0"/>
              </a:spcAft>
              <a:buClr>
                <a:schemeClr val="dk1"/>
              </a:buClr>
              <a:buSzPts val="1100"/>
              <a:buFont typeface="Arial"/>
              <a:buNone/>
            </a:pPr>
            <a:r>
              <a:rPr b="1" i="1" lang="en-US" sz="2700" u="sng">
                <a:highlight>
                  <a:srgbClr val="D9D2E9"/>
                </a:highlight>
                <a:latin typeface="Lato"/>
                <a:ea typeface="Lato"/>
                <a:cs typeface="Lato"/>
                <a:sym typeface="Lato"/>
              </a:rPr>
              <a:t>FSJ tryout registration fee $35.00</a:t>
            </a:r>
            <a:r>
              <a:rPr b="1" lang="en-US" sz="2100">
                <a:highlight>
                  <a:srgbClr val="D9D2E9"/>
                </a:highlight>
                <a:latin typeface="Lato"/>
                <a:ea typeface="Lato"/>
                <a:cs typeface="Lato"/>
                <a:sym typeface="Lato"/>
              </a:rPr>
              <a:t> </a:t>
            </a:r>
            <a:r>
              <a:rPr b="1" lang="en-US" sz="2100">
                <a:highlight>
                  <a:srgbClr val="FFFFFF"/>
                </a:highlight>
                <a:latin typeface="Lato"/>
                <a:ea typeface="Lato"/>
                <a:cs typeface="Lato"/>
                <a:sym typeface="Lato"/>
              </a:rPr>
              <a:t>: </a:t>
            </a:r>
            <a:endParaRPr b="1" sz="2100">
              <a:highlight>
                <a:srgbClr val="FFFFFF"/>
              </a:highlight>
              <a:latin typeface="Lato"/>
              <a:ea typeface="Lato"/>
              <a:cs typeface="Lato"/>
              <a:sym typeface="Lato"/>
            </a:endParaRPr>
          </a:p>
          <a:p>
            <a:pPr indent="0" lvl="0" marL="0" rtl="0" algn="l">
              <a:lnSpc>
                <a:spcPct val="115000"/>
              </a:lnSpc>
              <a:spcBef>
                <a:spcPts val="1200"/>
              </a:spcBef>
              <a:spcAft>
                <a:spcPts val="0"/>
              </a:spcAft>
              <a:buClr>
                <a:schemeClr val="dk1"/>
              </a:buClr>
              <a:buSzPts val="1100"/>
              <a:buFont typeface="Arial"/>
              <a:buNone/>
            </a:pPr>
            <a:r>
              <a:rPr lang="en-US" sz="1900">
                <a:highlight>
                  <a:srgbClr val="FFFFFF"/>
                </a:highlight>
                <a:latin typeface="Lato"/>
                <a:ea typeface="Lato"/>
                <a:cs typeface="Lato"/>
                <a:sym typeface="Lato"/>
              </a:rPr>
              <a:t>FSJ tryout registration fee is non-refundable. ALL PAYMENTS ONLINE ONLY</a:t>
            </a:r>
            <a:endParaRPr sz="1900">
              <a:highlight>
                <a:srgbClr val="FFFFFF"/>
              </a:highlight>
              <a:latin typeface="Lato"/>
              <a:ea typeface="Lato"/>
              <a:cs typeface="Lato"/>
              <a:sym typeface="Lato"/>
            </a:endParaRPr>
          </a:p>
          <a:p>
            <a:pPr indent="0" lvl="0" marL="0" rtl="0" algn="ctr">
              <a:lnSpc>
                <a:spcPct val="115000"/>
              </a:lnSpc>
              <a:spcBef>
                <a:spcPts val="1200"/>
              </a:spcBef>
              <a:spcAft>
                <a:spcPts val="0"/>
              </a:spcAft>
              <a:buClr>
                <a:schemeClr val="dk1"/>
              </a:buClr>
              <a:buSzPts val="1100"/>
              <a:buFont typeface="Arial"/>
              <a:buNone/>
            </a:pPr>
            <a:r>
              <a:rPr b="1" lang="en-US" sz="1900">
                <a:highlight>
                  <a:srgbClr val="FFFFFF"/>
                </a:highlight>
                <a:latin typeface="Lato"/>
                <a:ea typeface="Lato"/>
                <a:cs typeface="Lato"/>
                <a:sym typeface="Lato"/>
              </a:rPr>
              <a:t>FORTSMITHJUNIORS.COM  (all payments online)  TRYOUTS TAB </a:t>
            </a:r>
            <a:endParaRPr b="1" sz="1900">
              <a:highlight>
                <a:srgbClr val="FFFFFF"/>
              </a:highlight>
              <a:latin typeface="Lato"/>
              <a:ea typeface="Lato"/>
              <a:cs typeface="Lato"/>
              <a:sym typeface="Lato"/>
            </a:endParaRPr>
          </a:p>
          <a:p>
            <a:pPr indent="0" lvl="0" marL="0" rtl="0" algn="l">
              <a:spcBef>
                <a:spcPts val="1200"/>
              </a:spcBef>
              <a:spcAft>
                <a:spcPts val="0"/>
              </a:spcAft>
              <a:buNone/>
            </a:pPr>
            <a:r>
              <a:t/>
            </a:r>
            <a:endParaRPr sz="3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5"/>
          <p:cNvSpPr txBox="1"/>
          <p:nvPr>
            <p:ph type="ctrTitle"/>
          </p:nvPr>
        </p:nvSpPr>
        <p:spPr>
          <a:xfrm>
            <a:off x="685800" y="0"/>
            <a:ext cx="7772400" cy="452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sz="3600">
                <a:solidFill>
                  <a:srgbClr val="7030A0"/>
                </a:solidFill>
              </a:rPr>
              <a:t>             </a:t>
            </a:r>
            <a:r>
              <a:rPr b="1" lang="en-US" sz="3600">
                <a:solidFill>
                  <a:srgbClr val="7030A0"/>
                </a:solidFill>
              </a:rPr>
              <a:t>NEW USAV AGE DEFINITION</a:t>
            </a:r>
            <a:r>
              <a:rPr b="1" lang="en-US" sz="4300">
                <a:solidFill>
                  <a:srgbClr val="7030A0"/>
                </a:solidFill>
              </a:rPr>
              <a:t> </a:t>
            </a:r>
            <a:endParaRPr b="1" sz="4300">
              <a:solidFill>
                <a:srgbClr val="7030A0"/>
              </a:solidFill>
            </a:endParaRPr>
          </a:p>
        </p:txBody>
      </p:sp>
      <p:sp>
        <p:nvSpPr>
          <p:cNvPr id="174" name="Google Shape;174;p25"/>
          <p:cNvSpPr txBox="1"/>
          <p:nvPr>
            <p:ph idx="1" type="subTitle"/>
          </p:nvPr>
        </p:nvSpPr>
        <p:spPr>
          <a:xfrm>
            <a:off x="1371600" y="1377450"/>
            <a:ext cx="6400800" cy="52167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600">
                <a:solidFill>
                  <a:srgbClr val="FF0000"/>
                </a:solidFill>
                <a:latin typeface="Arial"/>
                <a:ea typeface="Arial"/>
                <a:cs typeface="Arial"/>
                <a:sym typeface="Arial"/>
              </a:rPr>
              <a:t>   </a:t>
            </a:r>
            <a:endParaRPr sz="1600">
              <a:solidFill>
                <a:srgbClr val="7030A0"/>
              </a:solidFill>
              <a:latin typeface="Arial"/>
              <a:ea typeface="Arial"/>
              <a:cs typeface="Arial"/>
              <a:sym typeface="Arial"/>
            </a:endParaRPr>
          </a:p>
          <a:p>
            <a:pPr indent="0" lvl="0" marL="0" rtl="0" algn="ctr">
              <a:lnSpc>
                <a:spcPct val="115000"/>
              </a:lnSpc>
              <a:spcBef>
                <a:spcPts val="1200"/>
              </a:spcBef>
              <a:spcAft>
                <a:spcPts val="0"/>
              </a:spcAft>
              <a:buClr>
                <a:schemeClr val="dk1"/>
              </a:buClr>
              <a:buSzPts val="1100"/>
              <a:buFont typeface="Arial"/>
              <a:buNone/>
            </a:pPr>
            <a:r>
              <a:t/>
            </a:r>
            <a:endParaRPr sz="1600">
              <a:solidFill>
                <a:srgbClr val="B4783C"/>
              </a:solidFill>
              <a:latin typeface="Arial"/>
              <a:ea typeface="Arial"/>
              <a:cs typeface="Arial"/>
              <a:sym typeface="Arial"/>
            </a:endParaRPr>
          </a:p>
          <a:p>
            <a:pPr indent="0" lvl="0" marL="0" rtl="0" algn="ctr">
              <a:spcBef>
                <a:spcPts val="1200"/>
              </a:spcBef>
              <a:spcAft>
                <a:spcPts val="0"/>
              </a:spcAft>
              <a:buNone/>
            </a:pPr>
            <a:r>
              <a:t/>
            </a:r>
            <a:endParaRPr/>
          </a:p>
        </p:txBody>
      </p:sp>
      <p:pic>
        <p:nvPicPr>
          <p:cNvPr id="175" name="Google Shape;175;p25"/>
          <p:cNvPicPr preferRelativeResize="0"/>
          <p:nvPr/>
        </p:nvPicPr>
        <p:blipFill>
          <a:blip r:embed="rId3">
            <a:alphaModFix/>
          </a:blip>
          <a:stretch>
            <a:fillRect/>
          </a:stretch>
        </p:blipFill>
        <p:spPr>
          <a:xfrm>
            <a:off x="0" y="452438"/>
            <a:ext cx="9144000" cy="5953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6"/>
          <p:cNvSpPr txBox="1"/>
          <p:nvPr>
            <p:ph type="ctrTitle"/>
          </p:nvPr>
        </p:nvSpPr>
        <p:spPr>
          <a:xfrm>
            <a:off x="805925" y="122750"/>
            <a:ext cx="7637700" cy="625500"/>
          </a:xfrm>
          <a:prstGeom prst="rect">
            <a:avLst/>
          </a:prstGeom>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5300"/>
              <a:t>     </a:t>
            </a:r>
            <a:endParaRPr sz="6800"/>
          </a:p>
        </p:txBody>
      </p:sp>
      <p:sp>
        <p:nvSpPr>
          <p:cNvPr id="182" name="Google Shape;182;p26"/>
          <p:cNvSpPr txBox="1"/>
          <p:nvPr>
            <p:ph idx="1" type="subTitle"/>
          </p:nvPr>
        </p:nvSpPr>
        <p:spPr>
          <a:xfrm>
            <a:off x="568025" y="81400"/>
            <a:ext cx="7699200" cy="6651900"/>
          </a:xfrm>
          <a:prstGeom prst="rect">
            <a:avLst/>
          </a:prstGeom>
        </p:spPr>
        <p:txBody>
          <a:bodyPr anchorCtr="0" anchor="t" bIns="45700" lIns="91425" spcFirstLastPara="1" rIns="91425" wrap="square" tIns="45700">
            <a:noAutofit/>
          </a:bodyPr>
          <a:lstStyle/>
          <a:p>
            <a:pPr indent="0" lvl="2" marL="0" rtl="0" algn="ctr">
              <a:lnSpc>
                <a:spcPct val="80000"/>
              </a:lnSpc>
              <a:spcBef>
                <a:spcPts val="225"/>
              </a:spcBef>
              <a:spcAft>
                <a:spcPts val="0"/>
              </a:spcAft>
              <a:buClr>
                <a:schemeClr val="dk1"/>
              </a:buClr>
              <a:buSzPts val="1125"/>
              <a:buFont typeface="Arial"/>
              <a:buNone/>
            </a:pPr>
            <a:r>
              <a:t/>
            </a:r>
            <a:endParaRPr b="1" sz="3312">
              <a:solidFill>
                <a:srgbClr val="FF0000"/>
              </a:solidFill>
            </a:endParaRPr>
          </a:p>
          <a:p>
            <a:pPr indent="0" lvl="2" marL="0" rtl="0" algn="ctr">
              <a:lnSpc>
                <a:spcPct val="80000"/>
              </a:lnSpc>
              <a:spcBef>
                <a:spcPts val="225"/>
              </a:spcBef>
              <a:spcAft>
                <a:spcPts val="0"/>
              </a:spcAft>
              <a:buClr>
                <a:schemeClr val="dk1"/>
              </a:buClr>
              <a:buSzPts val="1125"/>
              <a:buFont typeface="Arial"/>
              <a:buNone/>
            </a:pPr>
            <a:r>
              <a:rPr b="1" lang="en-US" sz="3312">
                <a:solidFill>
                  <a:srgbClr val="FF0000"/>
                </a:solidFill>
              </a:rPr>
              <a:t>FSJ </a:t>
            </a:r>
            <a:r>
              <a:rPr b="1" lang="en-US" sz="3312">
                <a:solidFill>
                  <a:srgbClr val="FF0000"/>
                </a:solidFill>
              </a:rPr>
              <a:t>TRYOUT REGISTRATIONS ARE DONE ONLINE ONLY !</a:t>
            </a:r>
            <a:endParaRPr b="1" sz="3312">
              <a:solidFill>
                <a:srgbClr val="FF0000"/>
              </a:solidFill>
            </a:endParaRPr>
          </a:p>
          <a:p>
            <a:pPr indent="0" lvl="2" marL="0" rtl="0" algn="ctr">
              <a:lnSpc>
                <a:spcPct val="80000"/>
              </a:lnSpc>
              <a:spcBef>
                <a:spcPts val="225"/>
              </a:spcBef>
              <a:spcAft>
                <a:spcPts val="0"/>
              </a:spcAft>
              <a:buClr>
                <a:schemeClr val="dk1"/>
              </a:buClr>
              <a:buSzPts val="1125"/>
              <a:buFont typeface="Arial"/>
              <a:buNone/>
            </a:pPr>
            <a:r>
              <a:rPr b="1" lang="en-US" sz="2512">
                <a:solidFill>
                  <a:schemeClr val="dk1"/>
                </a:solidFill>
              </a:rPr>
              <a:t> </a:t>
            </a:r>
            <a:endParaRPr b="1" sz="2512">
              <a:solidFill>
                <a:schemeClr val="dk1"/>
              </a:solidFill>
            </a:endParaRPr>
          </a:p>
          <a:p>
            <a:pPr indent="0" lvl="2" marL="0" rtl="0" algn="ctr">
              <a:lnSpc>
                <a:spcPct val="80000"/>
              </a:lnSpc>
              <a:spcBef>
                <a:spcPts val="225"/>
              </a:spcBef>
              <a:spcAft>
                <a:spcPts val="0"/>
              </a:spcAft>
              <a:buClr>
                <a:schemeClr val="dk1"/>
              </a:buClr>
              <a:buSzPts val="1125"/>
              <a:buFont typeface="Arial"/>
              <a:buNone/>
            </a:pPr>
            <a:r>
              <a:rPr b="1" lang="en-US" sz="2512">
                <a:solidFill>
                  <a:schemeClr val="dk1"/>
                </a:solidFill>
              </a:rPr>
              <a:t> (1st step) Register with USAV/DELTA </a:t>
            </a:r>
            <a:endParaRPr b="1" sz="2512">
              <a:solidFill>
                <a:schemeClr val="dk1"/>
              </a:solidFill>
            </a:endParaRPr>
          </a:p>
          <a:p>
            <a:pPr indent="0" lvl="2" marL="0" rtl="0" algn="ctr">
              <a:lnSpc>
                <a:spcPct val="80000"/>
              </a:lnSpc>
              <a:spcBef>
                <a:spcPts val="225"/>
              </a:spcBef>
              <a:spcAft>
                <a:spcPts val="0"/>
              </a:spcAft>
              <a:buClr>
                <a:schemeClr val="dk1"/>
              </a:buClr>
              <a:buSzPts val="1125"/>
              <a:buFont typeface="Arial"/>
              <a:buNone/>
            </a:pPr>
            <a:r>
              <a:rPr b="1" lang="en-US" sz="2512">
                <a:solidFill>
                  <a:schemeClr val="dk1"/>
                </a:solidFill>
              </a:rPr>
              <a:t>    pay $53 membership fee</a:t>
            </a:r>
            <a:endParaRPr b="1" sz="2512">
              <a:solidFill>
                <a:schemeClr val="dk1"/>
              </a:solidFill>
            </a:endParaRPr>
          </a:p>
          <a:p>
            <a:pPr indent="0" lvl="2" marL="0" rtl="0" algn="ctr">
              <a:lnSpc>
                <a:spcPct val="80000"/>
              </a:lnSpc>
              <a:spcBef>
                <a:spcPts val="225"/>
              </a:spcBef>
              <a:spcAft>
                <a:spcPts val="0"/>
              </a:spcAft>
              <a:buClr>
                <a:schemeClr val="dk1"/>
              </a:buClr>
              <a:buSzPts val="1125"/>
              <a:buFont typeface="Arial"/>
              <a:buNone/>
            </a:pPr>
            <a:r>
              <a:rPr b="1" lang="en-US" sz="2512">
                <a:solidFill>
                  <a:schemeClr val="dk1"/>
                </a:solidFill>
              </a:rPr>
              <a:t>2024-2025</a:t>
            </a:r>
            <a:endParaRPr b="1" sz="2512">
              <a:solidFill>
                <a:schemeClr val="dk1"/>
              </a:solidFill>
            </a:endParaRPr>
          </a:p>
          <a:p>
            <a:pPr indent="0" lvl="2" marL="0" rtl="0" algn="ctr">
              <a:lnSpc>
                <a:spcPct val="80000"/>
              </a:lnSpc>
              <a:spcBef>
                <a:spcPts val="225"/>
              </a:spcBef>
              <a:spcAft>
                <a:spcPts val="0"/>
              </a:spcAft>
              <a:buClr>
                <a:schemeClr val="dk1"/>
              </a:buClr>
              <a:buSzPts val="1125"/>
              <a:buFont typeface="Arial"/>
              <a:buNone/>
            </a:pPr>
            <a:r>
              <a:t/>
            </a:r>
            <a:endParaRPr b="1" sz="2512">
              <a:solidFill>
                <a:schemeClr val="dk1"/>
              </a:solidFill>
            </a:endParaRPr>
          </a:p>
          <a:p>
            <a:pPr indent="0" lvl="2" marL="0" rtl="0" algn="ctr">
              <a:lnSpc>
                <a:spcPct val="80000"/>
              </a:lnSpc>
              <a:spcBef>
                <a:spcPts val="225"/>
              </a:spcBef>
              <a:spcAft>
                <a:spcPts val="0"/>
              </a:spcAft>
              <a:buClr>
                <a:schemeClr val="dk1"/>
              </a:buClr>
              <a:buSzPts val="1125"/>
              <a:buFont typeface="Arial"/>
              <a:buNone/>
            </a:pPr>
            <a:r>
              <a:rPr b="1" lang="en-US" sz="2012">
                <a:solidFill>
                  <a:schemeClr val="dk1"/>
                </a:solidFill>
              </a:rPr>
              <a:t> </a:t>
            </a:r>
            <a:r>
              <a:rPr b="1" lang="en-US" sz="2512">
                <a:solidFill>
                  <a:schemeClr val="dk1"/>
                </a:solidFill>
              </a:rPr>
              <a:t>(2nd step) Register with FSJ                                                                    pay $35 tryout fee  </a:t>
            </a:r>
            <a:endParaRPr b="1" sz="2512">
              <a:solidFill>
                <a:schemeClr val="dk1"/>
              </a:solidFill>
            </a:endParaRPr>
          </a:p>
          <a:p>
            <a:pPr indent="0" lvl="2" marL="0" rtl="0" algn="ctr">
              <a:lnSpc>
                <a:spcPct val="80000"/>
              </a:lnSpc>
              <a:spcBef>
                <a:spcPts val="225"/>
              </a:spcBef>
              <a:spcAft>
                <a:spcPts val="0"/>
              </a:spcAft>
              <a:buClr>
                <a:schemeClr val="dk1"/>
              </a:buClr>
              <a:buSzPts val="1125"/>
              <a:buFont typeface="Arial"/>
              <a:buNone/>
            </a:pPr>
            <a:r>
              <a:rPr b="1" lang="en-US" sz="2512">
                <a:solidFill>
                  <a:schemeClr val="dk1"/>
                </a:solidFill>
              </a:rPr>
              <a:t>(NO REFUNDS) </a:t>
            </a:r>
            <a:endParaRPr b="1" sz="2512">
              <a:solidFill>
                <a:schemeClr val="dk1"/>
              </a:solidFill>
            </a:endParaRPr>
          </a:p>
          <a:p>
            <a:pPr indent="0" lvl="2" marL="0" rtl="0" algn="ctr">
              <a:lnSpc>
                <a:spcPct val="80000"/>
              </a:lnSpc>
              <a:spcBef>
                <a:spcPts val="225"/>
              </a:spcBef>
              <a:spcAft>
                <a:spcPts val="0"/>
              </a:spcAft>
              <a:buClr>
                <a:schemeClr val="dk1"/>
              </a:buClr>
              <a:buSzPts val="1125"/>
              <a:buFont typeface="Arial"/>
              <a:buNone/>
            </a:pPr>
            <a:r>
              <a:t/>
            </a:r>
            <a:endParaRPr b="1" sz="2512">
              <a:solidFill>
                <a:schemeClr val="dk1"/>
              </a:solidFill>
            </a:endParaRPr>
          </a:p>
          <a:p>
            <a:pPr indent="0" lvl="2" marL="0" rtl="0" algn="ctr">
              <a:lnSpc>
                <a:spcPct val="80000"/>
              </a:lnSpc>
              <a:spcBef>
                <a:spcPts val="225"/>
              </a:spcBef>
              <a:spcAft>
                <a:spcPts val="0"/>
              </a:spcAft>
              <a:buClr>
                <a:schemeClr val="dk1"/>
              </a:buClr>
              <a:buSzPts val="1125"/>
              <a:buFont typeface="Arial"/>
              <a:buNone/>
            </a:pPr>
            <a:r>
              <a:rPr b="1" lang="en-US" sz="2512">
                <a:solidFill>
                  <a:schemeClr val="dk1"/>
                </a:solidFill>
              </a:rPr>
              <a:t>You must have </a:t>
            </a:r>
            <a:r>
              <a:rPr b="1" lang="en-US" sz="2512">
                <a:solidFill>
                  <a:schemeClr val="dk1"/>
                </a:solidFill>
                <a:highlight>
                  <a:srgbClr val="FFFF00"/>
                </a:highlight>
              </a:rPr>
              <a:t>USAV ID number </a:t>
            </a:r>
            <a:r>
              <a:rPr b="1" lang="en-US" sz="2512">
                <a:solidFill>
                  <a:schemeClr val="dk1"/>
                </a:solidFill>
              </a:rPr>
              <a:t>for this registration</a:t>
            </a:r>
            <a:endParaRPr b="1" sz="2512">
              <a:solidFill>
                <a:schemeClr val="dk1"/>
              </a:solidFill>
            </a:endParaRPr>
          </a:p>
          <a:p>
            <a:pPr indent="0" lvl="2" marL="0" rtl="0" algn="ctr">
              <a:lnSpc>
                <a:spcPct val="80000"/>
              </a:lnSpc>
              <a:spcBef>
                <a:spcPts val="225"/>
              </a:spcBef>
              <a:spcAft>
                <a:spcPts val="0"/>
              </a:spcAft>
              <a:buClr>
                <a:schemeClr val="dk1"/>
              </a:buClr>
              <a:buSzPts val="1125"/>
              <a:buFont typeface="Arial"/>
              <a:buNone/>
            </a:pPr>
            <a:r>
              <a:rPr b="1" lang="en-US" sz="2512">
                <a:solidFill>
                  <a:schemeClr val="dk1"/>
                </a:solidFill>
              </a:rPr>
              <a:t>USAV ID NUMBER is given to your player after he/she are registered with USAV/DELTA in sportsengine. </a:t>
            </a:r>
            <a:endParaRPr b="1" sz="2512">
              <a:solidFill>
                <a:schemeClr val="dk1"/>
              </a:solidFill>
            </a:endParaRPr>
          </a:p>
          <a:p>
            <a:pPr indent="0" lvl="2" marL="0" rtl="0" algn="ctr">
              <a:lnSpc>
                <a:spcPct val="80000"/>
              </a:lnSpc>
              <a:spcBef>
                <a:spcPts val="225"/>
              </a:spcBef>
              <a:spcAft>
                <a:spcPts val="0"/>
              </a:spcAft>
              <a:buClr>
                <a:schemeClr val="dk1"/>
              </a:buClr>
              <a:buSzPts val="1125"/>
              <a:buFont typeface="Arial"/>
              <a:buNone/>
            </a:pPr>
            <a:r>
              <a:t/>
            </a:r>
            <a:endParaRPr b="1" sz="2512">
              <a:solidFill>
                <a:schemeClr val="dk1"/>
              </a:solidFill>
            </a:endParaRPr>
          </a:p>
          <a:p>
            <a:pPr indent="0" lvl="0" marL="0" rtl="0" algn="ctr">
              <a:lnSpc>
                <a:spcPct val="80000"/>
              </a:lnSpc>
              <a:spcBef>
                <a:spcPts val="362"/>
              </a:spcBef>
              <a:spcAft>
                <a:spcPts val="0"/>
              </a:spcAft>
              <a:buClr>
                <a:schemeClr val="dk1"/>
              </a:buClr>
              <a:buSzPts val="1100"/>
              <a:buFont typeface="Arial"/>
              <a:buNone/>
            </a:pPr>
            <a:r>
              <a:rPr b="1" lang="en-US" sz="1525">
                <a:solidFill>
                  <a:schemeClr val="dk1"/>
                </a:solidFill>
              </a:rPr>
              <a:t>          </a:t>
            </a:r>
            <a:r>
              <a:rPr b="1" lang="en-US" sz="2212">
                <a:solidFill>
                  <a:schemeClr val="dk1"/>
                </a:solidFill>
              </a:rPr>
              <a:t> USAV Medical Release Form </a:t>
            </a:r>
            <a:endParaRPr b="1" sz="2212">
              <a:solidFill>
                <a:schemeClr val="dk1"/>
              </a:solidFill>
            </a:endParaRPr>
          </a:p>
          <a:p>
            <a:pPr indent="0" lvl="0" marL="0" rtl="0" algn="ctr">
              <a:lnSpc>
                <a:spcPct val="80000"/>
              </a:lnSpc>
              <a:spcBef>
                <a:spcPts val="362"/>
              </a:spcBef>
              <a:spcAft>
                <a:spcPts val="0"/>
              </a:spcAft>
              <a:buClr>
                <a:schemeClr val="dk1"/>
              </a:buClr>
              <a:buSzPts val="1100"/>
              <a:buFont typeface="Arial"/>
              <a:buNone/>
            </a:pPr>
            <a:r>
              <a:rPr b="1" lang="en-US" sz="2212">
                <a:solidFill>
                  <a:schemeClr val="dk1"/>
                </a:solidFill>
              </a:rPr>
              <a:t>MUST BE PRINTED AND BROUGHT WITH YOU                                                            (guardian email address printed on top of page)</a:t>
            </a:r>
            <a:r>
              <a:rPr b="1" lang="en-US" sz="2512">
                <a:solidFill>
                  <a:schemeClr val="dk1"/>
                </a:solidFill>
              </a:rPr>
              <a:t> </a:t>
            </a:r>
            <a:endParaRPr sz="2100">
              <a:solidFill>
                <a:schemeClr val="dk1"/>
              </a:solidFill>
              <a:latin typeface="Arial"/>
              <a:ea typeface="Arial"/>
              <a:cs typeface="Arial"/>
              <a:sym typeface="Arial"/>
            </a:endParaRPr>
          </a:p>
          <a:p>
            <a:pPr indent="0" lvl="2" marL="0" rtl="0" algn="l">
              <a:lnSpc>
                <a:spcPct val="80000"/>
              </a:lnSpc>
              <a:spcBef>
                <a:spcPts val="362"/>
              </a:spcBef>
              <a:spcAft>
                <a:spcPts val="0"/>
              </a:spcAft>
              <a:buClr>
                <a:srgbClr val="FF0000"/>
              </a:buClr>
              <a:buSzPts val="1812"/>
              <a:buFont typeface="Arial"/>
              <a:buNone/>
            </a:pPr>
            <a:r>
              <a:rPr b="1" lang="en-US" sz="2812">
                <a:solidFill>
                  <a:schemeClr val="dk1"/>
                </a:solidFill>
              </a:rPr>
              <a:t>                         </a:t>
            </a:r>
            <a:endParaRPr b="1" sz="2812">
              <a:solidFill>
                <a:schemeClr val="dk1"/>
              </a:solidFill>
            </a:endParaRPr>
          </a:p>
          <a:p>
            <a:pPr indent="0" lvl="2" marL="0" rtl="0" algn="l">
              <a:lnSpc>
                <a:spcPct val="80000"/>
              </a:lnSpc>
              <a:spcBef>
                <a:spcPts val="362"/>
              </a:spcBef>
              <a:spcAft>
                <a:spcPts val="0"/>
              </a:spcAft>
              <a:buClr>
                <a:srgbClr val="FF0000"/>
              </a:buClr>
              <a:buSzPts val="1812"/>
              <a:buFont typeface="Arial"/>
              <a:buNone/>
            </a:pPr>
            <a:r>
              <a:rPr b="1" lang="en-US" sz="1812">
                <a:solidFill>
                  <a:schemeClr val="dk1"/>
                </a:solidFill>
              </a:rPr>
              <a:t>            </a:t>
            </a:r>
            <a:r>
              <a:rPr lang="en-US" sz="1800">
                <a:solidFill>
                  <a:srgbClr val="500050"/>
                </a:solidFill>
              </a:rPr>
              <a:t> </a:t>
            </a:r>
            <a:r>
              <a:rPr lang="en-US" sz="1900">
                <a:solidFill>
                  <a:srgbClr val="500050"/>
                </a:solidFill>
              </a:rPr>
              <a:t>   </a:t>
            </a:r>
            <a:endParaRPr sz="1800">
              <a:solidFill>
                <a:srgbClr val="500050"/>
              </a:solidFill>
            </a:endParaRPr>
          </a:p>
          <a:p>
            <a:pPr indent="0" lvl="0" marL="0" rtl="0" algn="ctr">
              <a:lnSpc>
                <a:spcPct val="115000"/>
              </a:lnSpc>
              <a:spcBef>
                <a:spcPts val="0"/>
              </a:spcBef>
              <a:spcAft>
                <a:spcPts val="0"/>
              </a:spcAft>
              <a:buNone/>
            </a:pPr>
            <a:r>
              <a:t/>
            </a:r>
            <a:endParaRPr sz="1800">
              <a:solidFill>
                <a:srgbClr val="500050"/>
              </a:solidFill>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500050"/>
              </a:solidFill>
            </a:endParaRPr>
          </a:p>
          <a:p>
            <a:pPr indent="0" lvl="0" marL="0" rtl="0" algn="ctr">
              <a:lnSpc>
                <a:spcPct val="115000"/>
              </a:lnSpc>
              <a:spcBef>
                <a:spcPts val="0"/>
              </a:spcBef>
              <a:spcAft>
                <a:spcPts val="0"/>
              </a:spcAft>
              <a:buNone/>
            </a:pPr>
            <a:r>
              <a:t/>
            </a:r>
            <a:endParaRPr sz="1200">
              <a:solidFill>
                <a:srgbClr val="222222"/>
              </a:solidFill>
            </a:endParaRPr>
          </a:p>
          <a:p>
            <a:pPr indent="0" lvl="0" marL="0" rtl="0" algn="ctr">
              <a:spcBef>
                <a:spcPts val="64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7"/>
          <p:cNvSpPr txBox="1"/>
          <p:nvPr>
            <p:ph type="ctrTitle"/>
          </p:nvPr>
        </p:nvSpPr>
        <p:spPr>
          <a:xfrm>
            <a:off x="685800" y="165650"/>
            <a:ext cx="7772400" cy="857400"/>
          </a:xfrm>
          <a:prstGeom prst="rect">
            <a:avLst/>
          </a:prstGeom>
        </p:spPr>
        <p:txBody>
          <a:bodyPr anchorCtr="0" anchor="ctr" bIns="45700" lIns="91425" spcFirstLastPara="1" rIns="91425" wrap="square" tIns="45700">
            <a:noAutofit/>
          </a:bodyPr>
          <a:lstStyle/>
          <a:p>
            <a:pPr indent="0" lvl="2" marL="0" rtl="0" algn="ctr">
              <a:lnSpc>
                <a:spcPct val="80000"/>
              </a:lnSpc>
              <a:spcBef>
                <a:spcPts val="225"/>
              </a:spcBef>
              <a:spcAft>
                <a:spcPts val="0"/>
              </a:spcAft>
              <a:buNone/>
            </a:pPr>
            <a:r>
              <a:rPr b="1" lang="en-US" sz="2012">
                <a:solidFill>
                  <a:schemeClr val="dk1"/>
                </a:solidFill>
                <a:latin typeface="Calibri"/>
                <a:ea typeface="Calibri"/>
                <a:cs typeface="Calibri"/>
                <a:sym typeface="Calibri"/>
              </a:rPr>
              <a:t>USAV membership card can be printed or shown digital on your phone </a:t>
            </a:r>
            <a:endParaRPr b="1" sz="2012">
              <a:solidFill>
                <a:schemeClr val="dk1"/>
              </a:solidFill>
              <a:latin typeface="Calibri"/>
              <a:ea typeface="Calibri"/>
              <a:cs typeface="Calibri"/>
              <a:sym typeface="Calibri"/>
            </a:endParaRPr>
          </a:p>
          <a:p>
            <a:pPr indent="0" lvl="2" marL="0" rtl="0" algn="ctr">
              <a:lnSpc>
                <a:spcPct val="80000"/>
              </a:lnSpc>
              <a:spcBef>
                <a:spcPts val="225"/>
              </a:spcBef>
              <a:spcAft>
                <a:spcPts val="0"/>
              </a:spcAft>
              <a:buNone/>
            </a:pPr>
            <a:r>
              <a:rPr b="1" lang="en-US" sz="2012">
                <a:solidFill>
                  <a:schemeClr val="dk1"/>
                </a:solidFill>
                <a:latin typeface="Calibri"/>
                <a:ea typeface="Calibri"/>
                <a:cs typeface="Calibri"/>
                <a:sym typeface="Calibri"/>
              </a:rPr>
              <a:t>EXAMPLE OF DIGITAL (LAST UPDATED DATE MUST BE 2024 </a:t>
            </a:r>
            <a:endParaRPr b="1" sz="2012">
              <a:solidFill>
                <a:schemeClr val="dk1"/>
              </a:solidFill>
              <a:latin typeface="Calibri"/>
              <a:ea typeface="Calibri"/>
              <a:cs typeface="Calibri"/>
              <a:sym typeface="Calibri"/>
            </a:endParaRPr>
          </a:p>
          <a:p>
            <a:pPr indent="0" lvl="2" marL="0" rtl="0" algn="ctr">
              <a:lnSpc>
                <a:spcPct val="80000"/>
              </a:lnSpc>
              <a:spcBef>
                <a:spcPts val="225"/>
              </a:spcBef>
              <a:spcAft>
                <a:spcPts val="0"/>
              </a:spcAft>
              <a:buClr>
                <a:schemeClr val="dk1"/>
              </a:buClr>
              <a:buSzPts val="1125"/>
              <a:buFont typeface="Arial"/>
              <a:buNone/>
            </a:pPr>
            <a:r>
              <a:rPr b="1" lang="en-US" sz="2012">
                <a:solidFill>
                  <a:schemeClr val="dk1"/>
                </a:solidFill>
                <a:latin typeface="Calibri"/>
                <a:ea typeface="Calibri"/>
                <a:cs typeface="Calibri"/>
                <a:sym typeface="Calibri"/>
              </a:rPr>
              <a:t>ID NUMBER IS WHAT YOU NEED TO FINISH FSJ TRYOUT REGISTRATION</a:t>
            </a:r>
            <a:endParaRPr b="1" sz="2012">
              <a:solidFill>
                <a:schemeClr val="dk1"/>
              </a:solidFill>
              <a:latin typeface="Calibri"/>
              <a:ea typeface="Calibri"/>
              <a:cs typeface="Calibri"/>
              <a:sym typeface="Calibri"/>
            </a:endParaRPr>
          </a:p>
        </p:txBody>
      </p:sp>
      <p:sp>
        <p:nvSpPr>
          <p:cNvPr id="189" name="Google Shape;189;p27"/>
          <p:cNvSpPr txBox="1"/>
          <p:nvPr>
            <p:ph idx="1" type="subTitle"/>
          </p:nvPr>
        </p:nvSpPr>
        <p:spPr>
          <a:xfrm>
            <a:off x="1371600" y="1298950"/>
            <a:ext cx="6400800" cy="5376000"/>
          </a:xfrm>
          <a:prstGeom prst="rect">
            <a:avLst/>
          </a:prstGeom>
        </p:spPr>
        <p:txBody>
          <a:bodyPr anchorCtr="0" anchor="t" bIns="45700" lIns="91425" spcFirstLastPara="1" rIns="91425" wrap="square" tIns="45700">
            <a:noAutofit/>
          </a:bodyPr>
          <a:lstStyle/>
          <a:p>
            <a:pPr indent="0" lvl="0" marL="0" rtl="0" algn="ctr">
              <a:spcBef>
                <a:spcPts val="640"/>
              </a:spcBef>
              <a:spcAft>
                <a:spcPts val="0"/>
              </a:spcAft>
              <a:buNone/>
            </a:pPr>
            <a:r>
              <a:t/>
            </a:r>
            <a:endParaRPr/>
          </a:p>
        </p:txBody>
      </p:sp>
      <p:pic>
        <p:nvPicPr>
          <p:cNvPr id="190" name="Google Shape;190;p27"/>
          <p:cNvPicPr preferRelativeResize="0"/>
          <p:nvPr/>
        </p:nvPicPr>
        <p:blipFill rotWithShape="1">
          <a:blip r:embed="rId3">
            <a:alphaModFix/>
          </a:blip>
          <a:srcRect b="-3348" l="0" r="0" t="0"/>
          <a:stretch/>
        </p:blipFill>
        <p:spPr>
          <a:xfrm>
            <a:off x="2209850" y="1560475"/>
            <a:ext cx="4098923" cy="51144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8"/>
          <p:cNvSpPr txBox="1"/>
          <p:nvPr>
            <p:ph type="ctrTitle"/>
          </p:nvPr>
        </p:nvSpPr>
        <p:spPr>
          <a:xfrm>
            <a:off x="685800" y="255625"/>
            <a:ext cx="7772400" cy="832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a:solidFill>
                  <a:srgbClr val="7030A0"/>
                </a:solidFill>
              </a:rPr>
              <a:t>TRYOUTS </a:t>
            </a:r>
            <a:endParaRPr b="1">
              <a:solidFill>
                <a:srgbClr val="7030A0"/>
              </a:solidFill>
            </a:endParaRPr>
          </a:p>
        </p:txBody>
      </p:sp>
      <p:sp>
        <p:nvSpPr>
          <p:cNvPr id="197" name="Google Shape;197;p28"/>
          <p:cNvSpPr txBox="1"/>
          <p:nvPr>
            <p:ph idx="1" type="subTitle"/>
          </p:nvPr>
        </p:nvSpPr>
        <p:spPr>
          <a:xfrm>
            <a:off x="685800" y="979300"/>
            <a:ext cx="8179500" cy="5542500"/>
          </a:xfrm>
          <a:prstGeom prst="rect">
            <a:avLst/>
          </a:prstGeom>
        </p:spPr>
        <p:txBody>
          <a:bodyPr anchorCtr="0" anchor="t" bIns="45700" lIns="91425" spcFirstLastPara="1" rIns="91425" wrap="square" tIns="45700">
            <a:noAutofit/>
          </a:bodyPr>
          <a:lstStyle/>
          <a:p>
            <a:pPr indent="0" lvl="2" marL="0" rtl="0" algn="ctr">
              <a:lnSpc>
                <a:spcPct val="80000"/>
              </a:lnSpc>
              <a:spcBef>
                <a:spcPts val="362"/>
              </a:spcBef>
              <a:spcAft>
                <a:spcPts val="0"/>
              </a:spcAft>
              <a:buClr>
                <a:srgbClr val="FF0000"/>
              </a:buClr>
              <a:buSzPts val="1812"/>
              <a:buFont typeface="Arial"/>
              <a:buNone/>
            </a:pPr>
            <a:r>
              <a:rPr lang="en-US">
                <a:solidFill>
                  <a:schemeClr val="dk1"/>
                </a:solidFill>
              </a:rPr>
              <a:t> </a:t>
            </a:r>
            <a:r>
              <a:rPr lang="en-US" sz="3000">
                <a:solidFill>
                  <a:schemeClr val="dk1"/>
                </a:solidFill>
              </a:rPr>
              <a:t> </a:t>
            </a:r>
            <a:r>
              <a:rPr b="1" lang="en-US" sz="3000">
                <a:solidFill>
                  <a:schemeClr val="dk1"/>
                </a:solidFill>
              </a:rPr>
              <a:t>Tryouts does not guarantee a placement on a competitive team</a:t>
            </a:r>
            <a:endParaRPr b="1" sz="30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23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2200">
                <a:solidFill>
                  <a:schemeClr val="dk1"/>
                </a:solidFill>
              </a:rPr>
              <a:t>PLEASE make sure when you check in you give the correct spelling of </a:t>
            </a:r>
            <a:r>
              <a:rPr b="1" lang="en-US" sz="2400">
                <a:solidFill>
                  <a:schemeClr val="dk1"/>
                </a:solidFill>
              </a:rPr>
              <a:t>PLAYERS NAME and PLAYERS DATE OF BIRTH</a:t>
            </a:r>
            <a:endParaRPr b="1" sz="24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22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2200">
                <a:solidFill>
                  <a:schemeClr val="dk1"/>
                </a:solidFill>
              </a:rPr>
              <a:t>Bring your own water bottle, wear a t-shirt, and volleyball attire</a:t>
            </a:r>
            <a:endParaRPr sz="22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2200">
                <a:solidFill>
                  <a:schemeClr val="dk1"/>
                </a:solidFill>
              </a:rPr>
              <a:t>No jerseys from previous years</a:t>
            </a:r>
            <a:endParaRPr sz="22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2200">
                <a:solidFill>
                  <a:schemeClr val="dk1"/>
                </a:solidFill>
              </a:rPr>
              <a:t>All girls will wear pinnies that FSJ provides</a:t>
            </a:r>
            <a:endParaRPr sz="22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22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US" sz="2200">
                <a:solidFill>
                  <a:schemeClr val="dk1"/>
                </a:solidFill>
              </a:rPr>
              <a:t>Spectators will NOT be allowed in the building during tryout. All parents will be asked to leave after helping their </a:t>
            </a:r>
            <a:br>
              <a:rPr lang="en-US" sz="2200">
                <a:solidFill>
                  <a:schemeClr val="dk1"/>
                </a:solidFill>
              </a:rPr>
            </a:br>
            <a:r>
              <a:rPr lang="en-US" sz="2200">
                <a:solidFill>
                  <a:schemeClr val="dk1"/>
                </a:solidFill>
              </a:rPr>
              <a:t>child with check in </a:t>
            </a:r>
            <a:endParaRPr sz="3700">
              <a:solidFill>
                <a:schemeClr val="dk1"/>
              </a:solidFill>
            </a:endParaRPr>
          </a:p>
        </p:txBody>
      </p:sp>
      <p:pic>
        <p:nvPicPr>
          <p:cNvPr id="198" name="Google Shape;198;p28"/>
          <p:cNvPicPr preferRelativeResize="0"/>
          <p:nvPr/>
        </p:nvPicPr>
        <p:blipFill rotWithShape="1">
          <a:blip r:embed="rId3">
            <a:alphaModFix/>
          </a:blip>
          <a:srcRect b="0" l="0" r="0" t="0"/>
          <a:stretch/>
        </p:blipFill>
        <p:spPr>
          <a:xfrm>
            <a:off x="-22902" y="5454925"/>
            <a:ext cx="1910375" cy="1403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9"/>
          <p:cNvSpPr txBox="1"/>
          <p:nvPr/>
        </p:nvSpPr>
        <p:spPr>
          <a:xfrm>
            <a:off x="969825" y="1186300"/>
            <a:ext cx="7800000" cy="55332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chemeClr val="dk1"/>
              </a:buClr>
              <a:buSzPts val="4070"/>
              <a:buFont typeface="Arial"/>
              <a:buNone/>
            </a:pPr>
            <a:r>
              <a:rPr i="0" lang="en-US" sz="2400" u="none" cap="none" strike="noStrike">
                <a:solidFill>
                  <a:schemeClr val="dk1"/>
                </a:solidFill>
                <a:latin typeface="Calibri"/>
                <a:ea typeface="Calibri"/>
                <a:cs typeface="Calibri"/>
                <a:sym typeface="Calibri"/>
              </a:rPr>
              <a:t>If you have any questions about registration please contac</a:t>
            </a:r>
            <a:r>
              <a:rPr lang="en-US" sz="2400">
                <a:solidFill>
                  <a:schemeClr val="dk1"/>
                </a:solidFill>
                <a:latin typeface="Calibri"/>
                <a:ea typeface="Calibri"/>
                <a:cs typeface="Calibri"/>
                <a:sym typeface="Calibri"/>
              </a:rPr>
              <a:t>t:</a:t>
            </a:r>
            <a:br>
              <a:rPr lang="en-US" sz="2400">
                <a:solidFill>
                  <a:schemeClr val="dk1"/>
                </a:solidFill>
                <a:latin typeface="Calibri"/>
                <a:ea typeface="Calibri"/>
                <a:cs typeface="Calibri"/>
                <a:sym typeface="Calibri"/>
              </a:rPr>
            </a:br>
            <a:endParaRPr sz="2400">
              <a:solidFill>
                <a:schemeClr val="dk1"/>
              </a:solidFill>
              <a:latin typeface="Calibri"/>
              <a:ea typeface="Calibri"/>
              <a:cs typeface="Calibri"/>
              <a:sym typeface="Calibri"/>
            </a:endParaRPr>
          </a:p>
          <a:p>
            <a:pPr indent="0" lvl="0" marL="0" marR="0" rtl="0" algn="ctr">
              <a:lnSpc>
                <a:spcPct val="80000"/>
              </a:lnSpc>
              <a:spcBef>
                <a:spcPts val="0"/>
              </a:spcBef>
              <a:spcAft>
                <a:spcPts val="0"/>
              </a:spcAft>
              <a:buClr>
                <a:schemeClr val="dk1"/>
              </a:buClr>
              <a:buSzPts val="4070"/>
              <a:buFont typeface="Arial"/>
              <a:buNone/>
            </a:pPr>
            <a:r>
              <a:rPr b="1" lang="en-US" sz="2400">
                <a:solidFill>
                  <a:schemeClr val="dk1"/>
                </a:solidFill>
                <a:latin typeface="Calibri"/>
                <a:ea typeface="Calibri"/>
                <a:cs typeface="Calibri"/>
                <a:sym typeface="Calibri"/>
              </a:rPr>
              <a:t>Jenn Douglas - FSJ Registrar</a:t>
            </a:r>
            <a:endParaRPr b="1" sz="2400">
              <a:solidFill>
                <a:schemeClr val="dk1"/>
              </a:solidFill>
              <a:latin typeface="Calibri"/>
              <a:ea typeface="Calibri"/>
              <a:cs typeface="Calibri"/>
              <a:sym typeface="Calibri"/>
            </a:endParaRPr>
          </a:p>
          <a:p>
            <a:pPr indent="0" lvl="0" marL="0" marR="0" rtl="0" algn="ctr">
              <a:lnSpc>
                <a:spcPct val="80000"/>
              </a:lnSpc>
              <a:spcBef>
                <a:spcPts val="0"/>
              </a:spcBef>
              <a:spcAft>
                <a:spcPts val="0"/>
              </a:spcAft>
              <a:buClr>
                <a:srgbClr val="FF0000"/>
              </a:buClr>
              <a:buSzPts val="3237"/>
              <a:buFont typeface="Arial"/>
              <a:buNone/>
            </a:pPr>
            <a:r>
              <a:rPr lang="en-US" sz="2400">
                <a:solidFill>
                  <a:schemeClr val="dk1"/>
                </a:solidFill>
                <a:latin typeface="Calibri"/>
                <a:ea typeface="Calibri"/>
                <a:cs typeface="Calibri"/>
                <a:sym typeface="Calibri"/>
              </a:rPr>
              <a:t> Email: </a:t>
            </a:r>
            <a:r>
              <a:rPr lang="en-US" sz="2400" u="sng">
                <a:solidFill>
                  <a:schemeClr val="dk1"/>
                </a:solidFill>
                <a:latin typeface="Calibri"/>
                <a:ea typeface="Calibri"/>
                <a:cs typeface="Calibri"/>
                <a:sym typeface="Calibri"/>
              </a:rPr>
              <a:t>Jennd0718</a:t>
            </a:r>
            <a:r>
              <a:rPr lang="en-US" sz="2400" u="sng" cap="none" strike="noStrike">
                <a:solidFill>
                  <a:schemeClr val="dk1"/>
                </a:solidFill>
                <a:latin typeface="Calibri"/>
                <a:ea typeface="Calibri"/>
                <a:cs typeface="Calibri"/>
                <a:sym typeface="Calibri"/>
              </a:rPr>
              <a:t>@gmail.com</a:t>
            </a:r>
            <a:r>
              <a:rPr i="0" lang="en-US" sz="2400" u="none" cap="none" strike="noStrike">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indent="0" lvl="0" marL="0" marR="0" rtl="0" algn="ctr">
              <a:lnSpc>
                <a:spcPct val="80000"/>
              </a:lnSpc>
              <a:spcBef>
                <a:spcPts val="0"/>
              </a:spcBef>
              <a:spcAft>
                <a:spcPts val="0"/>
              </a:spcAft>
              <a:buClr>
                <a:schemeClr val="dk1"/>
              </a:buClr>
              <a:buSzPts val="4070"/>
              <a:buFont typeface="Arial"/>
              <a:buNone/>
            </a:pPr>
            <a:r>
              <a:rPr i="0" lang="en-US" sz="2400" u="none" cap="none" strike="noStrike">
                <a:solidFill>
                  <a:schemeClr val="dk1"/>
                </a:solidFill>
                <a:latin typeface="Calibri"/>
                <a:ea typeface="Calibri"/>
                <a:cs typeface="Calibri"/>
                <a:sym typeface="Calibri"/>
              </a:rPr>
              <a:t>  Phone: 479-883-8570 </a:t>
            </a:r>
            <a:endParaRPr i="0" sz="2400" u="none" cap="none" strike="noStrike">
              <a:solidFill>
                <a:schemeClr val="dk1"/>
              </a:solidFill>
              <a:latin typeface="Calibri"/>
              <a:ea typeface="Calibri"/>
              <a:cs typeface="Calibri"/>
              <a:sym typeface="Calibri"/>
            </a:endParaRPr>
          </a:p>
          <a:p>
            <a:pPr indent="0" lvl="0" marL="0" marR="0" rtl="0" algn="ctr">
              <a:lnSpc>
                <a:spcPct val="80000"/>
              </a:lnSpc>
              <a:spcBef>
                <a:spcPts val="0"/>
              </a:spcBef>
              <a:spcAft>
                <a:spcPts val="0"/>
              </a:spcAft>
              <a:buClr>
                <a:schemeClr val="dk1"/>
              </a:buClr>
              <a:buSzPts val="4070"/>
              <a:buFont typeface="Arial"/>
              <a:buNone/>
            </a:pPr>
            <a:r>
              <a:rPr lang="en-US" sz="2400">
                <a:solidFill>
                  <a:schemeClr val="dk1"/>
                </a:solidFill>
                <a:latin typeface="Calibri"/>
                <a:ea typeface="Calibri"/>
                <a:cs typeface="Calibri"/>
                <a:sym typeface="Calibri"/>
              </a:rPr>
              <a:t>Text preferred or </a:t>
            </a:r>
            <a:r>
              <a:rPr lang="en-US" sz="2400">
                <a:solidFill>
                  <a:schemeClr val="dk1"/>
                </a:solidFill>
                <a:latin typeface="Calibri"/>
                <a:ea typeface="Calibri"/>
                <a:cs typeface="Calibri"/>
                <a:sym typeface="Calibri"/>
              </a:rPr>
              <a:t>leave a message if you call</a:t>
            </a:r>
            <a:endParaRPr sz="2400">
              <a:solidFill>
                <a:schemeClr val="dk1"/>
              </a:solidFill>
              <a:latin typeface="Calibri"/>
              <a:ea typeface="Calibri"/>
              <a:cs typeface="Calibri"/>
              <a:sym typeface="Calibri"/>
            </a:endParaRPr>
          </a:p>
          <a:p>
            <a:pPr indent="0" lvl="0" marL="0" marR="0" rtl="0" algn="ctr">
              <a:lnSpc>
                <a:spcPct val="80000"/>
              </a:lnSpc>
              <a:spcBef>
                <a:spcPts val="0"/>
              </a:spcBef>
              <a:spcAft>
                <a:spcPts val="0"/>
              </a:spcAft>
              <a:buClr>
                <a:schemeClr val="dk1"/>
              </a:buClr>
              <a:buSzPts val="4070"/>
              <a:buFont typeface="Arial"/>
              <a:buNone/>
            </a:pPr>
            <a:r>
              <a:rPr b="1" lang="en-US" sz="2400">
                <a:solidFill>
                  <a:schemeClr val="dk1"/>
                </a:solidFill>
                <a:latin typeface="Calibri"/>
                <a:ea typeface="Calibri"/>
                <a:cs typeface="Calibri"/>
                <a:sym typeface="Calibri"/>
              </a:rPr>
              <a:t> </a:t>
            </a:r>
            <a:r>
              <a:rPr b="1" i="0" lang="en-US" sz="2400" u="none" cap="none" strike="noStrike">
                <a:solidFill>
                  <a:schemeClr val="dk1"/>
                </a:solidFill>
                <a:latin typeface="Calibri"/>
                <a:ea typeface="Calibri"/>
                <a:cs typeface="Calibri"/>
                <a:sym typeface="Calibri"/>
              </a:rPr>
              <a:t> </a:t>
            </a:r>
            <a:endParaRPr b="1" sz="2400">
              <a:solidFill>
                <a:schemeClr val="dk1"/>
              </a:solidFill>
              <a:latin typeface="Calibri"/>
              <a:ea typeface="Calibri"/>
              <a:cs typeface="Calibri"/>
              <a:sym typeface="Calibri"/>
            </a:endParaRPr>
          </a:p>
          <a:p>
            <a:pPr indent="0" lvl="0" marL="0" marR="0" rtl="0" algn="ctr">
              <a:lnSpc>
                <a:spcPct val="80000"/>
              </a:lnSpc>
              <a:spcBef>
                <a:spcPts val="0"/>
              </a:spcBef>
              <a:spcAft>
                <a:spcPts val="0"/>
              </a:spcAft>
              <a:buClr>
                <a:schemeClr val="dk1"/>
              </a:buClr>
              <a:buSzPts val="4070"/>
              <a:buFont typeface="Arial"/>
              <a:buNone/>
            </a:pPr>
            <a:r>
              <a:rPr lang="en-US" sz="2400">
                <a:solidFill>
                  <a:schemeClr val="dk1"/>
                </a:solidFill>
                <a:latin typeface="Calibri"/>
                <a:ea typeface="Calibri"/>
                <a:cs typeface="Calibri"/>
                <a:sym typeface="Calibri"/>
              </a:rPr>
              <a:t>or</a:t>
            </a:r>
            <a:r>
              <a:rPr b="1" lang="en-US" sz="2400">
                <a:solidFill>
                  <a:schemeClr val="dk1"/>
                </a:solidFill>
                <a:latin typeface="Calibri"/>
                <a:ea typeface="Calibri"/>
                <a:cs typeface="Calibri"/>
                <a:sym typeface="Calibri"/>
              </a:rPr>
              <a:t> </a:t>
            </a:r>
            <a:br>
              <a:rPr b="1" lang="en-US" sz="2400">
                <a:solidFill>
                  <a:schemeClr val="dk1"/>
                </a:solidFill>
                <a:latin typeface="Calibri"/>
                <a:ea typeface="Calibri"/>
                <a:cs typeface="Calibri"/>
                <a:sym typeface="Calibri"/>
              </a:rPr>
            </a:br>
            <a:endParaRPr b="1" sz="2400">
              <a:solidFill>
                <a:schemeClr val="dk1"/>
              </a:solidFill>
              <a:latin typeface="Calibri"/>
              <a:ea typeface="Calibri"/>
              <a:cs typeface="Calibri"/>
              <a:sym typeface="Calibri"/>
            </a:endParaRPr>
          </a:p>
          <a:p>
            <a:pPr indent="0" lvl="0" marL="0" marR="0" rtl="0" algn="ctr">
              <a:lnSpc>
                <a:spcPct val="80000"/>
              </a:lnSpc>
              <a:spcBef>
                <a:spcPts val="0"/>
              </a:spcBef>
              <a:spcAft>
                <a:spcPts val="0"/>
              </a:spcAft>
              <a:buClr>
                <a:schemeClr val="dk1"/>
              </a:buClr>
              <a:buSzPts val="1572"/>
              <a:buFont typeface="Arial"/>
              <a:buNone/>
            </a:pPr>
            <a:r>
              <a:rPr b="1" lang="en-US" sz="2400">
                <a:solidFill>
                  <a:schemeClr val="dk1"/>
                </a:solidFill>
                <a:latin typeface="Calibri"/>
                <a:ea typeface="Calibri"/>
                <a:cs typeface="Calibri"/>
                <a:sym typeface="Calibri"/>
              </a:rPr>
              <a:t>Andrea Tharnish (FSJ Bookkeeper)</a:t>
            </a:r>
            <a:br>
              <a:rPr b="1" lang="en-US" sz="2400">
                <a:solidFill>
                  <a:schemeClr val="dk1"/>
                </a:solidFill>
                <a:latin typeface="Calibri"/>
                <a:ea typeface="Calibri"/>
                <a:cs typeface="Calibri"/>
                <a:sym typeface="Calibri"/>
              </a:rPr>
            </a:br>
            <a:r>
              <a:rPr lang="en-US" sz="2400">
                <a:solidFill>
                  <a:schemeClr val="dk1"/>
                </a:solidFill>
                <a:highlight>
                  <a:srgbClr val="FFFFFF"/>
                </a:highlight>
                <a:latin typeface="Calibri"/>
                <a:ea typeface="Calibri"/>
                <a:cs typeface="Calibri"/>
                <a:sym typeface="Calibri"/>
              </a:rPr>
              <a:t>Andrea.Tharnish@BMS.com</a:t>
            </a:r>
            <a:endParaRPr sz="2400">
              <a:solidFill>
                <a:schemeClr val="dk1"/>
              </a:solidFill>
              <a:highlight>
                <a:srgbClr val="FFFFFF"/>
              </a:highlight>
              <a:latin typeface="Calibri"/>
              <a:ea typeface="Calibri"/>
              <a:cs typeface="Calibri"/>
              <a:sym typeface="Calibri"/>
            </a:endParaRPr>
          </a:p>
          <a:p>
            <a:pPr indent="0" lvl="0" marL="0" marR="0" rtl="0" algn="l">
              <a:lnSpc>
                <a:spcPct val="80000"/>
              </a:lnSpc>
              <a:spcBef>
                <a:spcPts val="259"/>
              </a:spcBef>
              <a:spcAft>
                <a:spcPts val="0"/>
              </a:spcAft>
              <a:buClr>
                <a:srgbClr val="888888"/>
              </a:buClr>
              <a:buSzPts val="1295"/>
              <a:buFont typeface="Arial"/>
              <a:buNone/>
            </a:pPr>
            <a:r>
              <a:t/>
            </a:r>
            <a:endParaRPr sz="2400">
              <a:solidFill>
                <a:schemeClr val="dk1"/>
              </a:solidFill>
              <a:highlight>
                <a:srgbClr val="FFFFFF"/>
              </a:highlight>
              <a:latin typeface="Calibri"/>
              <a:ea typeface="Calibri"/>
              <a:cs typeface="Calibri"/>
              <a:sym typeface="Calibri"/>
            </a:endParaRPr>
          </a:p>
          <a:p>
            <a:pPr indent="0" lvl="0" marL="0" marR="0" rtl="0" algn="ctr">
              <a:lnSpc>
                <a:spcPct val="80000"/>
              </a:lnSpc>
              <a:spcBef>
                <a:spcPts val="259"/>
              </a:spcBef>
              <a:spcAft>
                <a:spcPts val="0"/>
              </a:spcAft>
              <a:buClr>
                <a:srgbClr val="888888"/>
              </a:buClr>
              <a:buSzPts val="1295"/>
              <a:buFont typeface="Arial"/>
              <a:buNone/>
            </a:pPr>
            <a:r>
              <a:rPr lang="en-US" sz="2400">
                <a:solidFill>
                  <a:schemeClr val="dk1"/>
                </a:solidFill>
                <a:highlight>
                  <a:srgbClr val="FFFFFF"/>
                </a:highlight>
                <a:latin typeface="Calibri"/>
                <a:ea typeface="Calibri"/>
                <a:cs typeface="Calibri"/>
                <a:sym typeface="Calibri"/>
              </a:rPr>
              <a:t>             If you start the registration process and there is an issue with SportsEngine, please click the “help” button in SportsEngine and wait for their </a:t>
            </a:r>
            <a:r>
              <a:rPr lang="en-US" sz="2400">
                <a:solidFill>
                  <a:schemeClr val="dk1"/>
                </a:solidFill>
                <a:highlight>
                  <a:srgbClr val="FFFFFF"/>
                </a:highlight>
                <a:latin typeface="Calibri"/>
                <a:ea typeface="Calibri"/>
                <a:cs typeface="Calibri"/>
                <a:sym typeface="Calibri"/>
              </a:rPr>
              <a:t>response</a:t>
            </a:r>
            <a:endParaRPr sz="2400">
              <a:solidFill>
                <a:schemeClr val="dk1"/>
              </a:solidFill>
              <a:highlight>
                <a:srgbClr val="FFFFFF"/>
              </a:highlight>
              <a:latin typeface="Calibri"/>
              <a:ea typeface="Calibri"/>
              <a:cs typeface="Calibri"/>
              <a:sym typeface="Calibri"/>
            </a:endParaRPr>
          </a:p>
        </p:txBody>
      </p:sp>
      <p:pic>
        <p:nvPicPr>
          <p:cNvPr id="205" name="Google Shape;205;p29"/>
          <p:cNvPicPr preferRelativeResize="0"/>
          <p:nvPr/>
        </p:nvPicPr>
        <p:blipFill rotWithShape="1">
          <a:blip r:embed="rId3">
            <a:alphaModFix/>
          </a:blip>
          <a:srcRect b="0" l="0" r="0" t="0"/>
          <a:stretch/>
        </p:blipFill>
        <p:spPr>
          <a:xfrm>
            <a:off x="-22902" y="5454925"/>
            <a:ext cx="1910375" cy="1403075"/>
          </a:xfrm>
          <a:prstGeom prst="rect">
            <a:avLst/>
          </a:prstGeom>
          <a:noFill/>
          <a:ln>
            <a:noFill/>
          </a:ln>
        </p:spPr>
      </p:pic>
      <p:sp>
        <p:nvSpPr>
          <p:cNvPr id="206" name="Google Shape;206;p29"/>
          <p:cNvSpPr txBox="1"/>
          <p:nvPr>
            <p:ph type="ctrTitle"/>
          </p:nvPr>
        </p:nvSpPr>
        <p:spPr>
          <a:xfrm>
            <a:off x="685800" y="255625"/>
            <a:ext cx="7772400" cy="832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a:solidFill>
                  <a:srgbClr val="7030A0"/>
                </a:solidFill>
              </a:rPr>
              <a:t>Registration Questions?</a:t>
            </a:r>
            <a:endParaRPr b="1">
              <a:solidFill>
                <a:srgbClr val="7030A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0"/>
          <p:cNvSpPr txBox="1"/>
          <p:nvPr/>
        </p:nvSpPr>
        <p:spPr>
          <a:xfrm>
            <a:off x="457200" y="4572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7030A0"/>
              </a:buClr>
              <a:buSzPts val="4400"/>
              <a:buFont typeface="Calibri"/>
              <a:buNone/>
            </a:pPr>
            <a:r>
              <a:t/>
            </a:r>
            <a:endParaRPr b="1" sz="3600">
              <a:solidFill>
                <a:srgbClr val="7030A0"/>
              </a:solidFill>
              <a:latin typeface="Calibri"/>
              <a:ea typeface="Calibri"/>
              <a:cs typeface="Calibri"/>
              <a:sym typeface="Calibri"/>
            </a:endParaRPr>
          </a:p>
          <a:p>
            <a:pPr indent="0" lvl="0" marL="0" marR="0" rtl="0" algn="ctr">
              <a:spcBef>
                <a:spcPts val="0"/>
              </a:spcBef>
              <a:spcAft>
                <a:spcPts val="0"/>
              </a:spcAft>
              <a:buClr>
                <a:srgbClr val="7030A0"/>
              </a:buClr>
              <a:buSzPts val="4400"/>
              <a:buFont typeface="Calibri"/>
              <a:buNone/>
            </a:pPr>
            <a:r>
              <a:t/>
            </a:r>
            <a:endParaRPr b="1" sz="3600">
              <a:solidFill>
                <a:srgbClr val="7030A0"/>
              </a:solidFill>
              <a:latin typeface="Calibri"/>
              <a:ea typeface="Calibri"/>
              <a:cs typeface="Calibri"/>
              <a:sym typeface="Calibri"/>
            </a:endParaRPr>
          </a:p>
          <a:p>
            <a:pPr indent="0" lvl="0" marL="0" marR="0" rtl="0" algn="ctr">
              <a:spcBef>
                <a:spcPts val="0"/>
              </a:spcBef>
              <a:spcAft>
                <a:spcPts val="0"/>
              </a:spcAft>
              <a:buClr>
                <a:srgbClr val="7030A0"/>
              </a:buClr>
              <a:buSzPts val="4400"/>
              <a:buFont typeface="Calibri"/>
              <a:buNone/>
            </a:pPr>
            <a:r>
              <a:rPr b="1" i="0" lang="en-US" sz="3600" u="none" cap="none" strike="noStrike">
                <a:solidFill>
                  <a:srgbClr val="7030A0"/>
                </a:solidFill>
                <a:latin typeface="Calibri"/>
                <a:ea typeface="Calibri"/>
                <a:cs typeface="Calibri"/>
                <a:sym typeface="Calibri"/>
              </a:rPr>
              <a:t>Fundraising Opportunities                                    </a:t>
            </a:r>
            <a:r>
              <a:rPr b="1" lang="en-US" sz="3600">
                <a:solidFill>
                  <a:srgbClr val="7030A0"/>
                </a:solidFill>
                <a:latin typeface="Calibri"/>
                <a:ea typeface="Calibri"/>
                <a:cs typeface="Calibri"/>
                <a:sym typeface="Calibri"/>
              </a:rPr>
              <a:t>VP Fundraising ALLEN McFERRAN</a:t>
            </a:r>
            <a:endParaRPr b="1" i="0" sz="3600" u="none" cap="none" strike="noStrike">
              <a:solidFill>
                <a:srgbClr val="7030A0"/>
              </a:solidFill>
              <a:latin typeface="Calibri"/>
              <a:ea typeface="Calibri"/>
              <a:cs typeface="Calibri"/>
              <a:sym typeface="Calibri"/>
            </a:endParaRPr>
          </a:p>
          <a:p>
            <a:pPr indent="0" lvl="0" marL="0" rtl="0" algn="l">
              <a:spcBef>
                <a:spcPts val="0"/>
              </a:spcBef>
              <a:spcAft>
                <a:spcPts val="0"/>
              </a:spcAft>
              <a:buClr>
                <a:srgbClr val="7030A0"/>
              </a:buClr>
              <a:buSzPts val="4400"/>
              <a:buFont typeface="Calibri"/>
              <a:buNone/>
            </a:pPr>
            <a:r>
              <a:t/>
            </a:r>
            <a:endParaRPr b="1" sz="3600">
              <a:solidFill>
                <a:srgbClr val="7030A0"/>
              </a:solidFill>
              <a:latin typeface="Calibri"/>
              <a:ea typeface="Calibri"/>
              <a:cs typeface="Calibri"/>
              <a:sym typeface="Calibri"/>
            </a:endParaRPr>
          </a:p>
          <a:p>
            <a:pPr indent="0" lvl="0" marL="0" marR="0" rtl="0" algn="ctr">
              <a:spcBef>
                <a:spcPts val="0"/>
              </a:spcBef>
              <a:spcAft>
                <a:spcPts val="0"/>
              </a:spcAft>
              <a:buClr>
                <a:srgbClr val="7030A0"/>
              </a:buClr>
              <a:buSzPts val="4400"/>
              <a:buFont typeface="Calibri"/>
              <a:buNone/>
            </a:pPr>
            <a:r>
              <a:t/>
            </a:r>
            <a:endParaRPr b="1" sz="3600">
              <a:solidFill>
                <a:srgbClr val="7030A0"/>
              </a:solidFill>
              <a:latin typeface="Calibri"/>
              <a:ea typeface="Calibri"/>
              <a:cs typeface="Calibri"/>
              <a:sym typeface="Calibri"/>
            </a:endParaRPr>
          </a:p>
        </p:txBody>
      </p:sp>
      <p:sp>
        <p:nvSpPr>
          <p:cNvPr id="213" name="Google Shape;213;p30"/>
          <p:cNvSpPr txBox="1"/>
          <p:nvPr/>
        </p:nvSpPr>
        <p:spPr>
          <a:xfrm>
            <a:off x="457200" y="1799750"/>
            <a:ext cx="8229600" cy="3827100"/>
          </a:xfrm>
          <a:prstGeom prst="rect">
            <a:avLst/>
          </a:prstGeom>
          <a:noFill/>
          <a:ln>
            <a:noFill/>
          </a:ln>
        </p:spPr>
        <p:txBody>
          <a:bodyPr anchorCtr="0" anchor="t" bIns="45700" lIns="91425" spcFirstLastPara="1" rIns="91425" wrap="square" tIns="45700">
            <a:noAutofit/>
          </a:bodyPr>
          <a:lstStyle/>
          <a:p>
            <a:pPr indent="-419100" lvl="0" marL="457200" marR="0" rtl="0" algn="l">
              <a:lnSpc>
                <a:spcPct val="80000"/>
              </a:lnSpc>
              <a:spcBef>
                <a:spcPts val="264"/>
              </a:spcBef>
              <a:spcAft>
                <a:spcPts val="0"/>
              </a:spcAft>
              <a:buSzPts val="3000"/>
              <a:buFont typeface="Calibri"/>
              <a:buChar char="●"/>
            </a:pPr>
            <a:r>
              <a:rPr lang="en-US" sz="3000">
                <a:latin typeface="Calibri"/>
                <a:ea typeface="Calibri"/>
                <a:cs typeface="Calibri"/>
                <a:sym typeface="Calibri"/>
              </a:rPr>
              <a:t>Sponsorships:</a:t>
            </a:r>
            <a:endParaRPr sz="3000">
              <a:latin typeface="Calibri"/>
              <a:ea typeface="Calibri"/>
              <a:cs typeface="Calibri"/>
              <a:sym typeface="Calibri"/>
            </a:endParaRPr>
          </a:p>
          <a:p>
            <a:pPr indent="-419100" lvl="1" marL="914400" marR="0" rtl="0" algn="l">
              <a:lnSpc>
                <a:spcPct val="80000"/>
              </a:lnSpc>
              <a:spcBef>
                <a:spcPts val="0"/>
              </a:spcBef>
              <a:spcAft>
                <a:spcPts val="0"/>
              </a:spcAft>
              <a:buSzPts val="3000"/>
              <a:buFont typeface="Calibri"/>
              <a:buChar char="○"/>
            </a:pPr>
            <a:r>
              <a:rPr lang="en-US" sz="3000">
                <a:latin typeface="Calibri"/>
                <a:ea typeface="Calibri"/>
                <a:cs typeface="Calibri"/>
                <a:sym typeface="Calibri"/>
              </a:rPr>
              <a:t>30% of sponsorship sells go to player fees</a:t>
            </a:r>
            <a:endParaRPr sz="3000">
              <a:latin typeface="Calibri"/>
              <a:ea typeface="Calibri"/>
              <a:cs typeface="Calibri"/>
              <a:sym typeface="Calibri"/>
            </a:endParaRPr>
          </a:p>
          <a:p>
            <a:pPr indent="-419100" lvl="1" marL="914400" marR="0" rtl="0" algn="l">
              <a:lnSpc>
                <a:spcPct val="80000"/>
              </a:lnSpc>
              <a:spcBef>
                <a:spcPts val="0"/>
              </a:spcBef>
              <a:spcAft>
                <a:spcPts val="0"/>
              </a:spcAft>
              <a:buSzPts val="3000"/>
              <a:buFont typeface="Calibri"/>
              <a:buChar char="○"/>
            </a:pPr>
            <a:r>
              <a:rPr lang="en-US" sz="3000">
                <a:latin typeface="Calibri"/>
                <a:ea typeface="Calibri"/>
                <a:cs typeface="Calibri"/>
                <a:sym typeface="Calibri"/>
              </a:rPr>
              <a:t>80% banners for the </a:t>
            </a:r>
            <a:endParaRPr sz="3000">
              <a:latin typeface="Calibri"/>
              <a:ea typeface="Calibri"/>
              <a:cs typeface="Calibri"/>
              <a:sym typeface="Calibri"/>
            </a:endParaRPr>
          </a:p>
          <a:p>
            <a:pPr indent="-419100" lvl="2" marL="1371600" marR="0" rtl="0" algn="l">
              <a:lnSpc>
                <a:spcPct val="80000"/>
              </a:lnSpc>
              <a:spcBef>
                <a:spcPts val="0"/>
              </a:spcBef>
              <a:spcAft>
                <a:spcPts val="0"/>
              </a:spcAft>
              <a:buSzPts val="3000"/>
              <a:buFont typeface="Calibri"/>
              <a:buChar char="■"/>
            </a:pPr>
            <a:r>
              <a:rPr lang="en-US" sz="3000">
                <a:latin typeface="Calibri"/>
                <a:ea typeface="Calibri"/>
                <a:cs typeface="Calibri"/>
                <a:sym typeface="Calibri"/>
              </a:rPr>
              <a:t>BATF go to player fees.</a:t>
            </a:r>
            <a:endParaRPr sz="3000">
              <a:latin typeface="Calibri"/>
              <a:ea typeface="Calibri"/>
              <a:cs typeface="Calibri"/>
              <a:sym typeface="Calibri"/>
            </a:endParaRPr>
          </a:p>
          <a:p>
            <a:pPr indent="0" lvl="0" marL="0" marR="0" rtl="0" algn="l">
              <a:lnSpc>
                <a:spcPct val="80000"/>
              </a:lnSpc>
              <a:spcBef>
                <a:spcPts val="264"/>
              </a:spcBef>
              <a:spcAft>
                <a:spcPts val="0"/>
              </a:spcAft>
              <a:buNone/>
            </a:pPr>
            <a:r>
              <a:rPr lang="en-US" sz="3000">
                <a:latin typeface="Calibri"/>
                <a:ea typeface="Calibri"/>
                <a:cs typeface="Calibri"/>
                <a:sym typeface="Calibri"/>
              </a:rPr>
              <a:t>                                   </a:t>
            </a:r>
            <a:endParaRPr sz="3000">
              <a:latin typeface="Calibri"/>
              <a:ea typeface="Calibri"/>
              <a:cs typeface="Calibri"/>
              <a:sym typeface="Calibri"/>
            </a:endParaRPr>
          </a:p>
          <a:p>
            <a:pPr indent="0" lvl="0" marL="0" marR="0" rtl="0" algn="ctr">
              <a:lnSpc>
                <a:spcPct val="80000"/>
              </a:lnSpc>
              <a:spcBef>
                <a:spcPts val="264"/>
              </a:spcBef>
              <a:spcAft>
                <a:spcPts val="0"/>
              </a:spcAft>
              <a:buNone/>
            </a:pPr>
            <a:r>
              <a:rPr lang="en-US" sz="3000">
                <a:latin typeface="Calibri"/>
                <a:ea typeface="Calibri"/>
                <a:cs typeface="Calibri"/>
                <a:sym typeface="Calibri"/>
              </a:rPr>
              <a:t>Visit: fortsmithjuniors.com/fundraising  </a:t>
            </a:r>
            <a:endParaRPr sz="3000">
              <a:latin typeface="Calibri"/>
              <a:ea typeface="Calibri"/>
              <a:cs typeface="Calibri"/>
              <a:sym typeface="Calibri"/>
            </a:endParaRPr>
          </a:p>
          <a:p>
            <a:pPr indent="0" lvl="0" marL="0" marR="0" rtl="0" algn="l">
              <a:lnSpc>
                <a:spcPct val="80000"/>
              </a:lnSpc>
              <a:spcBef>
                <a:spcPts val="264"/>
              </a:spcBef>
              <a:spcAft>
                <a:spcPts val="0"/>
              </a:spcAft>
              <a:buNone/>
            </a:pPr>
            <a:r>
              <a:rPr lang="en-US" sz="3000">
                <a:latin typeface="Calibri"/>
                <a:ea typeface="Calibri"/>
                <a:cs typeface="Calibri"/>
                <a:sym typeface="Calibri"/>
              </a:rPr>
              <a:t>       </a:t>
            </a:r>
            <a:endParaRPr sz="3000">
              <a:latin typeface="Calibri"/>
              <a:ea typeface="Calibri"/>
              <a:cs typeface="Calibri"/>
              <a:sym typeface="Calibri"/>
            </a:endParaRPr>
          </a:p>
          <a:p>
            <a:pPr indent="0" lvl="0" marL="0" rtl="0" algn="ctr">
              <a:spcBef>
                <a:spcPts val="407"/>
              </a:spcBef>
              <a:spcAft>
                <a:spcPts val="0"/>
              </a:spcAft>
              <a:buClr>
                <a:schemeClr val="dk1"/>
              </a:buClr>
              <a:buSzPts val="2035"/>
              <a:buFont typeface="Arial"/>
              <a:buNone/>
            </a:pPr>
            <a:r>
              <a:rPr lang="en-US" sz="3000">
                <a:latin typeface="Calibri"/>
                <a:ea typeface="Calibri"/>
                <a:cs typeface="Calibri"/>
                <a:sym typeface="Calibri"/>
              </a:rPr>
              <a:t>Questions? Contact Allen by email at </a:t>
            </a:r>
            <a:r>
              <a:rPr lang="en-US" sz="2535" u="sng">
                <a:solidFill>
                  <a:schemeClr val="hlink"/>
                </a:solidFill>
                <a:latin typeface="Calibri"/>
                <a:ea typeface="Calibri"/>
                <a:cs typeface="Calibri"/>
                <a:sym typeface="Calibri"/>
                <a:hlinkClick r:id="rId3"/>
              </a:rPr>
              <a:t>allenmcferran@gmail.com</a:t>
            </a:r>
            <a:endParaRPr sz="1040" u="none" cap="none" strike="noStrike">
              <a:solidFill>
                <a:schemeClr val="dk1"/>
              </a:solidFill>
              <a:latin typeface="Calibri"/>
              <a:ea typeface="Calibri"/>
              <a:cs typeface="Calibri"/>
              <a:sym typeface="Calibri"/>
            </a:endParaRPr>
          </a:p>
          <a:p>
            <a:pPr indent="0" lvl="0" marL="0" marR="0" rtl="0" algn="ctr">
              <a:lnSpc>
                <a:spcPct val="80000"/>
              </a:lnSpc>
              <a:spcBef>
                <a:spcPts val="352"/>
              </a:spcBef>
              <a:spcAft>
                <a:spcPts val="0"/>
              </a:spcAft>
              <a:buClr>
                <a:schemeClr val="dk1"/>
              </a:buClr>
              <a:buSzPts val="1760"/>
              <a:buFont typeface="Arial"/>
              <a:buNone/>
            </a:pPr>
            <a:r>
              <a:rPr i="0" lang="en-US" sz="2360" u="none" cap="none" strike="noStrike">
                <a:solidFill>
                  <a:schemeClr val="dk1"/>
                </a:solidFill>
                <a:latin typeface="Calibri"/>
                <a:ea typeface="Calibri"/>
                <a:cs typeface="Calibri"/>
                <a:sym typeface="Calibri"/>
              </a:rPr>
              <a:t>	</a:t>
            </a:r>
            <a:endParaRPr sz="2000">
              <a:latin typeface="Calibri"/>
              <a:ea typeface="Calibri"/>
              <a:cs typeface="Calibri"/>
              <a:sym typeface="Calibri"/>
            </a:endParaRPr>
          </a:p>
        </p:txBody>
      </p:sp>
      <p:pic>
        <p:nvPicPr>
          <p:cNvPr id="214" name="Google Shape;214;p30"/>
          <p:cNvPicPr preferRelativeResize="0"/>
          <p:nvPr/>
        </p:nvPicPr>
        <p:blipFill rotWithShape="1">
          <a:blip r:embed="rId4">
            <a:alphaModFix/>
          </a:blip>
          <a:srcRect b="0" l="0" r="0" t="0"/>
          <a:stretch/>
        </p:blipFill>
        <p:spPr>
          <a:xfrm>
            <a:off x="-22902" y="5454925"/>
            <a:ext cx="1910375" cy="1403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31"/>
          <p:cNvPicPr preferRelativeResize="0"/>
          <p:nvPr/>
        </p:nvPicPr>
        <p:blipFill rotWithShape="1">
          <a:blip r:embed="rId3">
            <a:alphaModFix/>
          </a:blip>
          <a:srcRect b="0" l="0" r="0" t="0"/>
          <a:stretch/>
        </p:blipFill>
        <p:spPr>
          <a:xfrm>
            <a:off x="-22902" y="5454925"/>
            <a:ext cx="1910375" cy="1403075"/>
          </a:xfrm>
          <a:prstGeom prst="rect">
            <a:avLst/>
          </a:prstGeom>
          <a:noFill/>
          <a:ln>
            <a:noFill/>
          </a:ln>
        </p:spPr>
      </p:pic>
      <p:sp>
        <p:nvSpPr>
          <p:cNvPr id="221" name="Google Shape;221;p31"/>
          <p:cNvSpPr txBox="1"/>
          <p:nvPr/>
        </p:nvSpPr>
        <p:spPr>
          <a:xfrm>
            <a:off x="457200" y="457200"/>
            <a:ext cx="8229600" cy="914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7030A0"/>
              </a:buClr>
              <a:buSzPts val="4400"/>
              <a:buFont typeface="Calibri"/>
              <a:buNone/>
            </a:pPr>
            <a:r>
              <a:rPr b="1" i="0" lang="en-US" sz="3600" u="none" cap="none" strike="noStrike">
                <a:solidFill>
                  <a:srgbClr val="7030A0"/>
                </a:solidFill>
                <a:latin typeface="Calibri"/>
                <a:ea typeface="Calibri"/>
                <a:cs typeface="Calibri"/>
                <a:sym typeface="Calibri"/>
              </a:rPr>
              <a:t>Fundraising Opportunities</a:t>
            </a:r>
            <a:br>
              <a:rPr b="1" i="0" lang="en-US" sz="3600" u="none" cap="none" strike="noStrike">
                <a:solidFill>
                  <a:srgbClr val="7030A0"/>
                </a:solidFill>
                <a:latin typeface="Calibri"/>
                <a:ea typeface="Calibri"/>
                <a:cs typeface="Calibri"/>
                <a:sym typeface="Calibri"/>
              </a:rPr>
            </a:br>
            <a:r>
              <a:rPr b="1" lang="en-US" sz="3600">
                <a:solidFill>
                  <a:srgbClr val="7030A0"/>
                </a:solidFill>
                <a:latin typeface="Calibri"/>
                <a:ea typeface="Calibri"/>
                <a:cs typeface="Calibri"/>
                <a:sym typeface="Calibri"/>
              </a:rPr>
              <a:t>VP Fundraising ALLEN McFERRAN</a:t>
            </a:r>
            <a:endParaRPr b="1" i="0" sz="3600" u="none" cap="none" strike="noStrike">
              <a:solidFill>
                <a:schemeClr val="dk1"/>
              </a:solidFill>
              <a:latin typeface="Calibri"/>
              <a:ea typeface="Calibri"/>
              <a:cs typeface="Calibri"/>
              <a:sym typeface="Calibri"/>
            </a:endParaRPr>
          </a:p>
        </p:txBody>
      </p:sp>
      <p:sp>
        <p:nvSpPr>
          <p:cNvPr id="222" name="Google Shape;222;p31"/>
          <p:cNvSpPr txBox="1"/>
          <p:nvPr/>
        </p:nvSpPr>
        <p:spPr>
          <a:xfrm>
            <a:off x="513188" y="1828800"/>
            <a:ext cx="7696200" cy="4572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590" u="none" cap="none" strike="noStrike">
                <a:solidFill>
                  <a:schemeClr val="dk1"/>
                </a:solidFill>
                <a:latin typeface="Calibri"/>
                <a:ea typeface="Calibri"/>
                <a:cs typeface="Calibri"/>
                <a:sym typeface="Calibri"/>
              </a:rPr>
              <a:t>Website Ads</a:t>
            </a:r>
            <a:r>
              <a:rPr i="0" lang="en-US" sz="2590" u="none" cap="none" strike="noStrike">
                <a:solidFill>
                  <a:schemeClr val="dk1"/>
                </a:solidFill>
                <a:latin typeface="Calibri"/>
                <a:ea typeface="Calibri"/>
                <a:cs typeface="Calibri"/>
                <a:sym typeface="Calibri"/>
              </a:rPr>
              <a:t>	$100 – $300</a:t>
            </a:r>
            <a:endParaRPr>
              <a:latin typeface="Calibri"/>
              <a:ea typeface="Calibri"/>
              <a:cs typeface="Calibri"/>
              <a:sym typeface="Calibri"/>
            </a:endParaRPr>
          </a:p>
          <a:p>
            <a:pPr indent="0" lvl="0" marL="0" marR="0" rtl="0" algn="ctr">
              <a:spcBef>
                <a:spcPts val="518"/>
              </a:spcBef>
              <a:spcAft>
                <a:spcPts val="0"/>
              </a:spcAft>
              <a:buNone/>
            </a:pPr>
            <a:r>
              <a:rPr b="1" lang="en-US" sz="2590">
                <a:solidFill>
                  <a:schemeClr val="dk1"/>
                </a:solidFill>
                <a:latin typeface="Calibri"/>
                <a:ea typeface="Calibri"/>
                <a:cs typeface="Calibri"/>
                <a:sym typeface="Calibri"/>
              </a:rPr>
              <a:t>FSJ </a:t>
            </a:r>
            <a:r>
              <a:rPr b="1" i="0" lang="en-US" sz="2590" u="none" cap="none" strike="noStrike">
                <a:solidFill>
                  <a:schemeClr val="dk1"/>
                </a:solidFill>
                <a:latin typeface="Calibri"/>
                <a:ea typeface="Calibri"/>
                <a:cs typeface="Calibri"/>
                <a:sym typeface="Calibri"/>
              </a:rPr>
              <a:t>Banners</a:t>
            </a:r>
            <a:r>
              <a:rPr i="0" lang="en-US" sz="2590" u="none" cap="none" strike="noStrike">
                <a:solidFill>
                  <a:schemeClr val="dk1"/>
                </a:solidFill>
                <a:latin typeface="Calibri"/>
                <a:ea typeface="Calibri"/>
                <a:cs typeface="Calibri"/>
                <a:sym typeface="Calibri"/>
              </a:rPr>
              <a:t>	$200</a:t>
            </a:r>
            <a:endParaRPr i="0" sz="2775" u="none" cap="none" strike="noStrike">
              <a:solidFill>
                <a:schemeClr val="dk1"/>
              </a:solidFill>
              <a:latin typeface="Calibri"/>
              <a:ea typeface="Calibri"/>
              <a:cs typeface="Calibri"/>
              <a:sym typeface="Calibri"/>
            </a:endParaRPr>
          </a:p>
          <a:p>
            <a:pPr indent="-152717" lvl="0" marL="0" marR="0" rtl="0" algn="l">
              <a:lnSpc>
                <a:spcPct val="100000"/>
              </a:lnSpc>
              <a:spcBef>
                <a:spcPts val="481"/>
              </a:spcBef>
              <a:spcAft>
                <a:spcPts val="0"/>
              </a:spcAft>
              <a:buClr>
                <a:schemeClr val="dk1"/>
              </a:buClr>
              <a:buSzPts val="2405"/>
              <a:buFont typeface="Calibri"/>
              <a:buChar char="•"/>
            </a:pPr>
            <a:r>
              <a:rPr i="0" lang="en-US" sz="2405" u="none" cap="none" strike="noStrike">
                <a:solidFill>
                  <a:schemeClr val="dk1"/>
                </a:solidFill>
                <a:latin typeface="Calibri"/>
                <a:ea typeface="Calibri"/>
                <a:cs typeface="Calibri"/>
                <a:sym typeface="Calibri"/>
              </a:rPr>
              <a:t>Completed Ad form, Ad and money must be turned in together </a:t>
            </a:r>
            <a:endParaRPr>
              <a:latin typeface="Calibri"/>
              <a:ea typeface="Calibri"/>
              <a:cs typeface="Calibri"/>
              <a:sym typeface="Calibri"/>
            </a:endParaRPr>
          </a:p>
          <a:p>
            <a:pPr indent="-152717" lvl="0" marL="0" marR="0" rtl="0" algn="l">
              <a:lnSpc>
                <a:spcPct val="100000"/>
              </a:lnSpc>
              <a:spcBef>
                <a:spcPts val="481"/>
              </a:spcBef>
              <a:spcAft>
                <a:spcPts val="0"/>
              </a:spcAft>
              <a:buClr>
                <a:schemeClr val="dk1"/>
              </a:buClr>
              <a:buSzPts val="2405"/>
              <a:buFont typeface="Calibri"/>
              <a:buChar char="•"/>
            </a:pPr>
            <a:r>
              <a:rPr i="0" lang="en-US" sz="2405" u="none" cap="none" strike="noStrike">
                <a:solidFill>
                  <a:schemeClr val="dk1"/>
                </a:solidFill>
                <a:latin typeface="Calibri"/>
                <a:ea typeface="Calibri"/>
                <a:cs typeface="Calibri"/>
                <a:sym typeface="Calibri"/>
              </a:rPr>
              <a:t>Logo + Web Link: $300</a:t>
            </a:r>
            <a:endParaRPr>
              <a:latin typeface="Calibri"/>
              <a:ea typeface="Calibri"/>
              <a:cs typeface="Calibri"/>
              <a:sym typeface="Calibri"/>
            </a:endParaRPr>
          </a:p>
          <a:p>
            <a:pPr indent="-152717" lvl="0" marL="0" marR="0" rtl="0" algn="l">
              <a:lnSpc>
                <a:spcPct val="100000"/>
              </a:lnSpc>
              <a:spcBef>
                <a:spcPts val="481"/>
              </a:spcBef>
              <a:spcAft>
                <a:spcPts val="0"/>
              </a:spcAft>
              <a:buClr>
                <a:schemeClr val="dk1"/>
              </a:buClr>
              <a:buSzPts val="2405"/>
              <a:buFont typeface="Calibri"/>
              <a:buChar char="•"/>
            </a:pPr>
            <a:r>
              <a:rPr i="0" lang="en-US" sz="2405" u="none" cap="none" strike="noStrike">
                <a:solidFill>
                  <a:schemeClr val="dk1"/>
                </a:solidFill>
                <a:latin typeface="Calibri"/>
                <a:ea typeface="Calibri"/>
                <a:cs typeface="Calibri"/>
                <a:sym typeface="Calibri"/>
              </a:rPr>
              <a:t>Logo Sponsor: $100</a:t>
            </a:r>
            <a:endParaRPr>
              <a:latin typeface="Calibri"/>
              <a:ea typeface="Calibri"/>
              <a:cs typeface="Calibri"/>
              <a:sym typeface="Calibri"/>
            </a:endParaRPr>
          </a:p>
          <a:p>
            <a:pPr indent="0" lvl="0" marL="0" marR="0" rtl="0" algn="l">
              <a:lnSpc>
                <a:spcPct val="100000"/>
              </a:lnSpc>
              <a:spcBef>
                <a:spcPts val="481"/>
              </a:spcBef>
              <a:spcAft>
                <a:spcPts val="0"/>
              </a:spcAft>
              <a:buClr>
                <a:schemeClr val="dk1"/>
              </a:buClr>
              <a:buSzPts val="2405"/>
              <a:buFont typeface="Arial"/>
              <a:buNone/>
            </a:pPr>
            <a:r>
              <a:t/>
            </a:r>
            <a:endParaRPr i="0" sz="2405" u="none" cap="none" strike="noStrike">
              <a:solidFill>
                <a:schemeClr val="dk1"/>
              </a:solidFill>
              <a:latin typeface="Calibri"/>
              <a:ea typeface="Calibri"/>
              <a:cs typeface="Calibri"/>
              <a:sym typeface="Calibri"/>
            </a:endParaRPr>
          </a:p>
          <a:p>
            <a:pPr indent="0" lvl="0" marL="0" marR="0" rtl="0" algn="ctr">
              <a:lnSpc>
                <a:spcPct val="100000"/>
              </a:lnSpc>
              <a:spcBef>
                <a:spcPts val="407"/>
              </a:spcBef>
              <a:spcAft>
                <a:spcPts val="0"/>
              </a:spcAft>
              <a:buClr>
                <a:schemeClr val="dk1"/>
              </a:buClr>
              <a:buSzPts val="2035"/>
              <a:buFont typeface="Arial"/>
              <a:buNone/>
            </a:pPr>
            <a:r>
              <a:rPr lang="en-US" sz="2035" cap="none" strike="noStrike">
                <a:solidFill>
                  <a:schemeClr val="dk1"/>
                </a:solidFill>
                <a:latin typeface="Calibri"/>
                <a:ea typeface="Calibri"/>
                <a:cs typeface="Calibri"/>
                <a:sym typeface="Calibri"/>
              </a:rPr>
              <a:t>80% of all sales will be applied to player accounts and credit </a:t>
            </a:r>
            <a:r>
              <a:rPr lang="en-US" sz="2035">
                <a:solidFill>
                  <a:schemeClr val="dk1"/>
                </a:solidFill>
                <a:latin typeface="Calibri"/>
                <a:ea typeface="Calibri"/>
                <a:cs typeface="Calibri"/>
                <a:sym typeface="Calibri"/>
              </a:rPr>
              <a:t>accounts</a:t>
            </a:r>
            <a:endParaRPr sz="2035">
              <a:solidFill>
                <a:schemeClr val="dk1"/>
              </a:solidFill>
              <a:latin typeface="Calibri"/>
              <a:ea typeface="Calibri"/>
              <a:cs typeface="Calibri"/>
              <a:sym typeface="Calibri"/>
            </a:endParaRPr>
          </a:p>
          <a:p>
            <a:pPr indent="0" lvl="0" marL="0" marR="0" rtl="0" algn="ctr">
              <a:lnSpc>
                <a:spcPct val="100000"/>
              </a:lnSpc>
              <a:spcBef>
                <a:spcPts val="407"/>
              </a:spcBef>
              <a:spcAft>
                <a:spcPts val="0"/>
              </a:spcAft>
              <a:buClr>
                <a:schemeClr val="dk1"/>
              </a:buClr>
              <a:buSzPts val="2035"/>
              <a:buFont typeface="Arial"/>
              <a:buNone/>
            </a:pPr>
            <a:r>
              <a:rPr lang="en-US" sz="2035">
                <a:solidFill>
                  <a:schemeClr val="dk1"/>
                </a:solidFill>
                <a:latin typeface="Calibri"/>
                <a:ea typeface="Calibri"/>
                <a:cs typeface="Calibri"/>
                <a:sym typeface="Calibri"/>
              </a:rPr>
              <a:t>Questions? Contact Allen by email at allenmcferran@gmail.com</a:t>
            </a:r>
            <a:endParaRPr sz="2035">
              <a:solidFill>
                <a:schemeClr val="dk1"/>
              </a:solidFill>
              <a:latin typeface="Calibri"/>
              <a:ea typeface="Calibri"/>
              <a:cs typeface="Calibri"/>
              <a:sym typeface="Calibri"/>
            </a:endParaRPr>
          </a:p>
          <a:p>
            <a:pPr indent="0" lvl="0" marL="0" marR="0" rtl="0" algn="ctr">
              <a:lnSpc>
                <a:spcPct val="100000"/>
              </a:lnSpc>
              <a:spcBef>
                <a:spcPts val="407"/>
              </a:spcBef>
              <a:spcAft>
                <a:spcPts val="0"/>
              </a:spcAft>
              <a:buClr>
                <a:schemeClr val="dk1"/>
              </a:buClr>
              <a:buSzPts val="2035"/>
              <a:buFont typeface="Arial"/>
              <a:buNone/>
            </a:pPr>
            <a:r>
              <a:t/>
            </a:r>
            <a:endParaRPr i="1" sz="2035" u="sng">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14"/>
          <p:cNvPicPr preferRelativeResize="0"/>
          <p:nvPr/>
        </p:nvPicPr>
        <p:blipFill rotWithShape="1">
          <a:blip r:embed="rId3">
            <a:alphaModFix/>
          </a:blip>
          <a:srcRect b="0" l="0" r="0" t="0"/>
          <a:stretch/>
        </p:blipFill>
        <p:spPr>
          <a:xfrm>
            <a:off x="0" y="5029200"/>
            <a:ext cx="2295525" cy="1685925"/>
          </a:xfrm>
          <a:prstGeom prst="rect">
            <a:avLst/>
          </a:prstGeom>
          <a:noFill/>
          <a:ln>
            <a:noFill/>
          </a:ln>
        </p:spPr>
      </p:pic>
      <p:sp>
        <p:nvSpPr>
          <p:cNvPr id="98" name="Google Shape;98;p14"/>
          <p:cNvSpPr txBox="1"/>
          <p:nvPr/>
        </p:nvSpPr>
        <p:spPr>
          <a:xfrm>
            <a:off x="457200" y="146075"/>
            <a:ext cx="8229600" cy="942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7030A0"/>
              </a:buClr>
              <a:buSzPts val="4400"/>
              <a:buFont typeface="Calibri"/>
              <a:buNone/>
            </a:pPr>
            <a:r>
              <a:rPr b="1" i="0" lang="en-US" sz="4400" u="none" cap="none" strike="noStrike">
                <a:solidFill>
                  <a:srgbClr val="7030A0"/>
                </a:solidFill>
                <a:latin typeface="Calibri"/>
                <a:ea typeface="Calibri"/>
                <a:cs typeface="Calibri"/>
                <a:sym typeface="Calibri"/>
              </a:rPr>
              <a:t>Additional Positions</a:t>
            </a:r>
            <a:endParaRPr b="1" i="0" sz="4400" u="none" cap="none" strike="noStrike">
              <a:solidFill>
                <a:schemeClr val="dk1"/>
              </a:solidFill>
              <a:latin typeface="Calibri"/>
              <a:ea typeface="Calibri"/>
              <a:cs typeface="Calibri"/>
              <a:sym typeface="Calibri"/>
            </a:endParaRPr>
          </a:p>
        </p:txBody>
      </p:sp>
      <p:sp>
        <p:nvSpPr>
          <p:cNvPr id="99" name="Google Shape;99;p14"/>
          <p:cNvSpPr txBox="1"/>
          <p:nvPr/>
        </p:nvSpPr>
        <p:spPr>
          <a:xfrm>
            <a:off x="365750" y="912950"/>
            <a:ext cx="8321100" cy="56373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374"/>
              </a:spcBef>
              <a:spcAft>
                <a:spcPts val="0"/>
              </a:spcAft>
              <a:buClr>
                <a:schemeClr val="dk1"/>
              </a:buClr>
              <a:buSzPts val="1100"/>
              <a:buFont typeface="Arial"/>
              <a:buNone/>
            </a:pPr>
            <a:r>
              <a:t/>
            </a:r>
            <a:endParaRPr sz="2100">
              <a:latin typeface="Calibri"/>
              <a:ea typeface="Calibri"/>
              <a:cs typeface="Calibri"/>
              <a:sym typeface="Calibri"/>
            </a:endParaRPr>
          </a:p>
          <a:p>
            <a:pPr indent="0" lvl="0" marL="0" rtl="0" algn="ctr">
              <a:lnSpc>
                <a:spcPct val="150000"/>
              </a:lnSpc>
              <a:spcBef>
                <a:spcPts val="374"/>
              </a:spcBef>
              <a:spcAft>
                <a:spcPts val="0"/>
              </a:spcAft>
              <a:buClr>
                <a:schemeClr val="dk1"/>
              </a:buClr>
              <a:buSzPts val="1100"/>
              <a:buFont typeface="Arial"/>
              <a:buNone/>
            </a:pPr>
            <a:r>
              <a:rPr lang="en-US" sz="2570">
                <a:solidFill>
                  <a:schemeClr val="dk1"/>
                </a:solidFill>
                <a:latin typeface="Calibri"/>
                <a:ea typeface="Calibri"/>
                <a:cs typeface="Calibri"/>
                <a:sym typeface="Calibri"/>
              </a:rPr>
              <a:t>Jenn Douglas  - Administrator/Registrar/Club Management</a:t>
            </a:r>
            <a:endParaRPr sz="2570">
              <a:solidFill>
                <a:schemeClr val="dk1"/>
              </a:solidFill>
              <a:latin typeface="Calibri"/>
              <a:ea typeface="Calibri"/>
              <a:cs typeface="Calibri"/>
              <a:sym typeface="Calibri"/>
            </a:endParaRPr>
          </a:p>
          <a:p>
            <a:pPr indent="0" lvl="0" marL="0" marR="0" rtl="0" algn="ctr">
              <a:lnSpc>
                <a:spcPct val="150000"/>
              </a:lnSpc>
              <a:spcBef>
                <a:spcPts val="374"/>
              </a:spcBef>
              <a:spcAft>
                <a:spcPts val="0"/>
              </a:spcAft>
              <a:buNone/>
            </a:pPr>
            <a:r>
              <a:rPr lang="en-US" sz="2570">
                <a:solidFill>
                  <a:schemeClr val="dk1"/>
                </a:solidFill>
                <a:latin typeface="Calibri"/>
                <a:ea typeface="Calibri"/>
                <a:cs typeface="Calibri"/>
                <a:sym typeface="Calibri"/>
              </a:rPr>
              <a:t>Tanisha Guy</a:t>
            </a:r>
            <a:r>
              <a:rPr i="0" lang="en-US" sz="2570" u="none" cap="none" strike="noStrike">
                <a:solidFill>
                  <a:schemeClr val="dk1"/>
                </a:solidFill>
                <a:latin typeface="Calibri"/>
                <a:ea typeface="Calibri"/>
                <a:cs typeface="Calibri"/>
                <a:sym typeface="Calibri"/>
              </a:rPr>
              <a:t>– Concession Coordinator </a:t>
            </a:r>
            <a:endParaRPr sz="2100">
              <a:latin typeface="Calibri"/>
              <a:ea typeface="Calibri"/>
              <a:cs typeface="Calibri"/>
              <a:sym typeface="Calibri"/>
            </a:endParaRPr>
          </a:p>
          <a:p>
            <a:pPr indent="0" lvl="0" marL="457200" marR="0" rtl="0" algn="ctr">
              <a:lnSpc>
                <a:spcPct val="150000"/>
              </a:lnSpc>
              <a:spcBef>
                <a:spcPts val="374"/>
              </a:spcBef>
              <a:spcAft>
                <a:spcPts val="0"/>
              </a:spcAft>
              <a:buNone/>
            </a:pPr>
            <a:r>
              <a:rPr i="0" lang="en-US" sz="2570" u="none" cap="none" strike="noStrike">
                <a:solidFill>
                  <a:schemeClr val="dk1"/>
                </a:solidFill>
                <a:latin typeface="Calibri"/>
                <a:ea typeface="Calibri"/>
                <a:cs typeface="Calibri"/>
                <a:sym typeface="Calibri"/>
              </a:rPr>
              <a:t>Kim Brown – Volunteer Coordinator</a:t>
            </a:r>
            <a:endParaRPr sz="2100">
              <a:latin typeface="Calibri"/>
              <a:ea typeface="Calibri"/>
              <a:cs typeface="Calibri"/>
              <a:sym typeface="Calibri"/>
            </a:endParaRPr>
          </a:p>
          <a:p>
            <a:pPr indent="0" lvl="0" marL="457200" marR="0" rtl="0" algn="ctr">
              <a:lnSpc>
                <a:spcPct val="150000"/>
              </a:lnSpc>
              <a:spcBef>
                <a:spcPts val="374"/>
              </a:spcBef>
              <a:spcAft>
                <a:spcPts val="0"/>
              </a:spcAft>
              <a:buNone/>
            </a:pPr>
            <a:r>
              <a:rPr lang="en-US" sz="2570">
                <a:solidFill>
                  <a:schemeClr val="dk1"/>
                </a:solidFill>
                <a:latin typeface="Calibri"/>
                <a:ea typeface="Calibri"/>
                <a:cs typeface="Calibri"/>
                <a:sym typeface="Calibri"/>
              </a:rPr>
              <a:t>Elizabeth Voris </a:t>
            </a:r>
            <a:r>
              <a:rPr i="0" lang="en-US" sz="2570" u="none" cap="none" strike="noStrike">
                <a:solidFill>
                  <a:schemeClr val="dk1"/>
                </a:solidFill>
                <a:latin typeface="Calibri"/>
                <a:ea typeface="Calibri"/>
                <a:cs typeface="Calibri"/>
                <a:sym typeface="Calibri"/>
              </a:rPr>
              <a:t>– Hospitality Coordinator</a:t>
            </a:r>
            <a:endParaRPr sz="2100">
              <a:latin typeface="Calibri"/>
              <a:ea typeface="Calibri"/>
              <a:cs typeface="Calibri"/>
              <a:sym typeface="Calibri"/>
            </a:endParaRPr>
          </a:p>
          <a:p>
            <a:pPr indent="0" lvl="0" marL="457200" marR="0" rtl="0" algn="ctr">
              <a:lnSpc>
                <a:spcPct val="150000"/>
              </a:lnSpc>
              <a:spcBef>
                <a:spcPts val="374"/>
              </a:spcBef>
              <a:spcAft>
                <a:spcPts val="0"/>
              </a:spcAft>
              <a:buNone/>
            </a:pPr>
            <a:r>
              <a:rPr lang="en-US" sz="2570">
                <a:solidFill>
                  <a:schemeClr val="dk1"/>
                </a:solidFill>
                <a:latin typeface="Calibri"/>
                <a:ea typeface="Calibri"/>
                <a:cs typeface="Calibri"/>
                <a:sym typeface="Calibri"/>
              </a:rPr>
              <a:t>Kimberly Holman</a:t>
            </a:r>
            <a:r>
              <a:rPr i="0" lang="en-US" sz="2570" u="none" cap="none" strike="noStrike">
                <a:solidFill>
                  <a:schemeClr val="dk1"/>
                </a:solidFill>
                <a:latin typeface="Calibri"/>
                <a:ea typeface="Calibri"/>
                <a:cs typeface="Calibri"/>
                <a:sym typeface="Calibri"/>
              </a:rPr>
              <a:t>  – Uniform Coordinator</a:t>
            </a:r>
            <a:endParaRPr sz="2570">
              <a:solidFill>
                <a:schemeClr val="dk1"/>
              </a:solidFill>
              <a:latin typeface="Calibri"/>
              <a:ea typeface="Calibri"/>
              <a:cs typeface="Calibri"/>
              <a:sym typeface="Calibri"/>
            </a:endParaRPr>
          </a:p>
          <a:p>
            <a:pPr indent="0" lvl="0" marL="457200" marR="0" rtl="0" algn="ctr">
              <a:lnSpc>
                <a:spcPct val="150000"/>
              </a:lnSpc>
              <a:spcBef>
                <a:spcPts val="374"/>
              </a:spcBef>
              <a:spcAft>
                <a:spcPts val="0"/>
              </a:spcAft>
              <a:buNone/>
            </a:pPr>
            <a:r>
              <a:rPr lang="en-US" sz="2570">
                <a:solidFill>
                  <a:schemeClr val="dk1"/>
                </a:solidFill>
                <a:latin typeface="Calibri"/>
                <a:ea typeface="Calibri"/>
                <a:cs typeface="Calibri"/>
                <a:sym typeface="Calibri"/>
              </a:rPr>
              <a:t>Lee Dewey - Tournament Coordinator </a:t>
            </a:r>
            <a:endParaRPr sz="2570">
              <a:solidFill>
                <a:schemeClr val="dk1"/>
              </a:solidFill>
              <a:latin typeface="Calibri"/>
              <a:ea typeface="Calibri"/>
              <a:cs typeface="Calibri"/>
              <a:sym typeface="Calibri"/>
            </a:endParaRPr>
          </a:p>
          <a:p>
            <a:pPr indent="0" lvl="0" marL="457200" marR="0" rtl="0" algn="ctr">
              <a:lnSpc>
                <a:spcPct val="150000"/>
              </a:lnSpc>
              <a:spcBef>
                <a:spcPts val="374"/>
              </a:spcBef>
              <a:spcAft>
                <a:spcPts val="0"/>
              </a:spcAft>
              <a:buNone/>
            </a:pPr>
            <a:r>
              <a:rPr lang="en-US" sz="2570">
                <a:solidFill>
                  <a:schemeClr val="dk1"/>
                </a:solidFill>
                <a:latin typeface="Calibri"/>
                <a:ea typeface="Calibri"/>
                <a:cs typeface="Calibri"/>
                <a:sym typeface="Calibri"/>
              </a:rPr>
              <a:t>Bill McCain - Building Management </a:t>
            </a:r>
            <a:endParaRPr sz="2570">
              <a:solidFill>
                <a:schemeClr val="dk1"/>
              </a:solidFill>
              <a:latin typeface="Calibri"/>
              <a:ea typeface="Calibri"/>
              <a:cs typeface="Calibri"/>
              <a:sym typeface="Calibri"/>
            </a:endParaRPr>
          </a:p>
          <a:p>
            <a:pPr indent="0" lvl="0" marL="863600" rtl="0" algn="ctr">
              <a:lnSpc>
                <a:spcPct val="150000"/>
              </a:lnSpc>
              <a:spcBef>
                <a:spcPts val="0"/>
              </a:spcBef>
              <a:spcAft>
                <a:spcPts val="0"/>
              </a:spcAft>
              <a:buClr>
                <a:schemeClr val="dk1"/>
              </a:buClr>
              <a:buSzPts val="1100"/>
              <a:buFont typeface="Arial"/>
              <a:buNone/>
            </a:pPr>
            <a:r>
              <a:t/>
            </a:r>
            <a:endParaRPr i="0" sz="146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2"/>
          <p:cNvSpPr txBox="1"/>
          <p:nvPr>
            <p:ph type="ctrTitle"/>
          </p:nvPr>
        </p:nvSpPr>
        <p:spPr>
          <a:xfrm>
            <a:off x="685800" y="1055325"/>
            <a:ext cx="7772400" cy="6576900"/>
          </a:xfrm>
          <a:prstGeom prst="rect">
            <a:avLst/>
          </a:prstGeom>
        </p:spPr>
        <p:txBody>
          <a:bodyPr anchorCtr="0" anchor="ctr" bIns="45700" lIns="91425" spcFirstLastPara="1" rIns="91425" wrap="square" tIns="45700">
            <a:noAutofit/>
          </a:bodyPr>
          <a:lstStyle/>
          <a:p>
            <a:pPr indent="0" lvl="0" marL="0" rtl="0" algn="ctr">
              <a:lnSpc>
                <a:spcPct val="115000"/>
              </a:lnSpc>
              <a:spcBef>
                <a:spcPts val="1200"/>
              </a:spcBef>
              <a:spcAft>
                <a:spcPts val="0"/>
              </a:spcAft>
              <a:buClr>
                <a:schemeClr val="dk1"/>
              </a:buClr>
              <a:buSzPts val="1100"/>
              <a:buFont typeface="Arial"/>
              <a:buNone/>
            </a:pPr>
            <a:r>
              <a:rPr b="1" lang="en-US" sz="1900"/>
              <a:t>Scholarship Sponsor Platinum $5,000</a:t>
            </a:r>
            <a:endParaRPr b="1" sz="1900"/>
          </a:p>
          <a:p>
            <a:pPr indent="0" lvl="0" marL="0" rtl="0" algn="ctr">
              <a:lnSpc>
                <a:spcPct val="115000"/>
              </a:lnSpc>
              <a:spcBef>
                <a:spcPts val="1200"/>
              </a:spcBef>
              <a:spcAft>
                <a:spcPts val="0"/>
              </a:spcAft>
              <a:buClr>
                <a:schemeClr val="dk1"/>
              </a:buClr>
              <a:buSzPts val="1100"/>
              <a:buFont typeface="Arial"/>
              <a:buNone/>
            </a:pPr>
            <a:r>
              <a:rPr b="1" lang="en-US" sz="1900"/>
              <a:t>Court Sponsorship $5000.00</a:t>
            </a:r>
            <a:endParaRPr b="1" sz="1900"/>
          </a:p>
          <a:p>
            <a:pPr indent="0" lvl="0" marL="0" rtl="0" algn="ctr">
              <a:lnSpc>
                <a:spcPct val="115000"/>
              </a:lnSpc>
              <a:spcBef>
                <a:spcPts val="1200"/>
              </a:spcBef>
              <a:spcAft>
                <a:spcPts val="0"/>
              </a:spcAft>
              <a:buClr>
                <a:schemeClr val="dk1"/>
              </a:buClr>
              <a:buSzPts val="1100"/>
              <a:buFont typeface="Arial"/>
              <a:buNone/>
            </a:pPr>
            <a:r>
              <a:rPr b="1" lang="en-US" sz="1900"/>
              <a:t>Club Sponsorship Gold $3,000</a:t>
            </a:r>
            <a:endParaRPr b="1" sz="1900"/>
          </a:p>
          <a:p>
            <a:pPr indent="0" lvl="0" marL="0" rtl="0" algn="ctr">
              <a:lnSpc>
                <a:spcPct val="115000"/>
              </a:lnSpc>
              <a:spcBef>
                <a:spcPts val="1200"/>
              </a:spcBef>
              <a:spcAft>
                <a:spcPts val="0"/>
              </a:spcAft>
              <a:buClr>
                <a:schemeClr val="dk1"/>
              </a:buClr>
              <a:buSzPts val="1100"/>
              <a:buFont typeface="Arial"/>
              <a:buNone/>
            </a:pPr>
            <a:r>
              <a:rPr b="1" lang="en-US" sz="1900"/>
              <a:t>Battle at the Fort Sponsor $2500</a:t>
            </a:r>
            <a:endParaRPr b="1" sz="1900"/>
          </a:p>
          <a:p>
            <a:pPr indent="0" lvl="0" marL="0" rtl="0" algn="ctr">
              <a:lnSpc>
                <a:spcPct val="115000"/>
              </a:lnSpc>
              <a:spcBef>
                <a:spcPts val="1200"/>
              </a:spcBef>
              <a:spcAft>
                <a:spcPts val="0"/>
              </a:spcAft>
              <a:buClr>
                <a:schemeClr val="dk1"/>
              </a:buClr>
              <a:buSzPts val="1100"/>
              <a:buFont typeface="Arial"/>
              <a:buNone/>
            </a:pPr>
            <a:r>
              <a:rPr b="1" lang="en-US" sz="1900"/>
              <a:t>  Player Practice Shirt Silver $2,000</a:t>
            </a:r>
            <a:endParaRPr b="1" sz="1900"/>
          </a:p>
          <a:p>
            <a:pPr indent="0" lvl="0" marL="0" rtl="0" algn="ctr">
              <a:lnSpc>
                <a:spcPct val="115000"/>
              </a:lnSpc>
              <a:spcBef>
                <a:spcPts val="1200"/>
              </a:spcBef>
              <a:spcAft>
                <a:spcPts val="0"/>
              </a:spcAft>
              <a:buClr>
                <a:schemeClr val="dk1"/>
              </a:buClr>
              <a:buSzPts val="1100"/>
              <a:buFont typeface="Arial"/>
              <a:buNone/>
            </a:pPr>
            <a:r>
              <a:rPr b="1" lang="en-US" sz="1900"/>
              <a:t>Player Practice Shirt Sleeve  $1000</a:t>
            </a:r>
            <a:endParaRPr b="1" sz="1900"/>
          </a:p>
          <a:p>
            <a:pPr indent="0" lvl="0" marL="0" rtl="0" algn="ctr">
              <a:lnSpc>
                <a:spcPct val="115000"/>
              </a:lnSpc>
              <a:spcBef>
                <a:spcPts val="1200"/>
              </a:spcBef>
              <a:spcAft>
                <a:spcPts val="0"/>
              </a:spcAft>
              <a:buClr>
                <a:schemeClr val="dk1"/>
              </a:buClr>
              <a:buSzPts val="1100"/>
              <a:buFont typeface="Arial"/>
              <a:buNone/>
            </a:pPr>
            <a:r>
              <a:rPr b="1" lang="en-US" sz="1900"/>
              <a:t>Club Sponsorship Bronze Level $1000</a:t>
            </a:r>
            <a:endParaRPr b="1" sz="1900"/>
          </a:p>
          <a:p>
            <a:pPr indent="0" lvl="0" marL="0" rtl="0" algn="ctr">
              <a:lnSpc>
                <a:spcPct val="115000"/>
              </a:lnSpc>
              <a:spcBef>
                <a:spcPts val="1200"/>
              </a:spcBef>
              <a:spcAft>
                <a:spcPts val="0"/>
              </a:spcAft>
              <a:buClr>
                <a:schemeClr val="dk1"/>
              </a:buClr>
              <a:buSzPts val="1100"/>
              <a:buFont typeface="Arial"/>
              <a:buNone/>
            </a:pPr>
            <a:r>
              <a:rPr b="1" lang="en-US" sz="1900"/>
              <a:t>Club Sponsorship  $500</a:t>
            </a:r>
            <a:endParaRPr b="1" sz="1900"/>
          </a:p>
          <a:p>
            <a:pPr indent="0" lvl="0" marL="0" rtl="0" algn="ctr">
              <a:lnSpc>
                <a:spcPct val="115000"/>
              </a:lnSpc>
              <a:spcBef>
                <a:spcPts val="1200"/>
              </a:spcBef>
              <a:spcAft>
                <a:spcPts val="0"/>
              </a:spcAft>
              <a:buClr>
                <a:schemeClr val="dk1"/>
              </a:buClr>
              <a:buSzPts val="1100"/>
              <a:buFont typeface="Arial"/>
              <a:buNone/>
            </a:pPr>
            <a:r>
              <a:rPr b="1" lang="en-US" sz="1900"/>
              <a:t> FSJ Program Ads</a:t>
            </a:r>
            <a:endParaRPr b="1" sz="1900"/>
          </a:p>
          <a:p>
            <a:pPr indent="0" lvl="0" marL="0" rtl="0" algn="ctr">
              <a:lnSpc>
                <a:spcPct val="115000"/>
              </a:lnSpc>
              <a:spcBef>
                <a:spcPts val="1200"/>
              </a:spcBef>
              <a:spcAft>
                <a:spcPts val="0"/>
              </a:spcAft>
              <a:buClr>
                <a:schemeClr val="dk1"/>
              </a:buClr>
              <a:buSzPts val="1100"/>
              <a:buFont typeface="Arial"/>
              <a:buNone/>
            </a:pPr>
            <a:r>
              <a:rPr b="1" lang="en-US" sz="1900"/>
              <a:t>FSJ Web Ads</a:t>
            </a:r>
            <a:endParaRPr b="1" sz="1900"/>
          </a:p>
          <a:p>
            <a:pPr indent="0" lvl="0" marL="0" rtl="0" algn="ctr">
              <a:lnSpc>
                <a:spcPct val="115000"/>
              </a:lnSpc>
              <a:spcBef>
                <a:spcPts val="1200"/>
              </a:spcBef>
              <a:spcAft>
                <a:spcPts val="0"/>
              </a:spcAft>
              <a:buClr>
                <a:schemeClr val="dk1"/>
              </a:buClr>
              <a:buSzPts val="1100"/>
              <a:buFont typeface="Arial"/>
              <a:buNone/>
            </a:pPr>
            <a:r>
              <a:rPr b="1" lang="en-US" sz="1900"/>
              <a:t>FSJ  Banners</a:t>
            </a:r>
            <a:endParaRPr sz="2790"/>
          </a:p>
          <a:p>
            <a:pPr indent="0" lvl="0" marL="342900" rtl="0" algn="l">
              <a:lnSpc>
                <a:spcPct val="80000"/>
              </a:lnSpc>
              <a:spcBef>
                <a:spcPts val="304"/>
              </a:spcBef>
              <a:spcAft>
                <a:spcPts val="0"/>
              </a:spcAft>
              <a:buClr>
                <a:schemeClr val="dk1"/>
              </a:buClr>
              <a:buSzPts val="1100"/>
              <a:buFont typeface="Arial"/>
              <a:buNone/>
            </a:pPr>
            <a:r>
              <a:t/>
            </a:r>
            <a:endParaRPr i="1" sz="2490" u="sng"/>
          </a:p>
          <a:p>
            <a:pPr indent="0" lvl="0" marL="0" rtl="0" algn="ctr">
              <a:lnSpc>
                <a:spcPct val="80000"/>
              </a:lnSpc>
              <a:spcBef>
                <a:spcPts val="304"/>
              </a:spcBef>
              <a:spcAft>
                <a:spcPts val="0"/>
              </a:spcAft>
              <a:buNone/>
            </a:pPr>
            <a:r>
              <a:rPr b="1" lang="en-US" sz="1920"/>
              <a:t>More information is provided at fortsmithjuniors.com/fundraising</a:t>
            </a:r>
            <a:endParaRPr b="1" sz="2020"/>
          </a:p>
          <a:p>
            <a:pPr indent="0" lvl="0" marL="0" rtl="0" algn="ctr">
              <a:lnSpc>
                <a:spcPct val="80000"/>
              </a:lnSpc>
              <a:spcBef>
                <a:spcPts val="304"/>
              </a:spcBef>
              <a:spcAft>
                <a:spcPts val="0"/>
              </a:spcAft>
              <a:buNone/>
            </a:pPr>
            <a:r>
              <a:rPr lang="en-US" sz="1920"/>
              <a:t> </a:t>
            </a:r>
            <a:endParaRPr b="1" sz="1600"/>
          </a:p>
          <a:p>
            <a:pPr indent="0" lvl="0" marL="0" rtl="0" algn="ctr">
              <a:spcBef>
                <a:spcPts val="0"/>
              </a:spcBef>
              <a:spcAft>
                <a:spcPts val="0"/>
              </a:spcAft>
              <a:buNone/>
            </a:pPr>
            <a:r>
              <a:t/>
            </a:r>
            <a:endParaRPr sz="4800"/>
          </a:p>
        </p:txBody>
      </p:sp>
      <p:sp>
        <p:nvSpPr>
          <p:cNvPr id="229" name="Google Shape;229;p32"/>
          <p:cNvSpPr txBox="1"/>
          <p:nvPr/>
        </p:nvSpPr>
        <p:spPr>
          <a:xfrm>
            <a:off x="1114425" y="157175"/>
            <a:ext cx="6700800" cy="800400"/>
          </a:xfrm>
          <a:prstGeom prst="rect">
            <a:avLst/>
          </a:prstGeom>
          <a:solidFill>
            <a:srgbClr val="FFFFFF"/>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US" sz="4000" u="sng">
                <a:solidFill>
                  <a:srgbClr val="7030A0"/>
                </a:solidFill>
                <a:latin typeface="Calibri"/>
                <a:ea typeface="Calibri"/>
                <a:cs typeface="Calibri"/>
                <a:sym typeface="Calibri"/>
              </a:rPr>
              <a:t>Sponsorships Levels</a:t>
            </a:r>
            <a:endParaRPr b="1" sz="4000" u="sng">
              <a:solidFill>
                <a:srgbClr val="7030A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34" name="Shape 234"/>
        <p:cNvGrpSpPr/>
        <p:nvPr/>
      </p:nvGrpSpPr>
      <p:grpSpPr>
        <a:xfrm>
          <a:off x="0" y="0"/>
          <a:ext cx="0" cy="0"/>
          <a:chOff x="0" y="0"/>
          <a:chExt cx="0" cy="0"/>
        </a:xfrm>
      </p:grpSpPr>
      <p:sp>
        <p:nvSpPr>
          <p:cNvPr id="235" name="Google Shape;235;p33"/>
          <p:cNvSpPr txBox="1"/>
          <p:nvPr>
            <p:ph idx="1" type="body"/>
          </p:nvPr>
        </p:nvSpPr>
        <p:spPr>
          <a:xfrm>
            <a:off x="341400" y="71600"/>
            <a:ext cx="8686800" cy="6493500"/>
          </a:xfrm>
          <a:prstGeom prst="rect">
            <a:avLst/>
          </a:prstGeom>
        </p:spPr>
        <p:txBody>
          <a:bodyPr anchorCtr="0" anchor="t" bIns="45700" lIns="91425" spcFirstLastPara="1" rIns="91425" wrap="square" tIns="45700">
            <a:noAutofit/>
          </a:bodyPr>
          <a:lstStyle/>
          <a:p>
            <a:pPr indent="0" lvl="0" marL="0" rtl="0" algn="ctr">
              <a:lnSpc>
                <a:spcPct val="115000"/>
              </a:lnSpc>
              <a:spcBef>
                <a:spcPts val="1200"/>
              </a:spcBef>
              <a:spcAft>
                <a:spcPts val="0"/>
              </a:spcAft>
              <a:buNone/>
            </a:pPr>
            <a:r>
              <a:rPr b="1" lang="en-US" sz="4800">
                <a:solidFill>
                  <a:schemeClr val="lt1"/>
                </a:solidFill>
              </a:rPr>
              <a:t>Thank You to the Following Sponsors</a:t>
            </a:r>
            <a:endParaRPr b="1" sz="4800">
              <a:solidFill>
                <a:schemeClr val="lt1"/>
              </a:solidFill>
            </a:endParaRPr>
          </a:p>
          <a:p>
            <a:pPr indent="0" lvl="0" marL="0" rtl="0" algn="ctr">
              <a:lnSpc>
                <a:spcPct val="100000"/>
              </a:lnSpc>
              <a:spcBef>
                <a:spcPts val="1200"/>
              </a:spcBef>
              <a:spcAft>
                <a:spcPts val="0"/>
              </a:spcAft>
              <a:buNone/>
            </a:pPr>
            <a:r>
              <a:rPr b="1" lang="en-US" sz="3000">
                <a:solidFill>
                  <a:schemeClr val="lt1"/>
                </a:solidFill>
              </a:rPr>
              <a:t>MERCY HOSPITAL </a:t>
            </a:r>
            <a:endParaRPr b="1" sz="3000">
              <a:solidFill>
                <a:schemeClr val="lt1"/>
              </a:solidFill>
            </a:endParaRPr>
          </a:p>
          <a:p>
            <a:pPr indent="0" lvl="0" marL="0" rtl="0" algn="ctr">
              <a:lnSpc>
                <a:spcPct val="100000"/>
              </a:lnSpc>
              <a:spcBef>
                <a:spcPts val="1200"/>
              </a:spcBef>
              <a:spcAft>
                <a:spcPts val="0"/>
              </a:spcAft>
              <a:buNone/>
            </a:pPr>
            <a:r>
              <a:rPr b="1" i="1" lang="en-US" sz="3000">
                <a:solidFill>
                  <a:schemeClr val="lt1"/>
                </a:solidFill>
              </a:rPr>
              <a:t>FIRST NATIONAL BANK OF FORT SMITH</a:t>
            </a:r>
            <a:endParaRPr b="1" i="1" sz="3000">
              <a:solidFill>
                <a:schemeClr val="lt1"/>
              </a:solidFill>
            </a:endParaRPr>
          </a:p>
          <a:p>
            <a:pPr indent="0" lvl="0" marL="0" rtl="0" algn="ctr">
              <a:lnSpc>
                <a:spcPct val="115000"/>
              </a:lnSpc>
              <a:spcBef>
                <a:spcPts val="1200"/>
              </a:spcBef>
              <a:spcAft>
                <a:spcPts val="0"/>
              </a:spcAft>
              <a:buNone/>
            </a:pPr>
            <a:r>
              <a:rPr b="1" i="1" lang="en-US" sz="3000">
                <a:solidFill>
                  <a:schemeClr val="lt1"/>
                </a:solidFill>
              </a:rPr>
              <a:t>ARVEST BANK</a:t>
            </a:r>
            <a:endParaRPr b="1" i="1" sz="3000">
              <a:solidFill>
                <a:schemeClr val="lt1"/>
              </a:solidFill>
            </a:endParaRPr>
          </a:p>
          <a:p>
            <a:pPr indent="0" lvl="0" marL="0" rtl="0" algn="ctr">
              <a:lnSpc>
                <a:spcPct val="115000"/>
              </a:lnSpc>
              <a:spcBef>
                <a:spcPts val="1200"/>
              </a:spcBef>
              <a:spcAft>
                <a:spcPts val="0"/>
              </a:spcAft>
              <a:buNone/>
            </a:pPr>
            <a:r>
              <a:rPr b="1" i="1" lang="en-US" sz="3000">
                <a:solidFill>
                  <a:schemeClr val="lt1"/>
                </a:solidFill>
              </a:rPr>
              <a:t>HARRY ROBINSON</a:t>
            </a:r>
            <a:endParaRPr b="1" i="1" sz="3000">
              <a:solidFill>
                <a:schemeClr val="lt1"/>
              </a:solidFill>
            </a:endParaRPr>
          </a:p>
          <a:p>
            <a:pPr indent="0" lvl="0" marL="0" rtl="0" algn="ctr">
              <a:lnSpc>
                <a:spcPct val="115000"/>
              </a:lnSpc>
              <a:spcBef>
                <a:spcPts val="1200"/>
              </a:spcBef>
              <a:spcAft>
                <a:spcPts val="0"/>
              </a:spcAft>
              <a:buNone/>
            </a:pPr>
            <a:r>
              <a:rPr b="1" i="1" lang="en-US" sz="3000">
                <a:solidFill>
                  <a:schemeClr val="lt1"/>
                </a:solidFill>
              </a:rPr>
              <a:t>MIDAS</a:t>
            </a:r>
            <a:endParaRPr b="1" i="1" sz="3000">
              <a:solidFill>
                <a:schemeClr val="lt1"/>
              </a:solidFill>
            </a:endParaRPr>
          </a:p>
          <a:p>
            <a:pPr indent="0" lvl="0" marL="0" rtl="0" algn="ctr">
              <a:lnSpc>
                <a:spcPct val="115000"/>
              </a:lnSpc>
              <a:spcBef>
                <a:spcPts val="1200"/>
              </a:spcBef>
              <a:spcAft>
                <a:spcPts val="0"/>
              </a:spcAft>
              <a:buNone/>
            </a:pPr>
            <a:r>
              <a:rPr b="1" i="1" lang="en-US" sz="3000">
                <a:solidFill>
                  <a:schemeClr val="lt1"/>
                </a:solidFill>
              </a:rPr>
              <a:t>PREMIER PEDIATRICS</a:t>
            </a:r>
            <a:endParaRPr b="1" i="1" sz="3000">
              <a:solidFill>
                <a:schemeClr val="lt1"/>
              </a:solidFill>
            </a:endParaRPr>
          </a:p>
          <a:p>
            <a:pPr indent="0" lvl="0" marL="0" rtl="0" algn="l">
              <a:spcBef>
                <a:spcPts val="640"/>
              </a:spcBef>
              <a:spcAft>
                <a:spcPts val="0"/>
              </a:spcAft>
              <a:buNone/>
            </a:pPr>
            <a:r>
              <a:t/>
            </a:r>
            <a:endParaRPr b="1" i="1" sz="3000">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4"/>
          <p:cNvSpPr txBox="1"/>
          <p:nvPr/>
        </p:nvSpPr>
        <p:spPr>
          <a:xfrm>
            <a:off x="457200" y="76200"/>
            <a:ext cx="8229600" cy="990600"/>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7030A0"/>
              </a:buClr>
              <a:buSzPts val="3600"/>
              <a:buFont typeface="Calibri"/>
              <a:buNone/>
            </a:pPr>
            <a:r>
              <a:rPr b="0" i="0" lang="en-US" sz="3600" u="none" cap="none" strike="noStrike">
                <a:solidFill>
                  <a:srgbClr val="7030A0"/>
                </a:solidFill>
                <a:latin typeface="Calibri"/>
                <a:ea typeface="Calibri"/>
                <a:cs typeface="Calibri"/>
                <a:sym typeface="Calibri"/>
              </a:rPr>
              <a:t> </a:t>
            </a:r>
            <a:r>
              <a:rPr b="1" lang="en-US" sz="3600">
                <a:solidFill>
                  <a:srgbClr val="7030A0"/>
                </a:solidFill>
                <a:latin typeface="Calibri"/>
                <a:ea typeface="Calibri"/>
                <a:cs typeface="Calibri"/>
                <a:sym typeface="Calibri"/>
              </a:rPr>
              <a:t>Uniforms - </a:t>
            </a:r>
            <a:r>
              <a:rPr b="1" lang="en-US" sz="3600">
                <a:solidFill>
                  <a:srgbClr val="7030A0"/>
                </a:solidFill>
                <a:latin typeface="Calibri"/>
                <a:ea typeface="Calibri"/>
                <a:cs typeface="Calibri"/>
                <a:sym typeface="Calibri"/>
              </a:rPr>
              <a:t>Kimberly Holman</a:t>
            </a:r>
            <a:br>
              <a:rPr b="0" i="0" lang="en-US" sz="1100" u="none" cap="none" strike="noStrike">
                <a:solidFill>
                  <a:schemeClr val="dk1"/>
                </a:solidFill>
                <a:latin typeface="Calibri"/>
                <a:ea typeface="Calibri"/>
                <a:cs typeface="Calibri"/>
                <a:sym typeface="Calibri"/>
              </a:rPr>
            </a:br>
            <a:endParaRPr b="0" i="0" sz="1100" u="none" cap="none" strike="noStrike">
              <a:solidFill>
                <a:schemeClr val="dk1"/>
              </a:solidFill>
              <a:latin typeface="Calibri"/>
              <a:ea typeface="Calibri"/>
              <a:cs typeface="Calibri"/>
              <a:sym typeface="Calibri"/>
            </a:endParaRPr>
          </a:p>
        </p:txBody>
      </p:sp>
      <p:sp>
        <p:nvSpPr>
          <p:cNvPr id="242" name="Google Shape;242;p34"/>
          <p:cNvSpPr txBox="1"/>
          <p:nvPr/>
        </p:nvSpPr>
        <p:spPr>
          <a:xfrm>
            <a:off x="0" y="839125"/>
            <a:ext cx="9095700" cy="5925600"/>
          </a:xfrm>
          <a:prstGeom prst="rect">
            <a:avLst/>
          </a:prstGeom>
          <a:noFill/>
          <a:ln>
            <a:noFill/>
          </a:ln>
        </p:spPr>
        <p:txBody>
          <a:bodyPr anchorCtr="0" anchor="t" bIns="45700" lIns="91425" spcFirstLastPara="1" rIns="91425" wrap="square" tIns="45700">
            <a:noAutofit/>
          </a:bodyPr>
          <a:lstStyle/>
          <a:p>
            <a:pPr indent="-368300" lvl="0" marL="457200" marR="0" rtl="0" algn="l">
              <a:spcBef>
                <a:spcPts val="48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Jerseys are p</a:t>
            </a:r>
            <a:r>
              <a:rPr i="0" lang="en-US" sz="2200" u="none" cap="none" strike="noStrike">
                <a:solidFill>
                  <a:schemeClr val="dk1"/>
                </a:solidFill>
                <a:latin typeface="Calibri"/>
                <a:ea typeface="Calibri"/>
                <a:cs typeface="Calibri"/>
                <a:sym typeface="Calibri"/>
              </a:rPr>
              <a:t>aid </a:t>
            </a:r>
            <a:r>
              <a:rPr lang="en-US" sz="2200" u="sng" cap="none" strike="noStrike">
                <a:solidFill>
                  <a:schemeClr val="dk1"/>
                </a:solidFill>
                <a:latin typeface="Calibri"/>
                <a:ea typeface="Calibri"/>
                <a:cs typeface="Calibri"/>
                <a:sym typeface="Calibri"/>
              </a:rPr>
              <a:t>separately</a:t>
            </a:r>
            <a:r>
              <a:rPr i="0" lang="en-US" sz="2200" u="none" cap="none" strike="noStrike">
                <a:solidFill>
                  <a:schemeClr val="dk1"/>
                </a:solidFill>
                <a:latin typeface="Calibri"/>
                <a:ea typeface="Calibri"/>
                <a:cs typeface="Calibri"/>
                <a:sym typeface="Calibri"/>
              </a:rPr>
              <a:t> from player fees</a:t>
            </a:r>
            <a:endParaRPr i="1" sz="2200" u="sng">
              <a:solidFill>
                <a:schemeClr val="dk1"/>
              </a:solidFill>
              <a:latin typeface="Calibri"/>
              <a:ea typeface="Calibri"/>
              <a:cs typeface="Calibri"/>
              <a:sym typeface="Calibri"/>
            </a:endParaRPr>
          </a:p>
          <a:p>
            <a:pPr indent="-368300" lvl="0" marL="457200" marR="0" rtl="0" algn="l">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Uniforms are paid for at fitting</a:t>
            </a:r>
            <a:endParaRPr sz="2200">
              <a:solidFill>
                <a:schemeClr val="dk1"/>
              </a:solidFill>
              <a:highlight>
                <a:srgbClr val="FFFF00"/>
              </a:highlight>
              <a:latin typeface="Calibri"/>
              <a:ea typeface="Calibri"/>
              <a:cs typeface="Calibri"/>
              <a:sym typeface="Calibri"/>
            </a:endParaRPr>
          </a:p>
          <a:p>
            <a:pPr indent="-368300" lvl="1" marL="914400" rtl="0" algn="l">
              <a:spcBef>
                <a:spcPts val="0"/>
              </a:spcBef>
              <a:spcAft>
                <a:spcPts val="0"/>
              </a:spcAft>
              <a:buClr>
                <a:schemeClr val="dk1"/>
              </a:buClr>
              <a:buSzPts val="2200"/>
              <a:buFont typeface="Calibri"/>
              <a:buChar char="○"/>
            </a:pPr>
            <a:r>
              <a:rPr lang="en-US" sz="2200">
                <a:solidFill>
                  <a:schemeClr val="dk1"/>
                </a:solidFill>
                <a:highlight>
                  <a:schemeClr val="lt1"/>
                </a:highlight>
                <a:latin typeface="Calibri"/>
                <a:ea typeface="Calibri"/>
                <a:cs typeface="Calibri"/>
                <a:sym typeface="Calibri"/>
              </a:rPr>
              <a:t>Cost $40 each=Total $120:  Cash, Check, or Venmo</a:t>
            </a:r>
            <a:endParaRPr sz="2200">
              <a:solidFill>
                <a:schemeClr val="dk1"/>
              </a:solidFill>
              <a:highlight>
                <a:schemeClr val="lt1"/>
              </a:highlight>
              <a:latin typeface="Calibri"/>
              <a:ea typeface="Calibri"/>
              <a:cs typeface="Calibri"/>
              <a:sym typeface="Calibri"/>
            </a:endParaRPr>
          </a:p>
          <a:p>
            <a:pPr indent="-368300" lvl="2" marL="1371600" rtl="0" algn="l">
              <a:spcBef>
                <a:spcPts val="0"/>
              </a:spcBef>
              <a:spcAft>
                <a:spcPts val="0"/>
              </a:spcAft>
              <a:buClr>
                <a:schemeClr val="dk1"/>
              </a:buClr>
              <a:buSzPts val="2200"/>
              <a:buFont typeface="Calibri"/>
              <a:buChar char="■"/>
            </a:pPr>
            <a:r>
              <a:rPr lang="en-US" sz="2200">
                <a:solidFill>
                  <a:schemeClr val="dk1"/>
                </a:solidFill>
                <a:highlight>
                  <a:schemeClr val="lt1"/>
                </a:highlight>
                <a:latin typeface="Calibri"/>
                <a:ea typeface="Calibri"/>
                <a:cs typeface="Calibri"/>
                <a:sym typeface="Calibri"/>
              </a:rPr>
              <a:t>Venmo Info:  @FSJVB ($5 fee will need to be added to payment) </a:t>
            </a:r>
            <a:endParaRPr sz="2200">
              <a:solidFill>
                <a:schemeClr val="dk1"/>
              </a:solidFill>
              <a:highlight>
                <a:srgbClr val="FFFF00"/>
              </a:highlight>
              <a:latin typeface="Calibri"/>
              <a:ea typeface="Calibri"/>
              <a:cs typeface="Calibri"/>
              <a:sym typeface="Calibri"/>
            </a:endParaRPr>
          </a:p>
          <a:p>
            <a:pPr indent="-368300" lvl="0" marL="457200" marR="0" rtl="0" algn="l">
              <a:spcBef>
                <a:spcPts val="0"/>
              </a:spcBef>
              <a:spcAft>
                <a:spcPts val="0"/>
              </a:spcAft>
              <a:buClr>
                <a:schemeClr val="dk1"/>
              </a:buClr>
              <a:buSzPts val="2200"/>
              <a:buFont typeface="Calibri"/>
              <a:buChar char="●"/>
            </a:pPr>
            <a:r>
              <a:rPr b="1" lang="en-US" sz="2200">
                <a:solidFill>
                  <a:schemeClr val="dk1"/>
                </a:solidFill>
                <a:highlight>
                  <a:schemeClr val="lt1"/>
                </a:highlight>
                <a:latin typeface="Calibri"/>
                <a:ea typeface="Calibri"/>
                <a:cs typeface="Calibri"/>
                <a:sym typeface="Calibri"/>
              </a:rPr>
              <a:t>All Teams:  </a:t>
            </a:r>
            <a:r>
              <a:rPr lang="en-US" sz="2200">
                <a:solidFill>
                  <a:schemeClr val="dk1"/>
                </a:solidFill>
                <a:highlight>
                  <a:schemeClr val="lt1"/>
                </a:highlight>
                <a:latin typeface="Calibri"/>
                <a:ea typeface="Calibri"/>
                <a:cs typeface="Calibri"/>
                <a:sym typeface="Calibri"/>
              </a:rPr>
              <a:t>Purple, White, &amp; Black Jerseys      </a:t>
            </a:r>
            <a:endParaRPr sz="2200">
              <a:solidFill>
                <a:schemeClr val="dk1"/>
              </a:solidFill>
              <a:highlight>
                <a:schemeClr val="lt1"/>
              </a:highlight>
              <a:latin typeface="Calibri"/>
              <a:ea typeface="Calibri"/>
              <a:cs typeface="Calibri"/>
              <a:sym typeface="Calibri"/>
            </a:endParaRPr>
          </a:p>
          <a:p>
            <a:pPr indent="0" lvl="0" marL="457200" marR="0" rtl="0" algn="l">
              <a:spcBef>
                <a:spcPts val="480"/>
              </a:spcBef>
              <a:spcAft>
                <a:spcPts val="0"/>
              </a:spcAft>
              <a:buNone/>
            </a:pPr>
            <a:r>
              <a:t/>
            </a:r>
            <a:endParaRPr sz="2200">
              <a:solidFill>
                <a:schemeClr val="dk1"/>
              </a:solidFill>
              <a:highlight>
                <a:schemeClr val="lt1"/>
              </a:highlight>
              <a:latin typeface="Calibri"/>
              <a:ea typeface="Calibri"/>
              <a:cs typeface="Calibri"/>
              <a:sym typeface="Calibri"/>
            </a:endParaRPr>
          </a:p>
          <a:p>
            <a:pPr indent="0" lvl="0" marL="457200" marR="0" rtl="0" algn="l">
              <a:spcBef>
                <a:spcPts val="480"/>
              </a:spcBef>
              <a:spcAft>
                <a:spcPts val="0"/>
              </a:spcAft>
              <a:buNone/>
            </a:pPr>
            <a:r>
              <a:t/>
            </a:r>
            <a:endParaRPr sz="2200">
              <a:solidFill>
                <a:schemeClr val="dk1"/>
              </a:solidFill>
              <a:highlight>
                <a:schemeClr val="lt1"/>
              </a:highlight>
              <a:latin typeface="Calibri"/>
              <a:ea typeface="Calibri"/>
              <a:cs typeface="Calibri"/>
              <a:sym typeface="Calibri"/>
            </a:endParaRPr>
          </a:p>
          <a:p>
            <a:pPr indent="0" lvl="0" marL="457200" marR="0" rtl="0" algn="l">
              <a:spcBef>
                <a:spcPts val="480"/>
              </a:spcBef>
              <a:spcAft>
                <a:spcPts val="0"/>
              </a:spcAft>
              <a:buNone/>
            </a:pPr>
            <a:r>
              <a:t/>
            </a:r>
            <a:endParaRPr sz="2200">
              <a:solidFill>
                <a:schemeClr val="dk1"/>
              </a:solidFill>
              <a:highlight>
                <a:schemeClr val="lt1"/>
              </a:highlight>
              <a:latin typeface="Calibri"/>
              <a:ea typeface="Calibri"/>
              <a:cs typeface="Calibri"/>
              <a:sym typeface="Calibri"/>
            </a:endParaRPr>
          </a:p>
          <a:p>
            <a:pPr indent="0" lvl="0" marL="457200" marR="0" rtl="0" algn="l">
              <a:spcBef>
                <a:spcPts val="480"/>
              </a:spcBef>
              <a:spcAft>
                <a:spcPts val="0"/>
              </a:spcAft>
              <a:buNone/>
            </a:pPr>
            <a:r>
              <a:t/>
            </a:r>
            <a:endParaRPr sz="2200">
              <a:solidFill>
                <a:schemeClr val="dk1"/>
              </a:solidFill>
              <a:highlight>
                <a:schemeClr val="lt1"/>
              </a:highlight>
              <a:latin typeface="Calibri"/>
              <a:ea typeface="Calibri"/>
              <a:cs typeface="Calibri"/>
              <a:sym typeface="Calibri"/>
            </a:endParaRPr>
          </a:p>
          <a:p>
            <a:pPr indent="0" lvl="0" marL="457200" marR="0" rtl="0" algn="l">
              <a:spcBef>
                <a:spcPts val="480"/>
              </a:spcBef>
              <a:spcAft>
                <a:spcPts val="0"/>
              </a:spcAft>
              <a:buNone/>
            </a:pPr>
            <a:r>
              <a:rPr lang="en-US" sz="2200">
                <a:solidFill>
                  <a:schemeClr val="dk1"/>
                </a:solidFill>
                <a:highlight>
                  <a:schemeClr val="lt1"/>
                </a:highlight>
                <a:latin typeface="Calibri"/>
                <a:ea typeface="Calibri"/>
                <a:cs typeface="Calibri"/>
                <a:sym typeface="Calibri"/>
              </a:rPr>
              <a:t>    </a:t>
            </a:r>
            <a:endParaRPr sz="2200">
              <a:solidFill>
                <a:schemeClr val="dk1"/>
              </a:solidFill>
              <a:highlight>
                <a:schemeClr val="lt1"/>
              </a:highlight>
              <a:latin typeface="Calibri"/>
              <a:ea typeface="Calibri"/>
              <a:cs typeface="Calibri"/>
              <a:sym typeface="Calibri"/>
            </a:endParaRPr>
          </a:p>
          <a:p>
            <a:pPr indent="0" lvl="0" marL="342900" marR="0" rtl="0" algn="l">
              <a:spcBef>
                <a:spcPts val="480"/>
              </a:spcBef>
              <a:spcAft>
                <a:spcPts val="0"/>
              </a:spcAft>
              <a:buNone/>
            </a:pPr>
            <a:r>
              <a:t/>
            </a:r>
            <a:endParaRPr sz="2200">
              <a:solidFill>
                <a:schemeClr val="dk1"/>
              </a:solidFill>
              <a:highlight>
                <a:schemeClr val="lt1"/>
              </a:highlight>
              <a:latin typeface="Calibri"/>
              <a:ea typeface="Calibri"/>
              <a:cs typeface="Calibri"/>
              <a:sym typeface="Calibri"/>
            </a:endParaRPr>
          </a:p>
          <a:p>
            <a:pPr indent="0" lvl="0" marL="457200" marR="0" rtl="0" algn="l">
              <a:spcBef>
                <a:spcPts val="480"/>
              </a:spcBef>
              <a:spcAft>
                <a:spcPts val="0"/>
              </a:spcAft>
              <a:buNone/>
            </a:pPr>
            <a:r>
              <a:t/>
            </a:r>
            <a:endParaRPr b="1" sz="2200">
              <a:solidFill>
                <a:schemeClr val="dk1"/>
              </a:solidFill>
              <a:latin typeface="Calibri"/>
              <a:ea typeface="Calibri"/>
              <a:cs typeface="Calibri"/>
              <a:sym typeface="Calibri"/>
            </a:endParaRPr>
          </a:p>
          <a:p>
            <a:pPr indent="-368300" lvl="0" marL="457200" marR="0" rtl="0" algn="l">
              <a:spcBef>
                <a:spcPts val="480"/>
              </a:spcBef>
              <a:spcAft>
                <a:spcPts val="0"/>
              </a:spcAft>
              <a:buClr>
                <a:schemeClr val="dk1"/>
              </a:buClr>
              <a:buSzPts val="2200"/>
              <a:buFont typeface="Calibri"/>
              <a:buChar char="●"/>
            </a:pPr>
            <a:r>
              <a:rPr b="1" lang="en-US" sz="2200">
                <a:solidFill>
                  <a:schemeClr val="dk1"/>
                </a:solidFill>
                <a:latin typeface="Calibri"/>
                <a:ea typeface="Calibri"/>
                <a:cs typeface="Calibri"/>
                <a:sym typeface="Calibri"/>
              </a:rPr>
              <a:t>Uniform Fitting Day:  </a:t>
            </a:r>
            <a:r>
              <a:rPr b="1" lang="en-US" sz="2200">
                <a:solidFill>
                  <a:schemeClr val="dk1"/>
                </a:solidFill>
                <a:latin typeface="Calibri"/>
                <a:ea typeface="Calibri"/>
                <a:cs typeface="Calibri"/>
                <a:sym typeface="Calibri"/>
              </a:rPr>
              <a:t>November 10th (12:30 pm to 7 pm)</a:t>
            </a:r>
            <a:endParaRPr sz="2200">
              <a:solidFill>
                <a:schemeClr val="dk1"/>
              </a:solidFill>
              <a:latin typeface="Calibri"/>
              <a:ea typeface="Calibri"/>
              <a:cs typeface="Calibri"/>
              <a:sym typeface="Calibri"/>
            </a:endParaRPr>
          </a:p>
          <a:p>
            <a:pPr indent="0" lvl="0" marL="0" rtl="0" algn="ctr">
              <a:spcBef>
                <a:spcPts val="480"/>
              </a:spcBef>
              <a:spcAft>
                <a:spcPts val="0"/>
              </a:spcAft>
              <a:buClr>
                <a:schemeClr val="dk1"/>
              </a:buClr>
              <a:buSzPts val="2400"/>
              <a:buFont typeface="Arial"/>
              <a:buNone/>
            </a:pPr>
            <a:r>
              <a:rPr lang="en-US" sz="2200">
                <a:solidFill>
                  <a:schemeClr val="dk1"/>
                </a:solidFill>
                <a:latin typeface="Calibri"/>
                <a:ea typeface="Calibri"/>
                <a:cs typeface="Calibri"/>
                <a:sym typeface="Calibri"/>
              </a:rPr>
              <a:t>Questions concerning uniforms please contact: </a:t>
            </a:r>
            <a:endParaRPr sz="2200">
              <a:solidFill>
                <a:schemeClr val="dk1"/>
              </a:solidFill>
              <a:latin typeface="Calibri"/>
              <a:ea typeface="Calibri"/>
              <a:cs typeface="Calibri"/>
              <a:sym typeface="Calibri"/>
            </a:endParaRPr>
          </a:p>
          <a:p>
            <a:pPr indent="0" lvl="0" marL="0" rtl="0" algn="ctr">
              <a:spcBef>
                <a:spcPts val="240"/>
              </a:spcBef>
              <a:spcAft>
                <a:spcPts val="0"/>
              </a:spcAft>
              <a:buClr>
                <a:srgbClr val="888888"/>
              </a:buClr>
              <a:buSzPts val="1200"/>
              <a:buFont typeface="Arial"/>
              <a:buNone/>
            </a:pPr>
            <a:r>
              <a:rPr lang="en-US" sz="2200">
                <a:latin typeface="Calibri"/>
                <a:ea typeface="Calibri"/>
                <a:cs typeface="Calibri"/>
                <a:sym typeface="Calibri"/>
              </a:rPr>
              <a:t>kgholman1981@gmail.com</a:t>
            </a:r>
            <a:endParaRPr sz="2200">
              <a:latin typeface="Calibri"/>
              <a:ea typeface="Calibri"/>
              <a:cs typeface="Calibri"/>
              <a:sym typeface="Calibri"/>
            </a:endParaRPr>
          </a:p>
          <a:p>
            <a:pPr indent="0" lvl="0" marL="0" marR="0" rtl="0" algn="l">
              <a:spcBef>
                <a:spcPts val="480"/>
              </a:spcBef>
              <a:spcAft>
                <a:spcPts val="0"/>
              </a:spcAft>
              <a:buClr>
                <a:srgbClr val="888888"/>
              </a:buClr>
              <a:buSzPts val="2400"/>
              <a:buFont typeface="Arial"/>
              <a:buNone/>
            </a:pPr>
            <a:r>
              <a:t/>
            </a:r>
            <a:endParaRPr sz="2200">
              <a:solidFill>
                <a:schemeClr val="dk1"/>
              </a:solidFill>
              <a:latin typeface="Calibri"/>
              <a:ea typeface="Calibri"/>
              <a:cs typeface="Calibri"/>
              <a:sym typeface="Calibri"/>
            </a:endParaRPr>
          </a:p>
          <a:p>
            <a:pPr indent="0" lvl="0" marL="0" marR="0" rtl="0" algn="l">
              <a:spcBef>
                <a:spcPts val="480"/>
              </a:spcBef>
              <a:spcAft>
                <a:spcPts val="0"/>
              </a:spcAft>
              <a:buClr>
                <a:srgbClr val="888888"/>
              </a:buClr>
              <a:buSzPts val="2400"/>
              <a:buFont typeface="Arial"/>
              <a:buNone/>
            </a:pPr>
            <a:r>
              <a:t/>
            </a:r>
            <a:endParaRPr sz="2200">
              <a:solidFill>
                <a:schemeClr val="dk1"/>
              </a:solidFill>
              <a:latin typeface="Calibri"/>
              <a:ea typeface="Calibri"/>
              <a:cs typeface="Calibri"/>
              <a:sym typeface="Calibri"/>
            </a:endParaRPr>
          </a:p>
          <a:p>
            <a:pPr indent="0" lvl="0" marL="0" marR="0" rtl="0" algn="l">
              <a:spcBef>
                <a:spcPts val="240"/>
              </a:spcBef>
              <a:spcAft>
                <a:spcPts val="0"/>
              </a:spcAft>
              <a:buClr>
                <a:srgbClr val="888888"/>
              </a:buClr>
              <a:buSzPts val="1200"/>
              <a:buFont typeface="Arial"/>
              <a:buNone/>
            </a:pPr>
            <a:r>
              <a:t/>
            </a:r>
            <a:endParaRPr i="1" sz="2200" u="sng" cap="none" strike="noStrike">
              <a:solidFill>
                <a:srgbClr val="888888"/>
              </a:solidFill>
              <a:latin typeface="Calibri"/>
              <a:ea typeface="Calibri"/>
              <a:cs typeface="Calibri"/>
              <a:sym typeface="Calibri"/>
            </a:endParaRPr>
          </a:p>
          <a:p>
            <a:pPr indent="0" lvl="0" marL="0" marR="0" rtl="0" algn="l">
              <a:spcBef>
                <a:spcPts val="480"/>
              </a:spcBef>
              <a:spcAft>
                <a:spcPts val="0"/>
              </a:spcAft>
              <a:buClr>
                <a:srgbClr val="888888"/>
              </a:buClr>
              <a:buSzPts val="2400"/>
              <a:buFont typeface="Arial"/>
              <a:buNone/>
            </a:pPr>
            <a:r>
              <a:t/>
            </a:r>
            <a:endParaRPr i="0" sz="2200" u="none" cap="none" strike="noStrike">
              <a:solidFill>
                <a:schemeClr val="dk1"/>
              </a:solidFill>
              <a:latin typeface="Calibri"/>
              <a:ea typeface="Calibri"/>
              <a:cs typeface="Calibri"/>
              <a:sym typeface="Calibri"/>
            </a:endParaRPr>
          </a:p>
        </p:txBody>
      </p:sp>
      <p:pic>
        <p:nvPicPr>
          <p:cNvPr id="243" name="Google Shape;243;p34" title="IMG_6857_Original.jpg"/>
          <p:cNvPicPr preferRelativeResize="0"/>
          <p:nvPr/>
        </p:nvPicPr>
        <p:blipFill>
          <a:blip r:embed="rId3">
            <a:alphaModFix/>
          </a:blip>
          <a:stretch>
            <a:fillRect/>
          </a:stretch>
        </p:blipFill>
        <p:spPr>
          <a:xfrm>
            <a:off x="868800" y="2839723"/>
            <a:ext cx="1900335" cy="2470778"/>
          </a:xfrm>
          <a:prstGeom prst="rect">
            <a:avLst/>
          </a:prstGeom>
          <a:noFill/>
          <a:ln>
            <a:noFill/>
          </a:ln>
        </p:spPr>
      </p:pic>
      <p:pic>
        <p:nvPicPr>
          <p:cNvPr id="244" name="Google Shape;244;p34" title="IMG_6858_Original.jpg"/>
          <p:cNvPicPr preferRelativeResize="0"/>
          <p:nvPr/>
        </p:nvPicPr>
        <p:blipFill>
          <a:blip r:embed="rId4">
            <a:alphaModFix/>
          </a:blip>
          <a:stretch>
            <a:fillRect/>
          </a:stretch>
        </p:blipFill>
        <p:spPr>
          <a:xfrm>
            <a:off x="3297471" y="2793300"/>
            <a:ext cx="1900334" cy="2517200"/>
          </a:xfrm>
          <a:prstGeom prst="rect">
            <a:avLst/>
          </a:prstGeom>
          <a:noFill/>
          <a:ln>
            <a:noFill/>
          </a:ln>
        </p:spPr>
      </p:pic>
      <p:pic>
        <p:nvPicPr>
          <p:cNvPr id="245" name="Google Shape;245;p34" title="IMG_6859_Original.jpg"/>
          <p:cNvPicPr preferRelativeResize="0"/>
          <p:nvPr/>
        </p:nvPicPr>
        <p:blipFill>
          <a:blip r:embed="rId5">
            <a:alphaModFix/>
          </a:blip>
          <a:stretch>
            <a:fillRect/>
          </a:stretch>
        </p:blipFill>
        <p:spPr>
          <a:xfrm>
            <a:off x="5726142" y="2793300"/>
            <a:ext cx="2027457" cy="2517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5"/>
          <p:cNvSpPr txBox="1"/>
          <p:nvPr/>
        </p:nvSpPr>
        <p:spPr>
          <a:xfrm>
            <a:off x="457200" y="3048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7030A0"/>
              </a:buClr>
              <a:buSzPts val="4400"/>
              <a:buFont typeface="Calibri"/>
              <a:buNone/>
            </a:pPr>
            <a:r>
              <a:rPr b="1" lang="en-US" sz="4400">
                <a:solidFill>
                  <a:srgbClr val="7030A0"/>
                </a:solidFill>
                <a:latin typeface="Calibri"/>
                <a:ea typeface="Calibri"/>
                <a:cs typeface="Calibri"/>
                <a:sym typeface="Calibri"/>
              </a:rPr>
              <a:t>Sarah Edwards </a:t>
            </a:r>
            <a:r>
              <a:rPr b="1" i="0" lang="en-US" sz="4400" u="none" cap="none" strike="noStrike">
                <a:solidFill>
                  <a:srgbClr val="7030A0"/>
                </a:solidFill>
                <a:latin typeface="Calibri"/>
                <a:ea typeface="Calibri"/>
                <a:cs typeface="Calibri"/>
                <a:sym typeface="Calibri"/>
              </a:rPr>
              <a:t>- Treasurer</a:t>
            </a:r>
            <a:br>
              <a:rPr b="1" lang="en-US" sz="4400">
                <a:solidFill>
                  <a:srgbClr val="7030A0"/>
                </a:solidFill>
                <a:latin typeface="Calibri"/>
                <a:ea typeface="Calibri"/>
                <a:cs typeface="Calibri"/>
                <a:sym typeface="Calibri"/>
              </a:rPr>
            </a:br>
            <a:r>
              <a:rPr b="1" lang="en-US" sz="4400">
                <a:solidFill>
                  <a:srgbClr val="7030A0"/>
                </a:solidFill>
                <a:latin typeface="Calibri"/>
                <a:ea typeface="Calibri"/>
                <a:cs typeface="Calibri"/>
                <a:sym typeface="Calibri"/>
              </a:rPr>
              <a:t>Andrea Tharnish - Bookkeeper</a:t>
            </a:r>
            <a:endParaRPr b="1" sz="4400">
              <a:solidFill>
                <a:srgbClr val="7030A0"/>
              </a:solidFill>
              <a:latin typeface="Calibri"/>
              <a:ea typeface="Calibri"/>
              <a:cs typeface="Calibri"/>
              <a:sym typeface="Calibri"/>
            </a:endParaRPr>
          </a:p>
        </p:txBody>
      </p:sp>
      <p:sp>
        <p:nvSpPr>
          <p:cNvPr id="252" name="Google Shape;252;p35"/>
          <p:cNvSpPr txBox="1"/>
          <p:nvPr/>
        </p:nvSpPr>
        <p:spPr>
          <a:xfrm>
            <a:off x="535500" y="1752600"/>
            <a:ext cx="8151300" cy="4526100"/>
          </a:xfrm>
          <a:prstGeom prst="rect">
            <a:avLst/>
          </a:prstGeom>
          <a:noFill/>
          <a:ln>
            <a:noFill/>
          </a:ln>
        </p:spPr>
        <p:txBody>
          <a:bodyPr anchorCtr="0" anchor="t" bIns="45700" lIns="91425" spcFirstLastPara="1" rIns="91425" wrap="square" tIns="45700">
            <a:noAutofit/>
          </a:bodyPr>
          <a:lstStyle/>
          <a:p>
            <a:pPr indent="-476250" lvl="0" marL="457200" marR="0" rtl="0" algn="l">
              <a:spcBef>
                <a:spcPts val="640"/>
              </a:spcBef>
              <a:spcAft>
                <a:spcPts val="0"/>
              </a:spcAft>
              <a:buClr>
                <a:schemeClr val="dk1"/>
              </a:buClr>
              <a:buSzPts val="3500"/>
              <a:buFont typeface="Arial"/>
              <a:buChar char="•"/>
            </a:pPr>
            <a:r>
              <a:rPr lang="en-US" sz="3500">
                <a:solidFill>
                  <a:schemeClr val="dk1"/>
                </a:solidFill>
                <a:latin typeface="Calibri"/>
                <a:ea typeface="Calibri"/>
                <a:cs typeface="Calibri"/>
                <a:sym typeface="Calibri"/>
              </a:rPr>
              <a:t>Sarah will be in charge of overall financial oversight of the Club</a:t>
            </a:r>
            <a:endParaRPr sz="3500">
              <a:solidFill>
                <a:schemeClr val="dk1"/>
              </a:solidFill>
              <a:latin typeface="Calibri"/>
              <a:ea typeface="Calibri"/>
              <a:cs typeface="Calibri"/>
              <a:sym typeface="Calibri"/>
            </a:endParaRPr>
          </a:p>
          <a:p>
            <a:pPr indent="-400050" lvl="1" marL="914400" marR="0" rtl="0" algn="l">
              <a:spcBef>
                <a:spcPts val="640"/>
              </a:spcBef>
              <a:spcAft>
                <a:spcPts val="0"/>
              </a:spcAft>
              <a:buClr>
                <a:schemeClr val="dk1"/>
              </a:buClr>
              <a:buSzPts val="2700"/>
              <a:buFont typeface="Arial"/>
              <a:buChar char="○"/>
            </a:pPr>
            <a:r>
              <a:rPr lang="en-US" sz="2700">
                <a:solidFill>
                  <a:schemeClr val="dk1"/>
                </a:solidFill>
                <a:latin typeface="Calibri"/>
                <a:ea typeface="Calibri"/>
                <a:cs typeface="Calibri"/>
                <a:sym typeface="Calibri"/>
              </a:rPr>
              <a:t>Contact at Treasurerfortsmithjuniors@gmail.com</a:t>
            </a:r>
            <a:endParaRPr sz="3500">
              <a:solidFill>
                <a:schemeClr val="dk1"/>
              </a:solidFill>
              <a:latin typeface="Calibri"/>
              <a:ea typeface="Calibri"/>
              <a:cs typeface="Calibri"/>
              <a:sym typeface="Calibri"/>
            </a:endParaRPr>
          </a:p>
          <a:p>
            <a:pPr indent="-476250" lvl="0" marL="457200" marR="0" rtl="0" algn="l">
              <a:spcBef>
                <a:spcPts val="640"/>
              </a:spcBef>
              <a:spcAft>
                <a:spcPts val="0"/>
              </a:spcAft>
              <a:buClr>
                <a:schemeClr val="dk1"/>
              </a:buClr>
              <a:buSzPts val="3500"/>
              <a:buFont typeface="Calibri"/>
              <a:buChar char="•"/>
            </a:pPr>
            <a:r>
              <a:rPr lang="en-US" sz="3500">
                <a:solidFill>
                  <a:schemeClr val="dk1"/>
                </a:solidFill>
                <a:latin typeface="Calibri"/>
                <a:ea typeface="Calibri"/>
                <a:cs typeface="Calibri"/>
                <a:sym typeface="Calibri"/>
              </a:rPr>
              <a:t>Andrea will be in charge of Player Accounts, Payments and Refunds</a:t>
            </a:r>
            <a:endParaRPr sz="3500">
              <a:solidFill>
                <a:schemeClr val="dk1"/>
              </a:solidFill>
              <a:latin typeface="Calibri"/>
              <a:ea typeface="Calibri"/>
              <a:cs typeface="Calibri"/>
              <a:sym typeface="Calibri"/>
            </a:endParaRPr>
          </a:p>
          <a:p>
            <a:pPr indent="-400050" lvl="1" marL="914400" marR="0" rtl="0" algn="l">
              <a:spcBef>
                <a:spcPts val="640"/>
              </a:spcBef>
              <a:spcAft>
                <a:spcPts val="0"/>
              </a:spcAft>
              <a:buClr>
                <a:schemeClr val="dk1"/>
              </a:buClr>
              <a:buSzPts val="2700"/>
              <a:buFont typeface="Calibri"/>
              <a:buChar char="○"/>
            </a:pPr>
            <a:r>
              <a:rPr lang="en-US" sz="2700">
                <a:solidFill>
                  <a:schemeClr val="dk1"/>
                </a:solidFill>
                <a:latin typeface="Calibri"/>
                <a:ea typeface="Calibri"/>
                <a:cs typeface="Calibri"/>
                <a:sym typeface="Calibri"/>
              </a:rPr>
              <a:t>Contact at Andrea.Tharnish@BMS.com</a:t>
            </a:r>
            <a:endParaRPr sz="2700">
              <a:solidFill>
                <a:schemeClr val="dk1"/>
              </a:solidFill>
              <a:latin typeface="Calibri"/>
              <a:ea typeface="Calibri"/>
              <a:cs typeface="Calibri"/>
              <a:sym typeface="Calibri"/>
            </a:endParaRPr>
          </a:p>
          <a:p>
            <a:pPr indent="0" lvl="0" marL="0" marR="0" rtl="0" algn="l">
              <a:spcBef>
                <a:spcPts val="640"/>
              </a:spcBef>
              <a:spcAft>
                <a:spcPts val="0"/>
              </a:spcAft>
              <a:buClr>
                <a:srgbClr val="888888"/>
              </a:buClr>
              <a:buSzPts val="3200"/>
              <a:buFont typeface="Arial"/>
              <a:buNone/>
            </a:pPr>
            <a:r>
              <a:t/>
            </a:r>
            <a:endParaRPr b="0" i="0" sz="3500" u="none" cap="none" strike="noStrike">
              <a:solidFill>
                <a:schemeClr val="dk1"/>
              </a:solidFill>
              <a:latin typeface="Calibri"/>
              <a:ea typeface="Calibri"/>
              <a:cs typeface="Calibri"/>
              <a:sym typeface="Calibri"/>
            </a:endParaRPr>
          </a:p>
          <a:p>
            <a:pPr indent="0" lvl="0" marL="0" marR="0" rtl="0" algn="ctr">
              <a:spcBef>
                <a:spcPts val="640"/>
              </a:spcBef>
              <a:spcAft>
                <a:spcPts val="0"/>
              </a:spcAft>
              <a:buClr>
                <a:srgbClr val="888888"/>
              </a:buClr>
              <a:buSzPts val="3200"/>
              <a:buFont typeface="Arial"/>
              <a:buNone/>
            </a:pPr>
            <a:r>
              <a:t/>
            </a:r>
            <a:endParaRPr b="0" i="0" sz="3500" u="none" cap="none" strike="noStrike">
              <a:solidFill>
                <a:schemeClr val="dk1"/>
              </a:solidFill>
              <a:latin typeface="Calibri"/>
              <a:ea typeface="Calibri"/>
              <a:cs typeface="Calibri"/>
              <a:sym typeface="Calibri"/>
            </a:endParaRPr>
          </a:p>
        </p:txBody>
      </p:sp>
      <p:pic>
        <p:nvPicPr>
          <p:cNvPr id="253" name="Google Shape;253;p35"/>
          <p:cNvPicPr preferRelativeResize="0"/>
          <p:nvPr/>
        </p:nvPicPr>
        <p:blipFill rotWithShape="1">
          <a:blip r:embed="rId3">
            <a:alphaModFix/>
          </a:blip>
          <a:srcRect b="0" l="0" r="0" t="0"/>
          <a:stretch/>
        </p:blipFill>
        <p:spPr>
          <a:xfrm>
            <a:off x="-22902" y="5454925"/>
            <a:ext cx="1910375" cy="14030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6"/>
          <p:cNvSpPr txBox="1"/>
          <p:nvPr>
            <p:ph type="ctrTitle"/>
          </p:nvPr>
        </p:nvSpPr>
        <p:spPr>
          <a:xfrm>
            <a:off x="685800" y="151100"/>
            <a:ext cx="7772400" cy="1046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a:solidFill>
                  <a:srgbClr val="7030A0"/>
                </a:solidFill>
              </a:rPr>
              <a:t>Player Fees 2024-2025</a:t>
            </a:r>
            <a:endParaRPr b="1">
              <a:solidFill>
                <a:srgbClr val="7030A0"/>
              </a:solidFill>
            </a:endParaRPr>
          </a:p>
        </p:txBody>
      </p:sp>
      <p:graphicFrame>
        <p:nvGraphicFramePr>
          <p:cNvPr id="260" name="Google Shape;260;p36"/>
          <p:cNvGraphicFramePr/>
          <p:nvPr/>
        </p:nvGraphicFramePr>
        <p:xfrm>
          <a:off x="297700" y="1197275"/>
          <a:ext cx="3000000" cy="3000000"/>
        </p:xfrm>
        <a:graphic>
          <a:graphicData uri="http://schemas.openxmlformats.org/drawingml/2006/table">
            <a:tbl>
              <a:tblPr>
                <a:noFill/>
                <a:tableStyleId>{07D8F126-AA59-4746-B066-F07F0F1126CD}</a:tableStyleId>
              </a:tblPr>
              <a:tblGrid>
                <a:gridCol w="1326575"/>
                <a:gridCol w="931900"/>
                <a:gridCol w="997675"/>
                <a:gridCol w="953825"/>
                <a:gridCol w="909950"/>
                <a:gridCol w="975725"/>
                <a:gridCol w="1074400"/>
                <a:gridCol w="1096350"/>
              </a:tblGrid>
              <a:tr h="1093300">
                <a:tc>
                  <a:txBody>
                    <a:bodyPr/>
                    <a:lstStyle/>
                    <a:p>
                      <a:pPr indent="0" lvl="0" marL="0" rtl="0" algn="l">
                        <a:lnSpc>
                          <a:spcPct val="115000"/>
                        </a:lnSpc>
                        <a:spcBef>
                          <a:spcPts val="0"/>
                        </a:spcBef>
                        <a:spcAft>
                          <a:spcPts val="0"/>
                        </a:spcAft>
                        <a:buNone/>
                      </a:pPr>
                      <a:r>
                        <a:rPr b="1" lang="en-US"/>
                        <a:t>2024-2025 Player Fees</a:t>
                      </a:r>
                      <a:endParaRPr b="1"/>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200"/>
                        <a:t>Payments due by 15th of the month</a:t>
                      </a:r>
                      <a:endParaRPr b="1" sz="1200"/>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r>
              <a:tr h="313700">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r>
              <a:tr h="689250">
                <a:tc>
                  <a:txBody>
                    <a:bodyPr/>
                    <a:lstStyle/>
                    <a:p>
                      <a:pPr indent="0" lvl="0" marL="0" rtl="0" algn="ctr">
                        <a:lnSpc>
                          <a:spcPct val="115000"/>
                        </a:lnSpc>
                        <a:spcBef>
                          <a:spcPts val="0"/>
                        </a:spcBef>
                        <a:spcAft>
                          <a:spcPts val="0"/>
                        </a:spcAft>
                        <a:buNone/>
                      </a:pPr>
                      <a:r>
                        <a:rPr b="1" lang="en-US" sz="1000"/>
                        <a:t>AGE</a:t>
                      </a:r>
                      <a:endParaRPr b="1" sz="1000"/>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Uniforms</a:t>
                      </a:r>
                      <a:endParaRPr b="1" sz="1000"/>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Due upon Bid Acceptance</a:t>
                      </a:r>
                      <a:endParaRPr b="1" sz="1000"/>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Dec</a:t>
                      </a:r>
                      <a:endParaRPr b="1" sz="1000"/>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Jan</a:t>
                      </a:r>
                      <a:endParaRPr b="1" sz="1000"/>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Feb</a:t>
                      </a:r>
                      <a:endParaRPr b="1" sz="1000"/>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Mar</a:t>
                      </a:r>
                      <a:endParaRPr b="1" sz="1000"/>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FSJ Fees</a:t>
                      </a:r>
                      <a:endParaRPr b="1" sz="1000"/>
                    </a:p>
                  </a:txBody>
                  <a:tcPr marT="19050" marB="19050" marR="28575" marL="28575" anchor="b">
                    <a:lnL cap="flat" cmpd="sng" w="7625">
                      <a:solidFill>
                        <a:srgbClr val="CCCCCC"/>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CCCCCC"/>
                      </a:solidFill>
                      <a:prstDash val="solid"/>
                      <a:round/>
                      <a:headEnd len="sm" w="sm" type="none"/>
                      <a:tailEnd len="sm" w="sm" type="none"/>
                    </a:lnT>
                    <a:lnB cap="flat" cmpd="sng" w="22850">
                      <a:solidFill>
                        <a:srgbClr val="000000"/>
                      </a:solidFill>
                      <a:prstDash val="solid"/>
                      <a:round/>
                      <a:headEnd len="sm" w="sm" type="none"/>
                      <a:tailEnd len="sm" w="sm" type="none"/>
                    </a:lnB>
                  </a:tcPr>
                </a:tc>
              </a:tr>
              <a:tr h="313700">
                <a:tc>
                  <a:txBody>
                    <a:bodyPr/>
                    <a:lstStyle/>
                    <a:p>
                      <a:pPr indent="0" lvl="0" marL="0" rtl="0" algn="ctr">
                        <a:lnSpc>
                          <a:spcPct val="115000"/>
                        </a:lnSpc>
                        <a:spcBef>
                          <a:spcPts val="0"/>
                        </a:spcBef>
                        <a:spcAft>
                          <a:spcPts val="0"/>
                        </a:spcAft>
                        <a:buNone/>
                      </a:pPr>
                      <a:r>
                        <a:rPr lang="en-US" sz="900"/>
                        <a:t>10's</a:t>
                      </a:r>
                      <a:endParaRPr sz="9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00"/>
                        <a:t>not included</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300</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200</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200</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200</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$900.00</a:t>
                      </a:r>
                      <a:endParaRPr b="1" sz="1000"/>
                    </a:p>
                  </a:txBody>
                  <a:tcPr marT="19050" marB="19050" marR="28575" marL="28575" anchor="b">
                    <a:lnL cap="flat" cmpd="sng" w="22850">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22850">
                      <a:solidFill>
                        <a:srgbClr val="000000"/>
                      </a:solidFill>
                      <a:prstDash val="solid"/>
                      <a:round/>
                      <a:headEnd len="sm" w="sm" type="none"/>
                      <a:tailEnd len="sm" w="sm" type="none"/>
                    </a:lnT>
                    <a:lnB cap="flat" cmpd="sng" w="22850">
                      <a:solidFill>
                        <a:srgbClr val="000000"/>
                      </a:solidFill>
                      <a:prstDash val="solid"/>
                      <a:round/>
                      <a:headEnd len="sm" w="sm" type="none"/>
                      <a:tailEnd len="sm" w="sm" type="none"/>
                    </a:lnB>
                  </a:tcPr>
                </a:tc>
              </a:tr>
              <a:tr h="313700">
                <a:tc>
                  <a:txBody>
                    <a:bodyPr/>
                    <a:lstStyle/>
                    <a:p>
                      <a:pPr indent="0" lvl="0" marL="0" rtl="0" algn="ctr">
                        <a:lnSpc>
                          <a:spcPct val="115000"/>
                        </a:lnSpc>
                        <a:spcBef>
                          <a:spcPts val="0"/>
                        </a:spcBef>
                        <a:spcAft>
                          <a:spcPts val="0"/>
                        </a:spcAft>
                        <a:buNone/>
                      </a:pPr>
                      <a:r>
                        <a:rPr lang="en-US" sz="900"/>
                        <a:t>11-1</a:t>
                      </a:r>
                      <a:endParaRPr sz="9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00"/>
                        <a:t>not included</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300</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250</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225</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225</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$1,000.00</a:t>
                      </a:r>
                      <a:endParaRPr b="1" sz="1000"/>
                    </a:p>
                  </a:txBody>
                  <a:tcPr marT="19050" marB="19050" marR="28575" marL="28575" anchor="b">
                    <a:lnL cap="flat" cmpd="sng" w="22850">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22850">
                      <a:solidFill>
                        <a:srgbClr val="000000"/>
                      </a:solidFill>
                      <a:prstDash val="solid"/>
                      <a:round/>
                      <a:headEnd len="sm" w="sm" type="none"/>
                      <a:tailEnd len="sm" w="sm" type="none"/>
                    </a:lnT>
                    <a:lnB cap="flat" cmpd="sng" w="22850">
                      <a:solidFill>
                        <a:srgbClr val="000000"/>
                      </a:solidFill>
                      <a:prstDash val="solid"/>
                      <a:round/>
                      <a:headEnd len="sm" w="sm" type="none"/>
                      <a:tailEnd len="sm" w="sm" type="none"/>
                    </a:lnB>
                  </a:tcPr>
                </a:tc>
              </a:tr>
              <a:tr h="313700">
                <a:tc>
                  <a:txBody>
                    <a:bodyPr/>
                    <a:lstStyle/>
                    <a:p>
                      <a:pPr indent="0" lvl="0" marL="0" rtl="0" algn="ctr">
                        <a:lnSpc>
                          <a:spcPct val="115000"/>
                        </a:lnSpc>
                        <a:spcBef>
                          <a:spcPts val="0"/>
                        </a:spcBef>
                        <a:spcAft>
                          <a:spcPts val="0"/>
                        </a:spcAft>
                        <a:buNone/>
                      </a:pPr>
                      <a:r>
                        <a:rPr lang="en-US" sz="900"/>
                        <a:t>11-2</a:t>
                      </a:r>
                      <a:endParaRPr sz="9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00"/>
                        <a:t>not included</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300</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200</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200</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200</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$900.00</a:t>
                      </a:r>
                      <a:endParaRPr b="1" sz="1000"/>
                    </a:p>
                  </a:txBody>
                  <a:tcPr marT="19050" marB="19050" marR="28575" marL="28575" anchor="b">
                    <a:lnL cap="flat" cmpd="sng" w="22850">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22850">
                      <a:solidFill>
                        <a:srgbClr val="000000"/>
                      </a:solidFill>
                      <a:prstDash val="solid"/>
                      <a:round/>
                      <a:headEnd len="sm" w="sm" type="none"/>
                      <a:tailEnd len="sm" w="sm" type="none"/>
                    </a:lnT>
                    <a:lnB cap="flat" cmpd="sng" w="22850">
                      <a:solidFill>
                        <a:srgbClr val="000000"/>
                      </a:solidFill>
                      <a:prstDash val="solid"/>
                      <a:round/>
                      <a:headEnd len="sm" w="sm" type="none"/>
                      <a:tailEnd len="sm" w="sm" type="none"/>
                    </a:lnB>
                  </a:tcPr>
                </a:tc>
              </a:tr>
              <a:tr h="313700">
                <a:tc>
                  <a:txBody>
                    <a:bodyPr/>
                    <a:lstStyle/>
                    <a:p>
                      <a:pPr indent="0" lvl="0" marL="0" rtl="0" algn="ctr">
                        <a:lnSpc>
                          <a:spcPct val="115000"/>
                        </a:lnSpc>
                        <a:spcBef>
                          <a:spcPts val="0"/>
                        </a:spcBef>
                        <a:spcAft>
                          <a:spcPts val="0"/>
                        </a:spcAft>
                        <a:buNone/>
                      </a:pPr>
                      <a:r>
                        <a:rPr lang="en-US" sz="900"/>
                        <a:t>12-2 and 12-3</a:t>
                      </a:r>
                      <a:endParaRPr sz="9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00"/>
                        <a:t>not included</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300</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250</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225</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225</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$1,000.00</a:t>
                      </a:r>
                      <a:endParaRPr b="1" sz="1000"/>
                    </a:p>
                  </a:txBody>
                  <a:tcPr marT="19050" marB="19050" marR="28575" marL="28575" anchor="b">
                    <a:lnL cap="flat" cmpd="sng" w="22850">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22850">
                      <a:solidFill>
                        <a:srgbClr val="000000"/>
                      </a:solidFill>
                      <a:prstDash val="solid"/>
                      <a:round/>
                      <a:headEnd len="sm" w="sm" type="none"/>
                      <a:tailEnd len="sm" w="sm" type="none"/>
                    </a:lnT>
                    <a:lnB cap="flat" cmpd="sng" w="22850">
                      <a:solidFill>
                        <a:srgbClr val="000000"/>
                      </a:solidFill>
                      <a:prstDash val="solid"/>
                      <a:round/>
                      <a:headEnd len="sm" w="sm" type="none"/>
                      <a:tailEnd len="sm" w="sm" type="none"/>
                    </a:lnB>
                  </a:tcPr>
                </a:tc>
              </a:tr>
              <a:tr h="451575">
                <a:tc>
                  <a:txBody>
                    <a:bodyPr/>
                    <a:lstStyle/>
                    <a:p>
                      <a:pPr indent="0" lvl="0" marL="0" rtl="0" algn="ctr">
                        <a:lnSpc>
                          <a:spcPct val="115000"/>
                        </a:lnSpc>
                        <a:spcBef>
                          <a:spcPts val="0"/>
                        </a:spcBef>
                        <a:spcAft>
                          <a:spcPts val="0"/>
                        </a:spcAft>
                        <a:buNone/>
                      </a:pPr>
                      <a:r>
                        <a:rPr lang="en-US" sz="900"/>
                        <a:t>13-3/14-3/15-3/13-4/14-4</a:t>
                      </a:r>
                      <a:endParaRPr sz="9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00"/>
                        <a:t>not included</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300</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250</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250</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250</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$1,050.00</a:t>
                      </a:r>
                      <a:endParaRPr b="1" sz="1000"/>
                    </a:p>
                  </a:txBody>
                  <a:tcPr marT="19050" marB="19050" marR="28575" marL="28575" anchor="b">
                    <a:lnL cap="flat" cmpd="sng" w="22850">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22850">
                      <a:solidFill>
                        <a:srgbClr val="000000"/>
                      </a:solidFill>
                      <a:prstDash val="solid"/>
                      <a:round/>
                      <a:headEnd len="sm" w="sm" type="none"/>
                      <a:tailEnd len="sm" w="sm" type="none"/>
                    </a:lnT>
                    <a:lnB cap="flat" cmpd="sng" w="22850">
                      <a:solidFill>
                        <a:srgbClr val="000000"/>
                      </a:solidFill>
                      <a:prstDash val="solid"/>
                      <a:round/>
                      <a:headEnd len="sm" w="sm" type="none"/>
                      <a:tailEnd len="sm" w="sm" type="none"/>
                    </a:lnB>
                  </a:tcPr>
                </a:tc>
              </a:tr>
              <a:tr h="653600">
                <a:tc>
                  <a:txBody>
                    <a:bodyPr/>
                    <a:lstStyle/>
                    <a:p>
                      <a:pPr indent="0" lvl="0" marL="0" rtl="0" algn="ctr">
                        <a:lnSpc>
                          <a:spcPct val="115000"/>
                        </a:lnSpc>
                        <a:spcBef>
                          <a:spcPts val="0"/>
                        </a:spcBef>
                        <a:spcAft>
                          <a:spcPts val="0"/>
                        </a:spcAft>
                        <a:buNone/>
                      </a:pPr>
                      <a:r>
                        <a:rPr lang="en-US" sz="900"/>
                        <a:t>Elite 13-1/14-1/15-1/16-1/17-1</a:t>
                      </a:r>
                      <a:endParaRPr sz="9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00"/>
                        <a:t>not included</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400</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340</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340</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335</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335</a:t>
                      </a:r>
                      <a:endParaRPr sz="1000"/>
                    </a:p>
                  </a:txBody>
                  <a:tcPr marT="19050" marB="19050" marR="28575" marL="28575" anchor="b">
                    <a:lnL cap="flat" cmpd="sng" w="7625">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$1,750.00</a:t>
                      </a:r>
                      <a:endParaRPr b="1" sz="1000"/>
                    </a:p>
                  </a:txBody>
                  <a:tcPr marT="19050" marB="19050" marR="28575" marL="28575" anchor="b">
                    <a:lnL cap="flat" cmpd="sng" w="22850">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22850">
                      <a:solidFill>
                        <a:srgbClr val="000000"/>
                      </a:solidFill>
                      <a:prstDash val="solid"/>
                      <a:round/>
                      <a:headEnd len="sm" w="sm" type="none"/>
                      <a:tailEnd len="sm" w="sm" type="none"/>
                    </a:lnT>
                    <a:lnB cap="flat" cmpd="sng" w="22850">
                      <a:solidFill>
                        <a:srgbClr val="000000"/>
                      </a:solidFill>
                      <a:prstDash val="solid"/>
                      <a:round/>
                      <a:headEnd len="sm" w="sm" type="none"/>
                      <a:tailEnd len="sm" w="sm" type="none"/>
                    </a:lnB>
                  </a:tcPr>
                </a:tc>
              </a:tr>
              <a:tr h="653600">
                <a:tc>
                  <a:txBody>
                    <a:bodyPr/>
                    <a:lstStyle/>
                    <a:p>
                      <a:pPr indent="0" lvl="0" marL="0" rtl="0" algn="ctr">
                        <a:lnSpc>
                          <a:spcPct val="115000"/>
                        </a:lnSpc>
                        <a:spcBef>
                          <a:spcPts val="0"/>
                        </a:spcBef>
                        <a:spcAft>
                          <a:spcPts val="0"/>
                        </a:spcAft>
                        <a:buNone/>
                      </a:pPr>
                      <a:r>
                        <a:rPr lang="en-US" sz="900"/>
                        <a:t>National 12-1/13-2/14-2/15-2/16-2/17-2</a:t>
                      </a:r>
                      <a:endParaRPr sz="9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00"/>
                        <a:t>not included</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365</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275</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270</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270</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270</a:t>
                      </a:r>
                      <a:endParaRPr sz="1000"/>
                    </a:p>
                  </a:txBody>
                  <a:tcPr marT="19050" marB="19050" marR="28575" marL="28575" anchor="b">
                    <a:lnL cap="flat" cmpd="sng" w="7625">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$1,450.00</a:t>
                      </a:r>
                      <a:endParaRPr b="1" sz="1000"/>
                    </a:p>
                  </a:txBody>
                  <a:tcPr marT="19050" marB="19050" marR="28575" marL="28575" anchor="b">
                    <a:lnL cap="flat" cmpd="sng" w="22850">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22850">
                      <a:solidFill>
                        <a:srgbClr val="000000"/>
                      </a:solidFill>
                      <a:prstDash val="solid"/>
                      <a:round/>
                      <a:headEnd len="sm" w="sm" type="none"/>
                      <a:tailEnd len="sm" w="sm" type="none"/>
                    </a:lnT>
                    <a:lnB cap="flat" cmpd="sng" w="22850">
                      <a:solidFill>
                        <a:srgbClr val="000000"/>
                      </a:solidFill>
                      <a:prstDash val="solid"/>
                      <a:round/>
                      <a:headEnd len="sm" w="sm" type="none"/>
                      <a:tailEnd len="sm" w="sm" type="none"/>
                    </a:lnB>
                  </a:tcPr>
                </a:tc>
              </a:tr>
              <a:tr h="313700">
                <a:tc>
                  <a:txBody>
                    <a:bodyPr/>
                    <a:lstStyle/>
                    <a:p>
                      <a:pPr indent="0" lvl="0" marL="0" rtl="0" algn="ctr">
                        <a:lnSpc>
                          <a:spcPct val="115000"/>
                        </a:lnSpc>
                        <a:spcBef>
                          <a:spcPts val="0"/>
                        </a:spcBef>
                        <a:spcAft>
                          <a:spcPts val="0"/>
                        </a:spcAft>
                        <a:buNone/>
                      </a:pPr>
                      <a:r>
                        <a:rPr lang="en-US" sz="900"/>
                        <a:t>18-1</a:t>
                      </a:r>
                      <a:endParaRPr sz="9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00"/>
                        <a:t>not included</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400</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325</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325</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300</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7625">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$1,350.00</a:t>
                      </a:r>
                      <a:endParaRPr b="1" sz="1000"/>
                    </a:p>
                  </a:txBody>
                  <a:tcPr marT="19050" marB="19050" marR="28575" marL="28575" anchor="b">
                    <a:lnL cap="flat" cmpd="sng" w="22850">
                      <a:solidFill>
                        <a:srgbClr val="000000"/>
                      </a:solidFill>
                      <a:prstDash val="solid"/>
                      <a:round/>
                      <a:headEnd len="sm" w="sm" type="none"/>
                      <a:tailEnd len="sm" w="sm" type="none"/>
                    </a:lnL>
                    <a:lnR cap="flat" cmpd="sng" w="22850">
                      <a:solidFill>
                        <a:srgbClr val="000000"/>
                      </a:solidFill>
                      <a:prstDash val="solid"/>
                      <a:round/>
                      <a:headEnd len="sm" w="sm" type="none"/>
                      <a:tailEnd len="sm" w="sm" type="none"/>
                    </a:lnR>
                    <a:lnT cap="flat" cmpd="sng" w="22850">
                      <a:solidFill>
                        <a:srgbClr val="000000"/>
                      </a:solidFill>
                      <a:prstDash val="solid"/>
                      <a:round/>
                      <a:headEnd len="sm" w="sm" type="none"/>
                      <a:tailEnd len="sm" w="sm" type="none"/>
                    </a:lnT>
                    <a:lnB cap="flat" cmpd="sng" w="22850">
                      <a:solidFill>
                        <a:srgbClr val="000000"/>
                      </a:solidFill>
                      <a:prstDash val="solid"/>
                      <a:round/>
                      <a:headEnd len="sm" w="sm" type="none"/>
                      <a:tailEnd len="sm" w="sm"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7"/>
          <p:cNvSpPr txBox="1"/>
          <p:nvPr/>
        </p:nvSpPr>
        <p:spPr>
          <a:xfrm>
            <a:off x="457200" y="0"/>
            <a:ext cx="8229600" cy="914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7030A0"/>
              </a:buClr>
              <a:buSzPts val="4400"/>
              <a:buFont typeface="Calibri"/>
              <a:buNone/>
            </a:pPr>
            <a:r>
              <a:rPr b="1" lang="en-US" sz="4400">
                <a:solidFill>
                  <a:srgbClr val="7030A0"/>
                </a:solidFill>
                <a:latin typeface="Calibri"/>
                <a:ea typeface="Calibri"/>
                <a:cs typeface="Calibri"/>
                <a:sym typeface="Calibri"/>
              </a:rPr>
              <a:t>Player’s Account</a:t>
            </a:r>
            <a:endParaRPr/>
          </a:p>
        </p:txBody>
      </p:sp>
      <p:sp>
        <p:nvSpPr>
          <p:cNvPr id="267" name="Google Shape;267;p37"/>
          <p:cNvSpPr txBox="1"/>
          <p:nvPr/>
        </p:nvSpPr>
        <p:spPr>
          <a:xfrm>
            <a:off x="97075" y="838200"/>
            <a:ext cx="8924700" cy="5433000"/>
          </a:xfrm>
          <a:prstGeom prst="rect">
            <a:avLst/>
          </a:prstGeom>
          <a:noFill/>
          <a:ln>
            <a:noFill/>
          </a:ln>
        </p:spPr>
        <p:txBody>
          <a:bodyPr anchorCtr="0" anchor="t" bIns="45700" lIns="91425" spcFirstLastPara="1" rIns="91425" wrap="square" tIns="45700">
            <a:noAutofit/>
          </a:bodyPr>
          <a:lstStyle/>
          <a:p>
            <a:pPr indent="-335280" lvl="0" marL="342900" marR="0" rtl="0" algn="l">
              <a:lnSpc>
                <a:spcPct val="100000"/>
              </a:lnSpc>
              <a:spcBef>
                <a:spcPts val="0"/>
              </a:spcBef>
              <a:spcAft>
                <a:spcPts val="0"/>
              </a:spcAft>
              <a:buClr>
                <a:schemeClr val="dk1"/>
              </a:buClr>
              <a:buSzPts val="2100"/>
              <a:buFont typeface="Arial"/>
              <a:buChar char="•"/>
            </a:pPr>
            <a:r>
              <a:rPr lang="en-US" sz="2100">
                <a:solidFill>
                  <a:schemeClr val="dk1"/>
                </a:solidFill>
                <a:latin typeface="Calibri"/>
                <a:ea typeface="Calibri"/>
                <a:cs typeface="Calibri"/>
                <a:sym typeface="Calibri"/>
              </a:rPr>
              <a:t>Sports Engine is used to process automatic player payments.  You will be required to set-up a Sports Engine account to be able to register for tryouts.</a:t>
            </a:r>
            <a:endParaRPr sz="2100">
              <a:solidFill>
                <a:schemeClr val="dk1"/>
              </a:solidFill>
              <a:latin typeface="Calibri"/>
              <a:ea typeface="Calibri"/>
              <a:cs typeface="Calibri"/>
              <a:sym typeface="Calibri"/>
            </a:endParaRPr>
          </a:p>
          <a:p>
            <a:pPr indent="-323850" lvl="0" marL="342900" rtl="0" algn="l">
              <a:lnSpc>
                <a:spcPct val="100000"/>
              </a:lnSpc>
              <a:spcBef>
                <a:spcPts val="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Online account must be established by parent or guardian for the player(s).  It is required for your daughter to play volleyball at FSJ.  There are no exceptions.  </a:t>
            </a:r>
            <a:endParaRPr sz="2100">
              <a:solidFill>
                <a:schemeClr val="dk1"/>
              </a:solidFill>
              <a:latin typeface="Calibri"/>
              <a:ea typeface="Calibri"/>
              <a:cs typeface="Calibri"/>
              <a:sym typeface="Calibri"/>
            </a:endParaRPr>
          </a:p>
          <a:p>
            <a:pPr indent="-335280" lvl="0" marL="342900" marR="0" rtl="0" algn="l">
              <a:lnSpc>
                <a:spcPct val="100000"/>
              </a:lnSpc>
              <a:spcBef>
                <a:spcPts val="0"/>
              </a:spcBef>
              <a:spcAft>
                <a:spcPts val="0"/>
              </a:spcAft>
              <a:buClr>
                <a:srgbClr val="FF0000"/>
              </a:buClr>
              <a:buSzPts val="2100"/>
              <a:buFont typeface="Calibri"/>
              <a:buChar char="•"/>
            </a:pPr>
            <a:r>
              <a:rPr lang="en-US" sz="2100">
                <a:solidFill>
                  <a:srgbClr val="FF0000"/>
                </a:solidFill>
                <a:latin typeface="Calibri"/>
                <a:ea typeface="Calibri"/>
                <a:cs typeface="Calibri"/>
                <a:sym typeface="Calibri"/>
              </a:rPr>
              <a:t>Sports Engine </a:t>
            </a:r>
            <a:r>
              <a:rPr b="1" i="1" lang="en-US" sz="2100" u="sng">
                <a:solidFill>
                  <a:srgbClr val="FF0000"/>
                </a:solidFill>
                <a:latin typeface="Calibri"/>
                <a:ea typeface="Calibri"/>
                <a:cs typeface="Calibri"/>
                <a:sym typeface="Calibri"/>
              </a:rPr>
              <a:t>requires</a:t>
            </a:r>
            <a:r>
              <a:rPr lang="en-US" sz="2100">
                <a:solidFill>
                  <a:srgbClr val="FF0000"/>
                </a:solidFill>
                <a:latin typeface="Calibri"/>
                <a:ea typeface="Calibri"/>
                <a:cs typeface="Calibri"/>
                <a:sym typeface="Calibri"/>
              </a:rPr>
              <a:t> automatic payment processing. </a:t>
            </a:r>
            <a:r>
              <a:rPr b="1" lang="en-US" sz="2100" u="sng">
                <a:solidFill>
                  <a:srgbClr val="FF0000"/>
                </a:solidFill>
                <a:latin typeface="Calibri"/>
                <a:ea typeface="Calibri"/>
                <a:cs typeface="Calibri"/>
                <a:sym typeface="Calibri"/>
              </a:rPr>
              <a:t>NO EXCEPTIONS!</a:t>
            </a:r>
            <a:r>
              <a:rPr lang="en-US" sz="2100">
                <a:solidFill>
                  <a:srgbClr val="FF0000"/>
                </a:solidFill>
                <a:latin typeface="Calibri"/>
                <a:ea typeface="Calibri"/>
                <a:cs typeface="Calibri"/>
                <a:sym typeface="Calibri"/>
              </a:rPr>
              <a:t>  You can pay your balance in full or sign up for automatic payments. </a:t>
            </a:r>
            <a:endParaRPr sz="2100">
              <a:solidFill>
                <a:srgbClr val="FF0000"/>
              </a:solidFill>
              <a:latin typeface="Calibri"/>
              <a:ea typeface="Calibri"/>
              <a:cs typeface="Calibri"/>
              <a:sym typeface="Calibri"/>
            </a:endParaRPr>
          </a:p>
          <a:p>
            <a:pPr indent="-335280" lvl="0" marL="342900" marR="0" rtl="0" algn="l">
              <a:lnSpc>
                <a:spcPct val="100000"/>
              </a:lnSpc>
              <a:spcBef>
                <a:spcPts val="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 </a:t>
            </a:r>
            <a:r>
              <a:rPr b="1" lang="en-US" sz="2100">
                <a:solidFill>
                  <a:schemeClr val="dk1"/>
                </a:solidFill>
                <a:latin typeface="Calibri"/>
                <a:ea typeface="Calibri"/>
                <a:cs typeface="Calibri"/>
                <a:sym typeface="Calibri"/>
              </a:rPr>
              <a:t>FIRST PAYMENT IS DUE UP0N TEAM ACCEPTANCE </a:t>
            </a:r>
            <a:r>
              <a:rPr b="1" i="1" lang="en-US" sz="2100">
                <a:solidFill>
                  <a:schemeClr val="dk1"/>
                </a:solidFill>
                <a:latin typeface="Calibri"/>
                <a:ea typeface="Calibri"/>
                <a:cs typeface="Calibri"/>
                <a:sym typeface="Calibri"/>
              </a:rPr>
              <a:t>online</a:t>
            </a:r>
            <a:r>
              <a:rPr b="1" lang="en-US" sz="2100">
                <a:solidFill>
                  <a:schemeClr val="dk1"/>
                </a:solidFill>
                <a:latin typeface="Calibri"/>
                <a:ea typeface="Calibri"/>
                <a:cs typeface="Calibri"/>
                <a:sym typeface="Calibri"/>
              </a:rPr>
              <a:t> (within 48 hours after teams are posted)</a:t>
            </a:r>
            <a:endParaRPr b="1" sz="2100">
              <a:solidFill>
                <a:schemeClr val="dk1"/>
              </a:solidFill>
              <a:latin typeface="Calibri"/>
              <a:ea typeface="Calibri"/>
              <a:cs typeface="Calibri"/>
              <a:sym typeface="Calibri"/>
            </a:endParaRPr>
          </a:p>
          <a:p>
            <a:pPr indent="-361950" lvl="1" marL="914400" marR="0" rtl="0" algn="l">
              <a:lnSpc>
                <a:spcPct val="100000"/>
              </a:lnSpc>
              <a:spcBef>
                <a:spcPts val="0"/>
              </a:spcBef>
              <a:spcAft>
                <a:spcPts val="0"/>
              </a:spcAft>
              <a:buClr>
                <a:schemeClr val="dk1"/>
              </a:buClr>
              <a:buSzPts val="2100"/>
              <a:buFont typeface="Calibri"/>
              <a:buChar char="○"/>
            </a:pPr>
            <a:r>
              <a:rPr b="1" lang="en-US" sz="2100">
                <a:solidFill>
                  <a:schemeClr val="dk1"/>
                </a:solidFill>
                <a:latin typeface="Calibri"/>
                <a:ea typeface="Calibri"/>
                <a:cs typeface="Calibri"/>
                <a:sym typeface="Calibri"/>
              </a:rPr>
              <a:t>NO EXCEPTIONS! </a:t>
            </a:r>
            <a:endParaRPr b="1" sz="2100">
              <a:solidFill>
                <a:schemeClr val="dk1"/>
              </a:solidFill>
              <a:latin typeface="Calibri"/>
              <a:ea typeface="Calibri"/>
              <a:cs typeface="Calibri"/>
              <a:sym typeface="Calibri"/>
            </a:endParaRPr>
          </a:p>
          <a:p>
            <a:pPr indent="-335280" lvl="0" marL="342900" marR="0" rtl="0" algn="l">
              <a:lnSpc>
                <a:spcPct val="100000"/>
              </a:lnSpc>
              <a:spcBef>
                <a:spcPts val="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Payments are due on the 15th of each month after that and the card or bank account on file will be charged </a:t>
            </a:r>
            <a:r>
              <a:rPr lang="en-US" sz="2100" u="sng">
                <a:solidFill>
                  <a:schemeClr val="dk1"/>
                </a:solidFill>
                <a:latin typeface="Calibri"/>
                <a:ea typeface="Calibri"/>
                <a:cs typeface="Calibri"/>
                <a:sym typeface="Calibri"/>
              </a:rPr>
              <a:t>automatically</a:t>
            </a:r>
            <a:r>
              <a:rPr lang="en-US" sz="2100">
                <a:solidFill>
                  <a:schemeClr val="dk1"/>
                </a:solidFill>
                <a:latin typeface="Calibri"/>
                <a:ea typeface="Calibri"/>
                <a:cs typeface="Calibri"/>
                <a:sym typeface="Calibri"/>
              </a:rPr>
              <a:t>.  You can change the type of credit card or bank account that is on file at anytime during the season by logging into your SportsEngine account. </a:t>
            </a:r>
            <a:endParaRPr sz="2100">
              <a:solidFill>
                <a:schemeClr val="dk1"/>
              </a:solidFill>
              <a:latin typeface="Calibri"/>
              <a:ea typeface="Calibri"/>
              <a:cs typeface="Calibri"/>
              <a:sym typeface="Calibri"/>
            </a:endParaRPr>
          </a:p>
          <a:p>
            <a:pPr indent="0" lvl="0" marL="342900" marR="0" rtl="0" algn="l">
              <a:lnSpc>
                <a:spcPct val="100000"/>
              </a:lnSpc>
              <a:spcBef>
                <a:spcPts val="0"/>
              </a:spcBef>
              <a:spcAft>
                <a:spcPts val="0"/>
              </a:spcAft>
              <a:buNone/>
            </a:pPr>
            <a:r>
              <a:t/>
            </a:r>
            <a:endParaRPr sz="2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100">
              <a:solidFill>
                <a:schemeClr val="dk1"/>
              </a:solidFill>
              <a:latin typeface="Calibri"/>
              <a:ea typeface="Calibri"/>
              <a:cs typeface="Calibri"/>
              <a:sym typeface="Calibri"/>
            </a:endParaRPr>
          </a:p>
        </p:txBody>
      </p:sp>
      <p:pic>
        <p:nvPicPr>
          <p:cNvPr id="268" name="Google Shape;268;p37"/>
          <p:cNvPicPr preferRelativeResize="0"/>
          <p:nvPr/>
        </p:nvPicPr>
        <p:blipFill rotWithShape="1">
          <a:blip r:embed="rId3">
            <a:alphaModFix/>
          </a:blip>
          <a:srcRect b="0" l="0" r="0" t="0"/>
          <a:stretch/>
        </p:blipFill>
        <p:spPr>
          <a:xfrm>
            <a:off x="-22902" y="5454925"/>
            <a:ext cx="1910375" cy="14030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8"/>
          <p:cNvSpPr txBox="1"/>
          <p:nvPr/>
        </p:nvSpPr>
        <p:spPr>
          <a:xfrm>
            <a:off x="480925" y="0"/>
            <a:ext cx="8205900" cy="1106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7030A0"/>
              </a:buClr>
              <a:buSzPts val="4400"/>
              <a:buFont typeface="Calibri"/>
              <a:buNone/>
            </a:pPr>
            <a:r>
              <a:rPr b="1" lang="en-US" sz="4400">
                <a:solidFill>
                  <a:srgbClr val="7030A0"/>
                </a:solidFill>
                <a:latin typeface="Calibri"/>
                <a:ea typeface="Calibri"/>
                <a:cs typeface="Calibri"/>
                <a:sym typeface="Calibri"/>
              </a:rPr>
              <a:t>Player’s Account (cont’d)</a:t>
            </a:r>
            <a:endParaRPr/>
          </a:p>
        </p:txBody>
      </p:sp>
      <p:sp>
        <p:nvSpPr>
          <p:cNvPr id="275" name="Google Shape;275;p38"/>
          <p:cNvSpPr txBox="1"/>
          <p:nvPr/>
        </p:nvSpPr>
        <p:spPr>
          <a:xfrm>
            <a:off x="128400" y="898075"/>
            <a:ext cx="8869500" cy="5796600"/>
          </a:xfrm>
          <a:prstGeom prst="rect">
            <a:avLst/>
          </a:prstGeom>
          <a:noFill/>
          <a:ln>
            <a:noFill/>
          </a:ln>
        </p:spPr>
        <p:txBody>
          <a:bodyPr anchorCtr="0" anchor="t" bIns="45700" lIns="91425" spcFirstLastPara="1" rIns="91425" wrap="square" tIns="45700">
            <a:noAutofit/>
          </a:bodyPr>
          <a:lstStyle/>
          <a:p>
            <a:pPr indent="-336550" lvl="0" marL="342900" marR="0" rtl="0" algn="l">
              <a:lnSpc>
                <a:spcPct val="100000"/>
              </a:lnSpc>
              <a:spcBef>
                <a:spcPts val="444"/>
              </a:spcBef>
              <a:spcAft>
                <a:spcPts val="0"/>
              </a:spcAft>
              <a:buClr>
                <a:schemeClr val="dk1"/>
              </a:buClr>
              <a:buSzPts val="2120"/>
              <a:buFont typeface="Arial"/>
              <a:buChar char="•"/>
            </a:pPr>
            <a:r>
              <a:rPr lang="en-US" sz="2120">
                <a:solidFill>
                  <a:schemeClr val="dk1"/>
                </a:solidFill>
                <a:latin typeface="Calibri"/>
                <a:ea typeface="Calibri"/>
                <a:cs typeface="Calibri"/>
                <a:sym typeface="Calibri"/>
              </a:rPr>
              <a:t>The club is working with SportsEngine to determine a process to apply fundraising and other credits during the season.  There is a </a:t>
            </a:r>
            <a:r>
              <a:rPr lang="en-US" sz="2120">
                <a:solidFill>
                  <a:schemeClr val="dk1"/>
                </a:solidFill>
                <a:latin typeface="Calibri"/>
                <a:ea typeface="Calibri"/>
                <a:cs typeface="Calibri"/>
                <a:sym typeface="Calibri"/>
              </a:rPr>
              <a:t>possibility</a:t>
            </a:r>
            <a:r>
              <a:rPr lang="en-US" sz="2120">
                <a:solidFill>
                  <a:schemeClr val="dk1"/>
                </a:solidFill>
                <a:latin typeface="Calibri"/>
                <a:ea typeface="Calibri"/>
                <a:cs typeface="Calibri"/>
                <a:sym typeface="Calibri"/>
              </a:rPr>
              <a:t> that checks will be sent so make sure your home address is </a:t>
            </a:r>
            <a:r>
              <a:rPr lang="en-US" sz="2120">
                <a:solidFill>
                  <a:schemeClr val="dk1"/>
                </a:solidFill>
                <a:latin typeface="Calibri"/>
                <a:ea typeface="Calibri"/>
                <a:cs typeface="Calibri"/>
                <a:sym typeface="Calibri"/>
              </a:rPr>
              <a:t>updated</a:t>
            </a:r>
            <a:r>
              <a:rPr lang="en-US" sz="2120">
                <a:solidFill>
                  <a:schemeClr val="dk1"/>
                </a:solidFill>
                <a:latin typeface="Calibri"/>
                <a:ea typeface="Calibri"/>
                <a:cs typeface="Calibri"/>
                <a:sym typeface="Calibri"/>
              </a:rPr>
              <a:t> in your sports engine account.  </a:t>
            </a:r>
            <a:endParaRPr sz="2120">
              <a:solidFill>
                <a:schemeClr val="dk1"/>
              </a:solidFill>
              <a:latin typeface="Calibri"/>
              <a:ea typeface="Calibri"/>
              <a:cs typeface="Calibri"/>
              <a:sym typeface="Calibri"/>
            </a:endParaRPr>
          </a:p>
          <a:p>
            <a:pPr indent="-325120" lvl="0" marL="342900" rtl="0" algn="l">
              <a:lnSpc>
                <a:spcPct val="100000"/>
              </a:lnSpc>
              <a:spcBef>
                <a:spcPts val="444"/>
              </a:spcBef>
              <a:spcAft>
                <a:spcPts val="0"/>
              </a:spcAft>
              <a:buClr>
                <a:schemeClr val="dk1"/>
              </a:buClr>
              <a:buSzPts val="2120"/>
              <a:buFont typeface="Calibri"/>
              <a:buChar char="•"/>
            </a:pPr>
            <a:r>
              <a:rPr lang="en-US" sz="2120">
                <a:solidFill>
                  <a:schemeClr val="dk1"/>
                </a:solidFill>
                <a:latin typeface="Calibri"/>
                <a:ea typeface="Calibri"/>
                <a:cs typeface="Calibri"/>
                <a:sym typeface="Calibri"/>
              </a:rPr>
              <a:t>Please keep in mind that fundraising efforts can not exceed the fees charged to the player from FSJ.  </a:t>
            </a:r>
            <a:endParaRPr sz="2120">
              <a:solidFill>
                <a:schemeClr val="dk1"/>
              </a:solidFill>
              <a:latin typeface="Calibri"/>
              <a:ea typeface="Calibri"/>
              <a:cs typeface="Calibri"/>
              <a:sym typeface="Calibri"/>
            </a:endParaRPr>
          </a:p>
          <a:p>
            <a:pPr indent="-325120" lvl="0" marL="342900" rtl="0" algn="l">
              <a:lnSpc>
                <a:spcPct val="100000"/>
              </a:lnSpc>
              <a:spcBef>
                <a:spcPts val="400"/>
              </a:spcBef>
              <a:spcAft>
                <a:spcPts val="0"/>
              </a:spcAft>
              <a:buClr>
                <a:schemeClr val="dk1"/>
              </a:buClr>
              <a:buSzPts val="2120"/>
              <a:buFont typeface="Calibri"/>
              <a:buChar char="•"/>
            </a:pPr>
            <a:r>
              <a:rPr lang="en-US" sz="2120">
                <a:solidFill>
                  <a:schemeClr val="dk1"/>
                </a:solidFill>
                <a:latin typeface="Calibri"/>
                <a:ea typeface="Calibri"/>
                <a:cs typeface="Calibri"/>
                <a:sym typeface="Calibri"/>
              </a:rPr>
              <a:t>Do not withhold payment while waiting for fundraising credits to be applied to your account.</a:t>
            </a:r>
            <a:endParaRPr sz="2120">
              <a:solidFill>
                <a:schemeClr val="dk1"/>
              </a:solidFill>
              <a:latin typeface="Calibri"/>
              <a:ea typeface="Calibri"/>
              <a:cs typeface="Calibri"/>
              <a:sym typeface="Calibri"/>
            </a:endParaRPr>
          </a:p>
          <a:p>
            <a:pPr indent="-336550" lvl="0" marL="342900" marR="0" rtl="0" algn="l">
              <a:lnSpc>
                <a:spcPct val="100000"/>
              </a:lnSpc>
              <a:spcBef>
                <a:spcPts val="444"/>
              </a:spcBef>
              <a:spcAft>
                <a:spcPts val="0"/>
              </a:spcAft>
              <a:buClr>
                <a:schemeClr val="dk1"/>
              </a:buClr>
              <a:buSzPts val="2120"/>
              <a:buFont typeface="Calibri"/>
              <a:buChar char="•"/>
            </a:pPr>
            <a:r>
              <a:rPr lang="en-US" sz="2120">
                <a:solidFill>
                  <a:schemeClr val="dk1"/>
                </a:solidFill>
                <a:latin typeface="Calibri"/>
                <a:ea typeface="Calibri"/>
                <a:cs typeface="Calibri"/>
                <a:sym typeface="Calibri"/>
              </a:rPr>
              <a:t>Payments will be automatically deducted from the credit card or bank account on file.  If payment is declined, there may be an additional administrative charge.  You will also be contacted to bring the account current by the FSJ Bookkeeper. </a:t>
            </a:r>
            <a:endParaRPr sz="2120">
              <a:solidFill>
                <a:schemeClr val="dk1"/>
              </a:solidFill>
              <a:latin typeface="Calibri"/>
              <a:ea typeface="Calibri"/>
              <a:cs typeface="Calibri"/>
              <a:sym typeface="Calibri"/>
            </a:endParaRPr>
          </a:p>
          <a:p>
            <a:pPr indent="-325120" lvl="0" marL="342900" rtl="0" algn="l">
              <a:lnSpc>
                <a:spcPct val="100000"/>
              </a:lnSpc>
              <a:spcBef>
                <a:spcPts val="400"/>
              </a:spcBef>
              <a:spcAft>
                <a:spcPts val="0"/>
              </a:spcAft>
              <a:buClr>
                <a:schemeClr val="dk1"/>
              </a:buClr>
              <a:buSzPts val="2120"/>
              <a:buFont typeface="Calibri"/>
              <a:buChar char="•"/>
            </a:pPr>
            <a:r>
              <a:rPr lang="en-US" sz="2120">
                <a:solidFill>
                  <a:schemeClr val="dk1"/>
                </a:solidFill>
                <a:latin typeface="Calibri"/>
                <a:ea typeface="Calibri"/>
                <a:cs typeface="Calibri"/>
                <a:sym typeface="Calibri"/>
              </a:rPr>
              <a:t>If payments are not made and you fall behind the payment schedule by two (2) payments, the coach of your team will be instructed to withhold playing and/or practice time.</a:t>
            </a:r>
            <a:endParaRPr sz="2120">
              <a:solidFill>
                <a:schemeClr val="dk1"/>
              </a:solidFill>
              <a:latin typeface="Calibri"/>
              <a:ea typeface="Calibri"/>
              <a:cs typeface="Calibri"/>
              <a:sym typeface="Calibri"/>
            </a:endParaRPr>
          </a:p>
          <a:p>
            <a:pPr indent="0" lvl="0" marL="342900" marR="0" rtl="0" algn="l">
              <a:lnSpc>
                <a:spcPct val="100000"/>
              </a:lnSpc>
              <a:spcBef>
                <a:spcPts val="444"/>
              </a:spcBef>
              <a:spcAft>
                <a:spcPts val="0"/>
              </a:spcAft>
              <a:buNone/>
            </a:pPr>
            <a:r>
              <a:t/>
            </a:r>
            <a:endParaRPr sz="2120">
              <a:solidFill>
                <a:schemeClr val="dk1"/>
              </a:solidFill>
              <a:latin typeface="Calibri"/>
              <a:ea typeface="Calibri"/>
              <a:cs typeface="Calibri"/>
              <a:sym typeface="Calibri"/>
            </a:endParaRPr>
          </a:p>
          <a:p>
            <a:pPr indent="0" lvl="0" marL="342900" marR="0" rtl="0" algn="l">
              <a:lnSpc>
                <a:spcPct val="100000"/>
              </a:lnSpc>
              <a:spcBef>
                <a:spcPts val="444"/>
              </a:spcBef>
              <a:spcAft>
                <a:spcPts val="0"/>
              </a:spcAft>
              <a:buNone/>
            </a:pPr>
            <a:r>
              <a:t/>
            </a:r>
            <a:endParaRPr sz="2120">
              <a:solidFill>
                <a:schemeClr val="dk1"/>
              </a:solidFill>
              <a:latin typeface="Calibri"/>
              <a:ea typeface="Calibri"/>
              <a:cs typeface="Calibri"/>
              <a:sym typeface="Calibri"/>
            </a:endParaRPr>
          </a:p>
          <a:p>
            <a:pPr indent="0" lvl="0" marL="342900" marR="0" rtl="0" algn="l">
              <a:lnSpc>
                <a:spcPct val="100000"/>
              </a:lnSpc>
              <a:spcBef>
                <a:spcPts val="444"/>
              </a:spcBef>
              <a:spcAft>
                <a:spcPts val="0"/>
              </a:spcAft>
              <a:buNone/>
            </a:pPr>
            <a:r>
              <a:t/>
            </a:r>
            <a:endParaRPr sz="212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9"/>
          <p:cNvSpPr txBox="1"/>
          <p:nvPr/>
        </p:nvSpPr>
        <p:spPr>
          <a:xfrm>
            <a:off x="457200" y="0"/>
            <a:ext cx="8229600" cy="914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7030A0"/>
              </a:buClr>
              <a:buSzPts val="4400"/>
              <a:buFont typeface="Calibri"/>
              <a:buNone/>
            </a:pPr>
            <a:r>
              <a:rPr b="1" lang="en-US" sz="4400">
                <a:solidFill>
                  <a:srgbClr val="7030A0"/>
                </a:solidFill>
                <a:latin typeface="Calibri"/>
                <a:ea typeface="Calibri"/>
                <a:cs typeface="Calibri"/>
                <a:sym typeface="Calibri"/>
              </a:rPr>
              <a:t>Reduced Fee\Scholarships</a:t>
            </a:r>
            <a:endParaRPr/>
          </a:p>
        </p:txBody>
      </p:sp>
      <p:sp>
        <p:nvSpPr>
          <p:cNvPr id="282" name="Google Shape;282;p39"/>
          <p:cNvSpPr txBox="1"/>
          <p:nvPr/>
        </p:nvSpPr>
        <p:spPr>
          <a:xfrm rot="-130">
            <a:off x="457200" y="914546"/>
            <a:ext cx="7924800" cy="5690100"/>
          </a:xfrm>
          <a:prstGeom prst="rect">
            <a:avLst/>
          </a:prstGeom>
          <a:noFill/>
          <a:ln>
            <a:noFill/>
          </a:ln>
        </p:spPr>
        <p:txBody>
          <a:bodyPr anchorCtr="0" anchor="t" bIns="45700" lIns="91425" spcFirstLastPara="1" rIns="91425" wrap="square" tIns="45700">
            <a:noAutofit/>
          </a:bodyPr>
          <a:lstStyle/>
          <a:p>
            <a:pPr indent="-361950" lvl="0" marL="342900" marR="0" rtl="0" algn="l">
              <a:spcBef>
                <a:spcPts val="0"/>
              </a:spcBef>
              <a:spcAft>
                <a:spcPts val="0"/>
              </a:spcAft>
              <a:buClr>
                <a:schemeClr val="dk1"/>
              </a:buClr>
              <a:buSzPts val="2300"/>
              <a:buFont typeface="Arial"/>
              <a:buChar char="•"/>
            </a:pPr>
            <a:r>
              <a:rPr lang="en-US" sz="2300">
                <a:solidFill>
                  <a:schemeClr val="dk1"/>
                </a:solidFill>
                <a:latin typeface="Calibri"/>
                <a:ea typeface="Calibri"/>
                <a:cs typeface="Calibri"/>
                <a:sym typeface="Calibri"/>
              </a:rPr>
              <a:t>Club sets aside $5,000 annually to assist families with fees</a:t>
            </a:r>
            <a:endParaRPr sz="1700"/>
          </a:p>
          <a:p>
            <a:pPr indent="-361950" lvl="0" marL="342900" marR="0" rtl="0" algn="l">
              <a:spcBef>
                <a:spcPts val="0"/>
              </a:spcBef>
              <a:spcAft>
                <a:spcPts val="0"/>
              </a:spcAft>
              <a:buClr>
                <a:schemeClr val="dk1"/>
              </a:buClr>
              <a:buSzPts val="2300"/>
              <a:buFont typeface="Arial"/>
              <a:buChar char="•"/>
            </a:pPr>
            <a:r>
              <a:rPr lang="en-US" sz="2300">
                <a:solidFill>
                  <a:schemeClr val="dk1"/>
                </a:solidFill>
                <a:latin typeface="Calibri"/>
                <a:ea typeface="Calibri"/>
                <a:cs typeface="Calibri"/>
                <a:sym typeface="Calibri"/>
              </a:rPr>
              <a:t>Max of 50% of player fees reduced</a:t>
            </a:r>
            <a:endParaRPr sz="2300">
              <a:solidFill>
                <a:schemeClr val="dk1"/>
              </a:solidFill>
              <a:latin typeface="Calibri"/>
              <a:ea typeface="Calibri"/>
              <a:cs typeface="Calibri"/>
              <a:sym typeface="Calibri"/>
            </a:endParaRPr>
          </a:p>
          <a:p>
            <a:pPr indent="-361950" lvl="0" marL="342900" marR="0" rtl="0" algn="l">
              <a:spcBef>
                <a:spcPts val="0"/>
              </a:spcBef>
              <a:spcAft>
                <a:spcPts val="0"/>
              </a:spcAft>
              <a:buClr>
                <a:schemeClr val="dk1"/>
              </a:buClr>
              <a:buSzPts val="2300"/>
              <a:buFont typeface="Calibri"/>
              <a:buChar char="•"/>
            </a:pPr>
            <a:r>
              <a:rPr b="1" lang="en-US" sz="2300">
                <a:solidFill>
                  <a:schemeClr val="dk1"/>
                </a:solidFill>
                <a:latin typeface="Calibri"/>
                <a:ea typeface="Calibri"/>
                <a:cs typeface="Calibri"/>
                <a:sym typeface="Calibri"/>
              </a:rPr>
              <a:t>First </a:t>
            </a:r>
            <a:r>
              <a:rPr b="1" lang="en-US" sz="2300">
                <a:solidFill>
                  <a:schemeClr val="dk1"/>
                </a:solidFill>
                <a:latin typeface="Calibri"/>
                <a:ea typeface="Calibri"/>
                <a:cs typeface="Calibri"/>
                <a:sym typeface="Calibri"/>
              </a:rPr>
              <a:t>payment is still made and in full at team acceptance, then remaining payments may be reduced based on scholarship amount, then player </a:t>
            </a:r>
            <a:r>
              <a:rPr b="1" lang="en-US" sz="2300">
                <a:solidFill>
                  <a:schemeClr val="dk1"/>
                </a:solidFill>
                <a:latin typeface="Calibri"/>
                <a:ea typeface="Calibri"/>
                <a:cs typeface="Calibri"/>
                <a:sym typeface="Calibri"/>
              </a:rPr>
              <a:t>portion of fees are to be paid monthly by the parent</a:t>
            </a:r>
            <a:endParaRPr b="1" sz="2300">
              <a:solidFill>
                <a:schemeClr val="dk1"/>
              </a:solidFill>
              <a:latin typeface="Calibri"/>
              <a:ea typeface="Calibri"/>
              <a:cs typeface="Calibri"/>
              <a:sym typeface="Calibri"/>
            </a:endParaRPr>
          </a:p>
          <a:p>
            <a:pPr indent="-361950" lvl="0" marL="342900" marR="0" rtl="0" algn="l">
              <a:spcBef>
                <a:spcPts val="400"/>
              </a:spcBef>
              <a:spcAft>
                <a:spcPts val="0"/>
              </a:spcAft>
              <a:buClr>
                <a:schemeClr val="dk1"/>
              </a:buClr>
              <a:buSzPts val="2300"/>
              <a:buFont typeface="Arial"/>
              <a:buChar char="•"/>
            </a:pPr>
            <a:r>
              <a:rPr lang="en-US" sz="2300">
                <a:solidFill>
                  <a:schemeClr val="dk1"/>
                </a:solidFill>
                <a:latin typeface="Calibri"/>
                <a:ea typeface="Calibri"/>
                <a:cs typeface="Calibri"/>
                <a:sym typeface="Calibri"/>
              </a:rPr>
              <a:t>The program is based on financial need, not athletic ability</a:t>
            </a:r>
            <a:endParaRPr sz="1700"/>
          </a:p>
          <a:p>
            <a:pPr indent="-361950" lvl="0" marL="342900" marR="0" rtl="0" algn="l">
              <a:spcBef>
                <a:spcPts val="400"/>
              </a:spcBef>
              <a:spcAft>
                <a:spcPts val="0"/>
              </a:spcAft>
              <a:buClr>
                <a:schemeClr val="dk1"/>
              </a:buClr>
              <a:buSzPts val="2300"/>
              <a:buFont typeface="Arial"/>
              <a:buChar char="•"/>
            </a:pPr>
            <a:r>
              <a:rPr lang="en-US" sz="2300">
                <a:solidFill>
                  <a:schemeClr val="dk1"/>
                </a:solidFill>
                <a:latin typeface="Calibri"/>
                <a:ea typeface="Calibri"/>
                <a:cs typeface="Calibri"/>
                <a:sym typeface="Calibri"/>
              </a:rPr>
              <a:t>Previous calendar year tax return required (no exceptions)</a:t>
            </a:r>
            <a:endParaRPr sz="2300">
              <a:solidFill>
                <a:schemeClr val="dk1"/>
              </a:solidFill>
              <a:latin typeface="Calibri"/>
              <a:ea typeface="Calibri"/>
              <a:cs typeface="Calibri"/>
              <a:sym typeface="Calibri"/>
            </a:endParaRPr>
          </a:p>
          <a:p>
            <a:pPr indent="-361950" lvl="0" marL="342900" marR="0" rtl="0" algn="l">
              <a:spcBef>
                <a:spcPts val="400"/>
              </a:spcBef>
              <a:spcAft>
                <a:spcPts val="0"/>
              </a:spcAft>
              <a:buClr>
                <a:schemeClr val="dk1"/>
              </a:buClr>
              <a:buSzPts val="2300"/>
              <a:buFont typeface="Arial"/>
              <a:buChar char="•"/>
            </a:pPr>
            <a:r>
              <a:rPr lang="en-US" sz="2300">
                <a:solidFill>
                  <a:schemeClr val="dk1"/>
                </a:solidFill>
                <a:latin typeface="Calibri"/>
                <a:ea typeface="Calibri"/>
                <a:cs typeface="Calibri"/>
                <a:sym typeface="Calibri"/>
              </a:rPr>
              <a:t>First come first serve basis – The program is now open for applications</a:t>
            </a:r>
            <a:endParaRPr sz="1700"/>
          </a:p>
          <a:p>
            <a:pPr indent="-361950" lvl="0" marL="342900" marR="0" rtl="0" algn="l">
              <a:spcBef>
                <a:spcPts val="400"/>
              </a:spcBef>
              <a:spcAft>
                <a:spcPts val="0"/>
              </a:spcAft>
              <a:buClr>
                <a:schemeClr val="dk1"/>
              </a:buClr>
              <a:buSzPts val="2300"/>
              <a:buFont typeface="Arial"/>
              <a:buChar char="•"/>
            </a:pPr>
            <a:r>
              <a:rPr lang="en-US" sz="2300">
                <a:solidFill>
                  <a:schemeClr val="dk1"/>
                </a:solidFill>
                <a:latin typeface="Calibri"/>
                <a:ea typeface="Calibri"/>
                <a:cs typeface="Calibri"/>
                <a:sym typeface="Calibri"/>
              </a:rPr>
              <a:t>Confidential – only 4 board members will see the applications</a:t>
            </a:r>
            <a:endParaRPr sz="2300">
              <a:solidFill>
                <a:schemeClr val="dk1"/>
              </a:solidFill>
              <a:latin typeface="Calibri"/>
              <a:ea typeface="Calibri"/>
              <a:cs typeface="Calibri"/>
              <a:sym typeface="Calibri"/>
            </a:endParaRPr>
          </a:p>
          <a:p>
            <a:pPr indent="-361950" lvl="0" marL="342900" marR="0" rtl="0" algn="l">
              <a:spcBef>
                <a:spcPts val="40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More information on the website under FSJ Info\For                Parents\Scholarships</a:t>
            </a:r>
            <a:endParaRPr sz="2300">
              <a:solidFill>
                <a:schemeClr val="dk1"/>
              </a:solidFill>
              <a:latin typeface="Calibri"/>
              <a:ea typeface="Calibri"/>
              <a:cs typeface="Calibri"/>
              <a:sym typeface="Calibri"/>
            </a:endParaRPr>
          </a:p>
          <a:p>
            <a:pPr indent="-361950" lvl="0" marL="342900" marR="0" rtl="0" algn="l">
              <a:spcBef>
                <a:spcPts val="400"/>
              </a:spcBef>
              <a:spcAft>
                <a:spcPts val="0"/>
              </a:spcAft>
              <a:buClr>
                <a:schemeClr val="dk1"/>
              </a:buClr>
              <a:buSzPts val="2300"/>
              <a:buFont typeface="Arial"/>
              <a:buChar char="•"/>
            </a:pPr>
            <a:r>
              <a:rPr lang="en-US" sz="2300">
                <a:solidFill>
                  <a:schemeClr val="dk1"/>
                </a:solidFill>
                <a:latin typeface="Calibri"/>
                <a:ea typeface="Calibri"/>
                <a:cs typeface="Calibri"/>
                <a:sym typeface="Calibri"/>
              </a:rPr>
              <a:t>How to submit?     </a:t>
            </a:r>
            <a:r>
              <a:rPr lang="en-US" sz="2300" u="sng">
                <a:solidFill>
                  <a:schemeClr val="hlink"/>
                </a:solidFill>
                <a:latin typeface="Calibri"/>
                <a:ea typeface="Calibri"/>
                <a:cs typeface="Calibri"/>
                <a:sym typeface="Calibri"/>
                <a:hlinkClick r:id="rId3"/>
              </a:rPr>
              <a:t>treasurerfortsmithjuniors@gmail.com</a:t>
            </a:r>
            <a:endParaRPr sz="2300">
              <a:solidFill>
                <a:schemeClr val="dk1"/>
              </a:solidFill>
              <a:latin typeface="Calibri"/>
              <a:ea typeface="Calibri"/>
              <a:cs typeface="Calibri"/>
              <a:sym typeface="Calibri"/>
            </a:endParaRPr>
          </a:p>
          <a:p>
            <a:pPr indent="0" lvl="0" marL="342900" marR="0" rtl="0" algn="l">
              <a:spcBef>
                <a:spcPts val="400"/>
              </a:spcBef>
              <a:spcAft>
                <a:spcPts val="0"/>
              </a:spcAft>
              <a:buNone/>
            </a:pPr>
            <a:r>
              <a:t/>
            </a:r>
            <a:endParaRPr sz="2000">
              <a:solidFill>
                <a:schemeClr val="dk1"/>
              </a:solidFill>
              <a:latin typeface="Calibri"/>
              <a:ea typeface="Calibri"/>
              <a:cs typeface="Calibri"/>
              <a:sym typeface="Calibri"/>
            </a:endParaRPr>
          </a:p>
          <a:p>
            <a:pPr indent="0" lvl="0" marL="342900" marR="0" rtl="0" algn="l">
              <a:spcBef>
                <a:spcPts val="400"/>
              </a:spcBef>
              <a:spcAft>
                <a:spcPts val="0"/>
              </a:spcAft>
              <a:buNone/>
            </a:pPr>
            <a:r>
              <a:t/>
            </a:r>
            <a:endParaRPr sz="2000">
              <a:solidFill>
                <a:schemeClr val="dk1"/>
              </a:solidFill>
              <a:latin typeface="Calibri"/>
              <a:ea typeface="Calibri"/>
              <a:cs typeface="Calibri"/>
              <a:sym typeface="Calibri"/>
            </a:endParaRPr>
          </a:p>
          <a:p>
            <a:pPr indent="0" lvl="0" marL="342900" rtl="0" algn="l">
              <a:spcBef>
                <a:spcPts val="40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40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400"/>
              </a:spcBef>
              <a:spcAft>
                <a:spcPts val="0"/>
              </a:spcAft>
              <a:buClr>
                <a:srgbClr val="888888"/>
              </a:buClr>
              <a:buSzPts val="2000"/>
              <a:buFont typeface="Arial"/>
              <a:buNone/>
            </a:pPr>
            <a:r>
              <a:t/>
            </a:r>
            <a:endParaRPr sz="2000">
              <a:solidFill>
                <a:schemeClr val="dk1"/>
              </a:solidFill>
              <a:latin typeface="Calibri"/>
              <a:ea typeface="Calibri"/>
              <a:cs typeface="Calibri"/>
              <a:sym typeface="Calibri"/>
            </a:endParaRPr>
          </a:p>
          <a:p>
            <a:pPr indent="-215900" lvl="0" marL="342900" marR="0" rtl="0" algn="l">
              <a:spcBef>
                <a:spcPts val="400"/>
              </a:spcBef>
              <a:spcAft>
                <a:spcPts val="0"/>
              </a:spcAft>
              <a:buClr>
                <a:srgbClr val="888888"/>
              </a:buClr>
              <a:buSzPts val="2000"/>
              <a:buFont typeface="Arial"/>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0"/>
          <p:cNvSpPr txBox="1"/>
          <p:nvPr/>
        </p:nvSpPr>
        <p:spPr>
          <a:xfrm>
            <a:off x="457200" y="152400"/>
            <a:ext cx="8229600" cy="8685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7030A0"/>
              </a:buClr>
              <a:buSzPts val="4400"/>
              <a:buFont typeface="Calibri"/>
              <a:buNone/>
            </a:pPr>
            <a:r>
              <a:rPr b="1" lang="en-US" sz="4400">
                <a:solidFill>
                  <a:srgbClr val="7030A0"/>
                </a:solidFill>
                <a:latin typeface="Calibri"/>
                <a:ea typeface="Calibri"/>
                <a:cs typeface="Calibri"/>
                <a:sym typeface="Calibri"/>
              </a:rPr>
              <a:t>Battle at the Fort - Work Credit</a:t>
            </a:r>
            <a:endParaRPr b="1"/>
          </a:p>
        </p:txBody>
      </p:sp>
      <p:sp>
        <p:nvSpPr>
          <p:cNvPr id="289" name="Google Shape;289;p40"/>
          <p:cNvSpPr txBox="1"/>
          <p:nvPr/>
        </p:nvSpPr>
        <p:spPr>
          <a:xfrm>
            <a:off x="457200" y="1219200"/>
            <a:ext cx="8229600" cy="517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000"/>
              <a:buFont typeface="Arial"/>
              <a:buNone/>
            </a:pPr>
            <a:r>
              <a:rPr lang="en-US" sz="2500">
                <a:solidFill>
                  <a:schemeClr val="dk1"/>
                </a:solidFill>
                <a:latin typeface="Calibri"/>
                <a:ea typeface="Calibri"/>
                <a:cs typeface="Calibri"/>
                <a:sym typeface="Calibri"/>
              </a:rPr>
              <a:t>If player parents (or player representatives) help with SET UP and/or TEAR DOWN at the Battle at the Fort tournament, the player will receive a credit.  This credit is only provided if you </a:t>
            </a:r>
            <a:r>
              <a:rPr b="1" i="1" lang="en-US" sz="2500" u="sng">
                <a:solidFill>
                  <a:schemeClr val="dk1"/>
                </a:solidFill>
                <a:latin typeface="Calibri"/>
                <a:ea typeface="Calibri"/>
                <a:cs typeface="Calibri"/>
                <a:sym typeface="Calibri"/>
              </a:rPr>
              <a:t>sign in</a:t>
            </a:r>
            <a:r>
              <a:rPr lang="en-US" sz="2500">
                <a:solidFill>
                  <a:schemeClr val="dk1"/>
                </a:solidFill>
                <a:latin typeface="Calibri"/>
                <a:ea typeface="Calibri"/>
                <a:cs typeface="Calibri"/>
                <a:sym typeface="Calibri"/>
              </a:rPr>
              <a:t> and </a:t>
            </a:r>
            <a:r>
              <a:rPr b="1" i="1" lang="en-US" sz="2500" u="sng">
                <a:solidFill>
                  <a:schemeClr val="dk1"/>
                </a:solidFill>
                <a:latin typeface="Calibri"/>
                <a:ea typeface="Calibri"/>
                <a:cs typeface="Calibri"/>
                <a:sym typeface="Calibri"/>
              </a:rPr>
              <a:t>sign out </a:t>
            </a:r>
            <a:r>
              <a:rPr lang="en-US" sz="2500">
                <a:solidFill>
                  <a:schemeClr val="dk1"/>
                </a:solidFill>
                <a:latin typeface="Calibri"/>
                <a:ea typeface="Calibri"/>
                <a:cs typeface="Calibri"/>
                <a:sym typeface="Calibri"/>
              </a:rPr>
              <a:t>during the required work time and fulfill your shift.  It is recorded and verified before the credit is provided by the bookkeeper. </a:t>
            </a:r>
            <a:br>
              <a:rPr lang="en-US" sz="2500">
                <a:solidFill>
                  <a:schemeClr val="dk1"/>
                </a:solidFill>
                <a:latin typeface="Calibri"/>
                <a:ea typeface="Calibri"/>
                <a:cs typeface="Calibri"/>
                <a:sym typeface="Calibri"/>
              </a:rPr>
            </a:br>
            <a:endParaRPr sz="25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000"/>
              <a:buFont typeface="Arial"/>
              <a:buNone/>
            </a:pPr>
            <a:r>
              <a:rPr lang="en-US" sz="2500">
                <a:solidFill>
                  <a:schemeClr val="dk1"/>
                </a:solidFill>
                <a:latin typeface="Calibri"/>
                <a:ea typeface="Calibri"/>
                <a:cs typeface="Calibri"/>
                <a:sym typeface="Calibri"/>
              </a:rPr>
              <a:t>*</a:t>
            </a:r>
            <a:r>
              <a:rPr lang="en-US" sz="2700">
                <a:solidFill>
                  <a:schemeClr val="dk1"/>
                </a:solidFill>
                <a:latin typeface="Calibri"/>
                <a:ea typeface="Calibri"/>
                <a:cs typeface="Calibri"/>
                <a:sym typeface="Calibri"/>
              </a:rPr>
              <a:t>One credit per each person that works each shift*</a:t>
            </a:r>
            <a:endParaRPr sz="2700">
              <a:solidFill>
                <a:schemeClr val="dk1"/>
              </a:solidFill>
              <a:latin typeface="Calibri"/>
              <a:ea typeface="Calibri"/>
              <a:cs typeface="Calibri"/>
              <a:sym typeface="Calibri"/>
            </a:endParaRPr>
          </a:p>
          <a:p>
            <a:pPr indent="0" lvl="0" marL="0" marR="0" rtl="0" algn="ctr">
              <a:spcBef>
                <a:spcPts val="400"/>
              </a:spcBef>
              <a:spcAft>
                <a:spcPts val="0"/>
              </a:spcAft>
              <a:buClr>
                <a:schemeClr val="dk1"/>
              </a:buClr>
              <a:buSzPts val="2000"/>
              <a:buFont typeface="Arial"/>
              <a:buNone/>
            </a:pPr>
            <a:r>
              <a:t/>
            </a:r>
            <a:endParaRPr b="1" i="1" sz="2500" u="sng">
              <a:solidFill>
                <a:schemeClr val="dk1"/>
              </a:solidFill>
              <a:latin typeface="Calibri"/>
              <a:ea typeface="Calibri"/>
              <a:cs typeface="Calibri"/>
              <a:sym typeface="Calibri"/>
            </a:endParaRPr>
          </a:p>
          <a:p>
            <a:pPr indent="0" lvl="0" marL="0" marR="0" rtl="0" algn="ctr">
              <a:spcBef>
                <a:spcPts val="400"/>
              </a:spcBef>
              <a:spcAft>
                <a:spcPts val="0"/>
              </a:spcAft>
              <a:buClr>
                <a:schemeClr val="dk1"/>
              </a:buClr>
              <a:buSzPts val="2000"/>
              <a:buFont typeface="Arial"/>
              <a:buNone/>
            </a:pPr>
            <a:r>
              <a:rPr b="1" i="1" lang="en-US" sz="2500" u="sng">
                <a:solidFill>
                  <a:schemeClr val="dk1"/>
                </a:solidFill>
                <a:latin typeface="Calibri"/>
                <a:ea typeface="Calibri"/>
                <a:cs typeface="Calibri"/>
                <a:sym typeface="Calibri"/>
              </a:rPr>
              <a:t>Work Credits Available:</a:t>
            </a:r>
            <a:endParaRPr b="1" i="1" sz="2500" u="sng">
              <a:solidFill>
                <a:schemeClr val="dk1"/>
              </a:solidFill>
              <a:latin typeface="Calibri"/>
              <a:ea typeface="Calibri"/>
              <a:cs typeface="Calibri"/>
              <a:sym typeface="Calibri"/>
            </a:endParaRPr>
          </a:p>
          <a:p>
            <a:pPr indent="0" lvl="0" marL="0" marR="0" rtl="0" algn="ctr">
              <a:spcBef>
                <a:spcPts val="400"/>
              </a:spcBef>
              <a:spcAft>
                <a:spcPts val="0"/>
              </a:spcAft>
              <a:buClr>
                <a:schemeClr val="dk1"/>
              </a:buClr>
              <a:buSzPts val="2000"/>
              <a:buFont typeface="Arial"/>
              <a:buNone/>
            </a:pPr>
            <a:r>
              <a:rPr lang="en-US" sz="2500">
                <a:solidFill>
                  <a:schemeClr val="dk1"/>
                </a:solidFill>
                <a:latin typeface="Calibri"/>
                <a:ea typeface="Calibri"/>
                <a:cs typeface="Calibri"/>
                <a:sym typeface="Calibri"/>
              </a:rPr>
              <a:t>$50 credit for working SET UP</a:t>
            </a:r>
            <a:endParaRPr sz="2500">
              <a:solidFill>
                <a:schemeClr val="dk1"/>
              </a:solidFill>
              <a:latin typeface="Calibri"/>
              <a:ea typeface="Calibri"/>
              <a:cs typeface="Calibri"/>
              <a:sym typeface="Calibri"/>
            </a:endParaRPr>
          </a:p>
          <a:p>
            <a:pPr indent="0" lvl="0" marL="0" marR="0" rtl="0" algn="ctr">
              <a:spcBef>
                <a:spcPts val="400"/>
              </a:spcBef>
              <a:spcAft>
                <a:spcPts val="0"/>
              </a:spcAft>
              <a:buClr>
                <a:schemeClr val="dk1"/>
              </a:buClr>
              <a:buSzPts val="2000"/>
              <a:buFont typeface="Arial"/>
              <a:buNone/>
            </a:pPr>
            <a:r>
              <a:rPr lang="en-US" sz="2500">
                <a:solidFill>
                  <a:schemeClr val="dk1"/>
                </a:solidFill>
                <a:latin typeface="Calibri"/>
                <a:ea typeface="Calibri"/>
                <a:cs typeface="Calibri"/>
                <a:sym typeface="Calibri"/>
              </a:rPr>
              <a:t>$50 credit for working TEAR DOWN</a:t>
            </a:r>
            <a:endParaRPr sz="2400">
              <a:solidFill>
                <a:schemeClr val="dk1"/>
              </a:solidFill>
              <a:latin typeface="Calibri"/>
              <a:ea typeface="Calibri"/>
              <a:cs typeface="Calibri"/>
              <a:sym typeface="Calibri"/>
            </a:endParaRPr>
          </a:p>
        </p:txBody>
      </p:sp>
      <p:pic>
        <p:nvPicPr>
          <p:cNvPr id="290" name="Google Shape;290;p40"/>
          <p:cNvPicPr preferRelativeResize="0"/>
          <p:nvPr/>
        </p:nvPicPr>
        <p:blipFill rotWithShape="1">
          <a:blip r:embed="rId3">
            <a:alphaModFix/>
          </a:blip>
          <a:srcRect b="0" l="0" r="0" t="0"/>
          <a:stretch/>
        </p:blipFill>
        <p:spPr>
          <a:xfrm>
            <a:off x="-22902" y="5454925"/>
            <a:ext cx="1910375" cy="14030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1"/>
          <p:cNvSpPr txBox="1"/>
          <p:nvPr/>
        </p:nvSpPr>
        <p:spPr>
          <a:xfrm>
            <a:off x="457200" y="228600"/>
            <a:ext cx="8229600" cy="8685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7030A0"/>
              </a:buClr>
              <a:buSzPts val="4400"/>
              <a:buFont typeface="Calibri"/>
              <a:buNone/>
            </a:pPr>
            <a:r>
              <a:rPr b="1" lang="en-US" sz="4400">
                <a:solidFill>
                  <a:srgbClr val="7030A0"/>
                </a:solidFill>
                <a:latin typeface="Calibri"/>
                <a:ea typeface="Calibri"/>
                <a:cs typeface="Calibri"/>
                <a:sym typeface="Calibri"/>
              </a:rPr>
              <a:t>Battle at the Fort - Work Credit</a:t>
            </a:r>
            <a:endParaRPr b="1"/>
          </a:p>
        </p:txBody>
      </p:sp>
      <p:sp>
        <p:nvSpPr>
          <p:cNvPr id="297" name="Google Shape;297;p41"/>
          <p:cNvSpPr txBox="1"/>
          <p:nvPr/>
        </p:nvSpPr>
        <p:spPr>
          <a:xfrm>
            <a:off x="457200" y="1295400"/>
            <a:ext cx="8229600" cy="51717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2400">
                <a:solidFill>
                  <a:schemeClr val="dk1"/>
                </a:solidFill>
                <a:highlight>
                  <a:srgbClr val="FFFFFF"/>
                </a:highlight>
                <a:latin typeface="Calibri"/>
                <a:ea typeface="Calibri"/>
                <a:cs typeface="Calibri"/>
                <a:sym typeface="Calibri"/>
              </a:rPr>
              <a:t>Shift Options: S</a:t>
            </a:r>
            <a:r>
              <a:rPr lang="en-US" sz="2400">
                <a:solidFill>
                  <a:schemeClr val="dk1"/>
                </a:solidFill>
                <a:highlight>
                  <a:srgbClr val="FFFFFF"/>
                </a:highlight>
                <a:latin typeface="Calibri"/>
                <a:ea typeface="Calibri"/>
                <a:cs typeface="Calibri"/>
                <a:sym typeface="Calibri"/>
              </a:rPr>
              <a:t>et up at Convention Center or FSJ facility</a:t>
            </a:r>
            <a:br>
              <a:rPr lang="en-US" sz="2400">
                <a:solidFill>
                  <a:schemeClr val="dk1"/>
                </a:solidFill>
                <a:highlight>
                  <a:srgbClr val="FFFFFF"/>
                </a:highlight>
                <a:latin typeface="Calibri"/>
                <a:ea typeface="Calibri"/>
                <a:cs typeface="Calibri"/>
                <a:sym typeface="Calibri"/>
              </a:rPr>
            </a:br>
            <a:r>
              <a:rPr lang="en-US" sz="2400">
                <a:solidFill>
                  <a:schemeClr val="dk1"/>
                </a:solidFill>
                <a:highlight>
                  <a:srgbClr val="FFFFFF"/>
                </a:highlight>
                <a:latin typeface="Calibri"/>
                <a:ea typeface="Calibri"/>
                <a:cs typeface="Calibri"/>
                <a:sym typeface="Calibri"/>
              </a:rPr>
              <a:t>Tear down at Convention Center or FSJ Facility </a:t>
            </a:r>
            <a:endParaRPr sz="2400">
              <a:solidFill>
                <a:schemeClr val="dk1"/>
              </a:solidFill>
              <a:highlight>
                <a:srgbClr val="FFFFFF"/>
              </a:highlight>
              <a:latin typeface="Calibri"/>
              <a:ea typeface="Calibri"/>
              <a:cs typeface="Calibri"/>
              <a:sym typeface="Calibri"/>
            </a:endParaRPr>
          </a:p>
          <a:p>
            <a:pPr indent="0" lvl="0" marL="0" rtl="0" algn="ctr">
              <a:lnSpc>
                <a:spcPct val="115000"/>
              </a:lnSpc>
              <a:spcBef>
                <a:spcPts val="1200"/>
              </a:spcBef>
              <a:spcAft>
                <a:spcPts val="0"/>
              </a:spcAft>
              <a:buClr>
                <a:schemeClr val="dk1"/>
              </a:buClr>
              <a:buSzPts val="1100"/>
              <a:buFont typeface="Arial"/>
              <a:buNone/>
            </a:pPr>
            <a:r>
              <a:rPr lang="en-US" sz="2400">
                <a:solidFill>
                  <a:schemeClr val="dk1"/>
                </a:solidFill>
                <a:highlight>
                  <a:srgbClr val="FFFFFF"/>
                </a:highlight>
                <a:latin typeface="Calibri"/>
                <a:ea typeface="Calibri"/>
                <a:cs typeface="Calibri"/>
                <a:sym typeface="Calibri"/>
              </a:rPr>
              <a:t>Workers have to be scheduled and documented (sign in/out sheet completed). Credit shifts are 4 hour shifts (9am-1pm) and (12pm - 4pm) </a:t>
            </a:r>
            <a:endParaRPr sz="2400">
              <a:solidFill>
                <a:schemeClr val="dk1"/>
              </a:solidFill>
              <a:highlight>
                <a:srgbClr val="FFFFFF"/>
              </a:highlight>
              <a:latin typeface="Calibri"/>
              <a:ea typeface="Calibri"/>
              <a:cs typeface="Calibri"/>
              <a:sym typeface="Calibri"/>
            </a:endParaRPr>
          </a:p>
          <a:p>
            <a:pPr indent="0" lvl="0" marL="0" rtl="0" algn="ctr">
              <a:lnSpc>
                <a:spcPct val="115000"/>
              </a:lnSpc>
              <a:spcBef>
                <a:spcPts val="1200"/>
              </a:spcBef>
              <a:spcAft>
                <a:spcPts val="0"/>
              </a:spcAft>
              <a:buClr>
                <a:schemeClr val="dk1"/>
              </a:buClr>
              <a:buSzPts val="1100"/>
              <a:buFont typeface="Arial"/>
              <a:buNone/>
            </a:pPr>
            <a:r>
              <a:rPr lang="en-US" sz="2400">
                <a:solidFill>
                  <a:schemeClr val="dk1"/>
                </a:solidFill>
                <a:highlight>
                  <a:srgbClr val="FFFFFF"/>
                </a:highlight>
                <a:latin typeface="Calibri"/>
                <a:ea typeface="Calibri"/>
                <a:cs typeface="Calibri"/>
                <a:sym typeface="Calibri"/>
              </a:rPr>
              <a:t>Note: </a:t>
            </a:r>
            <a:r>
              <a:rPr lang="en-US" sz="2400">
                <a:solidFill>
                  <a:schemeClr val="dk1"/>
                </a:solidFill>
                <a:highlight>
                  <a:srgbClr val="FFFFFF"/>
                </a:highlight>
                <a:latin typeface="Calibri"/>
                <a:ea typeface="Calibri"/>
                <a:cs typeface="Calibri"/>
                <a:sym typeface="Calibri"/>
              </a:rPr>
              <a:t>Every player is </a:t>
            </a:r>
            <a:r>
              <a:rPr lang="en-US" sz="2400" u="sng">
                <a:solidFill>
                  <a:schemeClr val="dk1"/>
                </a:solidFill>
                <a:highlight>
                  <a:srgbClr val="FFFFFF"/>
                </a:highlight>
                <a:latin typeface="Calibri"/>
                <a:ea typeface="Calibri"/>
                <a:cs typeface="Calibri"/>
                <a:sym typeface="Calibri"/>
              </a:rPr>
              <a:t>required</a:t>
            </a:r>
            <a:r>
              <a:rPr lang="en-US" sz="2400">
                <a:solidFill>
                  <a:schemeClr val="dk1"/>
                </a:solidFill>
                <a:highlight>
                  <a:srgbClr val="FFFFFF"/>
                </a:highlight>
                <a:latin typeface="Calibri"/>
                <a:ea typeface="Calibri"/>
                <a:cs typeface="Calibri"/>
                <a:sym typeface="Calibri"/>
              </a:rPr>
              <a:t> to have a parent or family member work a shift during the BAF the opposite weekend the team plays which is not part of the credit.  </a:t>
            </a:r>
            <a:endParaRPr sz="2400">
              <a:solidFill>
                <a:schemeClr val="dk1"/>
              </a:solidFill>
              <a:highlight>
                <a:srgbClr val="FFFFFF"/>
              </a:highlight>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rPr lang="en-US" sz="2400">
                <a:solidFill>
                  <a:schemeClr val="dk1"/>
                </a:solidFill>
                <a:highlight>
                  <a:srgbClr val="FFFFFF"/>
                </a:highlight>
                <a:latin typeface="Calibri"/>
                <a:ea typeface="Calibri"/>
                <a:cs typeface="Calibri"/>
                <a:sym typeface="Calibri"/>
              </a:rPr>
              <a:t>Work Options: Court Monitor, Ticket Table, Hospitality, Concession, Clean up crew at FSJ</a:t>
            </a:r>
            <a:endParaRPr sz="2400">
              <a:solidFill>
                <a:schemeClr val="dk1"/>
              </a:solidFill>
              <a:latin typeface="Calibri"/>
              <a:ea typeface="Calibri"/>
              <a:cs typeface="Calibri"/>
              <a:sym typeface="Calibri"/>
            </a:endParaRPr>
          </a:p>
        </p:txBody>
      </p:sp>
      <p:pic>
        <p:nvPicPr>
          <p:cNvPr id="298" name="Google Shape;298;p41"/>
          <p:cNvPicPr preferRelativeResize="0"/>
          <p:nvPr/>
        </p:nvPicPr>
        <p:blipFill rotWithShape="1">
          <a:blip r:embed="rId3">
            <a:alphaModFix/>
          </a:blip>
          <a:srcRect b="0" l="0" r="0" t="0"/>
          <a:stretch/>
        </p:blipFill>
        <p:spPr>
          <a:xfrm>
            <a:off x="-22902" y="5454925"/>
            <a:ext cx="1910375" cy="1403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5"/>
          <p:cNvSpPr txBox="1"/>
          <p:nvPr>
            <p:ph type="ctrTitle"/>
          </p:nvPr>
        </p:nvSpPr>
        <p:spPr>
          <a:xfrm>
            <a:off x="685800" y="162800"/>
            <a:ext cx="7772400" cy="976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a:solidFill>
                  <a:srgbClr val="7030A0"/>
                </a:solidFill>
              </a:rPr>
              <a:t>FSJ COACHES 2024-2025</a:t>
            </a:r>
            <a:endParaRPr b="1">
              <a:solidFill>
                <a:srgbClr val="7030A0"/>
              </a:solidFill>
            </a:endParaRPr>
          </a:p>
        </p:txBody>
      </p:sp>
      <p:sp>
        <p:nvSpPr>
          <p:cNvPr id="106" name="Google Shape;106;p15"/>
          <p:cNvSpPr txBox="1"/>
          <p:nvPr>
            <p:ph idx="1" type="subTitle"/>
          </p:nvPr>
        </p:nvSpPr>
        <p:spPr>
          <a:xfrm>
            <a:off x="232400" y="1078325"/>
            <a:ext cx="8743800" cy="4463700"/>
          </a:xfrm>
          <a:prstGeom prst="rect">
            <a:avLst/>
          </a:prstGeom>
        </p:spPr>
        <p:txBody>
          <a:bodyPr anchorCtr="0" anchor="t" bIns="45700" lIns="91425" spcFirstLastPara="1" rIns="91425" wrap="square" tIns="45700">
            <a:spAutoFit/>
          </a:bodyPr>
          <a:lstStyle/>
          <a:p>
            <a:pPr indent="0" lvl="0" marL="0" rtl="0" algn="ctr">
              <a:spcBef>
                <a:spcPts val="640"/>
              </a:spcBef>
              <a:spcAft>
                <a:spcPts val="0"/>
              </a:spcAft>
              <a:buNone/>
            </a:pPr>
            <a:r>
              <a:rPr lang="en-US" sz="2300">
                <a:solidFill>
                  <a:schemeClr val="dk1"/>
                </a:solidFill>
                <a:latin typeface="Georgia"/>
                <a:ea typeface="Georgia"/>
                <a:cs typeface="Georgia"/>
                <a:sym typeface="Georgia"/>
              </a:rPr>
              <a:t>FSJ 10 - Macie Grams</a:t>
            </a:r>
            <a:endParaRPr sz="2300">
              <a:solidFill>
                <a:schemeClr val="dk1"/>
              </a:solidFill>
              <a:latin typeface="Georgia"/>
              <a:ea typeface="Georgia"/>
              <a:cs typeface="Georgia"/>
              <a:sym typeface="Georgia"/>
            </a:endParaRPr>
          </a:p>
          <a:p>
            <a:pPr indent="0" lvl="0" marL="0" rtl="0" algn="ctr">
              <a:spcBef>
                <a:spcPts val="640"/>
              </a:spcBef>
              <a:spcAft>
                <a:spcPts val="0"/>
              </a:spcAft>
              <a:buNone/>
            </a:pPr>
            <a:r>
              <a:rPr lang="en-US" sz="2300">
                <a:solidFill>
                  <a:schemeClr val="dk1"/>
                </a:solidFill>
                <a:latin typeface="Georgia"/>
                <a:ea typeface="Georgia"/>
                <a:cs typeface="Georgia"/>
                <a:sym typeface="Georgia"/>
              </a:rPr>
              <a:t>FSJ 11 Regional Plus - Lee Dewey</a:t>
            </a:r>
            <a:endParaRPr sz="2300">
              <a:solidFill>
                <a:schemeClr val="dk1"/>
              </a:solidFill>
              <a:latin typeface="Georgia"/>
              <a:ea typeface="Georgia"/>
              <a:cs typeface="Georgia"/>
              <a:sym typeface="Georgia"/>
            </a:endParaRPr>
          </a:p>
          <a:p>
            <a:pPr indent="0" lvl="0" marL="0" rtl="0" algn="ctr">
              <a:spcBef>
                <a:spcPts val="640"/>
              </a:spcBef>
              <a:spcAft>
                <a:spcPts val="0"/>
              </a:spcAft>
              <a:buNone/>
            </a:pPr>
            <a:r>
              <a:rPr lang="en-US" sz="2300">
                <a:solidFill>
                  <a:schemeClr val="dk1"/>
                </a:solidFill>
                <a:latin typeface="Georgia"/>
                <a:ea typeface="Georgia"/>
                <a:cs typeface="Georgia"/>
                <a:sym typeface="Georgia"/>
              </a:rPr>
              <a:t>FSJ 11 Regional  Nicole Rensink</a:t>
            </a:r>
            <a:endParaRPr sz="2300">
              <a:solidFill>
                <a:schemeClr val="dk1"/>
              </a:solidFill>
              <a:latin typeface="Georgia"/>
              <a:ea typeface="Georgia"/>
              <a:cs typeface="Georgia"/>
              <a:sym typeface="Georgia"/>
            </a:endParaRPr>
          </a:p>
          <a:p>
            <a:pPr indent="0" lvl="0" marL="0" rtl="0" algn="ctr">
              <a:spcBef>
                <a:spcPts val="640"/>
              </a:spcBef>
              <a:spcAft>
                <a:spcPts val="0"/>
              </a:spcAft>
              <a:buNone/>
            </a:pPr>
            <a:r>
              <a:rPr lang="en-US" sz="2300">
                <a:solidFill>
                  <a:schemeClr val="dk1"/>
                </a:solidFill>
                <a:latin typeface="Georgia"/>
                <a:ea typeface="Georgia"/>
                <a:cs typeface="Georgia"/>
                <a:sym typeface="Georgia"/>
              </a:rPr>
              <a:t>FSJ 12 National - Taylor Pate </a:t>
            </a:r>
            <a:endParaRPr sz="2300">
              <a:solidFill>
                <a:schemeClr val="dk1"/>
              </a:solidFill>
              <a:latin typeface="Georgia"/>
              <a:ea typeface="Georgia"/>
              <a:cs typeface="Georgia"/>
              <a:sym typeface="Georgia"/>
            </a:endParaRPr>
          </a:p>
          <a:p>
            <a:pPr indent="0" lvl="0" marL="0" rtl="0" algn="ctr">
              <a:spcBef>
                <a:spcPts val="640"/>
              </a:spcBef>
              <a:spcAft>
                <a:spcPts val="0"/>
              </a:spcAft>
              <a:buNone/>
            </a:pPr>
            <a:r>
              <a:rPr lang="en-US" sz="2300">
                <a:solidFill>
                  <a:schemeClr val="dk1"/>
                </a:solidFill>
                <a:latin typeface="Georgia"/>
                <a:ea typeface="Georgia"/>
                <a:cs typeface="Georgia"/>
                <a:sym typeface="Georgia"/>
              </a:rPr>
              <a:t>FSJ 12 Regional Plus - Ro Champlin</a:t>
            </a:r>
            <a:endParaRPr sz="2300">
              <a:solidFill>
                <a:schemeClr val="dk1"/>
              </a:solidFill>
              <a:latin typeface="Georgia"/>
              <a:ea typeface="Georgia"/>
              <a:cs typeface="Georgia"/>
              <a:sym typeface="Georgia"/>
            </a:endParaRPr>
          </a:p>
          <a:p>
            <a:pPr indent="0" lvl="0" marL="0" rtl="0" algn="ctr">
              <a:spcBef>
                <a:spcPts val="640"/>
              </a:spcBef>
              <a:spcAft>
                <a:spcPts val="0"/>
              </a:spcAft>
              <a:buNone/>
            </a:pPr>
            <a:r>
              <a:rPr lang="en-US" sz="2300">
                <a:solidFill>
                  <a:schemeClr val="dk1"/>
                </a:solidFill>
                <a:latin typeface="Georgia"/>
                <a:ea typeface="Georgia"/>
                <a:cs typeface="Georgia"/>
                <a:sym typeface="Georgia"/>
              </a:rPr>
              <a:t>FSJ 12 Regional - Emily Bass</a:t>
            </a:r>
            <a:endParaRPr sz="2300">
              <a:solidFill>
                <a:schemeClr val="dk1"/>
              </a:solidFill>
              <a:latin typeface="Georgia"/>
              <a:ea typeface="Georgia"/>
              <a:cs typeface="Georgia"/>
              <a:sym typeface="Georgia"/>
            </a:endParaRPr>
          </a:p>
          <a:p>
            <a:pPr indent="0" lvl="0" marL="0" rtl="0" algn="ctr">
              <a:spcBef>
                <a:spcPts val="640"/>
              </a:spcBef>
              <a:spcAft>
                <a:spcPts val="0"/>
              </a:spcAft>
              <a:buNone/>
            </a:pPr>
            <a:r>
              <a:rPr lang="en-US" sz="2300">
                <a:solidFill>
                  <a:schemeClr val="dk1"/>
                </a:solidFill>
                <a:latin typeface="Georgia"/>
                <a:ea typeface="Georgia"/>
                <a:cs typeface="Georgia"/>
                <a:sym typeface="Georgia"/>
              </a:rPr>
              <a:t>FSJ 13 Elite - Payton Northington / Paola Fragalle</a:t>
            </a:r>
            <a:endParaRPr sz="2300">
              <a:solidFill>
                <a:schemeClr val="dk1"/>
              </a:solidFill>
              <a:latin typeface="Georgia"/>
              <a:ea typeface="Georgia"/>
              <a:cs typeface="Georgia"/>
              <a:sym typeface="Georgia"/>
            </a:endParaRPr>
          </a:p>
          <a:p>
            <a:pPr indent="0" lvl="0" marL="0" rtl="0" algn="ctr">
              <a:spcBef>
                <a:spcPts val="640"/>
              </a:spcBef>
              <a:spcAft>
                <a:spcPts val="0"/>
              </a:spcAft>
              <a:buNone/>
            </a:pPr>
            <a:r>
              <a:rPr lang="en-US" sz="2300">
                <a:solidFill>
                  <a:schemeClr val="dk1"/>
                </a:solidFill>
                <a:latin typeface="Georgia"/>
                <a:ea typeface="Georgia"/>
                <a:cs typeface="Georgia"/>
                <a:sym typeface="Georgia"/>
              </a:rPr>
              <a:t>  </a:t>
            </a:r>
            <a:r>
              <a:rPr lang="en-US" sz="2200">
                <a:solidFill>
                  <a:schemeClr val="dk1"/>
                </a:solidFill>
                <a:latin typeface="Georgia"/>
                <a:ea typeface="Georgia"/>
                <a:cs typeface="Georgia"/>
                <a:sym typeface="Georgia"/>
              </a:rPr>
              <a:t>  </a:t>
            </a:r>
            <a:r>
              <a:rPr lang="en-US" sz="2400">
                <a:solidFill>
                  <a:schemeClr val="dk1"/>
                </a:solidFill>
                <a:latin typeface="Georgia"/>
                <a:ea typeface="Georgia"/>
                <a:cs typeface="Georgia"/>
                <a:sym typeface="Georgia"/>
              </a:rPr>
              <a:t> </a:t>
            </a:r>
            <a:r>
              <a:rPr lang="en-US" sz="2600">
                <a:solidFill>
                  <a:schemeClr val="dk1"/>
                </a:solidFill>
                <a:latin typeface="Georgia"/>
                <a:ea typeface="Georgia"/>
                <a:cs typeface="Georgia"/>
                <a:sym typeface="Georgia"/>
              </a:rPr>
              <a:t> </a:t>
            </a:r>
            <a:r>
              <a:rPr lang="en-US" sz="2300">
                <a:solidFill>
                  <a:schemeClr val="dk1"/>
                </a:solidFill>
                <a:latin typeface="Georgia"/>
                <a:ea typeface="Georgia"/>
                <a:cs typeface="Georgia"/>
                <a:sym typeface="Georgia"/>
              </a:rPr>
              <a:t>FSJ 13 National - Liyah Smith</a:t>
            </a:r>
            <a:endParaRPr sz="2300">
              <a:solidFill>
                <a:schemeClr val="dk1"/>
              </a:solidFill>
              <a:latin typeface="Georgia"/>
              <a:ea typeface="Georgia"/>
              <a:cs typeface="Georgia"/>
              <a:sym typeface="Georgia"/>
            </a:endParaRPr>
          </a:p>
          <a:p>
            <a:pPr indent="0" lvl="0" marL="0" rtl="0" algn="ctr">
              <a:spcBef>
                <a:spcPts val="640"/>
              </a:spcBef>
              <a:spcAft>
                <a:spcPts val="0"/>
              </a:spcAft>
              <a:buNone/>
            </a:pPr>
            <a:r>
              <a:rPr lang="en-US" sz="2500">
                <a:solidFill>
                  <a:schemeClr val="dk1"/>
                </a:solidFill>
                <a:latin typeface="Georgia"/>
                <a:ea typeface="Georgia"/>
                <a:cs typeface="Georgia"/>
                <a:sym typeface="Georgia"/>
              </a:rPr>
              <a:t>FSJ 13 Regional Plus - Hannah Holland</a:t>
            </a:r>
            <a:endParaRPr sz="2500">
              <a:solidFill>
                <a:schemeClr val="dk1"/>
              </a:solidFill>
              <a:latin typeface="Georgia"/>
              <a:ea typeface="Georgia"/>
              <a:cs typeface="Georgia"/>
              <a:sym typeface="Georgia"/>
            </a:endParaRPr>
          </a:p>
          <a:p>
            <a:pPr indent="0" lvl="0" marL="0" rtl="0" algn="ctr">
              <a:spcBef>
                <a:spcPts val="640"/>
              </a:spcBef>
              <a:spcAft>
                <a:spcPts val="0"/>
              </a:spcAft>
              <a:buNone/>
            </a:pPr>
            <a:r>
              <a:rPr lang="en-US" sz="2400">
                <a:solidFill>
                  <a:schemeClr val="dk1"/>
                </a:solidFill>
                <a:latin typeface="Georgia"/>
                <a:ea typeface="Georgia"/>
                <a:cs typeface="Georgia"/>
                <a:sym typeface="Georgia"/>
              </a:rPr>
              <a:t>FSJ 13 or 14 Regional - Mackenzie Mendenhall</a:t>
            </a:r>
            <a:endParaRPr sz="2400">
              <a:solidFill>
                <a:schemeClr val="dk1"/>
              </a:solidFill>
              <a:latin typeface="Georgia"/>
              <a:ea typeface="Georgia"/>
              <a:cs typeface="Georgia"/>
              <a:sym typeface="Georgi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id="304" name="Google Shape;304;p42"/>
          <p:cNvPicPr preferRelativeResize="0"/>
          <p:nvPr/>
        </p:nvPicPr>
        <p:blipFill rotWithShape="1">
          <a:blip r:embed="rId3">
            <a:alphaModFix/>
          </a:blip>
          <a:srcRect b="0" l="0" r="0" t="0"/>
          <a:stretch/>
        </p:blipFill>
        <p:spPr>
          <a:xfrm>
            <a:off x="-76200" y="-85725"/>
            <a:ext cx="1735710" cy="1274775"/>
          </a:xfrm>
          <a:prstGeom prst="rect">
            <a:avLst/>
          </a:prstGeom>
          <a:noFill/>
          <a:ln>
            <a:noFill/>
          </a:ln>
        </p:spPr>
      </p:pic>
      <p:sp>
        <p:nvSpPr>
          <p:cNvPr id="305" name="Google Shape;305;p42"/>
          <p:cNvSpPr txBox="1"/>
          <p:nvPr/>
        </p:nvSpPr>
        <p:spPr>
          <a:xfrm>
            <a:off x="457200" y="304800"/>
            <a:ext cx="8229600" cy="80803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7030A0"/>
              </a:buClr>
              <a:buSzPts val="4400"/>
              <a:buFont typeface="Calibri"/>
              <a:buNone/>
            </a:pPr>
            <a:r>
              <a:rPr b="1" lang="en-US" sz="6000" u="sng">
                <a:solidFill>
                  <a:srgbClr val="7030A0"/>
                </a:solidFill>
                <a:latin typeface="Calibri"/>
                <a:ea typeface="Calibri"/>
                <a:cs typeface="Calibri"/>
                <a:sym typeface="Calibri"/>
              </a:rPr>
              <a:t>FSJ Tournaments</a:t>
            </a:r>
            <a:endParaRPr b="1" sz="6000" u="sng">
              <a:solidFill>
                <a:schemeClr val="dk1"/>
              </a:solidFill>
              <a:latin typeface="Calibri"/>
              <a:ea typeface="Calibri"/>
              <a:cs typeface="Calibri"/>
              <a:sym typeface="Calibri"/>
            </a:endParaRPr>
          </a:p>
        </p:txBody>
      </p:sp>
      <p:sp>
        <p:nvSpPr>
          <p:cNvPr id="306" name="Google Shape;306;p42"/>
          <p:cNvSpPr txBox="1"/>
          <p:nvPr/>
        </p:nvSpPr>
        <p:spPr>
          <a:xfrm>
            <a:off x="99050" y="1392375"/>
            <a:ext cx="8858400" cy="52164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b="1" lang="en-US" sz="5400">
                <a:solidFill>
                  <a:srgbClr val="7030A0"/>
                </a:solidFill>
                <a:highlight>
                  <a:srgbClr val="FFFFFF"/>
                </a:highlight>
                <a:latin typeface="Calibri"/>
                <a:ea typeface="Calibri"/>
                <a:cs typeface="Calibri"/>
                <a:sym typeface="Calibri"/>
              </a:rPr>
              <a:t>Battle at the Fort </a:t>
            </a:r>
            <a:endParaRPr sz="5400">
              <a:solidFill>
                <a:srgbClr val="7030A0"/>
              </a:solidFill>
              <a:highlight>
                <a:srgbClr val="FFFFFF"/>
              </a:highlight>
              <a:latin typeface="Calibri"/>
              <a:ea typeface="Calibri"/>
              <a:cs typeface="Calibri"/>
              <a:sym typeface="Calibri"/>
            </a:endParaRPr>
          </a:p>
          <a:p>
            <a:pPr indent="0" lvl="0" marL="0" rtl="0" algn="ctr">
              <a:lnSpc>
                <a:spcPct val="115000"/>
              </a:lnSpc>
              <a:spcBef>
                <a:spcPts val="1200"/>
              </a:spcBef>
              <a:spcAft>
                <a:spcPts val="0"/>
              </a:spcAft>
              <a:buClr>
                <a:schemeClr val="dk1"/>
              </a:buClr>
              <a:buSzPts val="1100"/>
              <a:buFont typeface="Arial"/>
              <a:buNone/>
            </a:pPr>
            <a:r>
              <a:rPr b="1" lang="en-US" sz="3900">
                <a:solidFill>
                  <a:schemeClr val="dk1"/>
                </a:solidFill>
                <a:highlight>
                  <a:srgbClr val="FFFFFF"/>
                </a:highlight>
                <a:latin typeface="Calibri"/>
                <a:ea typeface="Calibri"/>
                <a:cs typeface="Calibri"/>
                <a:sym typeface="Calibri"/>
              </a:rPr>
              <a:t>January 25-26, 2025 for 11s-14s</a:t>
            </a:r>
            <a:endParaRPr b="1" sz="3900">
              <a:solidFill>
                <a:schemeClr val="dk1"/>
              </a:solidFill>
              <a:highlight>
                <a:srgbClr val="FFFFFF"/>
              </a:highlight>
              <a:latin typeface="Calibri"/>
              <a:ea typeface="Calibri"/>
              <a:cs typeface="Calibri"/>
              <a:sym typeface="Calibri"/>
            </a:endParaRPr>
          </a:p>
          <a:p>
            <a:pPr indent="0" lvl="0" marL="0" rtl="0" algn="ctr">
              <a:lnSpc>
                <a:spcPct val="115000"/>
              </a:lnSpc>
              <a:spcBef>
                <a:spcPts val="1200"/>
              </a:spcBef>
              <a:spcAft>
                <a:spcPts val="0"/>
              </a:spcAft>
              <a:buClr>
                <a:schemeClr val="dk1"/>
              </a:buClr>
              <a:buSzPts val="1100"/>
              <a:buFont typeface="Arial"/>
              <a:buNone/>
            </a:pPr>
            <a:r>
              <a:rPr b="1" lang="en-US" sz="3900">
                <a:solidFill>
                  <a:schemeClr val="dk1"/>
                </a:solidFill>
                <a:highlight>
                  <a:srgbClr val="FFFFFF"/>
                </a:highlight>
                <a:latin typeface="Calibri"/>
                <a:ea typeface="Calibri"/>
                <a:cs typeface="Calibri"/>
                <a:sym typeface="Calibri"/>
              </a:rPr>
              <a:t>    February 1-2, 2025 for 15s-18s</a:t>
            </a:r>
            <a:endParaRPr b="1" sz="3900">
              <a:solidFill>
                <a:schemeClr val="dk1"/>
              </a:solidFill>
              <a:highlight>
                <a:srgbClr val="FFFFFF"/>
              </a:highlight>
              <a:latin typeface="Calibri"/>
              <a:ea typeface="Calibri"/>
              <a:cs typeface="Calibri"/>
              <a:sym typeface="Calibri"/>
            </a:endParaRPr>
          </a:p>
          <a:p>
            <a:pPr indent="0" lvl="0" marL="0" rtl="0" algn="ctr">
              <a:lnSpc>
                <a:spcPct val="115000"/>
              </a:lnSpc>
              <a:spcBef>
                <a:spcPts val="1200"/>
              </a:spcBef>
              <a:spcAft>
                <a:spcPts val="0"/>
              </a:spcAft>
              <a:buClr>
                <a:schemeClr val="dk1"/>
              </a:buClr>
              <a:buSzPts val="1100"/>
              <a:buFont typeface="Arial"/>
              <a:buNone/>
            </a:pPr>
            <a:r>
              <a:rPr b="1" lang="en-US" sz="2400">
                <a:solidFill>
                  <a:schemeClr val="dk1"/>
                </a:solidFill>
                <a:latin typeface="Calibri"/>
                <a:ea typeface="Calibri"/>
                <a:cs typeface="Calibri"/>
                <a:sym typeface="Calibri"/>
              </a:rPr>
              <a:t>All FSJ Teams Play</a:t>
            </a:r>
            <a:endParaRPr b="1" i="1" sz="2400">
              <a:solidFill>
                <a:schemeClr val="dk1"/>
              </a:solidFill>
              <a:latin typeface="Calibri"/>
              <a:ea typeface="Calibri"/>
              <a:cs typeface="Calibri"/>
              <a:sym typeface="Calibri"/>
            </a:endParaRPr>
          </a:p>
          <a:p>
            <a:pPr indent="0" lvl="0" marL="0" rtl="0" algn="ctr">
              <a:lnSpc>
                <a:spcPct val="115000"/>
              </a:lnSpc>
              <a:spcBef>
                <a:spcPts val="1200"/>
              </a:spcBef>
              <a:spcAft>
                <a:spcPts val="0"/>
              </a:spcAft>
              <a:buClr>
                <a:schemeClr val="dk1"/>
              </a:buClr>
              <a:buSzPts val="1100"/>
              <a:buFont typeface="Arial"/>
              <a:buNone/>
            </a:pPr>
            <a:r>
              <a:rPr b="1" lang="en-US" sz="2400">
                <a:solidFill>
                  <a:srgbClr val="FF0000"/>
                </a:solidFill>
                <a:highlight>
                  <a:srgbClr val="FFFFFF"/>
                </a:highlight>
                <a:latin typeface="Calibri"/>
                <a:ea typeface="Calibri"/>
                <a:cs typeface="Calibri"/>
                <a:sym typeface="Calibri"/>
              </a:rPr>
              <a:t>Mandatory</a:t>
            </a:r>
            <a:r>
              <a:rPr b="1" lang="en-US" sz="2400">
                <a:solidFill>
                  <a:schemeClr val="dk1"/>
                </a:solidFill>
                <a:highlight>
                  <a:srgbClr val="FFFFFF"/>
                </a:highlight>
                <a:latin typeface="Calibri"/>
                <a:ea typeface="Calibri"/>
                <a:cs typeface="Calibri"/>
                <a:sym typeface="Calibri"/>
              </a:rPr>
              <a:t>: </a:t>
            </a:r>
            <a:r>
              <a:rPr b="1" lang="en-US" sz="2400">
                <a:solidFill>
                  <a:schemeClr val="dk1"/>
                </a:solidFill>
                <a:highlight>
                  <a:srgbClr val="FFFF00"/>
                </a:highlight>
                <a:latin typeface="Calibri"/>
                <a:ea typeface="Calibri"/>
                <a:cs typeface="Calibri"/>
                <a:sym typeface="Calibri"/>
              </a:rPr>
              <a:t>Every player </a:t>
            </a:r>
            <a:r>
              <a:rPr b="1" lang="en-US" sz="2400">
                <a:solidFill>
                  <a:schemeClr val="dk1"/>
                </a:solidFill>
                <a:highlight>
                  <a:srgbClr val="FFFFFF"/>
                </a:highlight>
                <a:latin typeface="Calibri"/>
                <a:ea typeface="Calibri"/>
                <a:cs typeface="Calibri"/>
                <a:sym typeface="Calibri"/>
              </a:rPr>
              <a:t>is </a:t>
            </a:r>
            <a:r>
              <a:rPr b="1" lang="en-US" sz="2400">
                <a:solidFill>
                  <a:schemeClr val="dk1"/>
                </a:solidFill>
                <a:highlight>
                  <a:srgbClr val="FFFF00"/>
                </a:highlight>
                <a:latin typeface="Calibri"/>
                <a:ea typeface="Calibri"/>
                <a:cs typeface="Calibri"/>
                <a:sym typeface="Calibri"/>
              </a:rPr>
              <a:t>required to have a parent/guardian or family member work</a:t>
            </a:r>
            <a:r>
              <a:rPr b="1" lang="en-US" sz="2400">
                <a:solidFill>
                  <a:schemeClr val="dk1"/>
                </a:solidFill>
                <a:highlight>
                  <a:srgbClr val="FFFFFF"/>
                </a:highlight>
                <a:latin typeface="Calibri"/>
                <a:ea typeface="Calibri"/>
                <a:cs typeface="Calibri"/>
                <a:sym typeface="Calibri"/>
              </a:rPr>
              <a:t> a shift during the BAF the opposite weekend the team plays which is not part of the credit. Court Monitor, Ticket Table, Hospitality Clean up crew at FSJ and Concession.</a:t>
            </a:r>
            <a:endParaRPr sz="2400">
              <a:solidFill>
                <a:schemeClr val="dk1"/>
              </a:solidFill>
              <a:latin typeface="Calibri"/>
              <a:ea typeface="Calibri"/>
              <a:cs typeface="Calibri"/>
              <a:sym typeface="Calibri"/>
            </a:endParaRPr>
          </a:p>
          <a:p>
            <a:pPr indent="0" lvl="0" marL="0" marR="0" rtl="0" algn="ctr">
              <a:spcBef>
                <a:spcPts val="640"/>
              </a:spcBef>
              <a:spcAft>
                <a:spcPts val="0"/>
              </a:spcAft>
              <a:buClr>
                <a:srgbClr val="888888"/>
              </a:buClr>
              <a:buSzPts val="3200"/>
              <a:buFont typeface="Arial"/>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3"/>
          <p:cNvSpPr txBox="1"/>
          <p:nvPr/>
        </p:nvSpPr>
        <p:spPr>
          <a:xfrm>
            <a:off x="193325" y="1447800"/>
            <a:ext cx="8803800" cy="55065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7030A0"/>
              </a:buClr>
              <a:buSzPts val="6600"/>
              <a:buFont typeface="Arial"/>
              <a:buNone/>
            </a:pPr>
            <a:r>
              <a:rPr b="1" lang="en-US" sz="5400">
                <a:solidFill>
                  <a:srgbClr val="7030A0"/>
                </a:solidFill>
                <a:latin typeface="Calibri"/>
                <a:ea typeface="Calibri"/>
                <a:cs typeface="Calibri"/>
                <a:sym typeface="Calibri"/>
              </a:rPr>
              <a:t>Border Town Brawl</a:t>
            </a:r>
            <a:endParaRPr b="1" sz="200">
              <a:solidFill>
                <a:schemeClr val="dk1"/>
              </a:solidFill>
              <a:latin typeface="Calibri"/>
              <a:ea typeface="Calibri"/>
              <a:cs typeface="Calibri"/>
              <a:sym typeface="Calibri"/>
            </a:endParaRPr>
          </a:p>
          <a:p>
            <a:pPr indent="0" lvl="0" marL="0" rtl="0" algn="ctr">
              <a:spcBef>
                <a:spcPts val="960"/>
              </a:spcBef>
              <a:spcAft>
                <a:spcPts val="0"/>
              </a:spcAft>
              <a:buClr>
                <a:schemeClr val="dk1"/>
              </a:buClr>
              <a:buSzPts val="4800"/>
              <a:buFont typeface="Arial"/>
              <a:buNone/>
            </a:pPr>
            <a:r>
              <a:rPr b="1" lang="en-US" sz="3900">
                <a:solidFill>
                  <a:schemeClr val="dk1"/>
                </a:solidFill>
                <a:latin typeface="Calibri"/>
                <a:ea typeface="Calibri"/>
                <a:cs typeface="Calibri"/>
                <a:sym typeface="Calibri"/>
              </a:rPr>
              <a:t>January 4th - Ages 11’s,12’s &amp;13’s</a:t>
            </a:r>
            <a:endParaRPr sz="500">
              <a:solidFill>
                <a:schemeClr val="dk1"/>
              </a:solidFill>
              <a:latin typeface="Calibri"/>
              <a:ea typeface="Calibri"/>
              <a:cs typeface="Calibri"/>
              <a:sym typeface="Calibri"/>
            </a:endParaRPr>
          </a:p>
          <a:p>
            <a:pPr indent="0" lvl="0" marL="0" rtl="0" algn="ctr">
              <a:spcBef>
                <a:spcPts val="960"/>
              </a:spcBef>
              <a:spcAft>
                <a:spcPts val="0"/>
              </a:spcAft>
              <a:buClr>
                <a:schemeClr val="dk1"/>
              </a:buClr>
              <a:buSzPts val="4800"/>
              <a:buFont typeface="Arial"/>
              <a:buNone/>
            </a:pPr>
            <a:r>
              <a:rPr b="1" lang="en-US" sz="3900">
                <a:solidFill>
                  <a:schemeClr val="dk1"/>
                </a:solidFill>
                <a:latin typeface="Calibri"/>
                <a:ea typeface="Calibri"/>
                <a:cs typeface="Calibri"/>
                <a:sym typeface="Calibri"/>
              </a:rPr>
              <a:t>January 5th  - Ages 14’s &amp; 15’s</a:t>
            </a:r>
            <a:endParaRPr b="1" sz="3900">
              <a:solidFill>
                <a:schemeClr val="dk1"/>
              </a:solidFill>
              <a:latin typeface="Calibri"/>
              <a:ea typeface="Calibri"/>
              <a:cs typeface="Calibri"/>
              <a:sym typeface="Calibri"/>
            </a:endParaRPr>
          </a:p>
          <a:p>
            <a:pPr indent="0" lvl="0" marL="0" rtl="0" algn="ctr">
              <a:spcBef>
                <a:spcPts val="960"/>
              </a:spcBef>
              <a:spcAft>
                <a:spcPts val="0"/>
              </a:spcAft>
              <a:buClr>
                <a:schemeClr val="dk1"/>
              </a:buClr>
              <a:buSzPts val="4800"/>
              <a:buFont typeface="Arial"/>
              <a:buNone/>
            </a:pPr>
            <a:r>
              <a:rPr lang="en-US" sz="2400">
                <a:solidFill>
                  <a:schemeClr val="dk1"/>
                </a:solidFill>
                <a:highlight>
                  <a:srgbClr val="FFFFFF"/>
                </a:highlight>
                <a:latin typeface="Calibri"/>
                <a:ea typeface="Calibri"/>
                <a:cs typeface="Calibri"/>
                <a:sym typeface="Calibri"/>
              </a:rPr>
              <a:t>Non-National teams (unless playing up in age)</a:t>
            </a:r>
            <a:br>
              <a:rPr b="1" i="1" lang="en-US" sz="2400">
                <a:solidFill>
                  <a:schemeClr val="dk1"/>
                </a:solidFill>
                <a:latin typeface="Calibri"/>
                <a:ea typeface="Calibri"/>
                <a:cs typeface="Calibri"/>
                <a:sym typeface="Calibri"/>
              </a:rPr>
            </a:br>
            <a:endParaRPr b="1" i="1" sz="3900">
              <a:solidFill>
                <a:schemeClr val="dk1"/>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rPr b="1" lang="en-US" sz="1200">
                <a:solidFill>
                  <a:schemeClr val="dk1"/>
                </a:solidFill>
                <a:highlight>
                  <a:srgbClr val="FFFFFF"/>
                </a:highlight>
                <a:latin typeface="Calibri"/>
                <a:ea typeface="Calibri"/>
                <a:cs typeface="Calibri"/>
                <a:sym typeface="Calibri"/>
              </a:rPr>
              <a:t>   </a:t>
            </a:r>
            <a:r>
              <a:rPr b="1" lang="en-US" sz="1200">
                <a:solidFill>
                  <a:srgbClr val="FF0000"/>
                </a:solidFill>
                <a:highlight>
                  <a:srgbClr val="FFFFFF"/>
                </a:highlight>
                <a:latin typeface="Calibri"/>
                <a:ea typeface="Calibri"/>
                <a:cs typeface="Calibri"/>
                <a:sym typeface="Calibri"/>
              </a:rPr>
              <a:t>  </a:t>
            </a:r>
            <a:r>
              <a:rPr b="1" lang="en-US" sz="2400">
                <a:solidFill>
                  <a:srgbClr val="FF0000"/>
                </a:solidFill>
                <a:highlight>
                  <a:srgbClr val="FFFFFF"/>
                </a:highlight>
                <a:latin typeface="Calibri"/>
                <a:ea typeface="Calibri"/>
                <a:cs typeface="Calibri"/>
                <a:sym typeface="Calibri"/>
              </a:rPr>
              <a:t> </a:t>
            </a:r>
            <a:r>
              <a:rPr b="1" lang="en-US" sz="2400">
                <a:solidFill>
                  <a:srgbClr val="FF0000"/>
                </a:solidFill>
                <a:highlight>
                  <a:schemeClr val="lt1"/>
                </a:highlight>
                <a:latin typeface="Calibri"/>
                <a:ea typeface="Calibri"/>
                <a:cs typeface="Calibri"/>
                <a:sym typeface="Calibri"/>
              </a:rPr>
              <a:t>Mandatory</a:t>
            </a:r>
            <a:r>
              <a:rPr b="1" lang="en-US" sz="2400">
                <a:solidFill>
                  <a:schemeClr val="dk1"/>
                </a:solidFill>
                <a:highlight>
                  <a:schemeClr val="lt1"/>
                </a:highlight>
                <a:latin typeface="Calibri"/>
                <a:ea typeface="Calibri"/>
                <a:cs typeface="Calibri"/>
                <a:sym typeface="Calibri"/>
              </a:rPr>
              <a:t>: </a:t>
            </a:r>
            <a:r>
              <a:rPr b="1" lang="en-US" sz="2400">
                <a:solidFill>
                  <a:schemeClr val="dk1"/>
                </a:solidFill>
                <a:highlight>
                  <a:srgbClr val="FFFF00"/>
                </a:highlight>
                <a:latin typeface="Calibri"/>
                <a:ea typeface="Calibri"/>
                <a:cs typeface="Calibri"/>
                <a:sym typeface="Calibri"/>
              </a:rPr>
              <a:t>Every player </a:t>
            </a:r>
            <a:r>
              <a:rPr b="1" lang="en-US" sz="2400">
                <a:solidFill>
                  <a:schemeClr val="dk1"/>
                </a:solidFill>
                <a:highlight>
                  <a:schemeClr val="lt1"/>
                </a:highlight>
                <a:latin typeface="Calibri"/>
                <a:ea typeface="Calibri"/>
                <a:cs typeface="Calibri"/>
                <a:sym typeface="Calibri"/>
              </a:rPr>
              <a:t>is </a:t>
            </a:r>
            <a:r>
              <a:rPr b="1" lang="en-US" sz="2400">
                <a:solidFill>
                  <a:schemeClr val="dk1"/>
                </a:solidFill>
                <a:highlight>
                  <a:srgbClr val="FFFF00"/>
                </a:highlight>
                <a:latin typeface="Calibri"/>
                <a:ea typeface="Calibri"/>
                <a:cs typeface="Calibri"/>
                <a:sym typeface="Calibri"/>
              </a:rPr>
              <a:t>required to have a parent/guardian or family member work</a:t>
            </a:r>
            <a:r>
              <a:rPr b="1" lang="en-US" sz="2400">
                <a:solidFill>
                  <a:schemeClr val="dk1"/>
                </a:solidFill>
                <a:highlight>
                  <a:schemeClr val="lt1"/>
                </a:highlight>
                <a:latin typeface="Calibri"/>
                <a:ea typeface="Calibri"/>
                <a:cs typeface="Calibri"/>
                <a:sym typeface="Calibri"/>
              </a:rPr>
              <a:t> a shift during the Border Town Brawl the opposite day the team plays which is not part of the credit. </a:t>
            </a:r>
            <a:endParaRPr b="1" sz="2400">
              <a:solidFill>
                <a:schemeClr val="dk1"/>
              </a:solidFill>
              <a:highlight>
                <a:schemeClr val="lt1"/>
              </a:highlight>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rPr b="1" lang="en-US" sz="2400">
                <a:solidFill>
                  <a:schemeClr val="dk1"/>
                </a:solidFill>
                <a:highlight>
                  <a:schemeClr val="lt1"/>
                </a:highlight>
                <a:latin typeface="Calibri"/>
                <a:ea typeface="Calibri"/>
                <a:cs typeface="Calibri"/>
                <a:sym typeface="Calibri"/>
              </a:rPr>
              <a:t>Court Monitor, Ticket Table, Hospitality Clean up crew at FSJ and Concession.</a:t>
            </a:r>
            <a:endParaRPr b="1" sz="2400">
              <a:solidFill>
                <a:schemeClr val="dk1"/>
              </a:solidFill>
              <a:highlight>
                <a:srgbClr val="FFFFFF"/>
              </a:highlight>
              <a:latin typeface="Calibri"/>
              <a:ea typeface="Calibri"/>
              <a:cs typeface="Calibri"/>
              <a:sym typeface="Calibri"/>
            </a:endParaRPr>
          </a:p>
          <a:p>
            <a:pPr indent="0" lvl="0" marL="0" rtl="0" algn="ctr">
              <a:spcBef>
                <a:spcPts val="960"/>
              </a:spcBef>
              <a:spcAft>
                <a:spcPts val="0"/>
              </a:spcAft>
              <a:buClr>
                <a:schemeClr val="dk1"/>
              </a:buClr>
              <a:buSzPts val="4800"/>
              <a:buFont typeface="Arial"/>
              <a:buNone/>
            </a:pPr>
            <a:r>
              <a:t/>
            </a:r>
            <a:endParaRPr b="1" i="1" sz="3900">
              <a:solidFill>
                <a:schemeClr val="dk1"/>
              </a:solidFill>
              <a:latin typeface="Calibri"/>
              <a:ea typeface="Calibri"/>
              <a:cs typeface="Calibri"/>
              <a:sym typeface="Calibri"/>
            </a:endParaRPr>
          </a:p>
          <a:p>
            <a:pPr indent="0" lvl="0" marL="0" marR="0" rtl="0" algn="ctr">
              <a:spcBef>
                <a:spcPts val="560"/>
              </a:spcBef>
              <a:spcAft>
                <a:spcPts val="0"/>
              </a:spcAft>
              <a:buClr>
                <a:srgbClr val="888888"/>
              </a:buClr>
              <a:buSzPts val="2800"/>
              <a:buFont typeface="Arial"/>
              <a:buNone/>
            </a:pPr>
            <a:r>
              <a:t/>
            </a:r>
            <a:endParaRPr baseline="30000" sz="2800">
              <a:solidFill>
                <a:schemeClr val="dk1"/>
              </a:solidFill>
              <a:latin typeface="Calibri"/>
              <a:ea typeface="Calibri"/>
              <a:cs typeface="Calibri"/>
              <a:sym typeface="Calibri"/>
            </a:endParaRPr>
          </a:p>
          <a:p>
            <a:pPr indent="0" lvl="0" marL="0" marR="0" rtl="0" algn="ctr">
              <a:spcBef>
                <a:spcPts val="560"/>
              </a:spcBef>
              <a:spcAft>
                <a:spcPts val="0"/>
              </a:spcAft>
              <a:buClr>
                <a:srgbClr val="888888"/>
              </a:buClr>
              <a:buSzPts val="2800"/>
              <a:buFont typeface="Arial"/>
              <a:buNone/>
            </a:pPr>
            <a:r>
              <a:t/>
            </a:r>
            <a:endParaRPr baseline="30000" sz="2800">
              <a:solidFill>
                <a:schemeClr val="dk1"/>
              </a:solidFill>
              <a:latin typeface="Calibri"/>
              <a:ea typeface="Calibri"/>
              <a:cs typeface="Calibri"/>
              <a:sym typeface="Calibri"/>
            </a:endParaRPr>
          </a:p>
        </p:txBody>
      </p:sp>
      <p:sp>
        <p:nvSpPr>
          <p:cNvPr id="313" name="Google Shape;313;p43"/>
          <p:cNvSpPr txBox="1"/>
          <p:nvPr/>
        </p:nvSpPr>
        <p:spPr>
          <a:xfrm>
            <a:off x="457200" y="304800"/>
            <a:ext cx="8229600" cy="807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7030A0"/>
              </a:buClr>
              <a:buSzPts val="4400"/>
              <a:buFont typeface="Calibri"/>
              <a:buNone/>
            </a:pPr>
            <a:r>
              <a:rPr b="1" lang="en-US" sz="6000" u="sng">
                <a:solidFill>
                  <a:srgbClr val="7030A0"/>
                </a:solidFill>
                <a:latin typeface="Calibri"/>
                <a:ea typeface="Calibri"/>
                <a:cs typeface="Calibri"/>
                <a:sym typeface="Calibri"/>
              </a:rPr>
              <a:t>FSJ Tournaments</a:t>
            </a:r>
            <a:endParaRPr b="1" sz="6000" u="sng">
              <a:solidFill>
                <a:schemeClr val="dk1"/>
              </a:solidFill>
              <a:latin typeface="Calibri"/>
              <a:ea typeface="Calibri"/>
              <a:cs typeface="Calibri"/>
              <a:sym typeface="Calibri"/>
            </a:endParaRPr>
          </a:p>
        </p:txBody>
      </p:sp>
      <p:pic>
        <p:nvPicPr>
          <p:cNvPr id="314" name="Google Shape;314;p43"/>
          <p:cNvPicPr preferRelativeResize="0"/>
          <p:nvPr/>
        </p:nvPicPr>
        <p:blipFill rotWithShape="1">
          <a:blip r:embed="rId3">
            <a:alphaModFix/>
          </a:blip>
          <a:srcRect b="0" l="0" r="0" t="0"/>
          <a:stretch/>
        </p:blipFill>
        <p:spPr>
          <a:xfrm>
            <a:off x="-76200" y="-85725"/>
            <a:ext cx="1735710" cy="12747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4"/>
          <p:cNvSpPr txBox="1"/>
          <p:nvPr/>
        </p:nvSpPr>
        <p:spPr>
          <a:xfrm>
            <a:off x="457200" y="0"/>
            <a:ext cx="8229600" cy="9445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7030A0"/>
              </a:buClr>
              <a:buSzPts val="4400"/>
              <a:buFont typeface="Calibri"/>
              <a:buNone/>
            </a:pPr>
            <a:r>
              <a:rPr b="1" lang="en-US" sz="4400">
                <a:solidFill>
                  <a:srgbClr val="7030A0"/>
                </a:solidFill>
                <a:latin typeface="Calibri"/>
                <a:ea typeface="Calibri"/>
                <a:cs typeface="Calibri"/>
                <a:sym typeface="Calibri"/>
              </a:rPr>
              <a:t>TOURNAMENT SCHEDULES</a:t>
            </a:r>
            <a:endParaRPr/>
          </a:p>
        </p:txBody>
      </p:sp>
      <p:sp>
        <p:nvSpPr>
          <p:cNvPr id="321" name="Google Shape;321;p44"/>
          <p:cNvSpPr txBox="1"/>
          <p:nvPr/>
        </p:nvSpPr>
        <p:spPr>
          <a:xfrm>
            <a:off x="457200" y="546050"/>
            <a:ext cx="8328600" cy="6033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2000"/>
              <a:buFont typeface="Arial"/>
              <a:buNone/>
            </a:pPr>
            <a:r>
              <a:t/>
            </a:r>
            <a:endParaRPr b="1" sz="17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2000"/>
              <a:buFont typeface="Arial"/>
              <a:buNone/>
            </a:pPr>
            <a:r>
              <a:rPr b="1" lang="en-US" sz="2100">
                <a:solidFill>
                  <a:schemeClr val="dk1"/>
                </a:solidFill>
                <a:latin typeface="Calibri"/>
                <a:ea typeface="Calibri"/>
                <a:cs typeface="Calibri"/>
                <a:sym typeface="Calibri"/>
              </a:rPr>
              <a:t>Elite</a:t>
            </a:r>
            <a:r>
              <a:rPr b="1" lang="en-US" sz="2100">
                <a:solidFill>
                  <a:schemeClr val="dk1"/>
                </a:solidFill>
                <a:latin typeface="Calibri"/>
                <a:ea typeface="Calibri"/>
                <a:cs typeface="Calibri"/>
                <a:sym typeface="Calibri"/>
              </a:rPr>
              <a:t> Teams  13’s–17’s - 1s teams</a:t>
            </a:r>
            <a:endParaRPr sz="15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2000"/>
              <a:buFont typeface="Arial"/>
              <a:buNone/>
            </a:pPr>
            <a:r>
              <a:rPr lang="en-US" sz="2100">
                <a:solidFill>
                  <a:schemeClr val="dk1"/>
                </a:solidFill>
                <a:latin typeface="Calibri"/>
                <a:ea typeface="Calibri"/>
                <a:cs typeface="Calibri"/>
                <a:sym typeface="Calibri"/>
              </a:rPr>
              <a:t>6 - 7 Tournaments</a:t>
            </a:r>
            <a:endParaRPr sz="15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2000"/>
              <a:buFont typeface="Arial"/>
              <a:buNone/>
            </a:pPr>
            <a:r>
              <a:rPr lang="en-US" sz="2100">
                <a:solidFill>
                  <a:schemeClr val="dk1"/>
                </a:solidFill>
                <a:latin typeface="Calibri"/>
                <a:ea typeface="Calibri"/>
                <a:cs typeface="Calibri"/>
                <a:sym typeface="Calibri"/>
              </a:rPr>
              <a:t>2  National Qualifiers</a:t>
            </a:r>
            <a:endParaRPr sz="15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2000"/>
              <a:buFont typeface="Arial"/>
              <a:buNone/>
            </a:pPr>
            <a:r>
              <a:rPr lang="en-US" sz="2100">
                <a:solidFill>
                  <a:schemeClr val="dk1"/>
                </a:solidFill>
                <a:latin typeface="Calibri"/>
                <a:ea typeface="Calibri"/>
                <a:cs typeface="Calibri"/>
                <a:sym typeface="Calibri"/>
              </a:rPr>
              <a:t>1 Delta Region Bid Qualifier</a:t>
            </a:r>
            <a:endParaRPr sz="21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2000"/>
              <a:buFont typeface="Arial"/>
              <a:buNone/>
            </a:pPr>
            <a:r>
              <a:rPr lang="en-US" sz="2100">
                <a:solidFill>
                  <a:schemeClr val="dk1"/>
                </a:solidFill>
                <a:latin typeface="Calibri"/>
                <a:ea typeface="Calibri"/>
                <a:cs typeface="Calibri"/>
                <a:sym typeface="Calibri"/>
              </a:rPr>
              <a:t>1 Pre National Tournament</a:t>
            </a:r>
            <a:endParaRPr sz="21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2000"/>
              <a:buFont typeface="Arial"/>
              <a:buNone/>
            </a:pPr>
            <a:r>
              <a:rPr lang="en-US" sz="2100">
                <a:solidFill>
                  <a:schemeClr val="dk1"/>
                </a:solidFill>
                <a:latin typeface="Calibri"/>
                <a:ea typeface="Calibri"/>
                <a:cs typeface="Calibri"/>
                <a:sym typeface="Calibri"/>
              </a:rPr>
              <a:t>National Tournament (if qualify for Nationals)</a:t>
            </a:r>
            <a:endParaRPr sz="21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2000"/>
              <a:buFont typeface="Arial"/>
              <a:buNone/>
            </a:pPr>
            <a:r>
              <a:t/>
            </a:r>
            <a:endParaRPr sz="21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000"/>
              <a:buFont typeface="Arial"/>
              <a:buNone/>
            </a:pPr>
            <a:r>
              <a:rPr b="1" lang="en-US" sz="2100">
                <a:solidFill>
                  <a:schemeClr val="dk1"/>
                </a:solidFill>
                <a:latin typeface="Calibri"/>
                <a:ea typeface="Calibri"/>
                <a:cs typeface="Calibri"/>
                <a:sym typeface="Calibri"/>
              </a:rPr>
              <a:t>National Teams  1</a:t>
            </a:r>
            <a:r>
              <a:rPr b="1" lang="en-US" sz="2100">
                <a:solidFill>
                  <a:schemeClr val="dk1"/>
                </a:solidFill>
                <a:latin typeface="Calibri"/>
                <a:ea typeface="Calibri"/>
                <a:cs typeface="Calibri"/>
                <a:sym typeface="Calibri"/>
              </a:rPr>
              <a:t>2 Nationals and 13</a:t>
            </a:r>
            <a:r>
              <a:rPr b="1" lang="en-US" sz="2100">
                <a:solidFill>
                  <a:schemeClr val="dk1"/>
                </a:solidFill>
                <a:latin typeface="Calibri"/>
                <a:ea typeface="Calibri"/>
                <a:cs typeface="Calibri"/>
                <a:sym typeface="Calibri"/>
              </a:rPr>
              <a:t>–17’s - </a:t>
            </a:r>
            <a:r>
              <a:rPr b="1" lang="en-US" sz="2100">
                <a:solidFill>
                  <a:schemeClr val="dk1"/>
                </a:solidFill>
                <a:latin typeface="Calibri"/>
                <a:ea typeface="Calibri"/>
                <a:cs typeface="Calibri"/>
                <a:sym typeface="Calibri"/>
              </a:rPr>
              <a:t>2’s</a:t>
            </a:r>
            <a:r>
              <a:rPr b="1" lang="en-US" sz="2100">
                <a:solidFill>
                  <a:schemeClr val="dk1"/>
                </a:solidFill>
                <a:latin typeface="Calibri"/>
                <a:ea typeface="Calibri"/>
                <a:cs typeface="Calibri"/>
                <a:sym typeface="Calibri"/>
              </a:rPr>
              <a:t> teams</a:t>
            </a:r>
            <a:endParaRPr sz="1500">
              <a:latin typeface="Calibri"/>
              <a:ea typeface="Calibri"/>
              <a:cs typeface="Calibri"/>
              <a:sym typeface="Calibri"/>
            </a:endParaRPr>
          </a:p>
          <a:p>
            <a:pPr indent="0" lvl="0" marL="0" marR="0" rtl="0" algn="ctr">
              <a:spcBef>
                <a:spcPts val="0"/>
              </a:spcBef>
              <a:spcAft>
                <a:spcPts val="0"/>
              </a:spcAft>
              <a:buClr>
                <a:schemeClr val="dk1"/>
              </a:buClr>
              <a:buSzPts val="2000"/>
              <a:buFont typeface="Arial"/>
              <a:buNone/>
            </a:pPr>
            <a:r>
              <a:rPr lang="en-US" sz="2100">
                <a:solidFill>
                  <a:schemeClr val="dk1"/>
                </a:solidFill>
                <a:latin typeface="Calibri"/>
                <a:ea typeface="Calibri"/>
                <a:cs typeface="Calibri"/>
                <a:sym typeface="Calibri"/>
              </a:rPr>
              <a:t>6 - 7 </a:t>
            </a:r>
            <a:r>
              <a:rPr lang="en-US" sz="2100">
                <a:solidFill>
                  <a:schemeClr val="dk1"/>
                </a:solidFill>
                <a:latin typeface="Calibri"/>
                <a:ea typeface="Calibri"/>
                <a:cs typeface="Calibri"/>
                <a:sym typeface="Calibri"/>
              </a:rPr>
              <a:t>Tournaments</a:t>
            </a:r>
            <a:br>
              <a:rPr lang="en-US" sz="1500">
                <a:latin typeface="Calibri"/>
                <a:ea typeface="Calibri"/>
                <a:cs typeface="Calibri"/>
                <a:sym typeface="Calibri"/>
              </a:rPr>
            </a:br>
            <a:r>
              <a:rPr lang="en-US" sz="2100">
                <a:solidFill>
                  <a:schemeClr val="dk1"/>
                </a:solidFill>
                <a:latin typeface="Calibri"/>
                <a:ea typeface="Calibri"/>
                <a:cs typeface="Calibri"/>
                <a:sym typeface="Calibri"/>
              </a:rPr>
              <a:t>1 National Qualifier</a:t>
            </a:r>
            <a:endParaRPr sz="1500">
              <a:latin typeface="Calibri"/>
              <a:ea typeface="Calibri"/>
              <a:cs typeface="Calibri"/>
              <a:sym typeface="Calibri"/>
            </a:endParaRPr>
          </a:p>
          <a:p>
            <a:pPr indent="0" lvl="0" marL="0" marR="0" rtl="0" algn="ctr">
              <a:spcBef>
                <a:spcPts val="0"/>
              </a:spcBef>
              <a:spcAft>
                <a:spcPts val="0"/>
              </a:spcAft>
              <a:buClr>
                <a:schemeClr val="dk1"/>
              </a:buClr>
              <a:buSzPts val="2000"/>
              <a:buFont typeface="Arial"/>
              <a:buNone/>
            </a:pPr>
            <a:r>
              <a:rPr lang="en-US" sz="2100">
                <a:solidFill>
                  <a:schemeClr val="dk1"/>
                </a:solidFill>
                <a:latin typeface="Calibri"/>
                <a:ea typeface="Calibri"/>
                <a:cs typeface="Calibri"/>
                <a:sym typeface="Calibri"/>
              </a:rPr>
              <a:t>1 Delta Region Bid Qualifier </a:t>
            </a:r>
            <a:endParaRPr sz="21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000"/>
              <a:buFont typeface="Arial"/>
              <a:buNone/>
            </a:pPr>
            <a:r>
              <a:rPr lang="en-US" sz="2100">
                <a:solidFill>
                  <a:schemeClr val="dk1"/>
                </a:solidFill>
                <a:latin typeface="Calibri"/>
                <a:ea typeface="Calibri"/>
                <a:cs typeface="Calibri"/>
                <a:sym typeface="Calibri"/>
              </a:rPr>
              <a:t>1 Pre National Tournament</a:t>
            </a:r>
            <a:endParaRPr sz="21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000"/>
              <a:buFont typeface="Arial"/>
              <a:buNone/>
            </a:pPr>
            <a:r>
              <a:rPr lang="en-US" sz="2100">
                <a:solidFill>
                  <a:schemeClr val="dk1"/>
                </a:solidFill>
                <a:latin typeface="Calibri"/>
                <a:ea typeface="Calibri"/>
                <a:cs typeface="Calibri"/>
                <a:sym typeface="Calibri"/>
              </a:rPr>
              <a:t>National Tournament (if qualify</a:t>
            </a:r>
            <a:r>
              <a:rPr lang="en-US" sz="2100">
                <a:solidFill>
                  <a:schemeClr val="dk1"/>
                </a:solidFill>
                <a:latin typeface="Calibri"/>
                <a:ea typeface="Calibri"/>
                <a:cs typeface="Calibri"/>
                <a:sym typeface="Calibri"/>
              </a:rPr>
              <a:t> for Nationals</a:t>
            </a:r>
            <a:r>
              <a:rPr lang="en-US" sz="2100">
                <a:solidFill>
                  <a:schemeClr val="dk1"/>
                </a:solidFill>
                <a:latin typeface="Calibri"/>
                <a:ea typeface="Calibri"/>
                <a:cs typeface="Calibri"/>
                <a:sym typeface="Calibri"/>
              </a:rPr>
              <a:t>)</a:t>
            </a:r>
            <a:endParaRPr sz="21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000"/>
              <a:buFont typeface="Arial"/>
              <a:buNone/>
            </a:pPr>
            <a:r>
              <a:t/>
            </a:r>
            <a:endParaRPr sz="17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000"/>
              <a:buFont typeface="Arial"/>
              <a:buNone/>
            </a:pPr>
            <a:r>
              <a:rPr lang="en-US" sz="2000">
                <a:solidFill>
                  <a:schemeClr val="dk1"/>
                </a:solidFill>
                <a:latin typeface="Calibri"/>
                <a:ea typeface="Calibri"/>
                <a:cs typeface="Calibri"/>
                <a:sym typeface="Calibri"/>
              </a:rPr>
              <a:t>Elite and National teams travel to OKC, Dallas, Kansas City, St.Louis, Tennessee, Tulsa, and etc…..</a:t>
            </a:r>
            <a:endParaRPr sz="20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000"/>
              <a:buFont typeface="Arial"/>
              <a:buNone/>
            </a:pPr>
            <a:r>
              <a:rPr lang="en-US" sz="1700">
                <a:solidFill>
                  <a:schemeClr val="dk1"/>
                </a:solidFill>
                <a:latin typeface="Calibri"/>
                <a:ea typeface="Calibri"/>
                <a:cs typeface="Calibri"/>
                <a:sym typeface="Calibri"/>
              </a:rPr>
              <a:t> </a:t>
            </a:r>
            <a:endParaRPr sz="17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000"/>
              <a:buFont typeface="Arial"/>
              <a:buNone/>
            </a:pPr>
            <a:r>
              <a:rPr b="1" lang="en-US" sz="2200">
                <a:solidFill>
                  <a:schemeClr val="dk1"/>
                </a:solidFill>
                <a:latin typeface="Calibri"/>
                <a:ea typeface="Calibri"/>
                <a:cs typeface="Calibri"/>
                <a:sym typeface="Calibri"/>
              </a:rPr>
              <a:t>Waivered players can not be placed on a Elite or National Team</a:t>
            </a:r>
            <a:endParaRPr sz="1800">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5"/>
          <p:cNvSpPr txBox="1"/>
          <p:nvPr/>
        </p:nvSpPr>
        <p:spPr>
          <a:xfrm>
            <a:off x="457200" y="0"/>
            <a:ext cx="8229600" cy="944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7030A0"/>
              </a:buClr>
              <a:buSzPts val="4400"/>
              <a:buFont typeface="Calibri"/>
              <a:buNone/>
            </a:pPr>
            <a:r>
              <a:rPr b="1" lang="en-US" sz="4400">
                <a:solidFill>
                  <a:srgbClr val="7030A0"/>
                </a:solidFill>
                <a:latin typeface="Calibri"/>
                <a:ea typeface="Calibri"/>
                <a:cs typeface="Calibri"/>
                <a:sym typeface="Calibri"/>
              </a:rPr>
              <a:t>TOURNAMENT SCHEDULES</a:t>
            </a:r>
            <a:endParaRPr/>
          </a:p>
        </p:txBody>
      </p:sp>
      <p:sp>
        <p:nvSpPr>
          <p:cNvPr id="328" name="Google Shape;328;p45"/>
          <p:cNvSpPr txBox="1"/>
          <p:nvPr/>
        </p:nvSpPr>
        <p:spPr>
          <a:xfrm>
            <a:off x="457200" y="546050"/>
            <a:ext cx="8328600" cy="6557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000"/>
              <a:buFont typeface="Arial"/>
              <a:buNone/>
            </a:pPr>
            <a:r>
              <a:t/>
            </a:r>
            <a:endParaRPr b="1" sz="28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000"/>
              <a:buFont typeface="Arial"/>
              <a:buNone/>
            </a:pPr>
            <a:r>
              <a:rPr b="1" lang="en-US" sz="2800">
                <a:solidFill>
                  <a:schemeClr val="dk1"/>
                </a:solidFill>
                <a:latin typeface="Calibri"/>
                <a:ea typeface="Calibri"/>
                <a:cs typeface="Calibri"/>
                <a:sym typeface="Calibri"/>
              </a:rPr>
              <a:t>Regional Plus Teams:  12s-15s </a:t>
            </a:r>
            <a:br>
              <a:rPr b="1"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6 -  7 Tournaments</a:t>
            </a:r>
            <a:endParaRPr sz="28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000"/>
              <a:buFont typeface="Arial"/>
              <a:buNone/>
            </a:pPr>
            <a:r>
              <a:t/>
            </a:r>
            <a:endParaRPr b="1" sz="28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000"/>
              <a:buFont typeface="Arial"/>
              <a:buNone/>
            </a:pPr>
            <a:r>
              <a:rPr b="1" lang="en-US" sz="2800">
                <a:solidFill>
                  <a:schemeClr val="dk1"/>
                </a:solidFill>
                <a:latin typeface="Calibri"/>
                <a:ea typeface="Calibri"/>
                <a:cs typeface="Calibri"/>
                <a:sym typeface="Calibri"/>
              </a:rPr>
              <a:t>Regional Teams : 12s-14s </a:t>
            </a:r>
            <a:br>
              <a:rPr b="1"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6 -  7 Tournaments</a:t>
            </a:r>
            <a:endParaRPr sz="28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000"/>
              <a:buFont typeface="Arial"/>
              <a:buNone/>
            </a:pPr>
            <a:r>
              <a:t/>
            </a:r>
            <a:endParaRPr b="1" sz="28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000"/>
              <a:buFont typeface="Arial"/>
              <a:buNone/>
            </a:pPr>
            <a:r>
              <a:rPr b="1" lang="en-US" sz="2800">
                <a:solidFill>
                  <a:schemeClr val="dk1"/>
                </a:solidFill>
                <a:latin typeface="Calibri"/>
                <a:ea typeface="Calibri"/>
                <a:cs typeface="Calibri"/>
                <a:sym typeface="Calibri"/>
              </a:rPr>
              <a:t>Youth Teams : 10’s,11-1 and 11-2</a:t>
            </a:r>
            <a:br>
              <a:rPr b="1"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6 - 7 Tournaments</a:t>
            </a:r>
            <a:endParaRPr sz="28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000"/>
              <a:buFont typeface="Arial"/>
              <a:buNone/>
            </a:pPr>
            <a:r>
              <a:t/>
            </a:r>
            <a:endParaRPr b="1" sz="28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000"/>
              <a:buFont typeface="Arial"/>
              <a:buNone/>
            </a:pPr>
            <a:r>
              <a:rPr lang="en-US" sz="2800">
                <a:solidFill>
                  <a:schemeClr val="dk1"/>
                </a:solidFill>
                <a:latin typeface="Calibri"/>
                <a:ea typeface="Calibri"/>
                <a:cs typeface="Calibri"/>
                <a:sym typeface="Calibri"/>
              </a:rPr>
              <a:t>10-15 Regional Plus and Regional Teams </a:t>
            </a:r>
            <a:endParaRPr sz="28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000"/>
              <a:buFont typeface="Arial"/>
              <a:buNone/>
            </a:pPr>
            <a:r>
              <a:rPr lang="en-US" sz="2800">
                <a:solidFill>
                  <a:schemeClr val="dk1"/>
                </a:solidFill>
                <a:latin typeface="Calibri"/>
                <a:ea typeface="Calibri"/>
                <a:cs typeface="Calibri"/>
                <a:sym typeface="Calibri"/>
              </a:rPr>
              <a:t>will usually travel to Fayetteville, Springdale, Rogers, Tulsa, Little Rock, Benton, Cabot or Russellville </a:t>
            </a:r>
            <a:endParaRPr sz="28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000"/>
              <a:buFont typeface="Arial"/>
              <a:buNone/>
            </a:pPr>
            <a:r>
              <a:rPr lang="en-US" sz="2800">
                <a:solidFill>
                  <a:schemeClr val="dk1"/>
                </a:solidFill>
                <a:latin typeface="Calibri"/>
                <a:ea typeface="Calibri"/>
                <a:cs typeface="Calibri"/>
                <a:sym typeface="Calibri"/>
              </a:rPr>
              <a:t>(try to stay under a 4 hours drive) </a:t>
            </a:r>
            <a:endParaRPr sz="28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000"/>
              <a:buFont typeface="Arial"/>
              <a:buNone/>
            </a:pPr>
            <a:r>
              <a:t/>
            </a:r>
            <a:endParaRPr b="1" sz="28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6"/>
          <p:cNvSpPr txBox="1"/>
          <p:nvPr/>
        </p:nvSpPr>
        <p:spPr>
          <a:xfrm>
            <a:off x="457200" y="152400"/>
            <a:ext cx="8229600" cy="7921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7030A0"/>
              </a:buClr>
              <a:buSzPts val="4400"/>
              <a:buFont typeface="Calibri"/>
              <a:buNone/>
            </a:pPr>
            <a:r>
              <a:rPr b="1" lang="en-US" sz="4400">
                <a:solidFill>
                  <a:srgbClr val="7030A0"/>
                </a:solidFill>
                <a:latin typeface="Calibri"/>
                <a:ea typeface="Calibri"/>
                <a:cs typeface="Calibri"/>
                <a:sym typeface="Calibri"/>
              </a:rPr>
              <a:t>PRACTICE SCHEDULES</a:t>
            </a:r>
            <a:endParaRPr/>
          </a:p>
        </p:txBody>
      </p:sp>
      <p:sp>
        <p:nvSpPr>
          <p:cNvPr id="335" name="Google Shape;335;p46"/>
          <p:cNvSpPr txBox="1"/>
          <p:nvPr/>
        </p:nvSpPr>
        <p:spPr>
          <a:xfrm>
            <a:off x="160050" y="1039500"/>
            <a:ext cx="8823900" cy="564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Arial"/>
              <a:buNone/>
            </a:pPr>
            <a:r>
              <a:rPr b="1" lang="en-US" sz="2700">
                <a:solidFill>
                  <a:schemeClr val="dk1"/>
                </a:solidFill>
                <a:latin typeface="Calibri"/>
                <a:ea typeface="Calibri"/>
                <a:cs typeface="Calibri"/>
                <a:sym typeface="Calibri"/>
              </a:rPr>
              <a:t>Mondays and Thursdays</a:t>
            </a:r>
            <a:endParaRPr b="1" sz="2700">
              <a:solidFill>
                <a:schemeClr val="dk1"/>
              </a:solidFill>
              <a:latin typeface="Calibri"/>
              <a:ea typeface="Calibri"/>
              <a:cs typeface="Calibri"/>
              <a:sym typeface="Calibri"/>
            </a:endParaRPr>
          </a:p>
          <a:p>
            <a:pPr indent="0" lvl="0" marL="0" marR="0" rtl="0" algn="ctr">
              <a:lnSpc>
                <a:spcPct val="115000"/>
              </a:lnSpc>
              <a:spcBef>
                <a:spcPts val="0"/>
              </a:spcBef>
              <a:spcAft>
                <a:spcPts val="0"/>
              </a:spcAft>
              <a:buClr>
                <a:schemeClr val="dk1"/>
              </a:buClr>
              <a:buSzPts val="2400"/>
              <a:buFont typeface="Arial"/>
              <a:buNone/>
            </a:pPr>
            <a:r>
              <a:rPr lang="en-US" sz="2700">
                <a:solidFill>
                  <a:schemeClr val="dk1"/>
                </a:solidFill>
                <a:latin typeface="Calibri"/>
                <a:ea typeface="Calibri"/>
                <a:cs typeface="Calibri"/>
                <a:sym typeface="Calibri"/>
              </a:rPr>
              <a:t>10s, 11s, 12s 5:30pm - 7:30pm</a:t>
            </a:r>
            <a:endParaRPr sz="2700">
              <a:solidFill>
                <a:schemeClr val="dk1"/>
              </a:solidFill>
              <a:latin typeface="Calibri"/>
              <a:ea typeface="Calibri"/>
              <a:cs typeface="Calibri"/>
              <a:sym typeface="Calibri"/>
            </a:endParaRPr>
          </a:p>
          <a:p>
            <a:pPr indent="0" lvl="0" marL="0" marR="0" rtl="0" algn="ctr">
              <a:lnSpc>
                <a:spcPct val="115000"/>
              </a:lnSpc>
              <a:spcBef>
                <a:spcPts val="0"/>
              </a:spcBef>
              <a:spcAft>
                <a:spcPts val="0"/>
              </a:spcAft>
              <a:buClr>
                <a:schemeClr val="dk1"/>
              </a:buClr>
              <a:buSzPts val="2400"/>
              <a:buFont typeface="Arial"/>
              <a:buNone/>
            </a:pPr>
            <a:r>
              <a:rPr lang="en-US" sz="2700">
                <a:solidFill>
                  <a:schemeClr val="dk1"/>
                </a:solidFill>
                <a:latin typeface="Calibri"/>
                <a:ea typeface="Calibri"/>
                <a:cs typeface="Calibri"/>
                <a:sym typeface="Calibri"/>
              </a:rPr>
              <a:t>16s, 17s, 18s 7:30pm - 9:30pm </a:t>
            </a:r>
            <a:endParaRPr sz="27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400"/>
              <a:buFont typeface="Arial"/>
              <a:buNone/>
            </a:pPr>
            <a:r>
              <a:t/>
            </a:r>
            <a:endParaRPr b="1" sz="27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400"/>
              <a:buFont typeface="Arial"/>
              <a:buNone/>
            </a:pPr>
            <a:r>
              <a:rPr b="1" lang="en-US" sz="2700">
                <a:solidFill>
                  <a:schemeClr val="dk1"/>
                </a:solidFill>
                <a:latin typeface="Calibri"/>
                <a:ea typeface="Calibri"/>
                <a:cs typeface="Calibri"/>
                <a:sym typeface="Calibri"/>
              </a:rPr>
              <a:t>Tuesdays and Wednesdays</a:t>
            </a:r>
            <a:endParaRPr b="1" sz="2700">
              <a:solidFill>
                <a:schemeClr val="dk1"/>
              </a:solidFill>
              <a:latin typeface="Calibri"/>
              <a:ea typeface="Calibri"/>
              <a:cs typeface="Calibri"/>
              <a:sym typeface="Calibri"/>
            </a:endParaRPr>
          </a:p>
          <a:p>
            <a:pPr indent="0" lvl="0" marL="0" marR="0" rtl="0" algn="ctr">
              <a:lnSpc>
                <a:spcPct val="115000"/>
              </a:lnSpc>
              <a:spcBef>
                <a:spcPts val="0"/>
              </a:spcBef>
              <a:spcAft>
                <a:spcPts val="0"/>
              </a:spcAft>
              <a:buClr>
                <a:schemeClr val="dk1"/>
              </a:buClr>
              <a:buSzPts val="2400"/>
              <a:buFont typeface="Arial"/>
              <a:buNone/>
            </a:pPr>
            <a:r>
              <a:rPr lang="en-US" sz="2700">
                <a:solidFill>
                  <a:schemeClr val="dk1"/>
                </a:solidFill>
                <a:latin typeface="Calibri"/>
                <a:ea typeface="Calibri"/>
                <a:cs typeface="Calibri"/>
                <a:sym typeface="Calibri"/>
              </a:rPr>
              <a:t>13s, 14s, 15s</a:t>
            </a:r>
            <a:endParaRPr sz="2700">
              <a:solidFill>
                <a:schemeClr val="dk1"/>
              </a:solidFill>
              <a:latin typeface="Calibri"/>
              <a:ea typeface="Calibri"/>
              <a:cs typeface="Calibri"/>
              <a:sym typeface="Calibri"/>
            </a:endParaRPr>
          </a:p>
          <a:p>
            <a:pPr indent="0" lvl="0" marL="0" marR="0" rtl="0" algn="ctr">
              <a:lnSpc>
                <a:spcPct val="115000"/>
              </a:lnSpc>
              <a:spcBef>
                <a:spcPts val="0"/>
              </a:spcBef>
              <a:spcAft>
                <a:spcPts val="0"/>
              </a:spcAft>
              <a:buClr>
                <a:schemeClr val="dk1"/>
              </a:buClr>
              <a:buSzPts val="2400"/>
              <a:buFont typeface="Arial"/>
              <a:buNone/>
            </a:pPr>
            <a:r>
              <a:rPr lang="en-US" sz="2700">
                <a:solidFill>
                  <a:schemeClr val="dk1"/>
                </a:solidFill>
                <a:latin typeface="Calibri"/>
                <a:ea typeface="Calibri"/>
                <a:cs typeface="Calibri"/>
                <a:sym typeface="Calibri"/>
              </a:rPr>
              <a:t>5:30pm - 7:30pm</a:t>
            </a:r>
            <a:endParaRPr sz="2700">
              <a:solidFill>
                <a:schemeClr val="dk1"/>
              </a:solidFill>
              <a:latin typeface="Calibri"/>
              <a:ea typeface="Calibri"/>
              <a:cs typeface="Calibri"/>
              <a:sym typeface="Calibri"/>
            </a:endParaRPr>
          </a:p>
          <a:p>
            <a:pPr indent="0" lvl="0" marL="0" marR="0" rtl="0" algn="ctr">
              <a:lnSpc>
                <a:spcPct val="115000"/>
              </a:lnSpc>
              <a:spcBef>
                <a:spcPts val="0"/>
              </a:spcBef>
              <a:spcAft>
                <a:spcPts val="0"/>
              </a:spcAft>
              <a:buClr>
                <a:schemeClr val="dk1"/>
              </a:buClr>
              <a:buSzPts val="2400"/>
              <a:buFont typeface="Arial"/>
              <a:buNone/>
            </a:pPr>
            <a:r>
              <a:rPr lang="en-US" sz="2700">
                <a:solidFill>
                  <a:schemeClr val="dk1"/>
                </a:solidFill>
                <a:latin typeface="Calibri"/>
                <a:ea typeface="Calibri"/>
                <a:cs typeface="Calibri"/>
                <a:sym typeface="Calibri"/>
              </a:rPr>
              <a:t>7:30pm - 9:30pm</a:t>
            </a:r>
            <a:endParaRPr sz="27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Arial"/>
              <a:buNone/>
            </a:pPr>
            <a:r>
              <a:t/>
            </a:r>
            <a:endParaRPr b="1" sz="26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400"/>
              <a:buFont typeface="Arial"/>
              <a:buNone/>
            </a:pPr>
            <a:r>
              <a:rPr b="1" lang="en-US" sz="2600">
                <a:solidFill>
                  <a:schemeClr val="dk1"/>
                </a:solidFill>
                <a:latin typeface="Calibri"/>
                <a:ea typeface="Calibri"/>
                <a:cs typeface="Calibri"/>
                <a:sym typeface="Calibri"/>
              </a:rPr>
              <a:t>We will work with school commitments with prior notice</a:t>
            </a:r>
            <a:endParaRPr b="1" sz="35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000"/>
              <a:buFont typeface="Arial"/>
              <a:buNone/>
            </a:pPr>
            <a:r>
              <a:t/>
            </a:r>
            <a:endParaRPr b="1" sz="10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000"/>
              <a:buFont typeface="Arial"/>
              <a:buNone/>
            </a:pPr>
            <a:r>
              <a:rPr lang="en-US" sz="2300">
                <a:solidFill>
                  <a:schemeClr val="dk1"/>
                </a:solidFill>
                <a:latin typeface="Calibri"/>
                <a:ea typeface="Calibri"/>
                <a:cs typeface="Calibri"/>
                <a:sym typeface="Calibri"/>
              </a:rPr>
              <a:t>      </a:t>
            </a:r>
            <a:r>
              <a:rPr lang="en-US" sz="2300">
                <a:solidFill>
                  <a:schemeClr val="dk1"/>
                </a:solidFill>
                <a:latin typeface="Calibri"/>
                <a:ea typeface="Calibri"/>
                <a:cs typeface="Calibri"/>
                <a:sym typeface="Calibri"/>
              </a:rPr>
              <a:t>Teams may practice at other venues if can make arrangements</a:t>
            </a:r>
            <a:endParaRPr sz="1700">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7"/>
          <p:cNvSpPr txBox="1"/>
          <p:nvPr>
            <p:ph type="ctrTitle"/>
          </p:nvPr>
        </p:nvSpPr>
        <p:spPr>
          <a:xfrm>
            <a:off x="685800" y="0"/>
            <a:ext cx="7772400" cy="1113900"/>
          </a:xfrm>
          <a:prstGeom prst="rect">
            <a:avLst/>
          </a:prstGeom>
          <a:solidFill>
            <a:schemeClr val="lt1"/>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3400">
                <a:solidFill>
                  <a:srgbClr val="7030A0"/>
                </a:solidFill>
              </a:rPr>
              <a:t>PRACTICE AND TOURNAMENT SCHEDULE ATTENDANCE COMMITMENT LEVEL</a:t>
            </a:r>
            <a:r>
              <a:rPr b="1" lang="en-US" sz="3800">
                <a:solidFill>
                  <a:srgbClr val="7030A0"/>
                </a:solidFill>
              </a:rPr>
              <a:t> </a:t>
            </a:r>
            <a:endParaRPr b="1" sz="3800">
              <a:solidFill>
                <a:srgbClr val="7030A0"/>
              </a:solidFill>
            </a:endParaRPr>
          </a:p>
        </p:txBody>
      </p:sp>
      <p:sp>
        <p:nvSpPr>
          <p:cNvPr id="342" name="Google Shape;342;p47"/>
          <p:cNvSpPr txBox="1"/>
          <p:nvPr>
            <p:ph idx="1" type="subTitle"/>
          </p:nvPr>
        </p:nvSpPr>
        <p:spPr>
          <a:xfrm>
            <a:off x="54600" y="1113725"/>
            <a:ext cx="9034800" cy="56289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b="1" lang="en-US" sz="2500">
                <a:solidFill>
                  <a:schemeClr val="dk1"/>
                </a:solidFill>
              </a:rPr>
              <a:t>REGIONAL-</a:t>
            </a:r>
            <a:r>
              <a:rPr lang="en-US" sz="2500">
                <a:solidFill>
                  <a:schemeClr val="dk1"/>
                </a:solidFill>
              </a:rPr>
              <a:t> </a:t>
            </a:r>
            <a:r>
              <a:rPr b="1" lang="en-US" sz="2500">
                <a:solidFill>
                  <a:schemeClr val="dk1"/>
                </a:solidFill>
              </a:rPr>
              <a:t>HIGH </a:t>
            </a:r>
            <a:r>
              <a:rPr lang="en-US" sz="2500">
                <a:solidFill>
                  <a:schemeClr val="dk1"/>
                </a:solidFill>
              </a:rPr>
              <a:t>- </a:t>
            </a:r>
            <a:r>
              <a:rPr lang="en-US" sz="2500">
                <a:solidFill>
                  <a:schemeClr val="dk1"/>
                </a:solidFill>
              </a:rPr>
              <a:t>attendance is expected at most practice and all tournaments. </a:t>
            </a:r>
            <a:r>
              <a:rPr lang="en-US" sz="2500">
                <a:solidFill>
                  <a:schemeClr val="dk1"/>
                </a:solidFill>
              </a:rPr>
              <a:t> </a:t>
            </a:r>
            <a:r>
              <a:rPr lang="en-US" sz="2500">
                <a:solidFill>
                  <a:schemeClr val="dk1"/>
                </a:solidFill>
              </a:rPr>
              <a:t>we will work with school commitments with prior notice</a:t>
            </a:r>
            <a:endParaRPr sz="2500">
              <a:solidFill>
                <a:schemeClr val="dk1"/>
              </a:solidFill>
            </a:endParaRPr>
          </a:p>
          <a:p>
            <a:pPr indent="0" lvl="0" marL="0" rtl="0" algn="l">
              <a:spcBef>
                <a:spcPts val="640"/>
              </a:spcBef>
              <a:spcAft>
                <a:spcPts val="0"/>
              </a:spcAft>
              <a:buNone/>
            </a:pPr>
            <a:r>
              <a:rPr b="1" lang="en-US" sz="2500">
                <a:solidFill>
                  <a:schemeClr val="dk1"/>
                </a:solidFill>
              </a:rPr>
              <a:t>REGIONAL PLUS </a:t>
            </a:r>
            <a:r>
              <a:rPr lang="en-US" sz="2500">
                <a:solidFill>
                  <a:schemeClr val="dk1"/>
                </a:solidFill>
              </a:rPr>
              <a:t>-</a:t>
            </a:r>
            <a:r>
              <a:rPr b="1" lang="en-US" sz="2500">
                <a:solidFill>
                  <a:schemeClr val="dk1"/>
                </a:solidFill>
              </a:rPr>
              <a:t> HIGHER </a:t>
            </a:r>
            <a:r>
              <a:rPr lang="en-US" sz="2500">
                <a:solidFill>
                  <a:schemeClr val="dk1"/>
                </a:solidFill>
              </a:rPr>
              <a:t>- attendance is expected at most practice and all tournaments. We will work with school commitments with prior notice. </a:t>
            </a:r>
            <a:endParaRPr sz="2500">
              <a:solidFill>
                <a:schemeClr val="dk1"/>
              </a:solidFill>
            </a:endParaRPr>
          </a:p>
          <a:p>
            <a:pPr indent="0" lvl="0" marL="0" rtl="0" algn="l">
              <a:spcBef>
                <a:spcPts val="640"/>
              </a:spcBef>
              <a:spcAft>
                <a:spcPts val="0"/>
              </a:spcAft>
              <a:buNone/>
            </a:pPr>
            <a:r>
              <a:rPr b="1" lang="en-US" sz="2500">
                <a:solidFill>
                  <a:schemeClr val="dk1"/>
                </a:solidFill>
              </a:rPr>
              <a:t>NATIONAL - VERY HIGH </a:t>
            </a:r>
            <a:r>
              <a:rPr lang="en-US" sz="2500">
                <a:solidFill>
                  <a:schemeClr val="dk1"/>
                </a:solidFill>
              </a:rPr>
              <a:t>- attendance is expected at all practices and all tournaments. We will work with school commitments with prior notice.</a:t>
            </a:r>
            <a:endParaRPr sz="2500">
              <a:solidFill>
                <a:schemeClr val="dk1"/>
              </a:solidFill>
            </a:endParaRPr>
          </a:p>
          <a:p>
            <a:pPr indent="0" lvl="0" marL="0" rtl="0" algn="l">
              <a:spcBef>
                <a:spcPts val="640"/>
              </a:spcBef>
              <a:spcAft>
                <a:spcPts val="0"/>
              </a:spcAft>
              <a:buNone/>
            </a:pPr>
            <a:r>
              <a:rPr b="1" lang="en-US" sz="2500">
                <a:solidFill>
                  <a:schemeClr val="dk1"/>
                </a:solidFill>
              </a:rPr>
              <a:t>ELITE - HIGHEST -</a:t>
            </a:r>
            <a:r>
              <a:rPr lang="en-US" sz="2500">
                <a:solidFill>
                  <a:schemeClr val="dk1"/>
                </a:solidFill>
              </a:rPr>
              <a:t> attendance is expected at all practice and all tournaments. we will work with school commitments with prior notice. </a:t>
            </a:r>
            <a:endParaRPr sz="2500">
              <a:solidFill>
                <a:schemeClr val="dk1"/>
              </a:solidFill>
            </a:endParaRPr>
          </a:p>
          <a:p>
            <a:pPr indent="0" lvl="0" marL="0" rtl="0" algn="ctr">
              <a:spcBef>
                <a:spcPts val="640"/>
              </a:spcBef>
              <a:spcAft>
                <a:spcPts val="0"/>
              </a:spcAft>
              <a:buNone/>
            </a:pPr>
            <a:r>
              <a:rPr b="1" lang="en-US" sz="2200">
                <a:solidFill>
                  <a:srgbClr val="7030A0"/>
                </a:solidFill>
              </a:rPr>
              <a:t>NATIONAL AND ELITE TEAMS WILL COMPETE AT USAV NATIONALS</a:t>
            </a:r>
            <a:r>
              <a:rPr lang="en-US" sz="2500">
                <a:solidFill>
                  <a:srgbClr val="7030A0"/>
                </a:solidFill>
              </a:rPr>
              <a:t> </a:t>
            </a:r>
            <a:endParaRPr sz="2500">
              <a:solidFill>
                <a:srgbClr val="7030A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8"/>
          <p:cNvSpPr txBox="1"/>
          <p:nvPr/>
        </p:nvSpPr>
        <p:spPr>
          <a:xfrm>
            <a:off x="457200" y="228600"/>
            <a:ext cx="8229600" cy="83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7030A0"/>
              </a:buClr>
              <a:buSzPts val="4400"/>
              <a:buFont typeface="Calibri"/>
              <a:buNone/>
            </a:pPr>
            <a:r>
              <a:rPr b="1" lang="en-US" sz="4400">
                <a:solidFill>
                  <a:srgbClr val="7030A0"/>
                </a:solidFill>
                <a:latin typeface="Calibri"/>
                <a:ea typeface="Calibri"/>
                <a:cs typeface="Calibri"/>
                <a:sym typeface="Calibri"/>
              </a:rPr>
              <a:t> Player Development</a:t>
            </a:r>
            <a:endParaRPr sz="4400">
              <a:solidFill>
                <a:schemeClr val="dk1"/>
              </a:solidFill>
              <a:latin typeface="Calibri"/>
              <a:ea typeface="Calibri"/>
              <a:cs typeface="Calibri"/>
              <a:sym typeface="Calibri"/>
            </a:endParaRPr>
          </a:p>
        </p:txBody>
      </p:sp>
      <p:sp>
        <p:nvSpPr>
          <p:cNvPr id="349" name="Google Shape;349;p48"/>
          <p:cNvSpPr txBox="1"/>
          <p:nvPr/>
        </p:nvSpPr>
        <p:spPr>
          <a:xfrm>
            <a:off x="457200" y="990600"/>
            <a:ext cx="8229600" cy="5211900"/>
          </a:xfrm>
          <a:prstGeom prst="rect">
            <a:avLst/>
          </a:prstGeom>
          <a:noFill/>
          <a:ln>
            <a:noFill/>
          </a:ln>
        </p:spPr>
        <p:txBody>
          <a:bodyPr anchorCtr="0" anchor="t" bIns="45700" lIns="91425" spcFirstLastPara="1" rIns="91425" wrap="square" tIns="45700">
            <a:noAutofit/>
          </a:bodyPr>
          <a:lstStyle/>
          <a:p>
            <a:pPr indent="-514350" lvl="0" marL="514350" marR="0" rtl="0" algn="ctr">
              <a:spcBef>
                <a:spcPts val="0"/>
              </a:spcBef>
              <a:spcAft>
                <a:spcPts val="0"/>
              </a:spcAft>
              <a:buClr>
                <a:srgbClr val="888888"/>
              </a:buClr>
              <a:buSzPts val="800"/>
              <a:buFont typeface="Arial"/>
              <a:buNone/>
            </a:pPr>
            <a:r>
              <a:t/>
            </a:r>
            <a:endParaRPr sz="1300">
              <a:solidFill>
                <a:schemeClr val="dk1"/>
              </a:solidFill>
              <a:latin typeface="Calibri"/>
              <a:ea typeface="Calibri"/>
              <a:cs typeface="Calibri"/>
              <a:sym typeface="Calibri"/>
            </a:endParaRPr>
          </a:p>
          <a:p>
            <a:pPr indent="-514350" lvl="0" marL="514350" marR="0" rtl="0" algn="ctr">
              <a:spcBef>
                <a:spcPts val="160"/>
              </a:spcBef>
              <a:spcAft>
                <a:spcPts val="0"/>
              </a:spcAft>
              <a:buClr>
                <a:schemeClr val="dk1"/>
              </a:buClr>
              <a:buSzPts val="800"/>
              <a:buFont typeface="Arial"/>
              <a:buNone/>
            </a:pPr>
            <a:r>
              <a:rPr lang="en-US" sz="1300">
                <a:solidFill>
                  <a:schemeClr val="dk1"/>
                </a:solidFill>
                <a:latin typeface="Calibri"/>
                <a:ea typeface="Calibri"/>
                <a:cs typeface="Calibri"/>
                <a:sym typeface="Calibri"/>
              </a:rPr>
              <a:t>	</a:t>
            </a:r>
            <a:endParaRPr sz="1900">
              <a:solidFill>
                <a:schemeClr val="dk1"/>
              </a:solidFill>
              <a:latin typeface="Calibri"/>
              <a:ea typeface="Calibri"/>
              <a:cs typeface="Calibri"/>
              <a:sym typeface="Calibri"/>
            </a:endParaRPr>
          </a:p>
          <a:p>
            <a:pPr indent="-514350" lvl="0" marL="514350" marR="0" rtl="0" algn="ctr">
              <a:spcBef>
                <a:spcPts val="560"/>
              </a:spcBef>
              <a:spcAft>
                <a:spcPts val="0"/>
              </a:spcAft>
              <a:buClr>
                <a:schemeClr val="dk1"/>
              </a:buClr>
              <a:buSzPts val="2800"/>
              <a:buFont typeface="Arial"/>
              <a:buNone/>
            </a:pPr>
            <a:r>
              <a:rPr lang="en-US" sz="3300">
                <a:solidFill>
                  <a:schemeClr val="dk1"/>
                </a:solidFill>
                <a:latin typeface="Calibri"/>
                <a:ea typeface="Calibri"/>
                <a:cs typeface="Calibri"/>
                <a:sym typeface="Calibri"/>
              </a:rPr>
              <a:t>Factors that determine playing time:</a:t>
            </a:r>
            <a:endParaRPr sz="1900">
              <a:solidFill>
                <a:schemeClr val="dk1"/>
              </a:solidFill>
              <a:latin typeface="Calibri"/>
              <a:ea typeface="Calibri"/>
              <a:cs typeface="Calibri"/>
              <a:sym typeface="Calibri"/>
            </a:endParaRPr>
          </a:p>
          <a:p>
            <a:pPr indent="0" lvl="1" marL="457200" marR="0" rtl="0" algn="ctr">
              <a:spcBef>
                <a:spcPts val="480"/>
              </a:spcBef>
              <a:spcAft>
                <a:spcPts val="0"/>
              </a:spcAft>
              <a:buClr>
                <a:schemeClr val="dk1"/>
              </a:buClr>
              <a:buSzPts val="2400"/>
              <a:buFont typeface="Arial"/>
              <a:buNone/>
            </a:pPr>
            <a:r>
              <a:rPr i="0" lang="en-US" sz="2900" u="none" cap="none" strike="noStrike">
                <a:solidFill>
                  <a:schemeClr val="dk1"/>
                </a:solidFill>
                <a:latin typeface="Calibri"/>
                <a:ea typeface="Calibri"/>
                <a:cs typeface="Calibri"/>
                <a:sym typeface="Calibri"/>
              </a:rPr>
              <a:t>Level of team</a:t>
            </a:r>
            <a:endParaRPr sz="1900">
              <a:solidFill>
                <a:schemeClr val="dk1"/>
              </a:solidFill>
              <a:latin typeface="Calibri"/>
              <a:ea typeface="Calibri"/>
              <a:cs typeface="Calibri"/>
              <a:sym typeface="Calibri"/>
            </a:endParaRPr>
          </a:p>
          <a:p>
            <a:pPr indent="0" lvl="1" marL="457200" marR="0" rtl="0" algn="ctr">
              <a:spcBef>
                <a:spcPts val="480"/>
              </a:spcBef>
              <a:spcAft>
                <a:spcPts val="0"/>
              </a:spcAft>
              <a:buClr>
                <a:schemeClr val="dk1"/>
              </a:buClr>
              <a:buSzPts val="2400"/>
              <a:buFont typeface="Arial"/>
              <a:buNone/>
            </a:pPr>
            <a:r>
              <a:rPr i="0" lang="en-US" sz="2900" u="none" cap="none" strike="noStrike">
                <a:solidFill>
                  <a:schemeClr val="dk1"/>
                </a:solidFill>
                <a:latin typeface="Calibri"/>
                <a:ea typeface="Calibri"/>
                <a:cs typeface="Calibri"/>
                <a:sym typeface="Calibri"/>
              </a:rPr>
              <a:t>Situation in game</a:t>
            </a:r>
            <a:endParaRPr sz="1900">
              <a:solidFill>
                <a:schemeClr val="dk1"/>
              </a:solidFill>
              <a:latin typeface="Calibri"/>
              <a:ea typeface="Calibri"/>
              <a:cs typeface="Calibri"/>
              <a:sym typeface="Calibri"/>
            </a:endParaRPr>
          </a:p>
          <a:p>
            <a:pPr indent="0" lvl="1" marL="457200" marR="0" rtl="0" algn="ctr">
              <a:spcBef>
                <a:spcPts val="480"/>
              </a:spcBef>
              <a:spcAft>
                <a:spcPts val="0"/>
              </a:spcAft>
              <a:buClr>
                <a:schemeClr val="dk1"/>
              </a:buClr>
              <a:buSzPts val="2400"/>
              <a:buFont typeface="Arial"/>
              <a:buNone/>
            </a:pPr>
            <a:r>
              <a:rPr i="0" lang="en-US" sz="2900" u="none" cap="none" strike="noStrike">
                <a:solidFill>
                  <a:schemeClr val="dk1"/>
                </a:solidFill>
                <a:latin typeface="Calibri"/>
                <a:ea typeface="Calibri"/>
                <a:cs typeface="Calibri"/>
                <a:sym typeface="Calibri"/>
              </a:rPr>
              <a:t>Pool play or bracket</a:t>
            </a:r>
            <a:endParaRPr sz="1900">
              <a:solidFill>
                <a:schemeClr val="dk1"/>
              </a:solidFill>
              <a:latin typeface="Calibri"/>
              <a:ea typeface="Calibri"/>
              <a:cs typeface="Calibri"/>
              <a:sym typeface="Calibri"/>
            </a:endParaRPr>
          </a:p>
          <a:p>
            <a:pPr indent="0" lvl="1" marL="457200" marR="0" rtl="0" algn="ctr">
              <a:spcBef>
                <a:spcPts val="480"/>
              </a:spcBef>
              <a:spcAft>
                <a:spcPts val="0"/>
              </a:spcAft>
              <a:buClr>
                <a:schemeClr val="dk1"/>
              </a:buClr>
              <a:buSzPts val="2400"/>
              <a:buFont typeface="Arial"/>
              <a:buNone/>
            </a:pPr>
            <a:r>
              <a:rPr i="0" lang="en-US" sz="2900" u="none" cap="none" strike="noStrike">
                <a:solidFill>
                  <a:schemeClr val="dk1"/>
                </a:solidFill>
                <a:latin typeface="Calibri"/>
                <a:ea typeface="Calibri"/>
                <a:cs typeface="Calibri"/>
                <a:sym typeface="Calibri"/>
              </a:rPr>
              <a:t>3</a:t>
            </a:r>
            <a:r>
              <a:rPr baseline="30000" i="0" lang="en-US" sz="2900" u="none" cap="none" strike="noStrike">
                <a:solidFill>
                  <a:schemeClr val="dk1"/>
                </a:solidFill>
                <a:latin typeface="Calibri"/>
                <a:ea typeface="Calibri"/>
                <a:cs typeface="Calibri"/>
                <a:sym typeface="Calibri"/>
              </a:rPr>
              <a:t>rd</a:t>
            </a:r>
            <a:r>
              <a:rPr i="0" lang="en-US" sz="2900" u="none" cap="none" strike="noStrike">
                <a:solidFill>
                  <a:schemeClr val="dk1"/>
                </a:solidFill>
                <a:latin typeface="Calibri"/>
                <a:ea typeface="Calibri"/>
                <a:cs typeface="Calibri"/>
                <a:sym typeface="Calibri"/>
              </a:rPr>
              <a:t> set tie-breaker</a:t>
            </a:r>
            <a:endParaRPr sz="1900">
              <a:solidFill>
                <a:schemeClr val="dk1"/>
              </a:solidFill>
              <a:latin typeface="Calibri"/>
              <a:ea typeface="Calibri"/>
              <a:cs typeface="Calibri"/>
              <a:sym typeface="Calibri"/>
            </a:endParaRPr>
          </a:p>
          <a:p>
            <a:pPr indent="0" lvl="1" marL="457200" marR="0" rtl="0" algn="ctr">
              <a:spcBef>
                <a:spcPts val="480"/>
              </a:spcBef>
              <a:spcAft>
                <a:spcPts val="0"/>
              </a:spcAft>
              <a:buClr>
                <a:schemeClr val="dk1"/>
              </a:buClr>
              <a:buSzPts val="2400"/>
              <a:buFont typeface="Arial"/>
              <a:buNone/>
            </a:pPr>
            <a:r>
              <a:rPr i="0" lang="en-US" sz="2900" u="none" cap="none" strike="noStrike">
                <a:solidFill>
                  <a:schemeClr val="dk1"/>
                </a:solidFill>
                <a:latin typeface="Calibri"/>
                <a:ea typeface="Calibri"/>
                <a:cs typeface="Calibri"/>
                <a:sym typeface="Calibri"/>
              </a:rPr>
              <a:t>Performance/Behavior in practice</a:t>
            </a:r>
            <a:endParaRPr sz="1900">
              <a:solidFill>
                <a:schemeClr val="dk1"/>
              </a:solidFill>
              <a:latin typeface="Calibri"/>
              <a:ea typeface="Calibri"/>
              <a:cs typeface="Calibri"/>
              <a:sym typeface="Calibri"/>
            </a:endParaRPr>
          </a:p>
          <a:p>
            <a:pPr indent="0" lvl="1" marL="457200" marR="0" rtl="0" algn="ctr">
              <a:spcBef>
                <a:spcPts val="480"/>
              </a:spcBef>
              <a:spcAft>
                <a:spcPts val="0"/>
              </a:spcAft>
              <a:buClr>
                <a:schemeClr val="dk1"/>
              </a:buClr>
              <a:buSzPts val="2400"/>
              <a:buFont typeface="Arial"/>
              <a:buNone/>
            </a:pPr>
            <a:r>
              <a:rPr i="0" lang="en-US" sz="2900" u="none" cap="none" strike="noStrike">
                <a:solidFill>
                  <a:schemeClr val="dk1"/>
                </a:solidFill>
                <a:latin typeface="Calibri"/>
                <a:ea typeface="Calibri"/>
                <a:cs typeface="Calibri"/>
                <a:sym typeface="Calibri"/>
              </a:rPr>
              <a:t>Position of player</a:t>
            </a:r>
            <a:endParaRPr sz="1900">
              <a:solidFill>
                <a:schemeClr val="dk1"/>
              </a:solidFill>
              <a:latin typeface="Calibri"/>
              <a:ea typeface="Calibri"/>
              <a:cs typeface="Calibri"/>
              <a:sym typeface="Calibri"/>
            </a:endParaRPr>
          </a:p>
          <a:p>
            <a:pPr indent="-514350" lvl="0" marL="514350" marR="0" rtl="0" algn="ctr">
              <a:spcBef>
                <a:spcPts val="480"/>
              </a:spcBef>
              <a:spcAft>
                <a:spcPts val="0"/>
              </a:spcAft>
              <a:buClr>
                <a:srgbClr val="888888"/>
              </a:buClr>
              <a:buSzPts val="2400"/>
              <a:buFont typeface="Arial"/>
              <a:buNone/>
            </a:pPr>
            <a:r>
              <a:t/>
            </a:r>
            <a:endParaRPr sz="2900">
              <a:solidFill>
                <a:schemeClr val="dk1"/>
              </a:solidFill>
              <a:latin typeface="Calibri"/>
              <a:ea typeface="Calibri"/>
              <a:cs typeface="Calibri"/>
              <a:sym typeface="Calibri"/>
            </a:endParaRPr>
          </a:p>
          <a:p>
            <a:pPr indent="-514350" lvl="0" marL="514350" marR="0" rtl="0" algn="ctr">
              <a:spcBef>
                <a:spcPts val="480"/>
              </a:spcBef>
              <a:spcAft>
                <a:spcPts val="0"/>
              </a:spcAft>
              <a:buClr>
                <a:schemeClr val="dk1"/>
              </a:buClr>
              <a:buSzPts val="2400"/>
              <a:buFont typeface="Arial"/>
              <a:buNone/>
            </a:pPr>
            <a:r>
              <a:rPr b="1" lang="en-US" sz="2900">
                <a:solidFill>
                  <a:schemeClr val="dk1"/>
                </a:solidFill>
                <a:latin typeface="Calibri"/>
                <a:ea typeface="Calibri"/>
                <a:cs typeface="Calibri"/>
                <a:sym typeface="Calibri"/>
              </a:rPr>
              <a:t>“You are paying for practice time”</a:t>
            </a:r>
            <a:endParaRPr sz="3700">
              <a:solidFill>
                <a:schemeClr val="dk1"/>
              </a:solidFill>
              <a:latin typeface="Calibri"/>
              <a:ea typeface="Calibri"/>
              <a:cs typeface="Calibri"/>
              <a:sym typeface="Calibri"/>
            </a:endParaRPr>
          </a:p>
        </p:txBody>
      </p:sp>
      <p:pic>
        <p:nvPicPr>
          <p:cNvPr id="350" name="Google Shape;350;p48"/>
          <p:cNvPicPr preferRelativeResize="0"/>
          <p:nvPr/>
        </p:nvPicPr>
        <p:blipFill rotWithShape="1">
          <a:blip r:embed="rId3">
            <a:alphaModFix/>
          </a:blip>
          <a:srcRect b="0" l="0" r="0" t="0"/>
          <a:stretch/>
        </p:blipFill>
        <p:spPr>
          <a:xfrm>
            <a:off x="-22902" y="5454925"/>
            <a:ext cx="1910375" cy="14030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9"/>
          <p:cNvSpPr txBox="1"/>
          <p:nvPr/>
        </p:nvSpPr>
        <p:spPr>
          <a:xfrm>
            <a:off x="457200" y="990600"/>
            <a:ext cx="8258100" cy="5363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88888"/>
              </a:buClr>
              <a:buSzPts val="800"/>
              <a:buFont typeface="Arial"/>
              <a:buNone/>
            </a:pPr>
            <a:r>
              <a:t/>
            </a:r>
            <a:endParaRPr sz="800">
              <a:solidFill>
                <a:schemeClr val="dk1"/>
              </a:solidFill>
              <a:latin typeface="Calibri"/>
              <a:ea typeface="Calibri"/>
              <a:cs typeface="Calibri"/>
              <a:sym typeface="Calibri"/>
            </a:endParaRPr>
          </a:p>
          <a:p>
            <a:pPr indent="0" lvl="0" marL="0" marR="0" rtl="0" algn="l">
              <a:spcBef>
                <a:spcPts val="560"/>
              </a:spcBef>
              <a:spcAft>
                <a:spcPts val="0"/>
              </a:spcAft>
              <a:buClr>
                <a:schemeClr val="dk1"/>
              </a:buClr>
              <a:buSzPts val="2800"/>
              <a:buFont typeface="Arial"/>
              <a:buNone/>
            </a:pPr>
            <a:r>
              <a:rPr lang="en-US" sz="2800">
                <a:solidFill>
                  <a:schemeClr val="dk1"/>
                </a:solidFill>
                <a:latin typeface="Calibri"/>
                <a:ea typeface="Calibri"/>
                <a:cs typeface="Calibri"/>
                <a:sym typeface="Calibri"/>
              </a:rPr>
              <a:t>For kids and families that aren’t able to commit to </a:t>
            </a:r>
            <a:endParaRPr>
              <a:latin typeface="Calibri"/>
              <a:ea typeface="Calibri"/>
              <a:cs typeface="Calibri"/>
              <a:sym typeface="Calibri"/>
            </a:endParaRPr>
          </a:p>
          <a:p>
            <a:pPr indent="0" lvl="0" marL="0" marR="0" rtl="0" algn="l">
              <a:spcBef>
                <a:spcPts val="560"/>
              </a:spcBef>
              <a:spcAft>
                <a:spcPts val="0"/>
              </a:spcAft>
              <a:buClr>
                <a:schemeClr val="dk1"/>
              </a:buClr>
              <a:buSzPts val="2800"/>
              <a:buFont typeface="Arial"/>
              <a:buNone/>
            </a:pPr>
            <a:r>
              <a:rPr lang="en-US" sz="2800">
                <a:solidFill>
                  <a:schemeClr val="dk1"/>
                </a:solidFill>
                <a:latin typeface="Calibri"/>
                <a:ea typeface="Calibri"/>
                <a:cs typeface="Calibri"/>
                <a:sym typeface="Calibri"/>
              </a:rPr>
              <a:t>traditional FSJ teams due to travel, time, cost or other </a:t>
            </a:r>
            <a:endParaRPr>
              <a:latin typeface="Calibri"/>
              <a:ea typeface="Calibri"/>
              <a:cs typeface="Calibri"/>
              <a:sym typeface="Calibri"/>
            </a:endParaRPr>
          </a:p>
          <a:p>
            <a:pPr indent="0" lvl="0" marL="0" marR="0" rtl="0" algn="l">
              <a:spcBef>
                <a:spcPts val="560"/>
              </a:spcBef>
              <a:spcAft>
                <a:spcPts val="0"/>
              </a:spcAft>
              <a:buClr>
                <a:schemeClr val="dk1"/>
              </a:buClr>
              <a:buSzPts val="2800"/>
              <a:buFont typeface="Arial"/>
              <a:buNone/>
            </a:pPr>
            <a:r>
              <a:rPr lang="en-US" sz="2800">
                <a:solidFill>
                  <a:schemeClr val="dk1"/>
                </a:solidFill>
                <a:latin typeface="Calibri"/>
                <a:ea typeface="Calibri"/>
                <a:cs typeface="Calibri"/>
                <a:sym typeface="Calibri"/>
              </a:rPr>
              <a:t>a</a:t>
            </a:r>
            <a:r>
              <a:rPr lang="en-US" sz="2800">
                <a:solidFill>
                  <a:schemeClr val="dk1"/>
                </a:solidFill>
                <a:latin typeface="Calibri"/>
                <a:ea typeface="Calibri"/>
                <a:cs typeface="Calibri"/>
                <a:sym typeface="Calibri"/>
              </a:rPr>
              <a:t>ctivities.  Also, provided for players when space is not </a:t>
            </a:r>
            <a:r>
              <a:rPr lang="en-US" sz="2800">
                <a:solidFill>
                  <a:schemeClr val="dk1"/>
                </a:solidFill>
                <a:latin typeface="Calibri"/>
                <a:ea typeface="Calibri"/>
                <a:cs typeface="Calibri"/>
                <a:sym typeface="Calibri"/>
              </a:rPr>
              <a:t>available</a:t>
            </a:r>
            <a:r>
              <a:rPr lang="en-US" sz="2800">
                <a:solidFill>
                  <a:schemeClr val="dk1"/>
                </a:solidFill>
                <a:latin typeface="Calibri"/>
                <a:ea typeface="Calibri"/>
                <a:cs typeface="Calibri"/>
                <a:sym typeface="Calibri"/>
              </a:rPr>
              <a:t> on travel team.</a:t>
            </a:r>
            <a:endParaRPr>
              <a:latin typeface="Calibri"/>
              <a:ea typeface="Calibri"/>
              <a:cs typeface="Calibri"/>
              <a:sym typeface="Calibri"/>
            </a:endParaRPr>
          </a:p>
          <a:p>
            <a:pPr indent="0" lvl="1" marL="0" marR="0" rtl="0" algn="l">
              <a:spcBef>
                <a:spcPts val="480"/>
              </a:spcBef>
              <a:spcAft>
                <a:spcPts val="0"/>
              </a:spcAft>
              <a:buClr>
                <a:schemeClr val="dk1"/>
              </a:buClr>
              <a:buSzPts val="2400"/>
              <a:buFont typeface="Arial"/>
              <a:buNone/>
            </a:pPr>
            <a:r>
              <a:t/>
            </a:r>
            <a:endParaRPr>
              <a:latin typeface="Calibri"/>
              <a:ea typeface="Calibri"/>
              <a:cs typeface="Calibri"/>
              <a:sym typeface="Calibri"/>
            </a:endParaRPr>
          </a:p>
          <a:p>
            <a:pPr indent="0" lvl="1" marL="457200" marR="0" rtl="0" algn="l">
              <a:spcBef>
                <a:spcPts val="480"/>
              </a:spcBef>
              <a:spcAft>
                <a:spcPts val="0"/>
              </a:spcAft>
              <a:buClr>
                <a:schemeClr val="dk1"/>
              </a:buClr>
              <a:buSzPts val="2400"/>
              <a:buFont typeface="Arial"/>
              <a:buNone/>
            </a:pPr>
            <a:r>
              <a:rPr lang="en-US" sz="2400">
                <a:solidFill>
                  <a:schemeClr val="dk1"/>
                </a:solidFill>
                <a:latin typeface="Calibri"/>
                <a:ea typeface="Calibri"/>
                <a:cs typeface="Calibri"/>
                <a:sym typeface="Calibri"/>
              </a:rPr>
              <a:t>-Mid</a:t>
            </a:r>
            <a:r>
              <a:rPr i="0" lang="en-US" sz="2400" u="none" cap="none" strike="noStrike">
                <a:solidFill>
                  <a:schemeClr val="dk1"/>
                </a:solidFill>
                <a:latin typeface="Calibri"/>
                <a:ea typeface="Calibri"/>
                <a:cs typeface="Calibri"/>
                <a:sym typeface="Calibri"/>
              </a:rPr>
              <a:t> January to March (tentatively)</a:t>
            </a:r>
            <a:endParaRPr>
              <a:latin typeface="Calibri"/>
              <a:ea typeface="Calibri"/>
              <a:cs typeface="Calibri"/>
              <a:sym typeface="Calibri"/>
            </a:endParaRPr>
          </a:p>
          <a:p>
            <a:pPr indent="0" lvl="1" marL="457200" marR="0" rtl="0" algn="l">
              <a:spcBef>
                <a:spcPts val="480"/>
              </a:spcBef>
              <a:spcAft>
                <a:spcPts val="0"/>
              </a:spcAft>
              <a:buClr>
                <a:schemeClr val="dk1"/>
              </a:buClr>
              <a:buSzPts val="2400"/>
              <a:buFont typeface="Arial"/>
              <a:buNone/>
            </a:pPr>
            <a:r>
              <a:rPr i="0" lang="en-US" sz="2400" u="none" cap="none" strike="noStrike">
                <a:solidFill>
                  <a:schemeClr val="dk1"/>
                </a:solidFill>
                <a:latin typeface="Calibri"/>
                <a:ea typeface="Calibri"/>
                <a:cs typeface="Calibri"/>
                <a:sym typeface="Calibri"/>
              </a:rPr>
              <a:t>-Friday nights 6:00 to 8:00pm</a:t>
            </a:r>
            <a:endParaRPr>
              <a:latin typeface="Calibri"/>
              <a:ea typeface="Calibri"/>
              <a:cs typeface="Calibri"/>
              <a:sym typeface="Calibri"/>
            </a:endParaRPr>
          </a:p>
          <a:p>
            <a:pPr indent="0" lvl="1" marL="457200" marR="0" rtl="0" algn="l">
              <a:spcBef>
                <a:spcPts val="480"/>
              </a:spcBef>
              <a:spcAft>
                <a:spcPts val="0"/>
              </a:spcAft>
              <a:buClr>
                <a:schemeClr val="dk1"/>
              </a:buClr>
              <a:buSzPts val="2400"/>
              <a:buFont typeface="Arial"/>
              <a:buNone/>
            </a:pPr>
            <a:r>
              <a:rPr i="0" lang="en-US" sz="2400" u="none" cap="none" strike="noStrike">
                <a:solidFill>
                  <a:schemeClr val="dk1"/>
                </a:solidFill>
                <a:latin typeface="Calibri"/>
                <a:ea typeface="Calibri"/>
                <a:cs typeface="Calibri"/>
                <a:sym typeface="Calibri"/>
              </a:rPr>
              <a:t>-Skills, Drills, Scrimmages</a:t>
            </a:r>
            <a:endParaRPr i="0" sz="2400" u="none" cap="none" strike="noStrike">
              <a:solidFill>
                <a:schemeClr val="dk1"/>
              </a:solidFill>
              <a:latin typeface="Calibri"/>
              <a:ea typeface="Calibri"/>
              <a:cs typeface="Calibri"/>
              <a:sym typeface="Calibri"/>
            </a:endParaRPr>
          </a:p>
          <a:p>
            <a:pPr indent="0" lvl="1" marL="457200" marR="0" rtl="0" algn="l">
              <a:spcBef>
                <a:spcPts val="48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1" marL="457200" marR="0" rtl="0" algn="l">
              <a:spcBef>
                <a:spcPts val="480"/>
              </a:spcBef>
              <a:spcAft>
                <a:spcPts val="0"/>
              </a:spcAft>
              <a:buClr>
                <a:schemeClr val="dk1"/>
              </a:buClr>
              <a:buSzPts val="2400"/>
              <a:buFont typeface="Arial"/>
              <a:buNone/>
            </a:pPr>
            <a:r>
              <a:rPr lang="en-US" sz="2400">
                <a:solidFill>
                  <a:schemeClr val="dk1"/>
                </a:solidFill>
                <a:latin typeface="Calibri"/>
                <a:ea typeface="Calibri"/>
                <a:cs typeface="Calibri"/>
                <a:sym typeface="Calibri"/>
              </a:rPr>
              <a:t>                       2024 Winter League Coordinator </a:t>
            </a:r>
            <a:endParaRPr sz="2400">
              <a:solidFill>
                <a:schemeClr val="dk1"/>
              </a:solidFill>
              <a:highlight>
                <a:srgbClr val="FFFF00"/>
              </a:highlight>
              <a:latin typeface="Calibri"/>
              <a:ea typeface="Calibri"/>
              <a:cs typeface="Calibri"/>
              <a:sym typeface="Calibri"/>
            </a:endParaRPr>
          </a:p>
          <a:p>
            <a:pPr indent="0" lvl="1" marL="457200" marR="0" rtl="0" algn="l">
              <a:spcBef>
                <a:spcPts val="480"/>
              </a:spcBef>
              <a:spcAft>
                <a:spcPts val="0"/>
              </a:spcAft>
              <a:buClr>
                <a:schemeClr val="dk1"/>
              </a:buClr>
              <a:buSzPts val="2400"/>
              <a:buFont typeface="Arial"/>
              <a:buNone/>
            </a:pPr>
            <a:r>
              <a:rPr lang="en-US" sz="2400">
                <a:solidFill>
                  <a:schemeClr val="dk1"/>
                </a:solidFill>
                <a:highlight>
                  <a:srgbClr val="FFFF00"/>
                </a:highlight>
                <a:latin typeface="Calibri"/>
                <a:ea typeface="Calibri"/>
                <a:cs typeface="Calibri"/>
                <a:sym typeface="Calibri"/>
              </a:rPr>
              <a:t>                                 (Assistant Coach UAFS) </a:t>
            </a:r>
            <a:endParaRPr sz="2400">
              <a:solidFill>
                <a:schemeClr val="dk1"/>
              </a:solidFill>
              <a:highlight>
                <a:srgbClr val="FFFF00"/>
              </a:highlight>
              <a:latin typeface="Calibri"/>
              <a:ea typeface="Calibri"/>
              <a:cs typeface="Calibri"/>
              <a:sym typeface="Calibri"/>
            </a:endParaRPr>
          </a:p>
          <a:p>
            <a:pPr indent="0" lvl="1" marL="457200" marR="0" rtl="0" algn="l">
              <a:spcBef>
                <a:spcPts val="480"/>
              </a:spcBef>
              <a:spcAft>
                <a:spcPts val="0"/>
              </a:spcAft>
              <a:buClr>
                <a:schemeClr val="dk1"/>
              </a:buClr>
              <a:buSzPts val="2400"/>
              <a:buFont typeface="Arial"/>
              <a:buNone/>
            </a:pPr>
            <a:r>
              <a:rPr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indent="0" lvl="1" marL="457200" marR="0" rtl="0" algn="ctr">
              <a:spcBef>
                <a:spcPts val="480"/>
              </a:spcBef>
              <a:spcAft>
                <a:spcPts val="0"/>
              </a:spcAft>
              <a:buClr>
                <a:schemeClr val="dk1"/>
              </a:buClr>
              <a:buSzPts val="2400"/>
              <a:buFont typeface="Arial"/>
              <a:buNone/>
            </a:pPr>
            <a:r>
              <a:t/>
            </a:r>
            <a:endParaRPr>
              <a:latin typeface="Calibri"/>
              <a:ea typeface="Calibri"/>
              <a:cs typeface="Calibri"/>
              <a:sym typeface="Calibri"/>
            </a:endParaRPr>
          </a:p>
          <a:p>
            <a:pPr indent="0" lvl="0" marL="0" marR="0" rtl="0" algn="ctr">
              <a:spcBef>
                <a:spcPts val="400"/>
              </a:spcBef>
              <a:spcAft>
                <a:spcPts val="0"/>
              </a:spcAft>
              <a:buClr>
                <a:srgbClr val="888888"/>
              </a:buClr>
              <a:buSzPts val="2000"/>
              <a:buFont typeface="Arial"/>
              <a:buNone/>
            </a:pPr>
            <a:r>
              <a:t/>
            </a:r>
            <a:endParaRPr sz="2000">
              <a:solidFill>
                <a:schemeClr val="dk1"/>
              </a:solidFill>
              <a:latin typeface="Calibri"/>
              <a:ea typeface="Calibri"/>
              <a:cs typeface="Calibri"/>
              <a:sym typeface="Calibri"/>
            </a:endParaRPr>
          </a:p>
        </p:txBody>
      </p:sp>
      <p:sp>
        <p:nvSpPr>
          <p:cNvPr id="357" name="Google Shape;357;p49"/>
          <p:cNvSpPr txBox="1"/>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7030A0"/>
              </a:buClr>
              <a:buSzPts val="4400"/>
              <a:buFont typeface="Calibri"/>
              <a:buNone/>
            </a:pPr>
            <a:r>
              <a:rPr b="1" lang="en-US" sz="4400">
                <a:solidFill>
                  <a:srgbClr val="7030A0"/>
                </a:solidFill>
                <a:latin typeface="Calibri"/>
                <a:ea typeface="Calibri"/>
                <a:cs typeface="Calibri"/>
                <a:sym typeface="Calibri"/>
              </a:rPr>
              <a:t>FSJ WINTER LEAGUE</a:t>
            </a:r>
            <a:endParaRPr b="1" sz="4400">
              <a:solidFill>
                <a:srgbClr val="7030A0"/>
              </a:solidFill>
              <a:latin typeface="Calibri"/>
              <a:ea typeface="Calibri"/>
              <a:cs typeface="Calibri"/>
              <a:sym typeface="Calibri"/>
            </a:endParaRPr>
          </a:p>
        </p:txBody>
      </p:sp>
      <p:pic>
        <p:nvPicPr>
          <p:cNvPr id="358" name="Google Shape;358;p49"/>
          <p:cNvPicPr preferRelativeResize="0"/>
          <p:nvPr/>
        </p:nvPicPr>
        <p:blipFill rotWithShape="1">
          <a:blip r:embed="rId3">
            <a:alphaModFix/>
          </a:blip>
          <a:srcRect b="0" l="0" r="0" t="0"/>
          <a:stretch/>
        </p:blipFill>
        <p:spPr>
          <a:xfrm>
            <a:off x="-22902" y="5454925"/>
            <a:ext cx="1910375" cy="14030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0"/>
          <p:cNvSpPr txBox="1"/>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7030A0"/>
              </a:buClr>
              <a:buSzPts val="4400"/>
              <a:buFont typeface="Calibri"/>
              <a:buNone/>
            </a:pPr>
            <a:r>
              <a:rPr b="1" lang="en-US" sz="4400">
                <a:solidFill>
                  <a:srgbClr val="7030A0"/>
                </a:solidFill>
                <a:latin typeface="Calibri"/>
                <a:ea typeface="Calibri"/>
                <a:cs typeface="Calibri"/>
                <a:sym typeface="Calibri"/>
              </a:rPr>
              <a:t>FSJ WINTER LEAGUE</a:t>
            </a:r>
            <a:endParaRPr b="1" sz="4400">
              <a:solidFill>
                <a:schemeClr val="dk1"/>
              </a:solidFill>
              <a:latin typeface="Calibri"/>
              <a:ea typeface="Calibri"/>
              <a:cs typeface="Calibri"/>
              <a:sym typeface="Calibri"/>
            </a:endParaRPr>
          </a:p>
        </p:txBody>
      </p:sp>
      <p:sp>
        <p:nvSpPr>
          <p:cNvPr id="365" name="Google Shape;365;p50"/>
          <p:cNvSpPr txBox="1"/>
          <p:nvPr/>
        </p:nvSpPr>
        <p:spPr>
          <a:xfrm>
            <a:off x="772350" y="1416500"/>
            <a:ext cx="7609800" cy="5014500"/>
          </a:xfrm>
          <a:prstGeom prst="rect">
            <a:avLst/>
          </a:prstGeom>
          <a:noFill/>
          <a:ln>
            <a:noFill/>
          </a:ln>
        </p:spPr>
        <p:txBody>
          <a:bodyPr anchorCtr="0" anchor="t" bIns="45700" lIns="91425" spcFirstLastPara="1" rIns="91425" wrap="square" tIns="45700">
            <a:noAutofit/>
          </a:bodyPr>
          <a:lstStyle/>
          <a:p>
            <a:pPr indent="-514350" lvl="0" marL="457200" marR="0" rtl="0" algn="l">
              <a:spcBef>
                <a:spcPts val="560"/>
              </a:spcBef>
              <a:spcAft>
                <a:spcPts val="0"/>
              </a:spcAft>
              <a:buClr>
                <a:schemeClr val="dk1"/>
              </a:buClr>
              <a:buSzPts val="3700"/>
              <a:buFont typeface="Calibri"/>
              <a:buChar char="•"/>
            </a:pPr>
            <a:r>
              <a:rPr lang="en-US" sz="3700">
                <a:solidFill>
                  <a:schemeClr val="dk1"/>
                </a:solidFill>
                <a:latin typeface="Calibri"/>
                <a:ea typeface="Calibri"/>
                <a:cs typeface="Calibri"/>
                <a:sym typeface="Calibri"/>
              </a:rPr>
              <a:t>No tryout</a:t>
            </a:r>
            <a:endParaRPr sz="3700">
              <a:solidFill>
                <a:schemeClr val="dk1"/>
              </a:solidFill>
              <a:latin typeface="Calibri"/>
              <a:ea typeface="Calibri"/>
              <a:cs typeface="Calibri"/>
              <a:sym typeface="Calibri"/>
            </a:endParaRPr>
          </a:p>
          <a:p>
            <a:pPr indent="-514350" lvl="0" marL="457200" marR="0" rtl="0" algn="l">
              <a:spcBef>
                <a:spcPts val="0"/>
              </a:spcBef>
              <a:spcAft>
                <a:spcPts val="0"/>
              </a:spcAft>
              <a:buClr>
                <a:schemeClr val="dk1"/>
              </a:buClr>
              <a:buSzPts val="3700"/>
              <a:buFont typeface="Calibri"/>
              <a:buChar char="•"/>
            </a:pPr>
            <a:r>
              <a:rPr lang="en-US" sz="3700">
                <a:solidFill>
                  <a:schemeClr val="dk1"/>
                </a:solidFill>
                <a:latin typeface="Calibri"/>
                <a:ea typeface="Calibri"/>
                <a:cs typeface="Calibri"/>
                <a:sym typeface="Calibri"/>
              </a:rPr>
              <a:t>No travel</a:t>
            </a:r>
            <a:endParaRPr sz="3700">
              <a:solidFill>
                <a:schemeClr val="dk1"/>
              </a:solidFill>
              <a:latin typeface="Calibri"/>
              <a:ea typeface="Calibri"/>
              <a:cs typeface="Calibri"/>
              <a:sym typeface="Calibri"/>
            </a:endParaRPr>
          </a:p>
          <a:p>
            <a:pPr indent="-514350" lvl="0" marL="457200" marR="0" rtl="0" algn="l">
              <a:spcBef>
                <a:spcPts val="0"/>
              </a:spcBef>
              <a:spcAft>
                <a:spcPts val="0"/>
              </a:spcAft>
              <a:buClr>
                <a:schemeClr val="dk1"/>
              </a:buClr>
              <a:buSzPts val="3700"/>
              <a:buFont typeface="Calibri"/>
              <a:buChar char="•"/>
            </a:pPr>
            <a:r>
              <a:rPr lang="en-US" sz="3700">
                <a:solidFill>
                  <a:schemeClr val="dk1"/>
                </a:solidFill>
                <a:latin typeface="Calibri"/>
                <a:ea typeface="Calibri"/>
                <a:cs typeface="Calibri"/>
                <a:sym typeface="Calibri"/>
              </a:rPr>
              <a:t>$250 Player Fees</a:t>
            </a:r>
            <a:endParaRPr sz="2300">
              <a:latin typeface="Calibri"/>
              <a:ea typeface="Calibri"/>
              <a:cs typeface="Calibri"/>
              <a:sym typeface="Calibri"/>
            </a:endParaRPr>
          </a:p>
          <a:p>
            <a:pPr indent="-514350" lvl="0" marL="457200" marR="0" rtl="0" algn="l">
              <a:spcBef>
                <a:spcPts val="0"/>
              </a:spcBef>
              <a:spcAft>
                <a:spcPts val="0"/>
              </a:spcAft>
              <a:buClr>
                <a:schemeClr val="dk1"/>
              </a:buClr>
              <a:buSzPts val="3700"/>
              <a:buFont typeface="Calibri"/>
              <a:buChar char="•"/>
            </a:pPr>
            <a:r>
              <a:rPr lang="en-US" sz="3700">
                <a:solidFill>
                  <a:schemeClr val="dk1"/>
                </a:solidFill>
                <a:latin typeface="Calibri"/>
                <a:ea typeface="Calibri"/>
                <a:cs typeface="Calibri"/>
                <a:sym typeface="Calibri"/>
              </a:rPr>
              <a:t>$53.00 USAV/Delta Registration </a:t>
            </a:r>
            <a:endParaRPr sz="2300">
              <a:latin typeface="Calibri"/>
              <a:ea typeface="Calibri"/>
              <a:cs typeface="Calibri"/>
              <a:sym typeface="Calibri"/>
            </a:endParaRPr>
          </a:p>
          <a:p>
            <a:pPr indent="0" lvl="1" marL="457200" marR="0" rtl="0" algn="l">
              <a:spcBef>
                <a:spcPts val="560"/>
              </a:spcBef>
              <a:spcAft>
                <a:spcPts val="0"/>
              </a:spcAft>
              <a:buClr>
                <a:schemeClr val="dk1"/>
              </a:buClr>
              <a:buSzPts val="2800"/>
              <a:buFont typeface="Arial"/>
              <a:buNone/>
            </a:pPr>
            <a:r>
              <a:rPr i="0" lang="en-US" sz="3700" u="none" cap="none" strike="noStrike">
                <a:solidFill>
                  <a:schemeClr val="dk1"/>
                </a:solidFill>
                <a:latin typeface="Calibri"/>
                <a:ea typeface="Calibri"/>
                <a:cs typeface="Calibri"/>
                <a:sym typeface="Calibri"/>
              </a:rPr>
              <a:t>-Payment 1 due January  ($1</a:t>
            </a:r>
            <a:r>
              <a:rPr lang="en-US" sz="3700">
                <a:solidFill>
                  <a:schemeClr val="dk1"/>
                </a:solidFill>
                <a:latin typeface="Calibri"/>
                <a:ea typeface="Calibri"/>
                <a:cs typeface="Calibri"/>
                <a:sym typeface="Calibri"/>
              </a:rPr>
              <a:t>25</a:t>
            </a:r>
            <a:r>
              <a:rPr i="0" lang="en-US" sz="3700" u="none" cap="none" strike="noStrike">
                <a:solidFill>
                  <a:schemeClr val="dk1"/>
                </a:solidFill>
                <a:latin typeface="Calibri"/>
                <a:ea typeface="Calibri"/>
                <a:cs typeface="Calibri"/>
                <a:sym typeface="Calibri"/>
              </a:rPr>
              <a:t>)</a:t>
            </a:r>
            <a:endParaRPr sz="2300">
              <a:latin typeface="Calibri"/>
              <a:ea typeface="Calibri"/>
              <a:cs typeface="Calibri"/>
              <a:sym typeface="Calibri"/>
            </a:endParaRPr>
          </a:p>
          <a:p>
            <a:pPr indent="0" lvl="1" marL="457200" marR="0" rtl="0" algn="l">
              <a:spcBef>
                <a:spcPts val="560"/>
              </a:spcBef>
              <a:spcAft>
                <a:spcPts val="0"/>
              </a:spcAft>
              <a:buClr>
                <a:schemeClr val="dk1"/>
              </a:buClr>
              <a:buSzPts val="2800"/>
              <a:buFont typeface="Arial"/>
              <a:buNone/>
            </a:pPr>
            <a:r>
              <a:rPr i="0" lang="en-US" sz="3700" u="none" cap="none" strike="noStrike">
                <a:solidFill>
                  <a:schemeClr val="dk1"/>
                </a:solidFill>
                <a:latin typeface="Calibri"/>
                <a:ea typeface="Calibri"/>
                <a:cs typeface="Calibri"/>
                <a:sym typeface="Calibri"/>
              </a:rPr>
              <a:t>-Payment 2 due February  ($1</a:t>
            </a:r>
            <a:r>
              <a:rPr lang="en-US" sz="3700">
                <a:solidFill>
                  <a:schemeClr val="dk1"/>
                </a:solidFill>
                <a:latin typeface="Calibri"/>
                <a:ea typeface="Calibri"/>
                <a:cs typeface="Calibri"/>
                <a:sym typeface="Calibri"/>
              </a:rPr>
              <a:t>25</a:t>
            </a:r>
            <a:r>
              <a:rPr i="0" lang="en-US" sz="3700" u="none" cap="none" strike="noStrike">
                <a:solidFill>
                  <a:schemeClr val="dk1"/>
                </a:solidFill>
                <a:latin typeface="Calibri"/>
                <a:ea typeface="Calibri"/>
                <a:cs typeface="Calibri"/>
                <a:sym typeface="Calibri"/>
              </a:rPr>
              <a:t>)</a:t>
            </a:r>
            <a:endParaRPr sz="1800">
              <a:latin typeface="Calibri"/>
              <a:ea typeface="Calibri"/>
              <a:cs typeface="Calibri"/>
              <a:sym typeface="Calibri"/>
            </a:endParaRPr>
          </a:p>
        </p:txBody>
      </p:sp>
      <p:pic>
        <p:nvPicPr>
          <p:cNvPr id="366" name="Google Shape;366;p50"/>
          <p:cNvPicPr preferRelativeResize="0"/>
          <p:nvPr/>
        </p:nvPicPr>
        <p:blipFill rotWithShape="1">
          <a:blip r:embed="rId3">
            <a:alphaModFix/>
          </a:blip>
          <a:srcRect b="0" l="0" r="0" t="0"/>
          <a:stretch/>
        </p:blipFill>
        <p:spPr>
          <a:xfrm>
            <a:off x="-22902" y="5454925"/>
            <a:ext cx="1910375" cy="14030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1"/>
          <p:cNvSpPr/>
          <p:nvPr/>
        </p:nvSpPr>
        <p:spPr>
          <a:xfrm>
            <a:off x="137150" y="990600"/>
            <a:ext cx="8858400" cy="5386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400"/>
              <a:buFont typeface="Arial"/>
              <a:buNone/>
            </a:pPr>
            <a:r>
              <a:rPr b="1" lang="en-US" sz="2800">
                <a:solidFill>
                  <a:schemeClr val="dk1"/>
                </a:solidFill>
                <a:latin typeface="Calibri"/>
                <a:ea typeface="Calibri"/>
                <a:cs typeface="Calibri"/>
                <a:sym typeface="Calibri"/>
              </a:rPr>
              <a:t>Purpose:</a:t>
            </a:r>
            <a:r>
              <a:rPr lang="en-US" sz="2800">
                <a:solidFill>
                  <a:schemeClr val="dk1"/>
                </a:solidFill>
                <a:latin typeface="Calibri"/>
                <a:ea typeface="Calibri"/>
                <a:cs typeface="Calibri"/>
                <a:sym typeface="Calibri"/>
              </a:rPr>
              <a:t> To introduce the game of VB to younger players, teach fundamental skills and basic concepts of the game</a:t>
            </a:r>
            <a:endParaRPr sz="28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400"/>
              <a:buFont typeface="Arial"/>
              <a:buNone/>
            </a:pPr>
            <a:r>
              <a:t/>
            </a:r>
            <a:endParaRPr sz="28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400"/>
              <a:buFont typeface="Arial"/>
              <a:buNone/>
            </a:pPr>
            <a:r>
              <a:rPr b="1" lang="en-US" sz="2800">
                <a:solidFill>
                  <a:schemeClr val="dk1"/>
                </a:solidFill>
                <a:latin typeface="Calibri"/>
                <a:ea typeface="Calibri"/>
                <a:cs typeface="Calibri"/>
                <a:sym typeface="Calibri"/>
              </a:rPr>
              <a:t>USAV Registration:</a:t>
            </a:r>
            <a:r>
              <a:rPr lang="en-US" sz="2800">
                <a:solidFill>
                  <a:schemeClr val="dk1"/>
                </a:solidFill>
                <a:latin typeface="Calibri"/>
                <a:ea typeface="Calibri"/>
                <a:cs typeface="Calibri"/>
                <a:sym typeface="Calibri"/>
              </a:rPr>
              <a:t> </a:t>
            </a:r>
            <a:r>
              <a:rPr lang="en-US" sz="2800">
                <a:solidFill>
                  <a:schemeClr val="dk1"/>
                </a:solidFill>
                <a:latin typeface="Calibri"/>
                <a:ea typeface="Calibri"/>
                <a:cs typeface="Calibri"/>
                <a:sym typeface="Calibri"/>
              </a:rPr>
              <a:t>All Little Spikers must be registered on USAV - Players aged 8 or below are free</a:t>
            </a:r>
            <a:br>
              <a:rPr lang="en-US" sz="2800">
                <a:solidFill>
                  <a:schemeClr val="dk1"/>
                </a:solidFill>
                <a:latin typeface="Calibri"/>
                <a:ea typeface="Calibri"/>
                <a:cs typeface="Calibri"/>
                <a:sym typeface="Calibri"/>
              </a:rPr>
            </a:br>
            <a:endParaRPr sz="2800">
              <a:latin typeface="Calibri"/>
              <a:ea typeface="Calibri"/>
              <a:cs typeface="Calibri"/>
              <a:sym typeface="Calibri"/>
            </a:endParaRPr>
          </a:p>
          <a:p>
            <a:pPr indent="0" lvl="0" marL="0" marR="0" rtl="0" algn="ctr">
              <a:spcBef>
                <a:spcPts val="0"/>
              </a:spcBef>
              <a:spcAft>
                <a:spcPts val="0"/>
              </a:spcAft>
              <a:buClr>
                <a:schemeClr val="dk1"/>
              </a:buClr>
              <a:buSzPts val="2400"/>
              <a:buFont typeface="Arial"/>
              <a:buNone/>
            </a:pPr>
            <a:r>
              <a:rPr b="1" lang="en-US" sz="2800">
                <a:solidFill>
                  <a:schemeClr val="dk1"/>
                </a:solidFill>
                <a:latin typeface="Calibri"/>
                <a:ea typeface="Calibri"/>
                <a:cs typeface="Calibri"/>
                <a:sym typeface="Calibri"/>
              </a:rPr>
              <a:t>Ages:</a:t>
            </a:r>
            <a:r>
              <a:rPr lang="en-US" sz="2800">
                <a:solidFill>
                  <a:schemeClr val="dk1"/>
                </a:solidFill>
                <a:latin typeface="Calibri"/>
                <a:ea typeface="Calibri"/>
                <a:cs typeface="Calibri"/>
                <a:sym typeface="Calibri"/>
              </a:rPr>
              <a:t> </a:t>
            </a:r>
            <a:r>
              <a:rPr lang="en-US" sz="2800">
                <a:solidFill>
                  <a:schemeClr val="dk1"/>
                </a:solidFill>
                <a:latin typeface="Calibri"/>
                <a:ea typeface="Calibri"/>
                <a:cs typeface="Calibri"/>
                <a:sym typeface="Calibri"/>
              </a:rPr>
              <a:t>6 – 8 years old</a:t>
            </a:r>
            <a:br>
              <a:rPr lang="en-US" sz="2800">
                <a:solidFill>
                  <a:schemeClr val="dk1"/>
                </a:solidFill>
                <a:latin typeface="Calibri"/>
                <a:ea typeface="Calibri"/>
                <a:cs typeface="Calibri"/>
                <a:sym typeface="Calibri"/>
              </a:rPr>
            </a:br>
            <a:br>
              <a:rPr lang="en-US" sz="2800">
                <a:solidFill>
                  <a:schemeClr val="dk1"/>
                </a:solidFill>
                <a:latin typeface="Calibri"/>
                <a:ea typeface="Calibri"/>
                <a:cs typeface="Calibri"/>
                <a:sym typeface="Calibri"/>
              </a:rPr>
            </a:br>
            <a:r>
              <a:rPr b="1" lang="en-US" sz="2800">
                <a:solidFill>
                  <a:schemeClr val="dk1"/>
                </a:solidFill>
                <a:latin typeface="Calibri"/>
                <a:ea typeface="Calibri"/>
                <a:cs typeface="Calibri"/>
                <a:sym typeface="Calibri"/>
              </a:rPr>
              <a:t>Practices:</a:t>
            </a:r>
            <a:r>
              <a:rPr lang="en-US" sz="2800">
                <a:solidFill>
                  <a:schemeClr val="dk1"/>
                </a:solidFill>
                <a:latin typeface="Calibri"/>
                <a:ea typeface="Calibri"/>
                <a:cs typeface="Calibri"/>
                <a:sym typeface="Calibri"/>
              </a:rPr>
              <a:t> Once a week 3:30pm – 4:30pm for 5 weeks</a:t>
            </a:r>
            <a:br>
              <a:rPr lang="en-US" sz="2800">
                <a:solidFill>
                  <a:schemeClr val="dk1"/>
                </a:solidFill>
                <a:latin typeface="Calibri"/>
                <a:ea typeface="Calibri"/>
                <a:cs typeface="Calibri"/>
                <a:sym typeface="Calibri"/>
              </a:rPr>
            </a:br>
            <a:br>
              <a:rPr lang="en-US" sz="2800">
                <a:latin typeface="Calibri"/>
                <a:ea typeface="Calibri"/>
                <a:cs typeface="Calibri"/>
                <a:sym typeface="Calibri"/>
              </a:rPr>
            </a:br>
            <a:r>
              <a:rPr b="1" lang="en-US" sz="2800">
                <a:solidFill>
                  <a:schemeClr val="dk1"/>
                </a:solidFill>
                <a:latin typeface="Calibri"/>
                <a:ea typeface="Calibri"/>
                <a:cs typeface="Calibri"/>
                <a:sym typeface="Calibri"/>
              </a:rPr>
              <a:t>Cost:</a:t>
            </a:r>
            <a:r>
              <a:rPr lang="en-US" sz="2800">
                <a:solidFill>
                  <a:schemeClr val="dk1"/>
                </a:solidFill>
                <a:latin typeface="Calibri"/>
                <a:ea typeface="Calibri"/>
                <a:cs typeface="Calibri"/>
                <a:sym typeface="Calibri"/>
              </a:rPr>
              <a:t> $60 - Free USAV registration (8 and under)</a:t>
            </a:r>
            <a:br>
              <a:rPr lang="en-US" sz="2800">
                <a:solidFill>
                  <a:schemeClr val="dk1"/>
                </a:solidFill>
                <a:latin typeface="Calibri"/>
                <a:ea typeface="Calibri"/>
                <a:cs typeface="Calibri"/>
                <a:sym typeface="Calibri"/>
              </a:rPr>
            </a:br>
            <a:br>
              <a:rPr lang="en-US" sz="2800">
                <a:latin typeface="Calibri"/>
                <a:ea typeface="Calibri"/>
                <a:cs typeface="Calibri"/>
                <a:sym typeface="Calibri"/>
              </a:rPr>
            </a:br>
            <a:r>
              <a:rPr b="1" lang="en-US" sz="2800">
                <a:solidFill>
                  <a:schemeClr val="dk1"/>
                </a:solidFill>
                <a:latin typeface="Calibri"/>
                <a:ea typeface="Calibri"/>
                <a:cs typeface="Calibri"/>
                <a:sym typeface="Calibri"/>
              </a:rPr>
              <a:t>Contact:</a:t>
            </a:r>
            <a:r>
              <a:rPr lang="en-US" sz="2800">
                <a:solidFill>
                  <a:schemeClr val="dk1"/>
                </a:solidFill>
                <a:latin typeface="Calibri"/>
                <a:ea typeface="Calibri"/>
                <a:cs typeface="Calibri"/>
                <a:sym typeface="Calibri"/>
              </a:rPr>
              <a:t> More information will be posted on our website </a:t>
            </a:r>
            <a:endParaRPr sz="2800">
              <a:solidFill>
                <a:schemeClr val="dk1"/>
              </a:solidFill>
              <a:latin typeface="Calibri"/>
              <a:ea typeface="Calibri"/>
              <a:cs typeface="Calibri"/>
              <a:sym typeface="Calibri"/>
            </a:endParaRPr>
          </a:p>
        </p:txBody>
      </p:sp>
      <p:sp>
        <p:nvSpPr>
          <p:cNvPr id="373" name="Google Shape;373;p51"/>
          <p:cNvSpPr txBox="1"/>
          <p:nvPr/>
        </p:nvSpPr>
        <p:spPr>
          <a:xfrm>
            <a:off x="457200" y="0"/>
            <a:ext cx="8229600" cy="990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7030A0"/>
              </a:buClr>
              <a:buSzPts val="4400"/>
              <a:buFont typeface="Calibri"/>
              <a:buNone/>
            </a:pPr>
            <a:r>
              <a:rPr b="1" lang="en-US" sz="4400">
                <a:solidFill>
                  <a:srgbClr val="7030A0"/>
                </a:solidFill>
                <a:latin typeface="Calibri"/>
                <a:ea typeface="Calibri"/>
                <a:cs typeface="Calibri"/>
                <a:sym typeface="Calibri"/>
              </a:rPr>
              <a:t>Little Spikers</a:t>
            </a:r>
            <a:endParaRPr b="1">
              <a:solidFill>
                <a:srgbClr val="7030A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6"/>
          <p:cNvSpPr txBox="1"/>
          <p:nvPr>
            <p:ph type="ctrTitle"/>
          </p:nvPr>
        </p:nvSpPr>
        <p:spPr>
          <a:xfrm>
            <a:off x="685800" y="172975"/>
            <a:ext cx="7772400" cy="1068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a:solidFill>
                  <a:srgbClr val="7030A0"/>
                </a:solidFill>
              </a:rPr>
              <a:t>FSJ COACHES 2024-2025</a:t>
            </a:r>
            <a:endParaRPr b="1">
              <a:solidFill>
                <a:srgbClr val="7030A0"/>
              </a:solidFill>
            </a:endParaRPr>
          </a:p>
        </p:txBody>
      </p:sp>
      <p:sp>
        <p:nvSpPr>
          <p:cNvPr id="113" name="Google Shape;113;p16"/>
          <p:cNvSpPr txBox="1"/>
          <p:nvPr>
            <p:ph idx="1" type="subTitle"/>
          </p:nvPr>
        </p:nvSpPr>
        <p:spPr>
          <a:xfrm>
            <a:off x="270500" y="1159950"/>
            <a:ext cx="8629800" cy="4976700"/>
          </a:xfrm>
          <a:prstGeom prst="rect">
            <a:avLst/>
          </a:prstGeom>
        </p:spPr>
        <p:txBody>
          <a:bodyPr anchorCtr="0" anchor="t" bIns="45700" lIns="91425" spcFirstLastPara="1" rIns="91425" wrap="square" tIns="45700">
            <a:spAutoFit/>
          </a:bodyPr>
          <a:lstStyle/>
          <a:p>
            <a:pPr indent="0" lvl="0" marL="0" rtl="0" algn="ctr">
              <a:spcBef>
                <a:spcPts val="640"/>
              </a:spcBef>
              <a:spcAft>
                <a:spcPts val="0"/>
              </a:spcAft>
              <a:buNone/>
            </a:pPr>
            <a:r>
              <a:rPr lang="en-US" sz="2400">
                <a:solidFill>
                  <a:schemeClr val="dk1"/>
                </a:solidFill>
                <a:latin typeface="Georgia"/>
                <a:ea typeface="Georgia"/>
                <a:cs typeface="Georgia"/>
                <a:sym typeface="Georgia"/>
              </a:rPr>
              <a:t>FSJ 14 Elite - Tanisha Guy / Tyler Clunn</a:t>
            </a:r>
            <a:endParaRPr sz="2400">
              <a:solidFill>
                <a:schemeClr val="dk1"/>
              </a:solidFill>
              <a:latin typeface="Georgia"/>
              <a:ea typeface="Georgia"/>
              <a:cs typeface="Georgia"/>
              <a:sym typeface="Georgia"/>
            </a:endParaRPr>
          </a:p>
          <a:p>
            <a:pPr indent="0" lvl="0" marL="0" rtl="0" algn="ctr">
              <a:spcBef>
                <a:spcPts val="640"/>
              </a:spcBef>
              <a:spcAft>
                <a:spcPts val="0"/>
              </a:spcAft>
              <a:buNone/>
            </a:pPr>
            <a:r>
              <a:rPr lang="en-US" sz="2400">
                <a:solidFill>
                  <a:schemeClr val="dk1"/>
                </a:solidFill>
                <a:latin typeface="Georgia"/>
                <a:ea typeface="Georgia"/>
                <a:cs typeface="Georgia"/>
                <a:sym typeface="Georgia"/>
              </a:rPr>
              <a:t>FSJ 14 National - WR Douglas / Jenn </a:t>
            </a:r>
            <a:endParaRPr sz="2400">
              <a:solidFill>
                <a:schemeClr val="dk1"/>
              </a:solidFill>
              <a:latin typeface="Georgia"/>
              <a:ea typeface="Georgia"/>
              <a:cs typeface="Georgia"/>
              <a:sym typeface="Georgia"/>
            </a:endParaRPr>
          </a:p>
          <a:p>
            <a:pPr indent="0" lvl="0" marL="0" rtl="0" algn="ctr">
              <a:spcBef>
                <a:spcPts val="640"/>
              </a:spcBef>
              <a:spcAft>
                <a:spcPts val="0"/>
              </a:spcAft>
              <a:buNone/>
            </a:pPr>
            <a:r>
              <a:rPr lang="en-US" sz="2400">
                <a:solidFill>
                  <a:schemeClr val="dk1"/>
                </a:solidFill>
                <a:latin typeface="Georgia"/>
                <a:ea typeface="Georgia"/>
                <a:cs typeface="Georgia"/>
                <a:sym typeface="Georgia"/>
              </a:rPr>
              <a:t>FSJ 14 Regional Plus -  Madi Taylor</a:t>
            </a:r>
            <a:endParaRPr sz="2400">
              <a:solidFill>
                <a:schemeClr val="dk1"/>
              </a:solidFill>
              <a:latin typeface="Georgia"/>
              <a:ea typeface="Georgia"/>
              <a:cs typeface="Georgia"/>
              <a:sym typeface="Georgia"/>
            </a:endParaRPr>
          </a:p>
          <a:p>
            <a:pPr indent="0" lvl="0" marL="0" rtl="0" algn="ctr">
              <a:spcBef>
                <a:spcPts val="640"/>
              </a:spcBef>
              <a:spcAft>
                <a:spcPts val="0"/>
              </a:spcAft>
              <a:buNone/>
            </a:pPr>
            <a:r>
              <a:rPr lang="en-US" sz="2400">
                <a:solidFill>
                  <a:schemeClr val="dk1"/>
                </a:solidFill>
                <a:latin typeface="Georgia"/>
                <a:ea typeface="Georgia"/>
                <a:cs typeface="Georgia"/>
                <a:sym typeface="Georgia"/>
              </a:rPr>
              <a:t>FSJ 15 Elite - Mallory Moreton / Brooke Rifkin</a:t>
            </a:r>
            <a:endParaRPr sz="2400">
              <a:solidFill>
                <a:schemeClr val="dk1"/>
              </a:solidFill>
              <a:latin typeface="Georgia"/>
              <a:ea typeface="Georgia"/>
              <a:cs typeface="Georgia"/>
              <a:sym typeface="Georgia"/>
            </a:endParaRPr>
          </a:p>
          <a:p>
            <a:pPr indent="0" lvl="0" marL="0" rtl="0" algn="ctr">
              <a:spcBef>
                <a:spcPts val="640"/>
              </a:spcBef>
              <a:spcAft>
                <a:spcPts val="0"/>
              </a:spcAft>
              <a:buNone/>
            </a:pPr>
            <a:r>
              <a:rPr lang="en-US" sz="2400">
                <a:solidFill>
                  <a:schemeClr val="dk1"/>
                </a:solidFill>
                <a:latin typeface="Georgia"/>
                <a:ea typeface="Georgia"/>
                <a:cs typeface="Georgia"/>
                <a:sym typeface="Georgia"/>
              </a:rPr>
              <a:t>FSJ 15 National - Jovan Garcia</a:t>
            </a:r>
            <a:endParaRPr sz="2400">
              <a:solidFill>
                <a:schemeClr val="dk1"/>
              </a:solidFill>
              <a:latin typeface="Georgia"/>
              <a:ea typeface="Georgia"/>
              <a:cs typeface="Georgia"/>
              <a:sym typeface="Georgia"/>
            </a:endParaRPr>
          </a:p>
          <a:p>
            <a:pPr indent="0" lvl="0" marL="0" rtl="0" algn="ctr">
              <a:spcBef>
                <a:spcPts val="640"/>
              </a:spcBef>
              <a:spcAft>
                <a:spcPts val="0"/>
              </a:spcAft>
              <a:buNone/>
            </a:pPr>
            <a:r>
              <a:rPr lang="en-US" sz="2400">
                <a:solidFill>
                  <a:schemeClr val="dk1"/>
                </a:solidFill>
                <a:latin typeface="Georgia"/>
                <a:ea typeface="Georgia"/>
                <a:cs typeface="Georgia"/>
                <a:sym typeface="Georgia"/>
              </a:rPr>
              <a:t>FSJ 15 Regional Plus - Wesley Farber</a:t>
            </a:r>
            <a:endParaRPr sz="2400">
              <a:solidFill>
                <a:schemeClr val="dk1"/>
              </a:solidFill>
              <a:latin typeface="Georgia"/>
              <a:ea typeface="Georgia"/>
              <a:cs typeface="Georgia"/>
              <a:sym typeface="Georgia"/>
            </a:endParaRPr>
          </a:p>
          <a:p>
            <a:pPr indent="0" lvl="0" marL="0" rtl="0" algn="ctr">
              <a:spcBef>
                <a:spcPts val="640"/>
              </a:spcBef>
              <a:spcAft>
                <a:spcPts val="0"/>
              </a:spcAft>
              <a:buNone/>
            </a:pPr>
            <a:r>
              <a:rPr lang="en-US" sz="2400">
                <a:solidFill>
                  <a:schemeClr val="dk1"/>
                </a:solidFill>
                <a:latin typeface="Georgia"/>
                <a:ea typeface="Georgia"/>
                <a:cs typeface="Georgia"/>
                <a:sym typeface="Georgia"/>
              </a:rPr>
              <a:t>FSJ 16 Elite - Whitney Adams / Felicity Suggs</a:t>
            </a:r>
            <a:endParaRPr sz="2400">
              <a:solidFill>
                <a:schemeClr val="dk1"/>
              </a:solidFill>
              <a:latin typeface="Georgia"/>
              <a:ea typeface="Georgia"/>
              <a:cs typeface="Georgia"/>
              <a:sym typeface="Georgia"/>
            </a:endParaRPr>
          </a:p>
          <a:p>
            <a:pPr indent="0" lvl="0" marL="0" rtl="0" algn="ctr">
              <a:spcBef>
                <a:spcPts val="640"/>
              </a:spcBef>
              <a:spcAft>
                <a:spcPts val="0"/>
              </a:spcAft>
              <a:buNone/>
            </a:pPr>
            <a:r>
              <a:rPr lang="en-US" sz="2400">
                <a:solidFill>
                  <a:schemeClr val="dk1"/>
                </a:solidFill>
                <a:latin typeface="Georgia"/>
                <a:ea typeface="Georgia"/>
                <a:cs typeface="Georgia"/>
                <a:sym typeface="Georgia"/>
              </a:rPr>
              <a:t>FSJ 16 National - Nyia Anderson / Jillian Olienyk</a:t>
            </a:r>
            <a:endParaRPr sz="2400">
              <a:solidFill>
                <a:schemeClr val="dk1"/>
              </a:solidFill>
              <a:latin typeface="Georgia"/>
              <a:ea typeface="Georgia"/>
              <a:cs typeface="Georgia"/>
              <a:sym typeface="Georgia"/>
            </a:endParaRPr>
          </a:p>
          <a:p>
            <a:pPr indent="0" lvl="0" marL="0" rtl="0" algn="ctr">
              <a:spcBef>
                <a:spcPts val="640"/>
              </a:spcBef>
              <a:spcAft>
                <a:spcPts val="0"/>
              </a:spcAft>
              <a:buNone/>
            </a:pPr>
            <a:r>
              <a:rPr lang="en-US" sz="2400">
                <a:solidFill>
                  <a:schemeClr val="dk1"/>
                </a:solidFill>
                <a:latin typeface="Georgia"/>
                <a:ea typeface="Georgia"/>
                <a:cs typeface="Georgia"/>
                <a:sym typeface="Georgia"/>
              </a:rPr>
              <a:t>FSJ 17 Elite - Josh Stark / Laci Gratkowski</a:t>
            </a:r>
            <a:endParaRPr sz="2400">
              <a:solidFill>
                <a:schemeClr val="dk1"/>
              </a:solidFill>
              <a:latin typeface="Georgia"/>
              <a:ea typeface="Georgia"/>
              <a:cs typeface="Georgia"/>
              <a:sym typeface="Georgia"/>
            </a:endParaRPr>
          </a:p>
          <a:p>
            <a:pPr indent="0" lvl="0" marL="0" rtl="0" algn="ctr">
              <a:spcBef>
                <a:spcPts val="640"/>
              </a:spcBef>
              <a:spcAft>
                <a:spcPts val="0"/>
              </a:spcAft>
              <a:buNone/>
            </a:pPr>
            <a:r>
              <a:rPr lang="en-US" sz="2400">
                <a:solidFill>
                  <a:schemeClr val="dk1"/>
                </a:solidFill>
                <a:latin typeface="Georgia"/>
                <a:ea typeface="Georgia"/>
                <a:cs typeface="Georgia"/>
                <a:sym typeface="Georgia"/>
              </a:rPr>
              <a:t>FSJ 17 National - </a:t>
            </a:r>
            <a:r>
              <a:rPr lang="en-US" sz="2400">
                <a:solidFill>
                  <a:schemeClr val="dk1"/>
                </a:solidFill>
                <a:latin typeface="Georgia"/>
                <a:ea typeface="Georgia"/>
                <a:cs typeface="Georgia"/>
                <a:sym typeface="Georgia"/>
              </a:rPr>
              <a:t>Amanda Haulmark</a:t>
            </a:r>
            <a:endParaRPr sz="2400">
              <a:solidFill>
                <a:schemeClr val="dk1"/>
              </a:solidFill>
              <a:latin typeface="Georgia"/>
              <a:ea typeface="Georgia"/>
              <a:cs typeface="Georgia"/>
              <a:sym typeface="Georgia"/>
            </a:endParaRPr>
          </a:p>
          <a:p>
            <a:pPr indent="0" lvl="0" marL="0" rtl="0" algn="ctr">
              <a:spcBef>
                <a:spcPts val="640"/>
              </a:spcBef>
              <a:spcAft>
                <a:spcPts val="0"/>
              </a:spcAft>
              <a:buNone/>
            </a:pPr>
            <a:r>
              <a:rPr lang="en-US" sz="2400">
                <a:solidFill>
                  <a:schemeClr val="dk1"/>
                </a:solidFill>
                <a:latin typeface="Georgia"/>
                <a:ea typeface="Georgia"/>
                <a:cs typeface="Georgia"/>
                <a:sym typeface="Georgia"/>
              </a:rPr>
              <a:t>FSJ 18 - Drew Waack / Gracie Atchison</a:t>
            </a:r>
            <a:endParaRPr sz="3300">
              <a:solidFill>
                <a:schemeClr val="dk1"/>
              </a:solidFill>
              <a:latin typeface="Georgia"/>
              <a:ea typeface="Georgia"/>
              <a:cs typeface="Georgia"/>
              <a:sym typeface="Georgia"/>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2"/>
          <p:cNvSpPr txBox="1"/>
          <p:nvPr>
            <p:ph type="ctrTitle"/>
          </p:nvPr>
        </p:nvSpPr>
        <p:spPr>
          <a:xfrm>
            <a:off x="685800" y="225425"/>
            <a:ext cx="7772400" cy="681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a:solidFill>
                  <a:srgbClr val="7030A0"/>
                </a:solidFill>
              </a:rPr>
              <a:t>Upcoming Timeline</a:t>
            </a:r>
            <a:endParaRPr b="1">
              <a:solidFill>
                <a:srgbClr val="7030A0"/>
              </a:solidFill>
            </a:endParaRPr>
          </a:p>
        </p:txBody>
      </p:sp>
      <p:sp>
        <p:nvSpPr>
          <p:cNvPr id="380" name="Google Shape;380;p52"/>
          <p:cNvSpPr txBox="1"/>
          <p:nvPr>
            <p:ph idx="1" type="subTitle"/>
          </p:nvPr>
        </p:nvSpPr>
        <p:spPr>
          <a:xfrm>
            <a:off x="213350" y="906725"/>
            <a:ext cx="8667900" cy="55938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US">
                <a:solidFill>
                  <a:schemeClr val="dk1"/>
                </a:solidFill>
              </a:rPr>
              <a:t>1)</a:t>
            </a:r>
            <a:r>
              <a:rPr lang="en-US">
                <a:solidFill>
                  <a:schemeClr val="dk1"/>
                </a:solidFill>
              </a:rPr>
              <a:t> Tryouts: October/November</a:t>
            </a:r>
            <a:endParaRPr>
              <a:solidFill>
                <a:schemeClr val="dk1"/>
              </a:solidFill>
            </a:endParaRPr>
          </a:p>
          <a:p>
            <a:pPr indent="0" lvl="0" marL="0" rtl="0" algn="l">
              <a:spcBef>
                <a:spcPts val="640"/>
              </a:spcBef>
              <a:spcAft>
                <a:spcPts val="0"/>
              </a:spcAft>
              <a:buNone/>
            </a:pPr>
            <a:r>
              <a:rPr lang="en-US">
                <a:solidFill>
                  <a:schemeClr val="dk1"/>
                </a:solidFill>
              </a:rPr>
              <a:t>2) Team Offer: </a:t>
            </a:r>
            <a:r>
              <a:rPr lang="en-US">
                <a:solidFill>
                  <a:schemeClr val="dk1"/>
                </a:solidFill>
              </a:rPr>
              <a:t>Accept or decline offer no later than 48 hours after posted on website</a:t>
            </a:r>
            <a:endParaRPr>
              <a:solidFill>
                <a:schemeClr val="dk1"/>
              </a:solidFill>
            </a:endParaRPr>
          </a:p>
          <a:p>
            <a:pPr indent="0" lvl="0" marL="0" rtl="0" algn="l">
              <a:spcBef>
                <a:spcPts val="640"/>
              </a:spcBef>
              <a:spcAft>
                <a:spcPts val="0"/>
              </a:spcAft>
              <a:buNone/>
            </a:pPr>
            <a:r>
              <a:rPr lang="en-US">
                <a:solidFill>
                  <a:schemeClr val="dk1"/>
                </a:solidFill>
              </a:rPr>
              <a:t>3) FSJ Day: November 10</a:t>
            </a:r>
            <a:endParaRPr>
              <a:solidFill>
                <a:schemeClr val="dk1"/>
              </a:solidFill>
            </a:endParaRPr>
          </a:p>
          <a:p>
            <a:pPr indent="0" lvl="0" marL="0" rtl="0" algn="l">
              <a:spcBef>
                <a:spcPts val="640"/>
              </a:spcBef>
              <a:spcAft>
                <a:spcPts val="0"/>
              </a:spcAft>
              <a:buNone/>
            </a:pPr>
            <a:r>
              <a:rPr lang="en-US">
                <a:solidFill>
                  <a:schemeClr val="dk1"/>
                </a:solidFill>
              </a:rPr>
              <a:t>4) Practices Begin: November</a:t>
            </a:r>
            <a:endParaRPr>
              <a:solidFill>
                <a:schemeClr val="dk1"/>
              </a:solidFill>
            </a:endParaRPr>
          </a:p>
          <a:p>
            <a:pPr indent="0" lvl="0" marL="0" rtl="0" algn="l">
              <a:spcBef>
                <a:spcPts val="640"/>
              </a:spcBef>
              <a:spcAft>
                <a:spcPts val="0"/>
              </a:spcAft>
              <a:buNone/>
            </a:pPr>
            <a:r>
              <a:rPr lang="en-US">
                <a:solidFill>
                  <a:schemeClr val="dk1"/>
                </a:solidFill>
              </a:rPr>
              <a:t>5) Tournaments begin: January</a:t>
            </a:r>
            <a:endParaRPr>
              <a:solidFill>
                <a:schemeClr val="dk1"/>
              </a:solidFill>
            </a:endParaRPr>
          </a:p>
          <a:p>
            <a:pPr indent="0" lvl="0" marL="0" rtl="0" algn="l">
              <a:spcBef>
                <a:spcPts val="640"/>
              </a:spcBef>
              <a:spcAft>
                <a:spcPts val="0"/>
              </a:spcAft>
              <a:buNone/>
            </a:pPr>
            <a:r>
              <a:rPr lang="en-US">
                <a:solidFill>
                  <a:schemeClr val="dk1"/>
                </a:solidFill>
              </a:rPr>
              <a:t>6) Tournaments end: </a:t>
            </a:r>
            <a:endParaRPr>
              <a:solidFill>
                <a:schemeClr val="dk1"/>
              </a:solidFill>
            </a:endParaRPr>
          </a:p>
          <a:p>
            <a:pPr indent="0" lvl="0" marL="0" rtl="0" algn="l">
              <a:spcBef>
                <a:spcPts val="640"/>
              </a:spcBef>
              <a:spcAft>
                <a:spcPts val="0"/>
              </a:spcAft>
              <a:buNone/>
            </a:pPr>
            <a:r>
              <a:rPr lang="en-US">
                <a:solidFill>
                  <a:schemeClr val="dk1"/>
                </a:solidFill>
              </a:rPr>
              <a:t>Regional Plus and Regional -April</a:t>
            </a:r>
            <a:endParaRPr>
              <a:solidFill>
                <a:schemeClr val="dk1"/>
              </a:solidFill>
            </a:endParaRPr>
          </a:p>
          <a:p>
            <a:pPr indent="0" lvl="0" marL="0" rtl="0" algn="l">
              <a:spcBef>
                <a:spcPts val="640"/>
              </a:spcBef>
              <a:spcAft>
                <a:spcPts val="0"/>
              </a:spcAft>
              <a:buNone/>
            </a:pPr>
            <a:r>
              <a:rPr lang="en-US">
                <a:solidFill>
                  <a:schemeClr val="dk1"/>
                </a:solidFill>
              </a:rPr>
              <a:t>Elite and National - May and July</a:t>
            </a:r>
            <a:endParaRPr>
              <a:solidFill>
                <a:schemeClr val="dk1"/>
              </a:solidFill>
            </a:endParaRPr>
          </a:p>
          <a:p>
            <a:pPr indent="0" lvl="0" marL="0" rtl="0" algn="l">
              <a:spcBef>
                <a:spcPts val="640"/>
              </a:spcBef>
              <a:spcAft>
                <a:spcPts val="0"/>
              </a:spcAft>
              <a:buNone/>
            </a:pPr>
            <a:r>
              <a:rPr lang="en-US">
                <a:solidFill>
                  <a:schemeClr val="dk1"/>
                </a:solidFill>
              </a:rPr>
              <a:t>                </a:t>
            </a:r>
            <a:endParaRPr>
              <a:solidFill>
                <a:schemeClr val="dk1"/>
              </a:solidFill>
            </a:endParaRPr>
          </a:p>
          <a:p>
            <a:pPr indent="0" lvl="0" marL="0" rtl="0" algn="l">
              <a:spcBef>
                <a:spcPts val="640"/>
              </a:spcBef>
              <a:spcAft>
                <a:spcPts val="0"/>
              </a:spcAft>
              <a:buNone/>
            </a:pPr>
            <a:r>
              <a:t/>
            </a:r>
            <a:endParaRPr>
              <a:solidFill>
                <a:schemeClr val="dk1"/>
              </a:solidFill>
            </a:endParaRPr>
          </a:p>
        </p:txBody>
      </p:sp>
      <p:sp>
        <p:nvSpPr>
          <p:cNvPr id="381" name="Google Shape;381;p52"/>
          <p:cNvSpPr txBox="1"/>
          <p:nvPr/>
        </p:nvSpPr>
        <p:spPr>
          <a:xfrm>
            <a:off x="7364125" y="5149825"/>
            <a:ext cx="728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382" name="Google Shape;382;p52"/>
          <p:cNvPicPr preferRelativeResize="0"/>
          <p:nvPr/>
        </p:nvPicPr>
        <p:blipFill rotWithShape="1">
          <a:blip r:embed="rId3">
            <a:alphaModFix/>
          </a:blip>
          <a:srcRect b="0" l="0" r="0" t="0"/>
          <a:stretch/>
        </p:blipFill>
        <p:spPr>
          <a:xfrm>
            <a:off x="6547823" y="2171225"/>
            <a:ext cx="1910375" cy="14030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3"/>
          <p:cNvSpPr txBox="1"/>
          <p:nvPr/>
        </p:nvSpPr>
        <p:spPr>
          <a:xfrm>
            <a:off x="194300" y="1066800"/>
            <a:ext cx="8801100" cy="45162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rgbClr val="888888"/>
              </a:buClr>
              <a:buSzPts val="1100"/>
              <a:buFont typeface="Arial"/>
              <a:buNone/>
            </a:pPr>
            <a:r>
              <a:t/>
            </a:r>
            <a:endParaRPr b="1" sz="1300">
              <a:solidFill>
                <a:schemeClr val="dk1"/>
              </a:solidFill>
              <a:latin typeface="Calibri"/>
              <a:ea typeface="Calibri"/>
              <a:cs typeface="Calibri"/>
              <a:sym typeface="Calibri"/>
            </a:endParaRPr>
          </a:p>
          <a:p>
            <a:pPr indent="0" lvl="0" marL="0" marR="0" rtl="0" algn="ctr">
              <a:lnSpc>
                <a:spcPct val="115000"/>
              </a:lnSpc>
              <a:spcBef>
                <a:spcPts val="560"/>
              </a:spcBef>
              <a:spcAft>
                <a:spcPts val="0"/>
              </a:spcAft>
              <a:buClr>
                <a:schemeClr val="dk1"/>
              </a:buClr>
              <a:buSzPts val="2800"/>
              <a:buFont typeface="Arial"/>
              <a:buNone/>
            </a:pPr>
            <a:r>
              <a:rPr lang="en-US" sz="3000">
                <a:solidFill>
                  <a:schemeClr val="dk1"/>
                </a:solidFill>
                <a:latin typeface="Calibri"/>
                <a:ea typeface="Calibri"/>
                <a:cs typeface="Calibri"/>
                <a:sym typeface="Calibri"/>
              </a:rPr>
              <a:t>    A complete list of board members is listed on the FSJ website - fortsmithjuniors.com</a:t>
            </a:r>
            <a:endParaRPr sz="1600"/>
          </a:p>
          <a:p>
            <a:pPr indent="0" lvl="0" marL="0" marR="0" rtl="0" algn="ctr">
              <a:lnSpc>
                <a:spcPct val="115000"/>
              </a:lnSpc>
              <a:spcBef>
                <a:spcPts val="360"/>
              </a:spcBef>
              <a:spcAft>
                <a:spcPts val="0"/>
              </a:spcAft>
              <a:buClr>
                <a:srgbClr val="888888"/>
              </a:buClr>
              <a:buSzPts val="1800"/>
              <a:buFont typeface="Arial"/>
              <a:buNone/>
            </a:pPr>
            <a:r>
              <a:t/>
            </a:r>
            <a:endParaRPr sz="2000">
              <a:solidFill>
                <a:schemeClr val="dk1"/>
              </a:solidFill>
              <a:latin typeface="Calibri"/>
              <a:ea typeface="Calibri"/>
              <a:cs typeface="Calibri"/>
              <a:sym typeface="Calibri"/>
            </a:endParaRPr>
          </a:p>
          <a:p>
            <a:pPr indent="0" lvl="0" marL="0" marR="0" rtl="0" algn="ctr">
              <a:lnSpc>
                <a:spcPct val="115000"/>
              </a:lnSpc>
              <a:spcBef>
                <a:spcPts val="560"/>
              </a:spcBef>
              <a:spcAft>
                <a:spcPts val="0"/>
              </a:spcAft>
              <a:buClr>
                <a:schemeClr val="dk1"/>
              </a:buClr>
              <a:buSzPts val="2800"/>
              <a:buFont typeface="Arial"/>
              <a:buNone/>
            </a:pPr>
            <a:r>
              <a:rPr lang="en-US" sz="3000">
                <a:solidFill>
                  <a:schemeClr val="dk1"/>
                </a:solidFill>
                <a:latin typeface="Calibri"/>
                <a:ea typeface="Calibri"/>
                <a:cs typeface="Calibri"/>
                <a:sym typeface="Calibri"/>
              </a:rPr>
              <a:t>    For general questions regarding FSJ:</a:t>
            </a:r>
            <a:endParaRPr sz="3000">
              <a:solidFill>
                <a:schemeClr val="dk1"/>
              </a:solidFill>
              <a:latin typeface="Calibri"/>
              <a:ea typeface="Calibri"/>
              <a:cs typeface="Calibri"/>
              <a:sym typeface="Calibri"/>
            </a:endParaRPr>
          </a:p>
          <a:p>
            <a:pPr indent="-419100" lvl="0" marL="457200" marR="0" rtl="0" algn="ctr">
              <a:lnSpc>
                <a:spcPct val="115000"/>
              </a:lnSpc>
              <a:spcBef>
                <a:spcPts val="560"/>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find</a:t>
            </a:r>
            <a:r>
              <a:rPr lang="en-US" sz="3000">
                <a:solidFill>
                  <a:schemeClr val="dk1"/>
                </a:solidFill>
                <a:latin typeface="Calibri"/>
                <a:ea typeface="Calibri"/>
                <a:cs typeface="Calibri"/>
                <a:sym typeface="Calibri"/>
              </a:rPr>
              <a:t> the “Ask the Director” graphic on the home page of our website</a:t>
            </a:r>
            <a:endParaRPr sz="1600"/>
          </a:p>
          <a:p>
            <a:pPr indent="-419100" lvl="0" marL="457200" marR="0" rtl="0" algn="ctr">
              <a:lnSpc>
                <a:spcPct val="115000"/>
              </a:lnSpc>
              <a:spcBef>
                <a:spcPts val="0"/>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post questions on FSJ Facebook Messenger</a:t>
            </a:r>
            <a:endParaRPr sz="1600"/>
          </a:p>
          <a:p>
            <a:pPr indent="-419100" lvl="0" marL="457200" marR="0" rtl="0" algn="ctr">
              <a:lnSpc>
                <a:spcPct val="115000"/>
              </a:lnSpc>
              <a:spcBef>
                <a:spcPts val="0"/>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Contact Jenn Douglas or Whitney Adams</a:t>
            </a:r>
            <a:endParaRPr sz="2200">
              <a:solidFill>
                <a:schemeClr val="dk1"/>
              </a:solidFill>
              <a:latin typeface="Calibri"/>
              <a:ea typeface="Calibri"/>
              <a:cs typeface="Calibri"/>
              <a:sym typeface="Calibri"/>
            </a:endParaRPr>
          </a:p>
        </p:txBody>
      </p:sp>
      <p:sp>
        <p:nvSpPr>
          <p:cNvPr id="389" name="Google Shape;389;p53"/>
          <p:cNvSpPr txBox="1"/>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7030A0"/>
              </a:buClr>
              <a:buSzPts val="4000"/>
              <a:buFont typeface="Calibri"/>
              <a:buNone/>
            </a:pPr>
            <a:r>
              <a:rPr b="1" lang="en-US" sz="4000">
                <a:solidFill>
                  <a:srgbClr val="7030A0"/>
                </a:solidFill>
                <a:latin typeface="Calibri"/>
                <a:ea typeface="Calibri"/>
                <a:cs typeface="Calibri"/>
                <a:sym typeface="Calibri"/>
              </a:rPr>
              <a:t>Who do I contact if I have questions?</a:t>
            </a:r>
            <a:endParaRPr b="1" sz="4000">
              <a:solidFill>
                <a:schemeClr val="dk1"/>
              </a:solidFill>
              <a:latin typeface="Calibri"/>
              <a:ea typeface="Calibri"/>
              <a:cs typeface="Calibri"/>
              <a:sym typeface="Calibri"/>
            </a:endParaRPr>
          </a:p>
        </p:txBody>
      </p:sp>
      <p:pic>
        <p:nvPicPr>
          <p:cNvPr id="390" name="Google Shape;390;p53"/>
          <p:cNvPicPr preferRelativeResize="0"/>
          <p:nvPr/>
        </p:nvPicPr>
        <p:blipFill rotWithShape="1">
          <a:blip r:embed="rId3">
            <a:alphaModFix/>
          </a:blip>
          <a:srcRect b="0" l="0" r="0" t="0"/>
          <a:stretch/>
        </p:blipFill>
        <p:spPr>
          <a:xfrm>
            <a:off x="-22902" y="5454925"/>
            <a:ext cx="1910375" cy="14030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4"/>
          <p:cNvSpPr txBox="1"/>
          <p:nvPr>
            <p:ph type="ctrTitle"/>
          </p:nvPr>
        </p:nvSpPr>
        <p:spPr>
          <a:xfrm>
            <a:off x="251450" y="516450"/>
            <a:ext cx="8629800" cy="1470000"/>
          </a:xfrm>
          <a:prstGeom prst="rect">
            <a:avLst/>
          </a:prstGeom>
        </p:spPr>
        <p:txBody>
          <a:bodyPr anchorCtr="0" anchor="ctr" bIns="45700" lIns="91425" spcFirstLastPara="1" rIns="91425" wrap="square" tIns="45700">
            <a:noAutofit/>
          </a:bodyPr>
          <a:lstStyle/>
          <a:p>
            <a:pPr indent="0" lvl="0" marL="152400" marR="152400" rtl="0" algn="ctr">
              <a:lnSpc>
                <a:spcPct val="133330"/>
              </a:lnSpc>
              <a:spcBef>
                <a:spcPts val="300"/>
              </a:spcBef>
              <a:spcAft>
                <a:spcPts val="0"/>
              </a:spcAft>
              <a:buClr>
                <a:schemeClr val="dk1"/>
              </a:buClr>
              <a:buSzPts val="1100"/>
              <a:buFont typeface="Arial"/>
              <a:buNone/>
            </a:pPr>
            <a:r>
              <a:rPr b="1" lang="en-US" sz="4900">
                <a:solidFill>
                  <a:srgbClr val="7030A0"/>
                </a:solidFill>
                <a:highlight>
                  <a:srgbClr val="FFFFFF"/>
                </a:highlight>
                <a:uFill>
                  <a:noFill/>
                </a:uFill>
                <a:hlinkClick r:id="rId3">
                  <a:extLst>
                    <a:ext uri="{A12FA001-AC4F-418D-AE19-62706E023703}">
                      <ahyp:hlinkClr val="tx"/>
                    </a:ext>
                  </a:extLst>
                </a:hlinkClick>
              </a:rPr>
              <a:t>FSJ - Fort Smith Juniors Volleyball</a:t>
            </a:r>
            <a:r>
              <a:rPr b="1" lang="en-US" sz="4900">
                <a:solidFill>
                  <a:srgbClr val="7030A0"/>
                </a:solidFill>
              </a:rPr>
              <a:t> Store</a:t>
            </a:r>
            <a:r>
              <a:rPr lang="en-US" sz="4900">
                <a:solidFill>
                  <a:srgbClr val="7030A0"/>
                </a:solidFill>
              </a:rPr>
              <a:t> </a:t>
            </a:r>
            <a:endParaRPr sz="4900">
              <a:solidFill>
                <a:srgbClr val="7030A0"/>
              </a:solidFill>
            </a:endParaRPr>
          </a:p>
        </p:txBody>
      </p:sp>
      <p:sp>
        <p:nvSpPr>
          <p:cNvPr id="397" name="Google Shape;397;p54"/>
          <p:cNvSpPr txBox="1"/>
          <p:nvPr>
            <p:ph idx="1" type="subTitle"/>
          </p:nvPr>
        </p:nvSpPr>
        <p:spPr>
          <a:xfrm>
            <a:off x="346700" y="1594300"/>
            <a:ext cx="8458200" cy="5814900"/>
          </a:xfrm>
          <a:prstGeom prst="rect">
            <a:avLst/>
          </a:prstGeom>
        </p:spPr>
        <p:txBody>
          <a:bodyPr anchorCtr="0" anchor="t" bIns="45700" lIns="91425" spcFirstLastPara="1" rIns="91425" wrap="square" tIns="45700">
            <a:spAutoFit/>
          </a:bodyPr>
          <a:lstStyle/>
          <a:p>
            <a:pPr indent="0" lvl="0" marL="152400" marR="152400" rtl="0" algn="ctr">
              <a:lnSpc>
                <a:spcPct val="133330"/>
              </a:lnSpc>
              <a:spcBef>
                <a:spcPts val="300"/>
              </a:spcBef>
              <a:spcAft>
                <a:spcPts val="0"/>
              </a:spcAft>
              <a:buNone/>
            </a:pPr>
            <a:r>
              <a:t/>
            </a:r>
            <a:endParaRPr sz="1400">
              <a:solidFill>
                <a:schemeClr val="dk1"/>
              </a:solidFill>
              <a:highlight>
                <a:srgbClr val="FFFFFF"/>
              </a:highlight>
            </a:endParaRPr>
          </a:p>
          <a:p>
            <a:pPr indent="0" lvl="0" marL="152400" marR="152400" rtl="0" algn="ctr">
              <a:lnSpc>
                <a:spcPct val="123080"/>
              </a:lnSpc>
              <a:spcBef>
                <a:spcPts val="0"/>
              </a:spcBef>
              <a:spcAft>
                <a:spcPts val="0"/>
              </a:spcAft>
              <a:buNone/>
            </a:pPr>
            <a:r>
              <a:rPr lang="en-US" sz="1200">
                <a:solidFill>
                  <a:schemeClr val="dk1"/>
                </a:solidFill>
                <a:highlight>
                  <a:srgbClr val="FFFFFF"/>
                </a:highlight>
              </a:rPr>
              <a:t> </a:t>
            </a:r>
            <a:endParaRPr sz="1200">
              <a:solidFill>
                <a:schemeClr val="dk1"/>
              </a:solidFill>
              <a:highlight>
                <a:srgbClr val="FFFFFF"/>
              </a:highlight>
            </a:endParaRPr>
          </a:p>
          <a:p>
            <a:pPr indent="0" lvl="0" marL="152400" marR="152400" rtl="0" algn="ctr">
              <a:lnSpc>
                <a:spcPct val="123080"/>
              </a:lnSpc>
              <a:spcBef>
                <a:spcPts val="0"/>
              </a:spcBef>
              <a:spcAft>
                <a:spcPts val="0"/>
              </a:spcAft>
              <a:buNone/>
            </a:pPr>
            <a:r>
              <a:rPr lang="en-US" sz="2100">
                <a:solidFill>
                  <a:schemeClr val="dk1"/>
                </a:solidFill>
                <a:highlight>
                  <a:srgbClr val="FFFFFF"/>
                </a:highlight>
              </a:rPr>
              <a:t> · </a:t>
            </a:r>
            <a:endParaRPr sz="2100">
              <a:solidFill>
                <a:schemeClr val="dk1"/>
              </a:solidFill>
              <a:highlight>
                <a:srgbClr val="FFFFFF"/>
              </a:highlight>
            </a:endParaRPr>
          </a:p>
          <a:p>
            <a:pPr indent="0" lvl="0" marL="152400" marR="152400" rtl="0" algn="ctr">
              <a:lnSpc>
                <a:spcPct val="133330"/>
              </a:lnSpc>
              <a:spcBef>
                <a:spcPts val="0"/>
              </a:spcBef>
              <a:spcAft>
                <a:spcPts val="0"/>
              </a:spcAft>
              <a:buNone/>
            </a:pPr>
            <a:r>
              <a:rPr lang="en-US" sz="3600">
                <a:solidFill>
                  <a:schemeClr val="dk1"/>
                </a:solidFill>
                <a:highlight>
                  <a:srgbClr val="FFFFFF"/>
                </a:highlight>
              </a:rPr>
              <a:t>Our FSJ store is open!  Start getting ready for club season with new shirts, sweatshirts, backpacks and other FSJ accessories.</a:t>
            </a:r>
            <a:endParaRPr sz="3600">
              <a:solidFill>
                <a:schemeClr val="dk1"/>
              </a:solidFill>
              <a:highlight>
                <a:srgbClr val="FFFFFF"/>
              </a:highlight>
            </a:endParaRPr>
          </a:p>
          <a:p>
            <a:pPr indent="0" lvl="0" marL="152400" marR="152400" rtl="0" algn="ctr">
              <a:lnSpc>
                <a:spcPct val="133330"/>
              </a:lnSpc>
              <a:spcBef>
                <a:spcPts val="0"/>
              </a:spcBef>
              <a:spcAft>
                <a:spcPts val="0"/>
              </a:spcAft>
              <a:buNone/>
            </a:pPr>
            <a:r>
              <a:t/>
            </a:r>
            <a:endParaRPr sz="2100">
              <a:solidFill>
                <a:schemeClr val="dk1"/>
              </a:solidFill>
              <a:highlight>
                <a:srgbClr val="FFFFFF"/>
              </a:highlight>
            </a:endParaRPr>
          </a:p>
          <a:p>
            <a:pPr indent="0" lvl="0" marL="152400" marR="152400" rtl="0" algn="ctr">
              <a:lnSpc>
                <a:spcPct val="133330"/>
              </a:lnSpc>
              <a:spcBef>
                <a:spcPts val="500"/>
              </a:spcBef>
              <a:spcAft>
                <a:spcPts val="0"/>
              </a:spcAft>
              <a:buNone/>
            </a:pPr>
            <a:r>
              <a:rPr lang="en-US" sz="3600">
                <a:solidFill>
                  <a:schemeClr val="dk1"/>
                </a:solidFill>
                <a:uFill>
                  <a:noFill/>
                </a:uFill>
                <a:hlinkClick r:id="rId4">
                  <a:extLst>
                    <a:ext uri="{A12FA001-AC4F-418D-AE19-62706E023703}">
                      <ahyp:hlinkClr val="tx"/>
                    </a:ext>
                  </a:extLst>
                </a:hlinkClick>
              </a:rPr>
              <a:t>https://www.fsjstore.vip</a:t>
            </a:r>
            <a:endParaRPr sz="3600">
              <a:solidFill>
                <a:schemeClr val="dk1"/>
              </a:solidFill>
            </a:endParaRPr>
          </a:p>
          <a:p>
            <a:pPr indent="0" lvl="0" marL="0" rtl="0" algn="ctr">
              <a:spcBef>
                <a:spcPts val="640"/>
              </a:spcBef>
              <a:spcAft>
                <a:spcPts val="0"/>
              </a:spcAft>
              <a:buNone/>
            </a:pPr>
            <a:r>
              <a:t/>
            </a:r>
            <a:endParaRPr sz="3500">
              <a:solidFill>
                <a:schemeClr val="dk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5"/>
          <p:cNvSpPr txBox="1"/>
          <p:nvPr>
            <p:ph type="ctrTitle"/>
          </p:nvPr>
        </p:nvSpPr>
        <p:spPr>
          <a:xfrm>
            <a:off x="782775" y="578725"/>
            <a:ext cx="7772400" cy="1470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8400">
                <a:solidFill>
                  <a:srgbClr val="7030A0"/>
                </a:solidFill>
              </a:rPr>
              <a:t>FSJ DAY</a:t>
            </a:r>
            <a:r>
              <a:rPr b="1" lang="en-US">
                <a:solidFill>
                  <a:srgbClr val="7030A0"/>
                </a:solidFill>
              </a:rPr>
              <a:t> </a:t>
            </a:r>
            <a:endParaRPr b="1">
              <a:solidFill>
                <a:srgbClr val="7030A0"/>
              </a:solidFill>
            </a:endParaRPr>
          </a:p>
        </p:txBody>
      </p:sp>
      <p:sp>
        <p:nvSpPr>
          <p:cNvPr id="404" name="Google Shape;404;p55"/>
          <p:cNvSpPr txBox="1"/>
          <p:nvPr>
            <p:ph idx="1" type="subTitle"/>
          </p:nvPr>
        </p:nvSpPr>
        <p:spPr>
          <a:xfrm>
            <a:off x="0" y="1658325"/>
            <a:ext cx="8881200" cy="5199600"/>
          </a:xfrm>
          <a:prstGeom prst="rect">
            <a:avLst/>
          </a:prstGeom>
        </p:spPr>
        <p:txBody>
          <a:bodyPr anchorCtr="0" anchor="t" bIns="45700" lIns="91425" spcFirstLastPara="1" rIns="91425" wrap="square" tIns="45700">
            <a:noAutofit/>
          </a:bodyPr>
          <a:lstStyle/>
          <a:p>
            <a:pPr indent="0" lvl="0" marL="0" rtl="0" algn="ctr">
              <a:spcBef>
                <a:spcPts val="640"/>
              </a:spcBef>
              <a:spcAft>
                <a:spcPts val="0"/>
              </a:spcAft>
              <a:buNone/>
            </a:pPr>
            <a:r>
              <a:rPr b="1" lang="en-US" sz="3800">
                <a:solidFill>
                  <a:schemeClr val="dk1"/>
                </a:solidFill>
              </a:rPr>
              <a:t>SUNDAY, </a:t>
            </a:r>
            <a:r>
              <a:rPr b="1" lang="en-US" sz="3800">
                <a:solidFill>
                  <a:schemeClr val="dk1"/>
                </a:solidFill>
              </a:rPr>
              <a:t>NOVEMBER 10th</a:t>
            </a:r>
            <a:endParaRPr b="1" sz="3800">
              <a:solidFill>
                <a:schemeClr val="dk1"/>
              </a:solidFill>
            </a:endParaRPr>
          </a:p>
          <a:p>
            <a:pPr indent="0" lvl="0" marL="0" rtl="0" algn="ctr">
              <a:spcBef>
                <a:spcPts val="640"/>
              </a:spcBef>
              <a:spcAft>
                <a:spcPts val="0"/>
              </a:spcAft>
              <a:buNone/>
            </a:pPr>
            <a:r>
              <a:rPr b="1" lang="en-US" sz="3800">
                <a:solidFill>
                  <a:schemeClr val="dk1"/>
                </a:solidFill>
              </a:rPr>
              <a:t>12:30pm - 7pm</a:t>
            </a:r>
            <a:endParaRPr b="1" sz="3800">
              <a:solidFill>
                <a:schemeClr val="dk1"/>
              </a:solidFill>
            </a:endParaRPr>
          </a:p>
          <a:p>
            <a:pPr indent="0" lvl="0" marL="0" rtl="0" algn="ctr">
              <a:spcBef>
                <a:spcPts val="640"/>
              </a:spcBef>
              <a:spcAft>
                <a:spcPts val="0"/>
              </a:spcAft>
              <a:buNone/>
            </a:pPr>
            <a:r>
              <a:t/>
            </a:r>
            <a:endParaRPr sz="3800">
              <a:solidFill>
                <a:schemeClr val="dk1"/>
              </a:solidFill>
            </a:endParaRPr>
          </a:p>
          <a:p>
            <a:pPr indent="0" lvl="0" marL="0" rtl="0" algn="ctr">
              <a:spcBef>
                <a:spcPts val="640"/>
              </a:spcBef>
              <a:spcAft>
                <a:spcPts val="0"/>
              </a:spcAft>
              <a:buNone/>
            </a:pPr>
            <a:r>
              <a:rPr lang="en-US" sz="3800">
                <a:solidFill>
                  <a:schemeClr val="dk1"/>
                </a:solidFill>
              </a:rPr>
              <a:t>Uniform Fittings</a:t>
            </a:r>
            <a:endParaRPr sz="3800">
              <a:solidFill>
                <a:schemeClr val="dk1"/>
              </a:solidFill>
            </a:endParaRPr>
          </a:p>
          <a:p>
            <a:pPr indent="0" lvl="0" marL="0" rtl="0" algn="ctr">
              <a:spcBef>
                <a:spcPts val="640"/>
              </a:spcBef>
              <a:spcAft>
                <a:spcPts val="0"/>
              </a:spcAft>
              <a:buNone/>
            </a:pPr>
            <a:r>
              <a:t/>
            </a:r>
            <a:endParaRPr sz="3800">
              <a:solidFill>
                <a:schemeClr val="dk1"/>
              </a:solidFill>
            </a:endParaRPr>
          </a:p>
          <a:p>
            <a:pPr indent="0" lvl="0" marL="0" rtl="0" algn="ctr">
              <a:spcBef>
                <a:spcPts val="640"/>
              </a:spcBef>
              <a:spcAft>
                <a:spcPts val="0"/>
              </a:spcAft>
              <a:buNone/>
            </a:pPr>
            <a:r>
              <a:rPr b="1" lang="en-US" sz="3800">
                <a:solidFill>
                  <a:schemeClr val="dk1"/>
                </a:solidFill>
              </a:rPr>
              <a:t>Mandatory</a:t>
            </a:r>
            <a:r>
              <a:rPr lang="en-US" sz="3800">
                <a:solidFill>
                  <a:schemeClr val="dk1"/>
                </a:solidFill>
              </a:rPr>
              <a:t> Team Meetings </a:t>
            </a:r>
            <a:endParaRPr sz="3800">
              <a:solidFill>
                <a:schemeClr val="dk1"/>
              </a:solidFill>
            </a:endParaRPr>
          </a:p>
          <a:p>
            <a:pPr indent="0" lvl="0" marL="0" rtl="0" algn="ctr">
              <a:spcBef>
                <a:spcPts val="640"/>
              </a:spcBef>
              <a:spcAft>
                <a:spcPts val="0"/>
              </a:spcAft>
              <a:buNone/>
            </a:pPr>
            <a:r>
              <a:rPr lang="en-US" sz="3800">
                <a:solidFill>
                  <a:schemeClr val="dk1"/>
                </a:solidFill>
              </a:rPr>
              <a:t>Team Meetings timeline TBA                             Check Fortsmithjuniors.com </a:t>
            </a:r>
            <a:endParaRPr sz="3800">
              <a:solidFill>
                <a:schemeClr val="dk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9" name="Shape 409"/>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17"/>
          <p:cNvPicPr preferRelativeResize="0"/>
          <p:nvPr/>
        </p:nvPicPr>
        <p:blipFill rotWithShape="1">
          <a:blip r:embed="rId3">
            <a:alphaModFix/>
          </a:blip>
          <a:srcRect b="0" l="0" r="0" t="0"/>
          <a:stretch/>
        </p:blipFill>
        <p:spPr>
          <a:xfrm>
            <a:off x="6848475" y="5003800"/>
            <a:ext cx="2295525" cy="1685925"/>
          </a:xfrm>
          <a:prstGeom prst="rect">
            <a:avLst/>
          </a:prstGeom>
          <a:noFill/>
          <a:ln>
            <a:noFill/>
          </a:ln>
        </p:spPr>
      </p:pic>
      <p:sp>
        <p:nvSpPr>
          <p:cNvPr id="120" name="Google Shape;120;p17"/>
          <p:cNvSpPr txBox="1"/>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4400" u="none" cap="none" strike="noStrike">
                <a:solidFill>
                  <a:srgbClr val="7030A0"/>
                </a:solidFill>
                <a:latin typeface="Calibri"/>
                <a:ea typeface="Calibri"/>
                <a:cs typeface="Calibri"/>
                <a:sym typeface="Calibri"/>
              </a:rPr>
              <a:t>Coaching Qualifications</a:t>
            </a:r>
            <a:endParaRPr b="0" i="0" sz="4400" u="none" cap="none" strike="noStrike">
              <a:solidFill>
                <a:schemeClr val="dk1"/>
              </a:solidFill>
              <a:latin typeface="Calibri"/>
              <a:ea typeface="Calibri"/>
              <a:cs typeface="Calibri"/>
              <a:sym typeface="Calibri"/>
            </a:endParaRPr>
          </a:p>
        </p:txBody>
      </p:sp>
      <p:sp>
        <p:nvSpPr>
          <p:cNvPr id="121" name="Google Shape;121;p17"/>
          <p:cNvSpPr txBox="1"/>
          <p:nvPr/>
        </p:nvSpPr>
        <p:spPr>
          <a:xfrm>
            <a:off x="232400" y="1219200"/>
            <a:ext cx="8454300" cy="531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800"/>
              <a:buFont typeface="Arial"/>
              <a:buNone/>
            </a:pPr>
            <a:r>
              <a:t/>
            </a:r>
            <a:endParaRPr b="0" i="0" sz="1300" u="none" cap="none" strike="noStrike">
              <a:solidFill>
                <a:schemeClr val="dk1"/>
              </a:solidFill>
              <a:latin typeface="Calibri"/>
              <a:ea typeface="Calibri"/>
              <a:cs typeface="Calibri"/>
              <a:sym typeface="Calibri"/>
            </a:endParaRPr>
          </a:p>
          <a:p>
            <a:pPr indent="0" lvl="0" marL="0" marR="0" rtl="0" algn="l">
              <a:spcBef>
                <a:spcPts val="640"/>
              </a:spcBef>
              <a:spcAft>
                <a:spcPts val="0"/>
              </a:spcAft>
              <a:buClr>
                <a:schemeClr val="dk1"/>
              </a:buClr>
              <a:buSzPts val="3200"/>
              <a:buFont typeface="Arial"/>
              <a:buNone/>
            </a:pPr>
            <a:r>
              <a:rPr b="0" i="0" lang="en-US" sz="3700" u="none" cap="none" strike="noStrike">
                <a:solidFill>
                  <a:schemeClr val="dk1"/>
                </a:solidFill>
                <a:latin typeface="Calibri"/>
                <a:ea typeface="Calibri"/>
                <a:cs typeface="Calibri"/>
                <a:sym typeface="Calibri"/>
              </a:rPr>
              <a:t>All FSJ coaches are required to:</a:t>
            </a:r>
            <a:endParaRPr sz="1900"/>
          </a:p>
          <a:p>
            <a:pPr indent="0" lvl="0" marL="0" marR="0" rtl="0" algn="l">
              <a:spcBef>
                <a:spcPts val="160"/>
              </a:spcBef>
              <a:spcAft>
                <a:spcPts val="0"/>
              </a:spcAft>
              <a:buClr>
                <a:schemeClr val="dk1"/>
              </a:buClr>
              <a:buSzPts val="800"/>
              <a:buFont typeface="Arial"/>
              <a:buNone/>
            </a:pPr>
            <a:r>
              <a:t/>
            </a:r>
            <a:endParaRPr b="0" i="0" sz="1300" u="none" cap="none" strike="noStrike">
              <a:solidFill>
                <a:schemeClr val="dk1"/>
              </a:solidFill>
              <a:latin typeface="Calibri"/>
              <a:ea typeface="Calibri"/>
              <a:cs typeface="Calibri"/>
              <a:sym typeface="Calibri"/>
            </a:endParaRPr>
          </a:p>
          <a:p>
            <a:pPr indent="-184150" lvl="0" marL="0" marR="0" rtl="0" algn="l">
              <a:spcBef>
                <a:spcPts val="480"/>
              </a:spcBef>
              <a:spcAft>
                <a:spcPts val="0"/>
              </a:spcAft>
              <a:buClr>
                <a:schemeClr val="dk1"/>
              </a:buClr>
              <a:buSzPts val="2900"/>
              <a:buFont typeface="Arial"/>
              <a:buChar char="•"/>
            </a:pPr>
            <a:r>
              <a:rPr b="0" i="0" lang="en-US" sz="2900" u="none" cap="none" strike="noStrike">
                <a:solidFill>
                  <a:schemeClr val="dk1"/>
                </a:solidFill>
                <a:latin typeface="Calibri"/>
                <a:ea typeface="Calibri"/>
                <a:cs typeface="Calibri"/>
                <a:sym typeface="Calibri"/>
              </a:rPr>
              <a:t>  Undergo a background check </a:t>
            </a:r>
            <a:r>
              <a:rPr lang="en-US" sz="2900">
                <a:solidFill>
                  <a:schemeClr val="dk1"/>
                </a:solidFill>
                <a:latin typeface="Calibri"/>
                <a:ea typeface="Calibri"/>
                <a:cs typeface="Calibri"/>
                <a:sym typeface="Calibri"/>
              </a:rPr>
              <a:t>annually</a:t>
            </a:r>
            <a:endParaRPr sz="1900"/>
          </a:p>
          <a:p>
            <a:pPr indent="-184150" lvl="0" marL="0" marR="0" rtl="0" algn="l">
              <a:spcBef>
                <a:spcPts val="480"/>
              </a:spcBef>
              <a:spcAft>
                <a:spcPts val="0"/>
              </a:spcAft>
              <a:buClr>
                <a:schemeClr val="dk1"/>
              </a:buClr>
              <a:buSzPts val="2900"/>
              <a:buFont typeface="Arial"/>
              <a:buChar char="•"/>
            </a:pPr>
            <a:r>
              <a:rPr b="0" i="0" lang="en-US" sz="2900" u="none" cap="none" strike="noStrike">
                <a:solidFill>
                  <a:schemeClr val="dk1"/>
                </a:solidFill>
                <a:latin typeface="Calibri"/>
                <a:ea typeface="Calibri"/>
                <a:cs typeface="Calibri"/>
                <a:sym typeface="Calibri"/>
              </a:rPr>
              <a:t>  Safe Sport certified </a:t>
            </a:r>
            <a:r>
              <a:rPr lang="en-US" sz="2900">
                <a:solidFill>
                  <a:schemeClr val="dk1"/>
                </a:solidFill>
                <a:latin typeface="Calibri"/>
                <a:ea typeface="Calibri"/>
                <a:cs typeface="Calibri"/>
                <a:sym typeface="Calibri"/>
              </a:rPr>
              <a:t>annually</a:t>
            </a:r>
            <a:r>
              <a:rPr b="0" i="0" lang="en-US" sz="2900" u="none" cap="none" strike="noStrike">
                <a:solidFill>
                  <a:schemeClr val="dk1"/>
                </a:solidFill>
                <a:latin typeface="Calibri"/>
                <a:ea typeface="Calibri"/>
                <a:cs typeface="Calibri"/>
                <a:sym typeface="Calibri"/>
              </a:rPr>
              <a:t> </a:t>
            </a:r>
            <a:endParaRPr sz="1900"/>
          </a:p>
          <a:p>
            <a:pPr indent="-184150" lvl="0" marL="0" marR="0" rtl="0" algn="l">
              <a:spcBef>
                <a:spcPts val="480"/>
              </a:spcBef>
              <a:spcAft>
                <a:spcPts val="0"/>
              </a:spcAft>
              <a:buClr>
                <a:schemeClr val="dk1"/>
              </a:buClr>
              <a:buSzPts val="2900"/>
              <a:buFont typeface="Arial"/>
              <a:buChar char="•"/>
            </a:pPr>
            <a:r>
              <a:rPr b="0" i="0" lang="en-US" sz="2900" u="none" cap="none" strike="noStrike">
                <a:solidFill>
                  <a:schemeClr val="dk1"/>
                </a:solidFill>
                <a:latin typeface="Calibri"/>
                <a:ea typeface="Calibri"/>
                <a:cs typeface="Calibri"/>
                <a:sym typeface="Calibri"/>
              </a:rPr>
              <a:t>  Be a registered member with USA Volleyball </a:t>
            </a:r>
            <a:r>
              <a:rPr lang="en-US" sz="2900">
                <a:solidFill>
                  <a:schemeClr val="dk1"/>
                </a:solidFill>
                <a:latin typeface="Calibri"/>
                <a:ea typeface="Calibri"/>
                <a:cs typeface="Calibri"/>
                <a:sym typeface="Calibri"/>
              </a:rPr>
              <a:t>and </a:t>
            </a:r>
            <a:r>
              <a:rPr b="0" i="0" lang="en-US" sz="2900" u="none" cap="none" strike="noStrike">
                <a:solidFill>
                  <a:schemeClr val="dk1"/>
                </a:solidFill>
                <a:latin typeface="Calibri"/>
                <a:ea typeface="Calibri"/>
                <a:cs typeface="Calibri"/>
                <a:sym typeface="Calibri"/>
              </a:rPr>
              <a:t>Delta </a:t>
            </a:r>
            <a:endParaRPr sz="1900"/>
          </a:p>
          <a:p>
            <a:pPr indent="0" lvl="0" marL="0" marR="0" rtl="0" algn="l">
              <a:spcBef>
                <a:spcPts val="480"/>
              </a:spcBef>
              <a:spcAft>
                <a:spcPts val="0"/>
              </a:spcAft>
              <a:buClr>
                <a:schemeClr val="dk1"/>
              </a:buClr>
              <a:buSzPts val="2400"/>
              <a:buFont typeface="Arial"/>
              <a:buNone/>
            </a:pPr>
            <a:r>
              <a:rPr b="0" i="0" lang="en-US" sz="2900" u="none" cap="none" strike="noStrike">
                <a:solidFill>
                  <a:schemeClr val="dk1"/>
                </a:solidFill>
                <a:latin typeface="Calibri"/>
                <a:ea typeface="Calibri"/>
                <a:cs typeface="Calibri"/>
                <a:sym typeface="Calibri"/>
              </a:rPr>
              <a:t>  Region</a:t>
            </a:r>
            <a:endParaRPr sz="1900"/>
          </a:p>
          <a:p>
            <a:pPr indent="-184150" lvl="0" marL="0" marR="0" rtl="0" algn="l">
              <a:spcBef>
                <a:spcPts val="480"/>
              </a:spcBef>
              <a:spcAft>
                <a:spcPts val="0"/>
              </a:spcAft>
              <a:buClr>
                <a:schemeClr val="dk1"/>
              </a:buClr>
              <a:buSzPts val="2900"/>
              <a:buFont typeface="Arial"/>
              <a:buChar char="•"/>
            </a:pPr>
            <a:r>
              <a:rPr b="0" i="0" lang="en-US" sz="2900" u="none" cap="none" strike="noStrike">
                <a:solidFill>
                  <a:schemeClr val="dk1"/>
                </a:solidFill>
                <a:latin typeface="Calibri"/>
                <a:ea typeface="Calibri"/>
                <a:cs typeface="Calibri"/>
                <a:sym typeface="Calibri"/>
              </a:rPr>
              <a:t>  Complete the USAV IMPACT Certification Training Program</a:t>
            </a:r>
            <a:endParaRPr sz="1900"/>
          </a:p>
          <a:p>
            <a:pPr indent="-184150" lvl="0" marL="0" marR="0" rtl="0" algn="l">
              <a:spcBef>
                <a:spcPts val="480"/>
              </a:spcBef>
              <a:spcAft>
                <a:spcPts val="0"/>
              </a:spcAft>
              <a:buClr>
                <a:schemeClr val="dk1"/>
              </a:buClr>
              <a:buSzPts val="2900"/>
              <a:buFont typeface="Arial"/>
              <a:buChar char="•"/>
            </a:pPr>
            <a:r>
              <a:rPr lang="en-US" sz="2900">
                <a:solidFill>
                  <a:schemeClr val="dk1"/>
                </a:solidFill>
                <a:latin typeface="Calibri"/>
                <a:ea typeface="Calibri"/>
                <a:cs typeface="Calibri"/>
                <a:sym typeface="Calibri"/>
              </a:rPr>
              <a:t>  </a:t>
            </a:r>
            <a:r>
              <a:rPr b="0" i="0" lang="en-US" sz="2900" u="none" cap="none" strike="noStrike">
                <a:solidFill>
                  <a:schemeClr val="dk1"/>
                </a:solidFill>
                <a:latin typeface="Calibri"/>
                <a:ea typeface="Calibri"/>
                <a:cs typeface="Calibri"/>
                <a:sym typeface="Calibri"/>
              </a:rPr>
              <a:t>Be approved by the FSJ Board of Directors</a:t>
            </a:r>
            <a:endParaRPr sz="1900"/>
          </a:p>
          <a:p>
            <a:pPr indent="0" lvl="0" marL="0" marR="0" rtl="0" algn="l">
              <a:spcBef>
                <a:spcPts val="640"/>
              </a:spcBef>
              <a:spcAft>
                <a:spcPts val="0"/>
              </a:spcAft>
              <a:buClr>
                <a:schemeClr val="dk1"/>
              </a:buClr>
              <a:buSzPts val="3200"/>
              <a:buFont typeface="Arial"/>
              <a:buNone/>
            </a:pPr>
            <a:r>
              <a:t/>
            </a:r>
            <a:endParaRPr b="0" i="0" sz="37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8"/>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a:solidFill>
                  <a:srgbClr val="7030A0"/>
                </a:solidFill>
              </a:rPr>
              <a:t>Minors are not allowed to coach</a:t>
            </a:r>
            <a:endParaRPr b="1">
              <a:solidFill>
                <a:srgbClr val="7030A0"/>
              </a:solidFill>
            </a:endParaRPr>
          </a:p>
        </p:txBody>
      </p:sp>
      <p:sp>
        <p:nvSpPr>
          <p:cNvPr id="128" name="Google Shape;128;p18"/>
          <p:cNvSpPr txBox="1"/>
          <p:nvPr>
            <p:ph idx="1" type="body"/>
          </p:nvPr>
        </p:nvSpPr>
        <p:spPr>
          <a:xfrm>
            <a:off x="457200" y="1600200"/>
            <a:ext cx="8229600" cy="4941000"/>
          </a:xfrm>
          <a:prstGeom prst="rect">
            <a:avLst/>
          </a:prstGeom>
        </p:spPr>
        <p:txBody>
          <a:bodyPr anchorCtr="0" anchor="t" bIns="45700" lIns="91425" spcFirstLastPara="1" rIns="91425" wrap="square" tIns="45700">
            <a:spAutoFit/>
          </a:bodyPr>
          <a:lstStyle/>
          <a:p>
            <a:pPr indent="0" lvl="0" marL="0" rtl="0" algn="ctr">
              <a:spcBef>
                <a:spcPts val="640"/>
              </a:spcBef>
              <a:spcAft>
                <a:spcPts val="0"/>
              </a:spcAft>
              <a:buNone/>
            </a:pPr>
            <a:r>
              <a:rPr b="1" lang="en-US" sz="3500">
                <a:highlight>
                  <a:srgbClr val="FFFFFF"/>
                </a:highlight>
              </a:rPr>
              <a:t>The Delta Region does not allow minors to act as team coaches due to the liability of having minors supervise other minors.  Background screenings are not available until the age of 18.  If you will turn 18 soon, you can register as a team manager and then convert to a coach membership (no charge except for the background screening) at your 18th birthday.</a:t>
            </a:r>
            <a:endParaRPr sz="3500">
              <a:highlight>
                <a:srgbClr val="FFFF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9"/>
          <p:cNvSpPr txBox="1"/>
          <p:nvPr>
            <p:ph type="title"/>
          </p:nvPr>
        </p:nvSpPr>
        <p:spPr>
          <a:xfrm>
            <a:off x="323300" y="1469580"/>
            <a:ext cx="8363400" cy="2569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a:p>
          <a:p>
            <a:pPr indent="0" lvl="0" marL="0" marR="0" rtl="0" algn="ctr">
              <a:spcBef>
                <a:spcPts val="0"/>
              </a:spcBef>
              <a:spcAft>
                <a:spcPts val="0"/>
              </a:spcAft>
              <a:buClr>
                <a:schemeClr val="dk1"/>
              </a:buClr>
              <a:buSzPts val="4400"/>
              <a:buFont typeface="Calibri"/>
              <a:buNone/>
            </a:pPr>
            <a:r>
              <a:t/>
            </a:r>
            <a:endParaRPr/>
          </a:p>
          <a:p>
            <a:pPr indent="0" lvl="0" marL="0" rtl="0" algn="ctr">
              <a:spcBef>
                <a:spcPts val="0"/>
              </a:spcBef>
              <a:spcAft>
                <a:spcPts val="0"/>
              </a:spcAft>
              <a:buClr>
                <a:srgbClr val="7030A0"/>
              </a:buClr>
              <a:buSzPts val="4400"/>
              <a:buFont typeface="Calibri"/>
              <a:buNone/>
            </a:pPr>
            <a:r>
              <a:rPr b="1" lang="en-US">
                <a:solidFill>
                  <a:srgbClr val="7030A0"/>
                </a:solidFill>
              </a:rPr>
              <a:t>FSJ Website</a:t>
            </a:r>
            <a:endParaRPr/>
          </a:p>
          <a:p>
            <a:pPr indent="0" lvl="0" marL="0" marR="0" rtl="0" algn="ctr">
              <a:spcBef>
                <a:spcPts val="0"/>
              </a:spcBef>
              <a:spcAft>
                <a:spcPts val="0"/>
              </a:spcAft>
              <a:buClr>
                <a:schemeClr val="dk1"/>
              </a:buClr>
              <a:buSzPts val="4400"/>
              <a:buFont typeface="Calibri"/>
              <a:buNone/>
            </a:pPr>
            <a:r>
              <a:t/>
            </a:r>
            <a:endParaRPr/>
          </a:p>
          <a:p>
            <a:pPr indent="0" lvl="0" marL="0" marR="0" rtl="0" algn="ctr">
              <a:spcBef>
                <a:spcPts val="0"/>
              </a:spcBef>
              <a:spcAft>
                <a:spcPts val="0"/>
              </a:spcAft>
              <a:buClr>
                <a:schemeClr val="dk1"/>
              </a:buClr>
              <a:buSzPts val="4400"/>
              <a:buFont typeface="Calibri"/>
              <a:buNone/>
            </a:pPr>
            <a:r>
              <a:rPr lang="en-US"/>
              <a:t>All pertinent information can be found on our website including Payment Schedule, Bylaws, Forms, Fundraising, etc.</a:t>
            </a:r>
            <a:endParaRPr/>
          </a:p>
          <a:p>
            <a:pPr indent="0" lvl="0" marL="0" marR="0" rtl="0" algn="ctr">
              <a:spcBef>
                <a:spcPts val="0"/>
              </a:spcBef>
              <a:spcAft>
                <a:spcPts val="0"/>
              </a:spcAft>
              <a:buClr>
                <a:schemeClr val="dk1"/>
              </a:buClr>
              <a:buSzPts val="4400"/>
              <a:buFont typeface="Calibri"/>
              <a:buNone/>
            </a:pPr>
            <a:r>
              <a:t/>
            </a:r>
            <a:endParaRPr/>
          </a:p>
          <a:p>
            <a:pPr indent="0" lvl="0" marL="0" marR="0" rtl="0" algn="ctr">
              <a:spcBef>
                <a:spcPts val="0"/>
              </a:spcBef>
              <a:spcAft>
                <a:spcPts val="0"/>
              </a:spcAft>
              <a:buClr>
                <a:schemeClr val="dk1"/>
              </a:buClr>
              <a:buSzPts val="4400"/>
              <a:buFont typeface="Calibri"/>
              <a:buNone/>
            </a:pPr>
            <a:r>
              <a:rPr b="0" i="0" lang="en-US" sz="4400" u="sng" cap="none" strike="noStrike">
                <a:solidFill>
                  <a:srgbClr val="7030A0"/>
                </a:solidFill>
                <a:latin typeface="Calibri"/>
                <a:ea typeface="Calibri"/>
                <a:cs typeface="Calibri"/>
                <a:sym typeface="Calibri"/>
                <a:hlinkClick r:id="rId3">
                  <a:extLst>
                    <a:ext uri="{A12FA001-AC4F-418D-AE19-62706E023703}">
                      <ahyp:hlinkClr val="tx"/>
                    </a:ext>
                  </a:extLst>
                </a:hlinkClick>
              </a:rPr>
              <a:t>www.fortsmithjuniors.com</a:t>
            </a:r>
            <a:endParaRPr>
              <a:solidFill>
                <a:srgbClr val="7030A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0"/>
          <p:cNvSpPr txBox="1"/>
          <p:nvPr>
            <p:ph type="title"/>
          </p:nvPr>
        </p:nvSpPr>
        <p:spPr>
          <a:xfrm>
            <a:off x="457200" y="381001"/>
            <a:ext cx="8229600" cy="1051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4100">
                <a:solidFill>
                  <a:srgbClr val="7030A0"/>
                </a:solidFill>
              </a:rPr>
              <a:t>SAFESPORT EDUCATION AND TRAINING</a:t>
            </a:r>
            <a:endParaRPr b="1" sz="4100">
              <a:solidFill>
                <a:srgbClr val="7030A0"/>
              </a:solidFill>
            </a:endParaRPr>
          </a:p>
        </p:txBody>
      </p:sp>
      <p:sp>
        <p:nvSpPr>
          <p:cNvPr id="140" name="Google Shape;140;p20"/>
          <p:cNvSpPr txBox="1"/>
          <p:nvPr>
            <p:ph idx="1" type="body"/>
          </p:nvPr>
        </p:nvSpPr>
        <p:spPr>
          <a:xfrm>
            <a:off x="191025" y="1432800"/>
            <a:ext cx="8721300" cy="5256000"/>
          </a:xfrm>
          <a:prstGeom prst="rect">
            <a:avLst/>
          </a:prstGeom>
        </p:spPr>
        <p:txBody>
          <a:bodyPr anchorCtr="0" anchor="t" bIns="45700" lIns="91425" spcFirstLastPara="1" rIns="91425" wrap="square" tIns="45700">
            <a:noAutofit/>
          </a:bodyPr>
          <a:lstStyle/>
          <a:p>
            <a:pPr indent="0" lvl="0" marL="0" rtl="0" algn="ctr">
              <a:spcBef>
                <a:spcPts val="640"/>
              </a:spcBef>
              <a:spcAft>
                <a:spcPts val="0"/>
              </a:spcAft>
              <a:buNone/>
            </a:pPr>
            <a:r>
              <a:rPr lang="en-US" sz="1400"/>
              <a:t> </a:t>
            </a:r>
            <a:r>
              <a:rPr lang="en-US" sz="1500"/>
              <a:t>FOR PARENTS To keep children safe from abuse in their sport activities, your child’s sport Organization has implemented the Minor Athlete Abuse Prevention Policies </a:t>
            </a:r>
            <a:r>
              <a:rPr lang="en-US" sz="1500">
                <a:highlight>
                  <a:srgbClr val="FFFF00"/>
                </a:highlight>
              </a:rPr>
              <a:t>(MAAPP).</a:t>
            </a:r>
            <a:r>
              <a:rPr lang="en-US" sz="1500"/>
              <a:t> These policies are required for Organizations affiliated with the Olympic and Paralympic Movement. The MAAPP outlines training requirements and limits one-on-one interactions between Adult Participants and Minor Athletes. Adult Participants who have regular contact with or authority over Minor Athletes include coaches, athletic trainers, and officials. The MAAPP applies to all interactions related to your child’s participation in a sport within the Olympic and Paralympic Movement, including practices and competitions as well as events such as fundraisers, team meals, and celebrations. </a:t>
            </a:r>
            <a:br>
              <a:rPr lang="en-US" sz="1500"/>
            </a:br>
            <a:r>
              <a:rPr lang="en-US" sz="1500"/>
              <a:t>BE AWARE OF THESE MAAPP POLICIES ORIENTED TOWARD KEEPING KIDS SAFE: </a:t>
            </a:r>
            <a:endParaRPr sz="1500"/>
          </a:p>
          <a:p>
            <a:pPr indent="0" lvl="0" marL="0" rtl="0" algn="l">
              <a:spcBef>
                <a:spcPts val="640"/>
              </a:spcBef>
              <a:spcAft>
                <a:spcPts val="0"/>
              </a:spcAft>
              <a:buNone/>
            </a:pPr>
            <a:r>
              <a:rPr lang="en-US" sz="1500"/>
              <a:t>1. One-on-one interactions between Adult Participants and Minor Athletes must be observable and interruptible. </a:t>
            </a:r>
            <a:endParaRPr sz="1500"/>
          </a:p>
          <a:p>
            <a:pPr indent="0" lvl="0" marL="0" rtl="0" algn="l">
              <a:spcBef>
                <a:spcPts val="640"/>
              </a:spcBef>
              <a:spcAft>
                <a:spcPts val="0"/>
              </a:spcAft>
              <a:buNone/>
            </a:pPr>
            <a:r>
              <a:rPr lang="en-US" sz="1500"/>
              <a:t>2. Your consent is required for your child’s participation in individual training sessions, athletic training modalities, meetings with health professionals, transportation, and lodging. The Organization must provide you with consent forms. </a:t>
            </a:r>
            <a:endParaRPr sz="1500"/>
          </a:p>
          <a:p>
            <a:pPr indent="0" lvl="0" marL="0" rtl="0" algn="l">
              <a:spcBef>
                <a:spcPts val="640"/>
              </a:spcBef>
              <a:spcAft>
                <a:spcPts val="0"/>
              </a:spcAft>
              <a:buNone/>
            </a:pPr>
            <a:r>
              <a:rPr lang="en-US" sz="1500"/>
              <a:t>3. You must be allowed to watch your child’s individual training sessions.</a:t>
            </a:r>
            <a:endParaRPr sz="1500"/>
          </a:p>
          <a:p>
            <a:pPr indent="0" lvl="0" marL="0" rtl="0" algn="l">
              <a:spcBef>
                <a:spcPts val="640"/>
              </a:spcBef>
              <a:spcAft>
                <a:spcPts val="0"/>
              </a:spcAft>
              <a:buNone/>
            </a:pPr>
            <a:r>
              <a:rPr lang="en-US" sz="1500"/>
              <a:t> 4. A second Adult Participant must be in the room during all massages, rubdowns, and other athletic training modalities—for which your child must be fully or partially clothed, with private body parts covered. </a:t>
            </a:r>
            <a:endParaRPr sz="1500"/>
          </a:p>
          <a:p>
            <a:pPr indent="0" lvl="0" marL="0" rtl="0" algn="l">
              <a:spcBef>
                <a:spcPts val="640"/>
              </a:spcBef>
              <a:spcAft>
                <a:spcPts val="0"/>
              </a:spcAft>
              <a:buNone/>
            </a:pPr>
            <a:r>
              <a:rPr lang="en-US" sz="1500"/>
              <a:t>5. Your child must have access to a semi-private or private changing area, and locker rooms and changing areas must be monitored. </a:t>
            </a:r>
            <a:endParaRPr sz="1500"/>
          </a:p>
          <a:p>
            <a:pPr indent="0" lvl="0" marL="0" rtl="0" algn="l">
              <a:spcBef>
                <a:spcPts val="640"/>
              </a:spcBef>
              <a:spcAft>
                <a:spcPts val="0"/>
              </a:spcAft>
              <a:buNone/>
            </a:pPr>
            <a:r>
              <a:t/>
            </a:r>
            <a:endParaRPr sz="1500"/>
          </a:p>
          <a:p>
            <a:pPr indent="0" lvl="0" marL="0" rtl="0" algn="l">
              <a:spcBef>
                <a:spcPts val="640"/>
              </a:spcBef>
              <a:spcAft>
                <a:spcPts val="0"/>
              </a:spcAft>
              <a:buNone/>
            </a:pPr>
            <a:r>
              <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1"/>
          <p:cNvSpPr txBox="1"/>
          <p:nvPr>
            <p:ph idx="1" type="body"/>
          </p:nvPr>
        </p:nvSpPr>
        <p:spPr>
          <a:xfrm>
            <a:off x="112725" y="1524000"/>
            <a:ext cx="8752500" cy="43482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Clr>
                <a:schemeClr val="dk1"/>
              </a:buClr>
              <a:buSzPts val="1100"/>
              <a:buFont typeface="Arial"/>
              <a:buNone/>
            </a:pPr>
            <a:r>
              <a:rPr lang="en-US" sz="1700"/>
              <a:t>6. Adult Participants must never shower with your child, unless they are close-in-age peer athletes or it is a pre/post activity rinse where everyone is wearing swimwear. You can request that your child not change or shower with close-in-age adult peer athletes. </a:t>
            </a:r>
            <a:endParaRPr sz="1700"/>
          </a:p>
          <a:p>
            <a:pPr indent="0" lvl="0" marL="0" rtl="0" algn="l">
              <a:spcBef>
                <a:spcPts val="640"/>
              </a:spcBef>
              <a:spcAft>
                <a:spcPts val="0"/>
              </a:spcAft>
              <a:buClr>
                <a:schemeClr val="dk1"/>
              </a:buClr>
              <a:buSzPts val="1100"/>
              <a:buFont typeface="Arial"/>
              <a:buNone/>
            </a:pPr>
            <a:r>
              <a:rPr lang="en-US" sz="1700"/>
              <a:t>7. You, another adult family member, or another Adult Participant must be included on all electronic communications (including texts, emails, and social media). </a:t>
            </a:r>
            <a:endParaRPr sz="1700"/>
          </a:p>
          <a:p>
            <a:pPr indent="0" lvl="0" marL="0" rtl="0" algn="l">
              <a:spcBef>
                <a:spcPts val="640"/>
              </a:spcBef>
              <a:spcAft>
                <a:spcPts val="0"/>
              </a:spcAft>
              <a:buClr>
                <a:schemeClr val="dk1"/>
              </a:buClr>
              <a:buSzPts val="1100"/>
              <a:buFont typeface="Arial"/>
              <a:buNone/>
            </a:pPr>
            <a:r>
              <a:rPr lang="en-US" sz="1700"/>
              <a:t>8. One-on-one interaction policies apply during organization-sponsored transportation and lodging. </a:t>
            </a:r>
            <a:endParaRPr sz="1700"/>
          </a:p>
          <a:p>
            <a:pPr indent="0" lvl="0" marL="0" rtl="0" algn="l">
              <a:spcBef>
                <a:spcPts val="640"/>
              </a:spcBef>
              <a:spcAft>
                <a:spcPts val="0"/>
              </a:spcAft>
              <a:buClr>
                <a:schemeClr val="dk1"/>
              </a:buClr>
              <a:buSzPts val="1100"/>
              <a:buFont typeface="Arial"/>
              <a:buNone/>
            </a:pPr>
            <a:r>
              <a:rPr lang="en-US" sz="1700"/>
              <a:t>9. Limited exceptions to some policies (related to youth close in age to peer adult athletes, Personal Care Assistants, and out-of-sport dual relationships) are detailed in the full MAAPP document. We encourage you and your child to take the Center’s free, age-appropriate online trainings, and to report any concern about abuse or misconduct to the U.S. Center for SafeSport or your organization.  </a:t>
            </a:r>
            <a:r>
              <a:rPr lang="en-US" sz="1600"/>
              <a:t> </a:t>
            </a:r>
            <a:endParaRPr sz="1600"/>
          </a:p>
          <a:p>
            <a:pPr indent="0" lvl="0" marL="0" rtl="0" algn="ctr">
              <a:spcBef>
                <a:spcPts val="640"/>
              </a:spcBef>
              <a:spcAft>
                <a:spcPts val="0"/>
              </a:spcAft>
              <a:buClr>
                <a:schemeClr val="dk1"/>
              </a:buClr>
              <a:buSzPts val="1100"/>
              <a:buFont typeface="Arial"/>
              <a:buNone/>
            </a:pPr>
            <a:r>
              <a:rPr lang="en-US" sz="2800"/>
              <a:t>SAFE SPORT  WILL BE DISCUSSED MORE AFTER TEAMS ARE FORMED IN FIRST PARENT MEETING</a:t>
            </a:r>
            <a:endParaRPr sz="4300"/>
          </a:p>
        </p:txBody>
      </p:sp>
      <p:pic>
        <p:nvPicPr>
          <p:cNvPr id="147" name="Google Shape;147;p21"/>
          <p:cNvPicPr preferRelativeResize="0"/>
          <p:nvPr/>
        </p:nvPicPr>
        <p:blipFill rotWithShape="1">
          <a:blip r:embed="rId3">
            <a:alphaModFix/>
          </a:blip>
          <a:srcRect b="0" l="0" r="0" t="0"/>
          <a:stretch/>
        </p:blipFill>
        <p:spPr>
          <a:xfrm>
            <a:off x="-22902" y="5454925"/>
            <a:ext cx="1910375" cy="1403075"/>
          </a:xfrm>
          <a:prstGeom prst="rect">
            <a:avLst/>
          </a:prstGeom>
          <a:noFill/>
          <a:ln>
            <a:noFill/>
          </a:ln>
        </p:spPr>
      </p:pic>
      <p:sp>
        <p:nvSpPr>
          <p:cNvPr id="148" name="Google Shape;148;p21"/>
          <p:cNvSpPr txBox="1"/>
          <p:nvPr>
            <p:ph type="title"/>
          </p:nvPr>
        </p:nvSpPr>
        <p:spPr>
          <a:xfrm>
            <a:off x="457200" y="381001"/>
            <a:ext cx="8229600" cy="1051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4100">
                <a:solidFill>
                  <a:srgbClr val="7030A0"/>
                </a:solidFill>
              </a:rPr>
              <a:t>SAFESPORT EDUCATION AND TRAINING</a:t>
            </a:r>
            <a:endParaRPr b="1" sz="4100">
              <a:solidFill>
                <a:srgbClr val="7030A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