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72" r:id="rId12"/>
    <p:sldId id="268" r:id="rId13"/>
    <p:sldId id="269" r:id="rId14"/>
    <p:sldId id="265" r:id="rId15"/>
    <p:sldId id="271" r:id="rId16"/>
    <p:sldId id="270" r:id="rId17"/>
  </p:sldIdLst>
  <p:sldSz cx="9144000" cy="5143500" type="screen16x9"/>
  <p:notesSz cx="6858000" cy="9144000"/>
  <p:embeddedFontLst>
    <p:embeddedFont>
      <p:font typeface="Anton" pitchFamily="2" charset="77"/>
      <p:regular r:id="rId19"/>
    </p:embeddedFont>
    <p:embeddedFont>
      <p:font typeface="Century Gothic" panose="020B0502020202020204" pitchFamily="34" charset="0"/>
      <p:regular r:id="rId20"/>
      <p:bold r:id="rId21"/>
      <p:italic r:id="rId22"/>
      <p:boldItalic r:id="rId23"/>
    </p:embeddedFont>
    <p:embeddedFont>
      <p:font typeface="Haettenschweiler" panose="020B0706040902060204" pitchFamily="34" charset="0"/>
      <p:regular r:id="rId24"/>
    </p:embeddedFont>
    <p:embeddedFont>
      <p:font typeface="Sporting Outline" pitchFamily="2" charset="77"/>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9E097-01FC-4BA8-8FDB-B1450CC432E8}">
  <a:tblStyle styleId="{C1E9E097-01FC-4BA8-8FDB-B1450CC432E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39"/>
    <p:restoredTop sz="94643"/>
  </p:normalViewPr>
  <p:slideViewPr>
    <p:cSldViewPr snapToGrid="0">
      <p:cViewPr varScale="1">
        <p:scale>
          <a:sx n="114" d="100"/>
          <a:sy n="114" d="100"/>
        </p:scale>
        <p:origin x="360" y="168"/>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71d7a4478e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271d7a4478e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71d7a4478e_1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g271d7a4478e_1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71d7a4478e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g271d7a4478e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71d7a4478e_1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271d7a4478e_1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71d7a4478e_1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271d7a4478e_1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71d7a4478e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271d7a4478e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71d7a4478e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271d7a4478e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71d7a4478e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271d7a4478e_1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71d7a4478e_1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271d7a4478e_1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71d7a4478e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271d7a4478e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71d7a4478e_1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271d7a4478e_1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71d7a4478e_1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g271d7a4478e_1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71d7a4478e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271d7a4478e_1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313259" y="457201"/>
            <a:ext cx="6507166" cy="2400300"/>
          </a:xfrm>
          <a:prstGeom prst="rect">
            <a:avLst/>
          </a:prstGeom>
          <a:noFill/>
          <a:ln>
            <a:noFill/>
          </a:ln>
        </p:spPr>
        <p:txBody>
          <a:bodyPr spcFirstLastPara="1" wrap="square" lIns="68575" tIns="34275" rIns="68575" bIns="34275" anchor="b" anchorCtr="0">
            <a:normAutofit/>
          </a:bodyPr>
          <a:lstStyle>
            <a:lvl1pPr lvl="0" algn="ctr">
              <a:spcBef>
                <a:spcPts val="0"/>
              </a:spcBef>
              <a:spcAft>
                <a:spcPts val="0"/>
              </a:spcAft>
              <a:buClr>
                <a:schemeClr val="lt1"/>
              </a:buClr>
              <a:buSzPts val="3600"/>
              <a:buFont typeface="Century Gothic"/>
              <a:buNone/>
              <a:defRPr sz="36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313259" y="2914650"/>
            <a:ext cx="6507166" cy="1428750"/>
          </a:xfrm>
          <a:prstGeom prst="rect">
            <a:avLst/>
          </a:prstGeom>
          <a:noFill/>
          <a:ln>
            <a:noFill/>
          </a:ln>
        </p:spPr>
        <p:txBody>
          <a:bodyPr spcFirstLastPara="1" wrap="square" lIns="68575" tIns="34275" rIns="68575" bIns="34275" anchor="t" anchorCtr="0">
            <a:normAutofit/>
          </a:bodyPr>
          <a:lstStyle>
            <a:lvl1pPr lvl="0" algn="ctr">
              <a:spcBef>
                <a:spcPts val="300"/>
              </a:spcBef>
              <a:spcAft>
                <a:spcPts val="0"/>
              </a:spcAft>
              <a:buSzPts val="1600"/>
              <a:buNone/>
              <a:defRPr sz="1600">
                <a:solidFill>
                  <a:schemeClr val="lt1"/>
                </a:solidFill>
              </a:defRPr>
            </a:lvl1pPr>
            <a:lvl2pPr lvl="1" algn="ctr">
              <a:spcBef>
                <a:spcPts val="500"/>
              </a:spcBef>
              <a:spcAft>
                <a:spcPts val="0"/>
              </a:spcAft>
              <a:buSzPts val="1400"/>
              <a:buNone/>
              <a:defRPr>
                <a:solidFill>
                  <a:schemeClr val="lt1"/>
                </a:solidFill>
              </a:defRPr>
            </a:lvl2pPr>
            <a:lvl3pPr lvl="2" algn="ctr">
              <a:spcBef>
                <a:spcPts val="500"/>
              </a:spcBef>
              <a:spcAft>
                <a:spcPts val="0"/>
              </a:spcAft>
              <a:buSzPts val="1200"/>
              <a:buNone/>
              <a:defRPr>
                <a:solidFill>
                  <a:schemeClr val="lt1"/>
                </a:solidFill>
              </a:defRPr>
            </a:lvl3pPr>
            <a:lvl4pPr lvl="3" algn="ctr">
              <a:spcBef>
                <a:spcPts val="500"/>
              </a:spcBef>
              <a:spcAft>
                <a:spcPts val="0"/>
              </a:spcAft>
              <a:buSzPts val="1100"/>
              <a:buNone/>
              <a:defRPr>
                <a:solidFill>
                  <a:schemeClr val="lt1"/>
                </a:solidFill>
              </a:defRPr>
            </a:lvl4pPr>
            <a:lvl5pPr lvl="4" algn="ctr">
              <a:spcBef>
                <a:spcPts val="500"/>
              </a:spcBef>
              <a:spcAft>
                <a:spcPts val="0"/>
              </a:spcAft>
              <a:buSzPts val="1100"/>
              <a:buNone/>
              <a:defRPr>
                <a:solidFill>
                  <a:schemeClr val="lt1"/>
                </a:solidFill>
              </a:defRPr>
            </a:lvl5pPr>
            <a:lvl6pPr lvl="5" algn="ctr">
              <a:spcBef>
                <a:spcPts val="500"/>
              </a:spcBef>
              <a:spcAft>
                <a:spcPts val="0"/>
              </a:spcAft>
              <a:buSzPts val="900"/>
              <a:buNone/>
              <a:defRPr>
                <a:solidFill>
                  <a:schemeClr val="lt1"/>
                </a:solidFill>
              </a:defRPr>
            </a:lvl6pPr>
            <a:lvl7pPr lvl="6" algn="ctr">
              <a:spcBef>
                <a:spcPts val="500"/>
              </a:spcBef>
              <a:spcAft>
                <a:spcPts val="0"/>
              </a:spcAft>
              <a:buSzPts val="900"/>
              <a:buNone/>
              <a:defRPr>
                <a:solidFill>
                  <a:schemeClr val="lt1"/>
                </a:solidFill>
              </a:defRPr>
            </a:lvl7pPr>
            <a:lvl8pPr lvl="7" algn="ctr">
              <a:spcBef>
                <a:spcPts val="500"/>
              </a:spcBef>
              <a:spcAft>
                <a:spcPts val="0"/>
              </a:spcAft>
              <a:buSzPts val="900"/>
              <a:buNone/>
              <a:defRPr>
                <a:solidFill>
                  <a:schemeClr val="lt1"/>
                </a:solidFill>
              </a:defRPr>
            </a:lvl8pPr>
            <a:lvl9pPr lvl="8" algn="ctr">
              <a:spcBef>
                <a:spcPts val="500"/>
              </a:spcBef>
              <a:spcAft>
                <a:spcPts val="500"/>
              </a:spcAft>
              <a:buSzPts val="900"/>
              <a:buNone/>
              <a:defRPr>
                <a:solidFill>
                  <a:schemeClr val="lt1"/>
                </a:solidFill>
              </a:defRPr>
            </a:lvl9pPr>
          </a:lstStyle>
          <a:p>
            <a:endParaRPr/>
          </a:p>
        </p:txBody>
      </p:sp>
      <p:sp>
        <p:nvSpPr>
          <p:cNvPr id="59" name="Google Shape;59;p14"/>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56060" y="457200"/>
            <a:ext cx="7429499" cy="142875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l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856060" y="2000249"/>
            <a:ext cx="7429499" cy="2343151"/>
          </a:xfrm>
          <a:prstGeom prst="rect">
            <a:avLst/>
          </a:prstGeom>
          <a:noFill/>
          <a:ln>
            <a:noFill/>
          </a:ln>
        </p:spPr>
        <p:txBody>
          <a:bodyPr spcFirstLastPara="1" wrap="square" lIns="68575" tIns="34275" rIns="68575" bIns="34275" anchor="ctr" anchorCtr="0">
            <a:normAutofit/>
          </a:bodyPr>
          <a:lstStyle>
            <a:lvl1pPr marL="457200" lvl="0" indent="-317500" algn="l">
              <a:spcBef>
                <a:spcPts val="300"/>
              </a:spcBef>
              <a:spcAft>
                <a:spcPts val="0"/>
              </a:spcAft>
              <a:buSzPts val="1400"/>
              <a:buChar char="•"/>
              <a:defRPr/>
            </a:lvl1pPr>
            <a:lvl2pPr marL="914400" lvl="1" indent="-317500" algn="l">
              <a:spcBef>
                <a:spcPts val="500"/>
              </a:spcBef>
              <a:spcAft>
                <a:spcPts val="0"/>
              </a:spcAft>
              <a:buSzPts val="1400"/>
              <a:buChar char="•"/>
              <a:defRPr/>
            </a:lvl2pPr>
            <a:lvl3pPr marL="1371600" lvl="2" indent="-317500" algn="l">
              <a:spcBef>
                <a:spcPts val="500"/>
              </a:spcBef>
              <a:spcAft>
                <a:spcPts val="0"/>
              </a:spcAft>
              <a:buSzPts val="1400"/>
              <a:buChar char="•"/>
              <a:defRPr/>
            </a:lvl3pPr>
            <a:lvl4pPr marL="1828800" lvl="3" indent="-317500" algn="l">
              <a:spcBef>
                <a:spcPts val="500"/>
              </a:spcBef>
              <a:spcAft>
                <a:spcPts val="0"/>
              </a:spcAft>
              <a:buSzPts val="1400"/>
              <a:buChar char="•"/>
              <a:defRPr/>
            </a:lvl4pPr>
            <a:lvl5pPr marL="2286000" lvl="4" indent="-317500" algn="l">
              <a:spcBef>
                <a:spcPts val="500"/>
              </a:spcBef>
              <a:spcAft>
                <a:spcPts val="0"/>
              </a:spcAft>
              <a:buSzPts val="1400"/>
              <a:buChar char="•"/>
              <a:defRPr/>
            </a:lvl5pPr>
            <a:lvl6pPr marL="2743200" lvl="5" indent="-317500" algn="l">
              <a:spcBef>
                <a:spcPts val="500"/>
              </a:spcBef>
              <a:spcAft>
                <a:spcPts val="0"/>
              </a:spcAft>
              <a:buSzPts val="1400"/>
              <a:buChar char="•"/>
              <a:defRPr/>
            </a:lvl6pPr>
            <a:lvl7pPr marL="3200400" lvl="6" indent="-317500" algn="l">
              <a:spcBef>
                <a:spcPts val="500"/>
              </a:spcBef>
              <a:spcAft>
                <a:spcPts val="0"/>
              </a:spcAft>
              <a:buSzPts val="1400"/>
              <a:buChar char="•"/>
              <a:defRPr/>
            </a:lvl7pPr>
            <a:lvl8pPr marL="3657600" lvl="7" indent="-317500" algn="l">
              <a:spcBef>
                <a:spcPts val="500"/>
              </a:spcBef>
              <a:spcAft>
                <a:spcPts val="0"/>
              </a:spcAft>
              <a:buSzPts val="1400"/>
              <a:buChar char="•"/>
              <a:defRPr/>
            </a:lvl8pPr>
            <a:lvl9pPr marL="4114800" lvl="8" indent="-317500" algn="l">
              <a:spcBef>
                <a:spcPts val="500"/>
              </a:spcBef>
              <a:spcAft>
                <a:spcPts val="500"/>
              </a:spcAft>
              <a:buSzPts val="1400"/>
              <a:buChar char="•"/>
              <a:defRPr/>
            </a:lvl9pPr>
          </a:lstStyle>
          <a:p>
            <a:endParaRPr/>
          </a:p>
        </p:txBody>
      </p:sp>
      <p:sp>
        <p:nvSpPr>
          <p:cNvPr id="65" name="Google Shape;65;p15"/>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1313260" y="2481436"/>
            <a:ext cx="6515100" cy="1101600"/>
          </a:xfrm>
          <a:prstGeom prst="rect">
            <a:avLst/>
          </a:prstGeom>
          <a:noFill/>
          <a:ln>
            <a:noFill/>
          </a:ln>
        </p:spPr>
        <p:txBody>
          <a:bodyPr spcFirstLastPara="1" wrap="square" lIns="68575" tIns="34275" rIns="68575" bIns="34275" anchor="b" anchorCtr="0">
            <a:normAutofit/>
          </a:bodyPr>
          <a:lstStyle>
            <a:lvl1pPr lvl="0" algn="r">
              <a:spcBef>
                <a:spcPts val="0"/>
              </a:spcBef>
              <a:spcAft>
                <a:spcPts val="0"/>
              </a:spcAft>
              <a:buClr>
                <a:schemeClr val="lt1"/>
              </a:buClr>
              <a:buSzPts val="3000"/>
              <a:buFont typeface="Century Gothic"/>
              <a:buNone/>
              <a:defRPr sz="30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1313258" y="3583036"/>
            <a:ext cx="6515101" cy="645300"/>
          </a:xfrm>
          <a:prstGeom prst="rect">
            <a:avLst/>
          </a:prstGeom>
          <a:noFill/>
          <a:ln>
            <a:noFill/>
          </a:ln>
        </p:spPr>
        <p:txBody>
          <a:bodyPr spcFirstLastPara="1" wrap="square" lIns="68575" tIns="34275" rIns="68575" bIns="34275" anchor="t" anchorCtr="0">
            <a:normAutofit/>
          </a:bodyPr>
          <a:lstStyle>
            <a:lvl1pPr marL="457200" lvl="0" indent="-228600" algn="r">
              <a:spcBef>
                <a:spcPts val="300"/>
              </a:spcBef>
              <a:spcAft>
                <a:spcPts val="0"/>
              </a:spcAft>
              <a:buSzPts val="1500"/>
              <a:buNone/>
              <a:defRPr sz="1500">
                <a:solidFill>
                  <a:schemeClr val="lt1"/>
                </a:solidFill>
              </a:defRPr>
            </a:lvl1pPr>
            <a:lvl2pPr marL="914400" lvl="1" indent="-228600" algn="l">
              <a:spcBef>
                <a:spcPts val="500"/>
              </a:spcBef>
              <a:spcAft>
                <a:spcPts val="0"/>
              </a:spcAft>
              <a:buSzPts val="1400"/>
              <a:buNone/>
              <a:defRPr sz="1400">
                <a:solidFill>
                  <a:schemeClr val="lt1"/>
                </a:solidFill>
              </a:defRPr>
            </a:lvl2pPr>
            <a:lvl3pPr marL="1371600" lvl="2" indent="-228600" algn="l">
              <a:spcBef>
                <a:spcPts val="500"/>
              </a:spcBef>
              <a:spcAft>
                <a:spcPts val="0"/>
              </a:spcAft>
              <a:buSzPts val="1200"/>
              <a:buNone/>
              <a:defRPr sz="1200">
                <a:solidFill>
                  <a:schemeClr val="lt1"/>
                </a:solidFill>
              </a:defRPr>
            </a:lvl3pPr>
            <a:lvl4pPr marL="1828800" lvl="3" indent="-228600" algn="l">
              <a:spcBef>
                <a:spcPts val="500"/>
              </a:spcBef>
              <a:spcAft>
                <a:spcPts val="0"/>
              </a:spcAft>
              <a:buSzPts val="1100"/>
              <a:buNone/>
              <a:defRPr sz="1100">
                <a:solidFill>
                  <a:schemeClr val="lt1"/>
                </a:solidFill>
              </a:defRPr>
            </a:lvl4pPr>
            <a:lvl5pPr marL="2286000" lvl="4" indent="-228600" algn="l">
              <a:spcBef>
                <a:spcPts val="500"/>
              </a:spcBef>
              <a:spcAft>
                <a:spcPts val="0"/>
              </a:spcAft>
              <a:buSzPts val="1100"/>
              <a:buNone/>
              <a:defRPr sz="1100">
                <a:solidFill>
                  <a:schemeClr val="lt1"/>
                </a:solidFill>
              </a:defRPr>
            </a:lvl5pPr>
            <a:lvl6pPr marL="2743200" lvl="5" indent="-228600" algn="l">
              <a:spcBef>
                <a:spcPts val="500"/>
              </a:spcBef>
              <a:spcAft>
                <a:spcPts val="0"/>
              </a:spcAft>
              <a:buSzPts val="1100"/>
              <a:buNone/>
              <a:defRPr sz="1100">
                <a:solidFill>
                  <a:schemeClr val="lt1"/>
                </a:solidFill>
              </a:defRPr>
            </a:lvl6pPr>
            <a:lvl7pPr marL="3200400" lvl="6" indent="-228600" algn="l">
              <a:spcBef>
                <a:spcPts val="500"/>
              </a:spcBef>
              <a:spcAft>
                <a:spcPts val="0"/>
              </a:spcAft>
              <a:buSzPts val="1100"/>
              <a:buNone/>
              <a:defRPr sz="1100">
                <a:solidFill>
                  <a:schemeClr val="lt1"/>
                </a:solidFill>
              </a:defRPr>
            </a:lvl7pPr>
            <a:lvl8pPr marL="3657600" lvl="7" indent="-228600" algn="l">
              <a:spcBef>
                <a:spcPts val="500"/>
              </a:spcBef>
              <a:spcAft>
                <a:spcPts val="0"/>
              </a:spcAft>
              <a:buSzPts val="1100"/>
              <a:buNone/>
              <a:defRPr sz="1100">
                <a:solidFill>
                  <a:schemeClr val="lt1"/>
                </a:solidFill>
              </a:defRPr>
            </a:lvl8pPr>
            <a:lvl9pPr marL="4114800" lvl="8" indent="-228600" algn="l">
              <a:spcBef>
                <a:spcPts val="500"/>
              </a:spcBef>
              <a:spcAft>
                <a:spcPts val="500"/>
              </a:spcAft>
              <a:buSzPts val="1100"/>
              <a:buNone/>
              <a:defRPr sz="1100">
                <a:solidFill>
                  <a:schemeClr val="lt1"/>
                </a:solidFill>
              </a:defRPr>
            </a:lvl9pPr>
          </a:lstStyle>
          <a:p>
            <a:endParaRPr/>
          </a:p>
        </p:txBody>
      </p:sp>
      <p:sp>
        <p:nvSpPr>
          <p:cNvPr id="71" name="Google Shape;71;p16"/>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856060" y="457200"/>
            <a:ext cx="7429499" cy="142875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l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856059" y="2000249"/>
            <a:ext cx="3657600" cy="2343151"/>
          </a:xfrm>
          <a:prstGeom prst="rect">
            <a:avLst/>
          </a:prstGeom>
          <a:noFill/>
          <a:ln>
            <a:noFill/>
          </a:ln>
        </p:spPr>
        <p:txBody>
          <a:bodyPr spcFirstLastPara="1" wrap="square" lIns="68575" tIns="34275" rIns="68575" bIns="34275" anchor="ctr" anchorCtr="0">
            <a:normAutofit/>
          </a:bodyPr>
          <a:lstStyle>
            <a:lvl1pPr marL="457200" lvl="0" indent="-317500" algn="l">
              <a:spcBef>
                <a:spcPts val="300"/>
              </a:spcBef>
              <a:spcAft>
                <a:spcPts val="0"/>
              </a:spcAft>
              <a:buSzPts val="1400"/>
              <a:buChar char="•"/>
              <a:defRPr sz="1400"/>
            </a:lvl1pPr>
            <a:lvl2pPr marL="914400" lvl="1" indent="-304800" algn="l">
              <a:spcBef>
                <a:spcPts val="500"/>
              </a:spcBef>
              <a:spcAft>
                <a:spcPts val="0"/>
              </a:spcAft>
              <a:buSzPts val="1200"/>
              <a:buChar char="•"/>
              <a:defRPr sz="1200"/>
            </a:lvl2pPr>
            <a:lvl3pPr marL="1371600" lvl="2" indent="-298450" algn="l">
              <a:spcBef>
                <a:spcPts val="500"/>
              </a:spcBef>
              <a:spcAft>
                <a:spcPts val="0"/>
              </a:spcAft>
              <a:buSzPts val="1100"/>
              <a:buChar char="•"/>
              <a:defRPr sz="1100"/>
            </a:lvl3pPr>
            <a:lvl4pPr marL="1828800" lvl="3" indent="-285750" algn="l">
              <a:spcBef>
                <a:spcPts val="500"/>
              </a:spcBef>
              <a:spcAft>
                <a:spcPts val="0"/>
              </a:spcAft>
              <a:buSzPts val="900"/>
              <a:buChar char="•"/>
              <a:defRPr sz="900"/>
            </a:lvl4pPr>
            <a:lvl5pPr marL="2286000" lvl="4" indent="-285750" algn="l">
              <a:spcBef>
                <a:spcPts val="500"/>
              </a:spcBef>
              <a:spcAft>
                <a:spcPts val="0"/>
              </a:spcAft>
              <a:buSzPts val="900"/>
              <a:buChar char="•"/>
              <a:defRPr sz="900"/>
            </a:lvl5pPr>
            <a:lvl6pPr marL="2743200" lvl="5" indent="-285750" algn="l">
              <a:spcBef>
                <a:spcPts val="500"/>
              </a:spcBef>
              <a:spcAft>
                <a:spcPts val="0"/>
              </a:spcAft>
              <a:buSzPts val="900"/>
              <a:buChar char="•"/>
              <a:defRPr sz="900"/>
            </a:lvl6pPr>
            <a:lvl7pPr marL="3200400" lvl="6" indent="-285750" algn="l">
              <a:spcBef>
                <a:spcPts val="500"/>
              </a:spcBef>
              <a:spcAft>
                <a:spcPts val="0"/>
              </a:spcAft>
              <a:buSzPts val="900"/>
              <a:buChar char="•"/>
              <a:defRPr sz="900"/>
            </a:lvl7pPr>
            <a:lvl8pPr marL="3657600" lvl="7" indent="-285750" algn="l">
              <a:spcBef>
                <a:spcPts val="500"/>
              </a:spcBef>
              <a:spcAft>
                <a:spcPts val="0"/>
              </a:spcAft>
              <a:buSzPts val="900"/>
              <a:buChar char="•"/>
              <a:defRPr sz="900"/>
            </a:lvl8pPr>
            <a:lvl9pPr marL="4114800" lvl="8" indent="-285750" algn="l">
              <a:spcBef>
                <a:spcPts val="500"/>
              </a:spcBef>
              <a:spcAft>
                <a:spcPts val="500"/>
              </a:spcAft>
              <a:buSzPts val="900"/>
              <a:buChar char="•"/>
              <a:defRPr sz="900"/>
            </a:lvl9pPr>
          </a:lstStyle>
          <a:p>
            <a:endParaRPr/>
          </a:p>
        </p:txBody>
      </p:sp>
      <p:sp>
        <p:nvSpPr>
          <p:cNvPr id="77" name="Google Shape;77;p17"/>
          <p:cNvSpPr txBox="1">
            <a:spLocks noGrp="1"/>
          </p:cNvSpPr>
          <p:nvPr>
            <p:ph type="body" idx="2"/>
          </p:nvPr>
        </p:nvSpPr>
        <p:spPr>
          <a:xfrm>
            <a:off x="4627959" y="2000250"/>
            <a:ext cx="3657600" cy="2343150"/>
          </a:xfrm>
          <a:prstGeom prst="rect">
            <a:avLst/>
          </a:prstGeom>
          <a:noFill/>
          <a:ln>
            <a:noFill/>
          </a:ln>
        </p:spPr>
        <p:txBody>
          <a:bodyPr spcFirstLastPara="1" wrap="square" lIns="68575" tIns="34275" rIns="68575" bIns="34275" anchor="ctr" anchorCtr="0">
            <a:normAutofit/>
          </a:bodyPr>
          <a:lstStyle>
            <a:lvl1pPr marL="457200" lvl="0" indent="-317500" algn="l">
              <a:spcBef>
                <a:spcPts val="300"/>
              </a:spcBef>
              <a:spcAft>
                <a:spcPts val="0"/>
              </a:spcAft>
              <a:buSzPts val="1400"/>
              <a:buChar char="•"/>
              <a:defRPr sz="1400"/>
            </a:lvl1pPr>
            <a:lvl2pPr marL="914400" lvl="1" indent="-304800" algn="l">
              <a:spcBef>
                <a:spcPts val="500"/>
              </a:spcBef>
              <a:spcAft>
                <a:spcPts val="0"/>
              </a:spcAft>
              <a:buSzPts val="1200"/>
              <a:buChar char="•"/>
              <a:defRPr sz="1200"/>
            </a:lvl2pPr>
            <a:lvl3pPr marL="1371600" lvl="2" indent="-298450" algn="l">
              <a:spcBef>
                <a:spcPts val="500"/>
              </a:spcBef>
              <a:spcAft>
                <a:spcPts val="0"/>
              </a:spcAft>
              <a:buSzPts val="1100"/>
              <a:buChar char="•"/>
              <a:defRPr sz="1100"/>
            </a:lvl3pPr>
            <a:lvl4pPr marL="1828800" lvl="3" indent="-285750" algn="l">
              <a:spcBef>
                <a:spcPts val="500"/>
              </a:spcBef>
              <a:spcAft>
                <a:spcPts val="0"/>
              </a:spcAft>
              <a:buSzPts val="900"/>
              <a:buChar char="•"/>
              <a:defRPr sz="900"/>
            </a:lvl4pPr>
            <a:lvl5pPr marL="2286000" lvl="4" indent="-285750" algn="l">
              <a:spcBef>
                <a:spcPts val="500"/>
              </a:spcBef>
              <a:spcAft>
                <a:spcPts val="0"/>
              </a:spcAft>
              <a:buSzPts val="900"/>
              <a:buChar char="•"/>
              <a:defRPr sz="900"/>
            </a:lvl5pPr>
            <a:lvl6pPr marL="2743200" lvl="5" indent="-285750" algn="l">
              <a:spcBef>
                <a:spcPts val="500"/>
              </a:spcBef>
              <a:spcAft>
                <a:spcPts val="0"/>
              </a:spcAft>
              <a:buSzPts val="900"/>
              <a:buChar char="•"/>
              <a:defRPr sz="900"/>
            </a:lvl6pPr>
            <a:lvl7pPr marL="3200400" lvl="6" indent="-285750" algn="l">
              <a:spcBef>
                <a:spcPts val="500"/>
              </a:spcBef>
              <a:spcAft>
                <a:spcPts val="0"/>
              </a:spcAft>
              <a:buSzPts val="900"/>
              <a:buChar char="•"/>
              <a:defRPr sz="900"/>
            </a:lvl7pPr>
            <a:lvl8pPr marL="3657600" lvl="7" indent="-285750" algn="l">
              <a:spcBef>
                <a:spcPts val="500"/>
              </a:spcBef>
              <a:spcAft>
                <a:spcPts val="0"/>
              </a:spcAft>
              <a:buSzPts val="900"/>
              <a:buChar char="•"/>
              <a:defRPr sz="900"/>
            </a:lvl8pPr>
            <a:lvl9pPr marL="4114800" lvl="8" indent="-285750" algn="l">
              <a:spcBef>
                <a:spcPts val="500"/>
              </a:spcBef>
              <a:spcAft>
                <a:spcPts val="500"/>
              </a:spcAft>
              <a:buSzPts val="900"/>
              <a:buChar char="•"/>
              <a:defRPr sz="900"/>
            </a:lvl9pPr>
          </a:lstStyle>
          <a:p>
            <a:endParaRPr/>
          </a:p>
        </p:txBody>
      </p:sp>
      <p:sp>
        <p:nvSpPr>
          <p:cNvPr id="78" name="Google Shape;78;p17"/>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856060" y="457200"/>
            <a:ext cx="7429499" cy="142875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lt1"/>
              </a:buClr>
              <a:buSzPts val="2400"/>
              <a:buFont typeface="Century Gothic"/>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1071960" y="1993900"/>
            <a:ext cx="3441698" cy="432197"/>
          </a:xfrm>
          <a:prstGeom prst="rect">
            <a:avLst/>
          </a:prstGeom>
          <a:noFill/>
          <a:ln>
            <a:noFill/>
          </a:ln>
        </p:spPr>
        <p:txBody>
          <a:bodyPr spcFirstLastPara="1" wrap="square" lIns="68575" tIns="34275" rIns="68575" bIns="34275" anchor="b" anchorCtr="0">
            <a:noAutofit/>
          </a:bodyPr>
          <a:lstStyle>
            <a:lvl1pPr marL="457200" lvl="0" indent="-228600" algn="l">
              <a:spcBef>
                <a:spcPts val="400"/>
              </a:spcBef>
              <a:spcAft>
                <a:spcPts val="0"/>
              </a:spcAft>
              <a:buSzPts val="2100"/>
              <a:buNone/>
              <a:defRPr sz="2100" b="0"/>
            </a:lvl1pPr>
            <a:lvl2pPr marL="914400" lvl="1" indent="-228600" algn="l">
              <a:spcBef>
                <a:spcPts val="500"/>
              </a:spcBef>
              <a:spcAft>
                <a:spcPts val="0"/>
              </a:spcAft>
              <a:buSzPts val="1500"/>
              <a:buNone/>
              <a:defRPr sz="1500" b="1"/>
            </a:lvl2pPr>
            <a:lvl3pPr marL="1371600" lvl="2" indent="-228600" algn="l">
              <a:spcBef>
                <a:spcPts val="500"/>
              </a:spcBef>
              <a:spcAft>
                <a:spcPts val="0"/>
              </a:spcAft>
              <a:buSzPts val="1400"/>
              <a:buNone/>
              <a:defRPr sz="1400" b="1"/>
            </a:lvl3pPr>
            <a:lvl4pPr marL="1828800" lvl="3" indent="-228600" algn="l">
              <a:spcBef>
                <a:spcPts val="500"/>
              </a:spcBef>
              <a:spcAft>
                <a:spcPts val="0"/>
              </a:spcAft>
              <a:buSzPts val="1200"/>
              <a:buNone/>
              <a:defRPr sz="1200" b="1"/>
            </a:lvl4pPr>
            <a:lvl5pPr marL="2286000" lvl="4" indent="-228600" algn="l">
              <a:spcBef>
                <a:spcPts val="500"/>
              </a:spcBef>
              <a:spcAft>
                <a:spcPts val="0"/>
              </a:spcAft>
              <a:buSzPts val="1200"/>
              <a:buNone/>
              <a:defRPr sz="1200" b="1"/>
            </a:lvl5pPr>
            <a:lvl6pPr marL="2743200" lvl="5" indent="-228600" algn="l">
              <a:spcBef>
                <a:spcPts val="500"/>
              </a:spcBef>
              <a:spcAft>
                <a:spcPts val="0"/>
              </a:spcAft>
              <a:buSzPts val="1200"/>
              <a:buNone/>
              <a:defRPr sz="1200" b="1"/>
            </a:lvl6pPr>
            <a:lvl7pPr marL="3200400" lvl="6" indent="-228600" algn="l">
              <a:spcBef>
                <a:spcPts val="500"/>
              </a:spcBef>
              <a:spcAft>
                <a:spcPts val="0"/>
              </a:spcAft>
              <a:buSzPts val="1200"/>
              <a:buNone/>
              <a:defRPr sz="1200" b="1"/>
            </a:lvl7pPr>
            <a:lvl8pPr marL="3657600" lvl="7" indent="-228600" algn="l">
              <a:spcBef>
                <a:spcPts val="500"/>
              </a:spcBef>
              <a:spcAft>
                <a:spcPts val="0"/>
              </a:spcAft>
              <a:buSzPts val="1200"/>
              <a:buNone/>
              <a:defRPr sz="1200" b="1"/>
            </a:lvl8pPr>
            <a:lvl9pPr marL="4114800" lvl="8" indent="-228600" algn="l">
              <a:spcBef>
                <a:spcPts val="500"/>
              </a:spcBef>
              <a:spcAft>
                <a:spcPts val="500"/>
              </a:spcAft>
              <a:buSzPts val="1200"/>
              <a:buNone/>
              <a:defRPr sz="1200" b="1"/>
            </a:lvl9pPr>
          </a:lstStyle>
          <a:p>
            <a:endParaRPr/>
          </a:p>
        </p:txBody>
      </p:sp>
      <p:sp>
        <p:nvSpPr>
          <p:cNvPr id="84" name="Google Shape;84;p18"/>
          <p:cNvSpPr txBox="1">
            <a:spLocks noGrp="1"/>
          </p:cNvSpPr>
          <p:nvPr>
            <p:ph type="body" idx="2"/>
          </p:nvPr>
        </p:nvSpPr>
        <p:spPr>
          <a:xfrm>
            <a:off x="856059" y="2432447"/>
            <a:ext cx="3657600" cy="1910953"/>
          </a:xfrm>
          <a:prstGeom prst="rect">
            <a:avLst/>
          </a:prstGeom>
          <a:noFill/>
          <a:ln>
            <a:noFill/>
          </a:ln>
        </p:spPr>
        <p:txBody>
          <a:bodyPr spcFirstLastPara="1" wrap="square" lIns="68575" tIns="34275" rIns="68575" bIns="34275" anchor="t" anchorCtr="0">
            <a:normAutofit/>
          </a:bodyPr>
          <a:lstStyle>
            <a:lvl1pPr marL="457200" lvl="0" indent="-317500" algn="l">
              <a:spcBef>
                <a:spcPts val="300"/>
              </a:spcBef>
              <a:spcAft>
                <a:spcPts val="0"/>
              </a:spcAft>
              <a:buSzPts val="1400"/>
              <a:buChar char="•"/>
              <a:defRPr sz="1400"/>
            </a:lvl1pPr>
            <a:lvl2pPr marL="914400" lvl="1" indent="-304800" algn="l">
              <a:spcBef>
                <a:spcPts val="500"/>
              </a:spcBef>
              <a:spcAft>
                <a:spcPts val="0"/>
              </a:spcAft>
              <a:buSzPts val="1200"/>
              <a:buChar char="•"/>
              <a:defRPr sz="1200"/>
            </a:lvl2pPr>
            <a:lvl3pPr marL="1371600" lvl="2" indent="-298450" algn="l">
              <a:spcBef>
                <a:spcPts val="500"/>
              </a:spcBef>
              <a:spcAft>
                <a:spcPts val="0"/>
              </a:spcAft>
              <a:buSzPts val="1100"/>
              <a:buChar char="•"/>
              <a:defRPr sz="1100"/>
            </a:lvl3pPr>
            <a:lvl4pPr marL="1828800" lvl="3" indent="-285750" algn="l">
              <a:spcBef>
                <a:spcPts val="500"/>
              </a:spcBef>
              <a:spcAft>
                <a:spcPts val="0"/>
              </a:spcAft>
              <a:buSzPts val="900"/>
              <a:buChar char="•"/>
              <a:defRPr sz="900"/>
            </a:lvl4pPr>
            <a:lvl5pPr marL="2286000" lvl="4" indent="-285750" algn="l">
              <a:spcBef>
                <a:spcPts val="500"/>
              </a:spcBef>
              <a:spcAft>
                <a:spcPts val="0"/>
              </a:spcAft>
              <a:buSzPts val="900"/>
              <a:buChar char="•"/>
              <a:defRPr sz="900"/>
            </a:lvl5pPr>
            <a:lvl6pPr marL="2743200" lvl="5" indent="-285750" algn="l">
              <a:spcBef>
                <a:spcPts val="500"/>
              </a:spcBef>
              <a:spcAft>
                <a:spcPts val="0"/>
              </a:spcAft>
              <a:buSzPts val="900"/>
              <a:buChar char="•"/>
              <a:defRPr sz="900"/>
            </a:lvl6pPr>
            <a:lvl7pPr marL="3200400" lvl="6" indent="-285750" algn="l">
              <a:spcBef>
                <a:spcPts val="500"/>
              </a:spcBef>
              <a:spcAft>
                <a:spcPts val="0"/>
              </a:spcAft>
              <a:buSzPts val="900"/>
              <a:buChar char="•"/>
              <a:defRPr sz="900"/>
            </a:lvl7pPr>
            <a:lvl8pPr marL="3657600" lvl="7" indent="-285750" algn="l">
              <a:spcBef>
                <a:spcPts val="500"/>
              </a:spcBef>
              <a:spcAft>
                <a:spcPts val="0"/>
              </a:spcAft>
              <a:buSzPts val="900"/>
              <a:buChar char="•"/>
              <a:defRPr sz="900"/>
            </a:lvl8pPr>
            <a:lvl9pPr marL="4114800" lvl="8" indent="-285750" algn="l">
              <a:spcBef>
                <a:spcPts val="500"/>
              </a:spcBef>
              <a:spcAft>
                <a:spcPts val="500"/>
              </a:spcAft>
              <a:buSzPts val="900"/>
              <a:buChar char="•"/>
              <a:defRPr sz="900"/>
            </a:lvl9pPr>
          </a:lstStyle>
          <a:p>
            <a:endParaRPr/>
          </a:p>
        </p:txBody>
      </p:sp>
      <p:sp>
        <p:nvSpPr>
          <p:cNvPr id="85" name="Google Shape;85;p18"/>
          <p:cNvSpPr txBox="1">
            <a:spLocks noGrp="1"/>
          </p:cNvSpPr>
          <p:nvPr>
            <p:ph type="body" idx="3"/>
          </p:nvPr>
        </p:nvSpPr>
        <p:spPr>
          <a:xfrm>
            <a:off x="4832350" y="2000250"/>
            <a:ext cx="3453210" cy="432197"/>
          </a:xfrm>
          <a:prstGeom prst="rect">
            <a:avLst/>
          </a:prstGeom>
          <a:noFill/>
          <a:ln>
            <a:noFill/>
          </a:ln>
        </p:spPr>
        <p:txBody>
          <a:bodyPr spcFirstLastPara="1" wrap="square" lIns="68575" tIns="34275" rIns="68575" bIns="34275" anchor="b" anchorCtr="0">
            <a:noAutofit/>
          </a:bodyPr>
          <a:lstStyle>
            <a:lvl1pPr marL="457200" lvl="0" indent="-228600" algn="l">
              <a:spcBef>
                <a:spcPts val="400"/>
              </a:spcBef>
              <a:spcAft>
                <a:spcPts val="0"/>
              </a:spcAft>
              <a:buSzPts val="2100"/>
              <a:buNone/>
              <a:defRPr sz="2100" b="0"/>
            </a:lvl1pPr>
            <a:lvl2pPr marL="914400" lvl="1" indent="-228600" algn="l">
              <a:spcBef>
                <a:spcPts val="500"/>
              </a:spcBef>
              <a:spcAft>
                <a:spcPts val="0"/>
              </a:spcAft>
              <a:buSzPts val="1500"/>
              <a:buNone/>
              <a:defRPr sz="1500" b="1"/>
            </a:lvl2pPr>
            <a:lvl3pPr marL="1371600" lvl="2" indent="-228600" algn="l">
              <a:spcBef>
                <a:spcPts val="500"/>
              </a:spcBef>
              <a:spcAft>
                <a:spcPts val="0"/>
              </a:spcAft>
              <a:buSzPts val="1400"/>
              <a:buNone/>
              <a:defRPr sz="1400" b="1"/>
            </a:lvl3pPr>
            <a:lvl4pPr marL="1828800" lvl="3" indent="-228600" algn="l">
              <a:spcBef>
                <a:spcPts val="500"/>
              </a:spcBef>
              <a:spcAft>
                <a:spcPts val="0"/>
              </a:spcAft>
              <a:buSzPts val="1200"/>
              <a:buNone/>
              <a:defRPr sz="1200" b="1"/>
            </a:lvl4pPr>
            <a:lvl5pPr marL="2286000" lvl="4" indent="-228600" algn="l">
              <a:spcBef>
                <a:spcPts val="500"/>
              </a:spcBef>
              <a:spcAft>
                <a:spcPts val="0"/>
              </a:spcAft>
              <a:buSzPts val="1200"/>
              <a:buNone/>
              <a:defRPr sz="1200" b="1"/>
            </a:lvl5pPr>
            <a:lvl6pPr marL="2743200" lvl="5" indent="-228600" algn="l">
              <a:spcBef>
                <a:spcPts val="500"/>
              </a:spcBef>
              <a:spcAft>
                <a:spcPts val="0"/>
              </a:spcAft>
              <a:buSzPts val="1200"/>
              <a:buNone/>
              <a:defRPr sz="1200" b="1"/>
            </a:lvl6pPr>
            <a:lvl7pPr marL="3200400" lvl="6" indent="-228600" algn="l">
              <a:spcBef>
                <a:spcPts val="500"/>
              </a:spcBef>
              <a:spcAft>
                <a:spcPts val="0"/>
              </a:spcAft>
              <a:buSzPts val="1200"/>
              <a:buNone/>
              <a:defRPr sz="1200" b="1"/>
            </a:lvl7pPr>
            <a:lvl8pPr marL="3657600" lvl="7" indent="-228600" algn="l">
              <a:spcBef>
                <a:spcPts val="500"/>
              </a:spcBef>
              <a:spcAft>
                <a:spcPts val="0"/>
              </a:spcAft>
              <a:buSzPts val="1200"/>
              <a:buNone/>
              <a:defRPr sz="1200" b="1"/>
            </a:lvl8pPr>
            <a:lvl9pPr marL="4114800" lvl="8" indent="-228600" algn="l">
              <a:spcBef>
                <a:spcPts val="500"/>
              </a:spcBef>
              <a:spcAft>
                <a:spcPts val="500"/>
              </a:spcAft>
              <a:buSzPts val="1200"/>
              <a:buNone/>
              <a:defRPr sz="1200" b="1"/>
            </a:lvl9pPr>
          </a:lstStyle>
          <a:p>
            <a:endParaRPr/>
          </a:p>
        </p:txBody>
      </p:sp>
      <p:sp>
        <p:nvSpPr>
          <p:cNvPr id="86" name="Google Shape;86;p18"/>
          <p:cNvSpPr txBox="1">
            <a:spLocks noGrp="1"/>
          </p:cNvSpPr>
          <p:nvPr>
            <p:ph type="body" idx="4"/>
          </p:nvPr>
        </p:nvSpPr>
        <p:spPr>
          <a:xfrm>
            <a:off x="4627959" y="2432447"/>
            <a:ext cx="3657601" cy="1910953"/>
          </a:xfrm>
          <a:prstGeom prst="rect">
            <a:avLst/>
          </a:prstGeom>
          <a:noFill/>
          <a:ln>
            <a:noFill/>
          </a:ln>
        </p:spPr>
        <p:txBody>
          <a:bodyPr spcFirstLastPara="1" wrap="square" lIns="68575" tIns="34275" rIns="68575" bIns="34275" anchor="t" anchorCtr="0">
            <a:normAutofit/>
          </a:bodyPr>
          <a:lstStyle>
            <a:lvl1pPr marL="457200" lvl="0" indent="-317500" algn="l">
              <a:spcBef>
                <a:spcPts val="300"/>
              </a:spcBef>
              <a:spcAft>
                <a:spcPts val="0"/>
              </a:spcAft>
              <a:buSzPts val="1400"/>
              <a:buChar char="•"/>
              <a:defRPr sz="1400"/>
            </a:lvl1pPr>
            <a:lvl2pPr marL="914400" lvl="1" indent="-304800" algn="l">
              <a:spcBef>
                <a:spcPts val="500"/>
              </a:spcBef>
              <a:spcAft>
                <a:spcPts val="0"/>
              </a:spcAft>
              <a:buSzPts val="1200"/>
              <a:buChar char="•"/>
              <a:defRPr sz="1200"/>
            </a:lvl2pPr>
            <a:lvl3pPr marL="1371600" lvl="2" indent="-298450" algn="l">
              <a:spcBef>
                <a:spcPts val="500"/>
              </a:spcBef>
              <a:spcAft>
                <a:spcPts val="0"/>
              </a:spcAft>
              <a:buSzPts val="1100"/>
              <a:buChar char="•"/>
              <a:defRPr sz="1100"/>
            </a:lvl3pPr>
            <a:lvl4pPr marL="1828800" lvl="3" indent="-285750" algn="l">
              <a:spcBef>
                <a:spcPts val="500"/>
              </a:spcBef>
              <a:spcAft>
                <a:spcPts val="0"/>
              </a:spcAft>
              <a:buSzPts val="900"/>
              <a:buChar char="•"/>
              <a:defRPr sz="900"/>
            </a:lvl4pPr>
            <a:lvl5pPr marL="2286000" lvl="4" indent="-285750" algn="l">
              <a:spcBef>
                <a:spcPts val="500"/>
              </a:spcBef>
              <a:spcAft>
                <a:spcPts val="0"/>
              </a:spcAft>
              <a:buSzPts val="900"/>
              <a:buChar char="•"/>
              <a:defRPr sz="900"/>
            </a:lvl5pPr>
            <a:lvl6pPr marL="2743200" lvl="5" indent="-285750" algn="l">
              <a:spcBef>
                <a:spcPts val="500"/>
              </a:spcBef>
              <a:spcAft>
                <a:spcPts val="0"/>
              </a:spcAft>
              <a:buSzPts val="900"/>
              <a:buChar char="•"/>
              <a:defRPr sz="900"/>
            </a:lvl6pPr>
            <a:lvl7pPr marL="3200400" lvl="6" indent="-285750" algn="l">
              <a:spcBef>
                <a:spcPts val="500"/>
              </a:spcBef>
              <a:spcAft>
                <a:spcPts val="0"/>
              </a:spcAft>
              <a:buSzPts val="900"/>
              <a:buChar char="•"/>
              <a:defRPr sz="900"/>
            </a:lvl7pPr>
            <a:lvl8pPr marL="3657600" lvl="7" indent="-285750" algn="l">
              <a:spcBef>
                <a:spcPts val="500"/>
              </a:spcBef>
              <a:spcAft>
                <a:spcPts val="0"/>
              </a:spcAft>
              <a:buSzPts val="900"/>
              <a:buChar char="•"/>
              <a:defRPr sz="900"/>
            </a:lvl8pPr>
            <a:lvl9pPr marL="4114800" lvl="8" indent="-285750" algn="l">
              <a:spcBef>
                <a:spcPts val="500"/>
              </a:spcBef>
              <a:spcAft>
                <a:spcPts val="500"/>
              </a:spcAft>
              <a:buSzPts val="900"/>
              <a:buChar char="•"/>
              <a:defRPr sz="900"/>
            </a:lvl9pPr>
          </a:lstStyle>
          <a:p>
            <a:endParaRPr/>
          </a:p>
        </p:txBody>
      </p:sp>
      <p:sp>
        <p:nvSpPr>
          <p:cNvPr id="87" name="Google Shape;87;p18"/>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856060" y="457200"/>
            <a:ext cx="7429499" cy="142875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l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856058" y="1200150"/>
            <a:ext cx="2661841" cy="1028700"/>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lt1"/>
              </a:buClr>
              <a:buSzPts val="1800"/>
              <a:buFont typeface="Century Gothic"/>
              <a:buNone/>
              <a:defRPr sz="1800" b="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27859" y="457201"/>
            <a:ext cx="4457701" cy="3886200"/>
          </a:xfrm>
          <a:prstGeom prst="rect">
            <a:avLst/>
          </a:prstGeom>
          <a:noFill/>
          <a:ln>
            <a:noFill/>
          </a:ln>
        </p:spPr>
        <p:txBody>
          <a:bodyPr spcFirstLastPara="1" wrap="square" lIns="68575" tIns="34275" rIns="68575" bIns="34275" anchor="ctr" anchorCtr="0">
            <a:normAutofit/>
          </a:bodyPr>
          <a:lstStyle>
            <a:lvl1pPr marL="457200" lvl="0" indent="-323850" algn="l">
              <a:spcBef>
                <a:spcPts val="300"/>
              </a:spcBef>
              <a:spcAft>
                <a:spcPts val="0"/>
              </a:spcAft>
              <a:buSzPts val="1500"/>
              <a:buChar char="•"/>
              <a:defRPr sz="1500"/>
            </a:lvl1pPr>
            <a:lvl2pPr marL="914400" lvl="1" indent="-317500" algn="l">
              <a:spcBef>
                <a:spcPts val="500"/>
              </a:spcBef>
              <a:spcAft>
                <a:spcPts val="0"/>
              </a:spcAft>
              <a:buSzPts val="1400"/>
              <a:buChar char="•"/>
              <a:defRPr sz="1400"/>
            </a:lvl2pPr>
            <a:lvl3pPr marL="1371600" lvl="2" indent="-304800" algn="l">
              <a:spcBef>
                <a:spcPts val="500"/>
              </a:spcBef>
              <a:spcAft>
                <a:spcPts val="0"/>
              </a:spcAft>
              <a:buSzPts val="1200"/>
              <a:buChar char="•"/>
              <a:defRPr sz="1200"/>
            </a:lvl3pPr>
            <a:lvl4pPr marL="1828800" lvl="3" indent="-298450" algn="l">
              <a:spcBef>
                <a:spcPts val="500"/>
              </a:spcBef>
              <a:spcAft>
                <a:spcPts val="0"/>
              </a:spcAft>
              <a:buSzPts val="1100"/>
              <a:buChar char="•"/>
              <a:defRPr sz="1100"/>
            </a:lvl4pPr>
            <a:lvl5pPr marL="2286000" lvl="4" indent="-298450" algn="l">
              <a:spcBef>
                <a:spcPts val="500"/>
              </a:spcBef>
              <a:spcAft>
                <a:spcPts val="0"/>
              </a:spcAft>
              <a:buSzPts val="1100"/>
              <a:buChar char="•"/>
              <a:defRPr sz="1100"/>
            </a:lvl5pPr>
            <a:lvl6pPr marL="2743200" lvl="5" indent="-298450" algn="l">
              <a:spcBef>
                <a:spcPts val="500"/>
              </a:spcBef>
              <a:spcAft>
                <a:spcPts val="0"/>
              </a:spcAft>
              <a:buSzPts val="1100"/>
              <a:buChar char="•"/>
              <a:defRPr sz="1100"/>
            </a:lvl6pPr>
            <a:lvl7pPr marL="3200400" lvl="6" indent="-298450" algn="l">
              <a:spcBef>
                <a:spcPts val="500"/>
              </a:spcBef>
              <a:spcAft>
                <a:spcPts val="0"/>
              </a:spcAft>
              <a:buSzPts val="1100"/>
              <a:buChar char="•"/>
              <a:defRPr sz="1100"/>
            </a:lvl7pPr>
            <a:lvl8pPr marL="3657600" lvl="7" indent="-298450" algn="l">
              <a:spcBef>
                <a:spcPts val="500"/>
              </a:spcBef>
              <a:spcAft>
                <a:spcPts val="0"/>
              </a:spcAft>
              <a:buSzPts val="1100"/>
              <a:buChar char="•"/>
              <a:defRPr sz="1100"/>
            </a:lvl8pPr>
            <a:lvl9pPr marL="4114800" lvl="8" indent="-298450" algn="l">
              <a:spcBef>
                <a:spcPts val="500"/>
              </a:spcBef>
              <a:spcAft>
                <a:spcPts val="500"/>
              </a:spcAft>
              <a:buSzPts val="1100"/>
              <a:buChar char="•"/>
              <a:defRPr sz="1100"/>
            </a:lvl9pPr>
          </a:lstStyle>
          <a:p>
            <a:endParaRPr/>
          </a:p>
        </p:txBody>
      </p:sp>
      <p:sp>
        <p:nvSpPr>
          <p:cNvPr id="102" name="Google Shape;102;p21"/>
          <p:cNvSpPr txBox="1">
            <a:spLocks noGrp="1"/>
          </p:cNvSpPr>
          <p:nvPr>
            <p:ph type="body" idx="2"/>
          </p:nvPr>
        </p:nvSpPr>
        <p:spPr>
          <a:xfrm>
            <a:off x="856058" y="2228850"/>
            <a:ext cx="2661841" cy="1371600"/>
          </a:xfrm>
          <a:prstGeom prst="rect">
            <a:avLst/>
          </a:prstGeom>
          <a:noFill/>
          <a:ln>
            <a:noFill/>
          </a:ln>
        </p:spPr>
        <p:txBody>
          <a:bodyPr spcFirstLastPara="1" wrap="square" lIns="68575" tIns="34275" rIns="68575" bIns="34275" anchor="ctr" anchorCtr="0">
            <a:normAutofit/>
          </a:bodyPr>
          <a:lstStyle>
            <a:lvl1pPr marL="457200" lvl="0" indent="-228600" algn="l">
              <a:spcBef>
                <a:spcPts val="200"/>
              </a:spcBef>
              <a:spcAft>
                <a:spcPts val="0"/>
              </a:spcAft>
              <a:buSzPts val="1200"/>
              <a:buNone/>
              <a:defRPr sz="1200"/>
            </a:lvl1pPr>
            <a:lvl2pPr marL="914400" lvl="1" indent="-228600" algn="l">
              <a:spcBef>
                <a:spcPts val="500"/>
              </a:spcBef>
              <a:spcAft>
                <a:spcPts val="0"/>
              </a:spcAft>
              <a:buSzPts val="900"/>
              <a:buNone/>
              <a:defRPr sz="900"/>
            </a:lvl2pPr>
            <a:lvl3pPr marL="1371600" lvl="2" indent="-228600" algn="l">
              <a:spcBef>
                <a:spcPts val="500"/>
              </a:spcBef>
              <a:spcAft>
                <a:spcPts val="0"/>
              </a:spcAft>
              <a:buSzPts val="800"/>
              <a:buNone/>
              <a:defRPr sz="800"/>
            </a:lvl3pPr>
            <a:lvl4pPr marL="1828800" lvl="3" indent="-228600" algn="l">
              <a:spcBef>
                <a:spcPts val="500"/>
              </a:spcBef>
              <a:spcAft>
                <a:spcPts val="0"/>
              </a:spcAft>
              <a:buSzPts val="700"/>
              <a:buNone/>
              <a:defRPr sz="700"/>
            </a:lvl4pPr>
            <a:lvl5pPr marL="2286000" lvl="4" indent="-228600" algn="l">
              <a:spcBef>
                <a:spcPts val="500"/>
              </a:spcBef>
              <a:spcAft>
                <a:spcPts val="0"/>
              </a:spcAft>
              <a:buSzPts val="700"/>
              <a:buNone/>
              <a:defRPr sz="700"/>
            </a:lvl5pPr>
            <a:lvl6pPr marL="2743200" lvl="5" indent="-228600" algn="l">
              <a:spcBef>
                <a:spcPts val="500"/>
              </a:spcBef>
              <a:spcAft>
                <a:spcPts val="0"/>
              </a:spcAft>
              <a:buSzPts val="700"/>
              <a:buNone/>
              <a:defRPr sz="700"/>
            </a:lvl6pPr>
            <a:lvl7pPr marL="3200400" lvl="6" indent="-228600" algn="l">
              <a:spcBef>
                <a:spcPts val="500"/>
              </a:spcBef>
              <a:spcAft>
                <a:spcPts val="0"/>
              </a:spcAft>
              <a:buSzPts val="700"/>
              <a:buNone/>
              <a:defRPr sz="700"/>
            </a:lvl7pPr>
            <a:lvl8pPr marL="3657600" lvl="7" indent="-228600" algn="l">
              <a:spcBef>
                <a:spcPts val="500"/>
              </a:spcBef>
              <a:spcAft>
                <a:spcPts val="0"/>
              </a:spcAft>
              <a:buSzPts val="700"/>
              <a:buNone/>
              <a:defRPr sz="700"/>
            </a:lvl8pPr>
            <a:lvl9pPr marL="4114800" lvl="8" indent="-228600" algn="l">
              <a:spcBef>
                <a:spcPts val="500"/>
              </a:spcBef>
              <a:spcAft>
                <a:spcPts val="500"/>
              </a:spcAft>
              <a:buSzPts val="700"/>
              <a:buNone/>
              <a:defRPr sz="700"/>
            </a:lvl9pPr>
          </a:lstStyle>
          <a:p>
            <a:endParaRPr/>
          </a:p>
        </p:txBody>
      </p:sp>
      <p:sp>
        <p:nvSpPr>
          <p:cNvPr id="103" name="Google Shape;103;p21"/>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56058" y="1200150"/>
            <a:ext cx="4000501" cy="1028700"/>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lt1"/>
              </a:buClr>
              <a:buSzPts val="2100"/>
              <a:buFont typeface="Century Gothic"/>
              <a:buNone/>
              <a:defRPr sz="2100" b="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8" name="Google Shape;108;p22"/>
          <p:cNvSpPr>
            <a:spLocks noGrp="1"/>
          </p:cNvSpPr>
          <p:nvPr>
            <p:ph type="pic" idx="2"/>
          </p:nvPr>
        </p:nvSpPr>
        <p:spPr>
          <a:xfrm>
            <a:off x="5575300" y="-13716"/>
            <a:ext cx="2457449" cy="5177790"/>
          </a:xfrm>
          <a:prstGeom prst="rect">
            <a:avLst/>
          </a:prstGeom>
          <a:noFill/>
          <a:ln w="38100" cap="flat" cmpd="sng">
            <a:solidFill>
              <a:schemeClr val="dk2"/>
            </a:solidFill>
            <a:prstDash val="solid"/>
            <a:round/>
            <a:headEnd type="none" w="sm" len="sm"/>
            <a:tailEnd type="none" w="sm" len="sm"/>
          </a:ln>
        </p:spPr>
      </p:sp>
      <p:sp>
        <p:nvSpPr>
          <p:cNvPr id="109" name="Google Shape;109;p22"/>
          <p:cNvSpPr txBox="1">
            <a:spLocks noGrp="1"/>
          </p:cNvSpPr>
          <p:nvPr>
            <p:ph type="body" idx="1"/>
          </p:nvPr>
        </p:nvSpPr>
        <p:spPr>
          <a:xfrm>
            <a:off x="856058" y="2228850"/>
            <a:ext cx="4000501" cy="1371600"/>
          </a:xfrm>
          <a:prstGeom prst="rect">
            <a:avLst/>
          </a:prstGeom>
          <a:noFill/>
          <a:ln>
            <a:noFill/>
          </a:ln>
        </p:spPr>
        <p:txBody>
          <a:bodyPr spcFirstLastPara="1" wrap="square" lIns="68575" tIns="34275" rIns="68575" bIns="34275" anchor="ctr" anchorCtr="0">
            <a:normAutofit/>
          </a:bodyPr>
          <a:lstStyle>
            <a:lvl1pPr marL="457200" lvl="0" indent="-228600" algn="l">
              <a:spcBef>
                <a:spcPts val="300"/>
              </a:spcBef>
              <a:spcAft>
                <a:spcPts val="0"/>
              </a:spcAft>
              <a:buSzPts val="1400"/>
              <a:buNone/>
              <a:defRPr sz="1400"/>
            </a:lvl1pPr>
            <a:lvl2pPr marL="914400" lvl="1" indent="-228600" algn="l">
              <a:spcBef>
                <a:spcPts val="500"/>
              </a:spcBef>
              <a:spcAft>
                <a:spcPts val="0"/>
              </a:spcAft>
              <a:buSzPts val="900"/>
              <a:buNone/>
              <a:defRPr sz="900"/>
            </a:lvl2pPr>
            <a:lvl3pPr marL="1371600" lvl="2" indent="-228600" algn="l">
              <a:spcBef>
                <a:spcPts val="500"/>
              </a:spcBef>
              <a:spcAft>
                <a:spcPts val="0"/>
              </a:spcAft>
              <a:buSzPts val="800"/>
              <a:buNone/>
              <a:defRPr sz="800"/>
            </a:lvl3pPr>
            <a:lvl4pPr marL="1828800" lvl="3" indent="-228600" algn="l">
              <a:spcBef>
                <a:spcPts val="500"/>
              </a:spcBef>
              <a:spcAft>
                <a:spcPts val="0"/>
              </a:spcAft>
              <a:buSzPts val="700"/>
              <a:buNone/>
              <a:defRPr sz="700"/>
            </a:lvl4pPr>
            <a:lvl5pPr marL="2286000" lvl="4" indent="-228600" algn="l">
              <a:spcBef>
                <a:spcPts val="500"/>
              </a:spcBef>
              <a:spcAft>
                <a:spcPts val="0"/>
              </a:spcAft>
              <a:buSzPts val="700"/>
              <a:buNone/>
              <a:defRPr sz="700"/>
            </a:lvl5pPr>
            <a:lvl6pPr marL="2743200" lvl="5" indent="-228600" algn="l">
              <a:spcBef>
                <a:spcPts val="500"/>
              </a:spcBef>
              <a:spcAft>
                <a:spcPts val="0"/>
              </a:spcAft>
              <a:buSzPts val="700"/>
              <a:buNone/>
              <a:defRPr sz="700"/>
            </a:lvl6pPr>
            <a:lvl7pPr marL="3200400" lvl="6" indent="-228600" algn="l">
              <a:spcBef>
                <a:spcPts val="500"/>
              </a:spcBef>
              <a:spcAft>
                <a:spcPts val="0"/>
              </a:spcAft>
              <a:buSzPts val="700"/>
              <a:buNone/>
              <a:defRPr sz="700"/>
            </a:lvl7pPr>
            <a:lvl8pPr marL="3657600" lvl="7" indent="-228600" algn="l">
              <a:spcBef>
                <a:spcPts val="500"/>
              </a:spcBef>
              <a:spcAft>
                <a:spcPts val="0"/>
              </a:spcAft>
              <a:buSzPts val="700"/>
              <a:buNone/>
              <a:defRPr sz="700"/>
            </a:lvl8pPr>
            <a:lvl9pPr marL="4114800" lvl="8" indent="-228600" algn="l">
              <a:spcBef>
                <a:spcPts val="500"/>
              </a:spcBef>
              <a:spcAft>
                <a:spcPts val="500"/>
              </a:spcAft>
              <a:buSzPts val="700"/>
              <a:buNone/>
              <a:defRPr sz="700"/>
            </a:lvl9pPr>
          </a:lstStyle>
          <a:p>
            <a:endParaRPr/>
          </a:p>
        </p:txBody>
      </p:sp>
      <p:sp>
        <p:nvSpPr>
          <p:cNvPr id="110" name="Google Shape;110;p22"/>
          <p:cNvSpPr txBox="1">
            <a:spLocks noGrp="1"/>
          </p:cNvSpPr>
          <p:nvPr>
            <p:ph type="dt" idx="10"/>
          </p:nvPr>
        </p:nvSpPr>
        <p:spPr>
          <a:xfrm>
            <a:off x="4799409" y="4412456"/>
            <a:ext cx="6858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856059" y="4412456"/>
            <a:ext cx="38290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8056959" y="4412456"/>
            <a:ext cx="241925"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856060" y="3549649"/>
            <a:ext cx="7429500" cy="425054"/>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lt1"/>
              </a:buClr>
              <a:buSzPts val="1800"/>
              <a:buFont typeface="Century Gothic"/>
              <a:buNone/>
              <a:defRPr sz="1800" b="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3"/>
          <p:cNvSpPr>
            <a:spLocks noGrp="1"/>
          </p:cNvSpPr>
          <p:nvPr>
            <p:ph type="pic" idx="2"/>
          </p:nvPr>
        </p:nvSpPr>
        <p:spPr>
          <a:xfrm>
            <a:off x="1484709" y="699084"/>
            <a:ext cx="6169458" cy="2373732"/>
          </a:xfrm>
          <a:prstGeom prst="roundRect">
            <a:avLst>
              <a:gd name="adj" fmla="val 4380"/>
            </a:avLst>
          </a:prstGeom>
          <a:noFill/>
          <a:ln w="38100" cap="flat" cmpd="sng">
            <a:solidFill>
              <a:schemeClr val="dk2"/>
            </a:solidFill>
            <a:prstDash val="solid"/>
            <a:round/>
            <a:headEnd type="none" w="sm" len="sm"/>
            <a:tailEnd type="none" w="sm" len="sm"/>
          </a:ln>
        </p:spPr>
      </p:sp>
      <p:sp>
        <p:nvSpPr>
          <p:cNvPr id="116" name="Google Shape;116;p23"/>
          <p:cNvSpPr txBox="1">
            <a:spLocks noGrp="1"/>
          </p:cNvSpPr>
          <p:nvPr>
            <p:ph type="body" idx="1"/>
          </p:nvPr>
        </p:nvSpPr>
        <p:spPr>
          <a:xfrm>
            <a:off x="856060" y="3974702"/>
            <a:ext cx="7429500" cy="370284"/>
          </a:xfrm>
          <a:prstGeom prst="rect">
            <a:avLst/>
          </a:prstGeom>
          <a:noFill/>
          <a:ln>
            <a:noFill/>
          </a:ln>
        </p:spPr>
        <p:txBody>
          <a:bodyPr spcFirstLastPara="1" wrap="square" lIns="68575" tIns="34275" rIns="68575" bIns="34275" anchor="ctr" anchorCtr="0">
            <a:normAutofit/>
          </a:bodyPr>
          <a:lstStyle>
            <a:lvl1pPr marL="457200" lvl="0" indent="-228600" algn="l">
              <a:spcBef>
                <a:spcPts val="200"/>
              </a:spcBef>
              <a:spcAft>
                <a:spcPts val="0"/>
              </a:spcAft>
              <a:buSzPts val="1100"/>
              <a:buNone/>
              <a:defRPr sz="1100"/>
            </a:lvl1pPr>
            <a:lvl2pPr marL="914400" lvl="1" indent="-228600" algn="l">
              <a:spcBef>
                <a:spcPts val="500"/>
              </a:spcBef>
              <a:spcAft>
                <a:spcPts val="0"/>
              </a:spcAft>
              <a:buSzPts val="900"/>
              <a:buNone/>
              <a:defRPr sz="900"/>
            </a:lvl2pPr>
            <a:lvl3pPr marL="1371600" lvl="2" indent="-228600" algn="l">
              <a:spcBef>
                <a:spcPts val="500"/>
              </a:spcBef>
              <a:spcAft>
                <a:spcPts val="0"/>
              </a:spcAft>
              <a:buSzPts val="800"/>
              <a:buNone/>
              <a:defRPr sz="800"/>
            </a:lvl3pPr>
            <a:lvl4pPr marL="1828800" lvl="3" indent="-228600" algn="l">
              <a:spcBef>
                <a:spcPts val="500"/>
              </a:spcBef>
              <a:spcAft>
                <a:spcPts val="0"/>
              </a:spcAft>
              <a:buSzPts val="700"/>
              <a:buNone/>
              <a:defRPr sz="700"/>
            </a:lvl4pPr>
            <a:lvl5pPr marL="2286000" lvl="4" indent="-228600" algn="l">
              <a:spcBef>
                <a:spcPts val="500"/>
              </a:spcBef>
              <a:spcAft>
                <a:spcPts val="0"/>
              </a:spcAft>
              <a:buSzPts val="700"/>
              <a:buNone/>
              <a:defRPr sz="700"/>
            </a:lvl5pPr>
            <a:lvl6pPr marL="2743200" lvl="5" indent="-228600" algn="l">
              <a:spcBef>
                <a:spcPts val="500"/>
              </a:spcBef>
              <a:spcAft>
                <a:spcPts val="0"/>
              </a:spcAft>
              <a:buSzPts val="700"/>
              <a:buNone/>
              <a:defRPr sz="700"/>
            </a:lvl6pPr>
            <a:lvl7pPr marL="3200400" lvl="6" indent="-228600" algn="l">
              <a:spcBef>
                <a:spcPts val="500"/>
              </a:spcBef>
              <a:spcAft>
                <a:spcPts val="0"/>
              </a:spcAft>
              <a:buSzPts val="700"/>
              <a:buNone/>
              <a:defRPr sz="700"/>
            </a:lvl7pPr>
            <a:lvl8pPr marL="3657600" lvl="7" indent="-228600" algn="l">
              <a:spcBef>
                <a:spcPts val="500"/>
              </a:spcBef>
              <a:spcAft>
                <a:spcPts val="0"/>
              </a:spcAft>
              <a:buSzPts val="700"/>
              <a:buNone/>
              <a:defRPr sz="700"/>
            </a:lvl8pPr>
            <a:lvl9pPr marL="4114800" lvl="8" indent="-228600" algn="l">
              <a:spcBef>
                <a:spcPts val="500"/>
              </a:spcBef>
              <a:spcAft>
                <a:spcPts val="500"/>
              </a:spcAft>
              <a:buSzPts val="700"/>
              <a:buNone/>
              <a:defRPr sz="700"/>
            </a:lvl9pPr>
          </a:lstStyle>
          <a:p>
            <a:endParaRPr/>
          </a:p>
        </p:txBody>
      </p:sp>
      <p:sp>
        <p:nvSpPr>
          <p:cNvPr id="117" name="Google Shape;117;p23"/>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9" name="Google Shape;119;p23"/>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856059" y="457201"/>
            <a:ext cx="7429499" cy="2343149"/>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lt1"/>
              </a:buClr>
              <a:buSzPts val="2400"/>
              <a:buFont typeface="Century Gothic"/>
              <a:buNone/>
              <a:defRPr sz="24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24"/>
          <p:cNvSpPr txBox="1">
            <a:spLocks noGrp="1"/>
          </p:cNvSpPr>
          <p:nvPr>
            <p:ph type="body" idx="1"/>
          </p:nvPr>
        </p:nvSpPr>
        <p:spPr>
          <a:xfrm>
            <a:off x="856058" y="3257550"/>
            <a:ext cx="7429500" cy="1085850"/>
          </a:xfrm>
          <a:prstGeom prst="rect">
            <a:avLst/>
          </a:prstGeom>
          <a:noFill/>
          <a:ln>
            <a:noFill/>
          </a:ln>
        </p:spPr>
        <p:txBody>
          <a:bodyPr spcFirstLastPara="1" wrap="square" lIns="68575" tIns="34275" rIns="68575" bIns="34275" anchor="ctr" anchorCtr="0">
            <a:normAutofit/>
          </a:bodyPr>
          <a:lstStyle>
            <a:lvl1pPr marL="457200" lvl="0" indent="-228600" algn="l">
              <a:spcBef>
                <a:spcPts val="300"/>
              </a:spcBef>
              <a:spcAft>
                <a:spcPts val="0"/>
              </a:spcAft>
              <a:buSzPts val="1500"/>
              <a:buNone/>
              <a:defRPr sz="1500">
                <a:solidFill>
                  <a:schemeClr val="lt1"/>
                </a:solidFill>
              </a:defRPr>
            </a:lvl1pPr>
            <a:lvl2pPr marL="914400" lvl="1" indent="-228600" algn="l">
              <a:spcBef>
                <a:spcPts val="500"/>
              </a:spcBef>
              <a:spcAft>
                <a:spcPts val="0"/>
              </a:spcAft>
              <a:buSzPts val="1400"/>
              <a:buNone/>
              <a:defRPr sz="1400">
                <a:solidFill>
                  <a:schemeClr val="lt1"/>
                </a:solidFill>
              </a:defRPr>
            </a:lvl2pPr>
            <a:lvl3pPr marL="1371600" lvl="2" indent="-228600" algn="l">
              <a:spcBef>
                <a:spcPts val="500"/>
              </a:spcBef>
              <a:spcAft>
                <a:spcPts val="0"/>
              </a:spcAft>
              <a:buSzPts val="1200"/>
              <a:buNone/>
              <a:defRPr sz="1200">
                <a:solidFill>
                  <a:schemeClr val="lt1"/>
                </a:solidFill>
              </a:defRPr>
            </a:lvl3pPr>
            <a:lvl4pPr marL="1828800" lvl="3" indent="-228600" algn="l">
              <a:spcBef>
                <a:spcPts val="500"/>
              </a:spcBef>
              <a:spcAft>
                <a:spcPts val="0"/>
              </a:spcAft>
              <a:buSzPts val="1100"/>
              <a:buNone/>
              <a:defRPr sz="1100">
                <a:solidFill>
                  <a:schemeClr val="lt1"/>
                </a:solidFill>
              </a:defRPr>
            </a:lvl4pPr>
            <a:lvl5pPr marL="2286000" lvl="4" indent="-228600" algn="l">
              <a:spcBef>
                <a:spcPts val="500"/>
              </a:spcBef>
              <a:spcAft>
                <a:spcPts val="0"/>
              </a:spcAft>
              <a:buSzPts val="1100"/>
              <a:buNone/>
              <a:defRPr sz="1100">
                <a:solidFill>
                  <a:schemeClr val="lt1"/>
                </a:solidFill>
              </a:defRPr>
            </a:lvl5pPr>
            <a:lvl6pPr marL="2743200" lvl="5" indent="-228600" algn="l">
              <a:spcBef>
                <a:spcPts val="500"/>
              </a:spcBef>
              <a:spcAft>
                <a:spcPts val="0"/>
              </a:spcAft>
              <a:buSzPts val="1100"/>
              <a:buNone/>
              <a:defRPr sz="1100">
                <a:solidFill>
                  <a:schemeClr val="lt1"/>
                </a:solidFill>
              </a:defRPr>
            </a:lvl6pPr>
            <a:lvl7pPr marL="3200400" lvl="6" indent="-228600" algn="l">
              <a:spcBef>
                <a:spcPts val="500"/>
              </a:spcBef>
              <a:spcAft>
                <a:spcPts val="0"/>
              </a:spcAft>
              <a:buSzPts val="1100"/>
              <a:buNone/>
              <a:defRPr sz="1100">
                <a:solidFill>
                  <a:schemeClr val="lt1"/>
                </a:solidFill>
              </a:defRPr>
            </a:lvl7pPr>
            <a:lvl8pPr marL="3657600" lvl="7" indent="-228600" algn="l">
              <a:spcBef>
                <a:spcPts val="500"/>
              </a:spcBef>
              <a:spcAft>
                <a:spcPts val="0"/>
              </a:spcAft>
              <a:buSzPts val="1100"/>
              <a:buNone/>
              <a:defRPr sz="1100">
                <a:solidFill>
                  <a:schemeClr val="lt1"/>
                </a:solidFill>
              </a:defRPr>
            </a:lvl8pPr>
            <a:lvl9pPr marL="4114800" lvl="8" indent="-228600" algn="l">
              <a:spcBef>
                <a:spcPts val="500"/>
              </a:spcBef>
              <a:spcAft>
                <a:spcPts val="500"/>
              </a:spcAft>
              <a:buSzPts val="1100"/>
              <a:buNone/>
              <a:defRPr sz="1100">
                <a:solidFill>
                  <a:schemeClr val="lt1"/>
                </a:solidFill>
              </a:defRPr>
            </a:lvl9pPr>
          </a:lstStyle>
          <a:p>
            <a:endParaRPr/>
          </a:p>
        </p:txBody>
      </p:sp>
      <p:sp>
        <p:nvSpPr>
          <p:cNvPr id="123" name="Google Shape;123;p24"/>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5" name="Google Shape;125;p24"/>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26"/>
        <p:cNvGrpSpPr/>
        <p:nvPr/>
      </p:nvGrpSpPr>
      <p:grpSpPr>
        <a:xfrm>
          <a:off x="0" y="0"/>
          <a:ext cx="0" cy="0"/>
          <a:chOff x="0" y="0"/>
          <a:chExt cx="0" cy="0"/>
        </a:xfrm>
      </p:grpSpPr>
      <p:sp>
        <p:nvSpPr>
          <p:cNvPr id="127" name="Google Shape;127;p25"/>
          <p:cNvSpPr txBox="1"/>
          <p:nvPr/>
        </p:nvSpPr>
        <p:spPr>
          <a:xfrm>
            <a:off x="627459" y="590118"/>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28" name="Google Shape;128;p25"/>
          <p:cNvSpPr txBox="1"/>
          <p:nvPr/>
        </p:nvSpPr>
        <p:spPr>
          <a:xfrm>
            <a:off x="7828359" y="2057400"/>
            <a:ext cx="457200" cy="438582"/>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29" name="Google Shape;129;p25"/>
          <p:cNvSpPr txBox="1">
            <a:spLocks noGrp="1"/>
          </p:cNvSpPr>
          <p:nvPr>
            <p:ph type="title"/>
          </p:nvPr>
        </p:nvSpPr>
        <p:spPr>
          <a:xfrm>
            <a:off x="1084660" y="457201"/>
            <a:ext cx="6972299" cy="2057399"/>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lt1"/>
              </a:buClr>
              <a:buSzPts val="2400"/>
              <a:buFont typeface="Century Gothic"/>
              <a:buNone/>
              <a:defRPr sz="2400" b="0" cap="none">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0" name="Google Shape;130;p25"/>
          <p:cNvSpPr txBox="1">
            <a:spLocks noGrp="1"/>
          </p:cNvSpPr>
          <p:nvPr>
            <p:ph type="body" idx="1"/>
          </p:nvPr>
        </p:nvSpPr>
        <p:spPr>
          <a:xfrm>
            <a:off x="1256109" y="2514600"/>
            <a:ext cx="6629402" cy="285750"/>
          </a:xfrm>
          <a:prstGeom prst="rect">
            <a:avLst/>
          </a:prstGeom>
          <a:noFill/>
          <a:ln>
            <a:noFill/>
          </a:ln>
        </p:spPr>
        <p:txBody>
          <a:bodyPr spcFirstLastPara="1" wrap="square" lIns="68575" tIns="34275" rIns="68575" bIns="34275" anchor="ctr" anchorCtr="0">
            <a:normAutofit/>
          </a:bodyPr>
          <a:lstStyle>
            <a:lvl1pPr marL="457200" lvl="0" indent="-228600" algn="l">
              <a:spcBef>
                <a:spcPts val="300"/>
              </a:spcBef>
              <a:spcAft>
                <a:spcPts val="0"/>
              </a:spcAft>
              <a:buSzPts val="1500"/>
              <a:buFont typeface="Century Gothic"/>
              <a:buNone/>
              <a:defRPr/>
            </a:lvl1pPr>
            <a:lvl2pPr marL="914400" lvl="1" indent="-228600" algn="l">
              <a:spcBef>
                <a:spcPts val="500"/>
              </a:spcBef>
              <a:spcAft>
                <a:spcPts val="0"/>
              </a:spcAft>
              <a:buSzPts val="1400"/>
              <a:buFont typeface="Century Gothic"/>
              <a:buNone/>
              <a:defRPr/>
            </a:lvl2pPr>
            <a:lvl3pPr marL="1371600" lvl="2" indent="-228600" algn="l">
              <a:spcBef>
                <a:spcPts val="500"/>
              </a:spcBef>
              <a:spcAft>
                <a:spcPts val="0"/>
              </a:spcAft>
              <a:buSzPts val="1200"/>
              <a:buFont typeface="Century Gothic"/>
              <a:buNone/>
              <a:defRPr/>
            </a:lvl3pPr>
            <a:lvl4pPr marL="1828800" lvl="3" indent="-228600" algn="l">
              <a:spcBef>
                <a:spcPts val="500"/>
              </a:spcBef>
              <a:spcAft>
                <a:spcPts val="0"/>
              </a:spcAft>
              <a:buSzPts val="1100"/>
              <a:buFont typeface="Century Gothic"/>
              <a:buNone/>
              <a:defRPr/>
            </a:lvl4pPr>
            <a:lvl5pPr marL="2286000" lvl="4" indent="-228600" algn="l">
              <a:spcBef>
                <a:spcPts val="500"/>
              </a:spcBef>
              <a:spcAft>
                <a:spcPts val="0"/>
              </a:spcAft>
              <a:buSzPts val="1100"/>
              <a:buFont typeface="Century Gothic"/>
              <a:buNone/>
              <a:defRPr/>
            </a:lvl5pPr>
            <a:lvl6pPr marL="2743200" lvl="5" indent="-317500" algn="l">
              <a:spcBef>
                <a:spcPts val="500"/>
              </a:spcBef>
              <a:spcAft>
                <a:spcPts val="0"/>
              </a:spcAft>
              <a:buSzPts val="1400"/>
              <a:buChar char="•"/>
              <a:defRPr/>
            </a:lvl6pPr>
            <a:lvl7pPr marL="3200400" lvl="6" indent="-317500" algn="l">
              <a:spcBef>
                <a:spcPts val="500"/>
              </a:spcBef>
              <a:spcAft>
                <a:spcPts val="0"/>
              </a:spcAft>
              <a:buSzPts val="1400"/>
              <a:buChar char="•"/>
              <a:defRPr/>
            </a:lvl7pPr>
            <a:lvl8pPr marL="3657600" lvl="7" indent="-317500" algn="l">
              <a:spcBef>
                <a:spcPts val="500"/>
              </a:spcBef>
              <a:spcAft>
                <a:spcPts val="0"/>
              </a:spcAft>
              <a:buSzPts val="1400"/>
              <a:buChar char="•"/>
              <a:defRPr/>
            </a:lvl8pPr>
            <a:lvl9pPr marL="4114800" lvl="8" indent="-317500" algn="l">
              <a:spcBef>
                <a:spcPts val="500"/>
              </a:spcBef>
              <a:spcAft>
                <a:spcPts val="500"/>
              </a:spcAft>
              <a:buSzPts val="1400"/>
              <a:buChar char="•"/>
              <a:defRPr/>
            </a:lvl9pPr>
          </a:lstStyle>
          <a:p>
            <a:endParaRPr/>
          </a:p>
        </p:txBody>
      </p:sp>
      <p:sp>
        <p:nvSpPr>
          <p:cNvPr id="131" name="Google Shape;131;p25"/>
          <p:cNvSpPr txBox="1">
            <a:spLocks noGrp="1"/>
          </p:cNvSpPr>
          <p:nvPr>
            <p:ph type="body" idx="2"/>
          </p:nvPr>
        </p:nvSpPr>
        <p:spPr>
          <a:xfrm>
            <a:off x="856058" y="3257550"/>
            <a:ext cx="7429500" cy="1085850"/>
          </a:xfrm>
          <a:prstGeom prst="rect">
            <a:avLst/>
          </a:prstGeom>
          <a:noFill/>
          <a:ln>
            <a:noFill/>
          </a:ln>
        </p:spPr>
        <p:txBody>
          <a:bodyPr spcFirstLastPara="1" wrap="square" lIns="68575" tIns="34275" rIns="68575" bIns="34275" anchor="ctr" anchorCtr="0">
            <a:normAutofit/>
          </a:bodyPr>
          <a:lstStyle>
            <a:lvl1pPr marL="457200" lvl="0" indent="-228600" algn="l">
              <a:spcBef>
                <a:spcPts val="300"/>
              </a:spcBef>
              <a:spcAft>
                <a:spcPts val="0"/>
              </a:spcAft>
              <a:buSzPts val="1500"/>
              <a:buNone/>
              <a:defRPr sz="1500">
                <a:solidFill>
                  <a:schemeClr val="lt1"/>
                </a:solidFill>
              </a:defRPr>
            </a:lvl1pPr>
            <a:lvl2pPr marL="914400" lvl="1" indent="-317500" algn="l">
              <a:spcBef>
                <a:spcPts val="500"/>
              </a:spcBef>
              <a:spcAft>
                <a:spcPts val="0"/>
              </a:spcAft>
              <a:buSzPts val="1400"/>
              <a:buChar char="•"/>
              <a:defRPr/>
            </a:lvl2pPr>
            <a:lvl3pPr marL="1371600" lvl="2" indent="-317500" algn="l">
              <a:spcBef>
                <a:spcPts val="500"/>
              </a:spcBef>
              <a:spcAft>
                <a:spcPts val="0"/>
              </a:spcAft>
              <a:buSzPts val="1400"/>
              <a:buChar char="•"/>
              <a:defRPr/>
            </a:lvl3pPr>
            <a:lvl4pPr marL="1828800" lvl="3" indent="-317500" algn="l">
              <a:spcBef>
                <a:spcPts val="500"/>
              </a:spcBef>
              <a:spcAft>
                <a:spcPts val="0"/>
              </a:spcAft>
              <a:buSzPts val="1400"/>
              <a:buChar char="•"/>
              <a:defRPr/>
            </a:lvl4pPr>
            <a:lvl5pPr marL="2286000" lvl="4" indent="-317500" algn="l">
              <a:spcBef>
                <a:spcPts val="500"/>
              </a:spcBef>
              <a:spcAft>
                <a:spcPts val="0"/>
              </a:spcAft>
              <a:buSzPts val="1400"/>
              <a:buChar char="•"/>
              <a:defRPr/>
            </a:lvl5pPr>
            <a:lvl6pPr marL="2743200" lvl="5" indent="-317500" algn="l">
              <a:spcBef>
                <a:spcPts val="500"/>
              </a:spcBef>
              <a:spcAft>
                <a:spcPts val="0"/>
              </a:spcAft>
              <a:buSzPts val="1400"/>
              <a:buChar char="•"/>
              <a:defRPr/>
            </a:lvl6pPr>
            <a:lvl7pPr marL="3200400" lvl="6" indent="-317500" algn="l">
              <a:spcBef>
                <a:spcPts val="500"/>
              </a:spcBef>
              <a:spcAft>
                <a:spcPts val="0"/>
              </a:spcAft>
              <a:buSzPts val="1400"/>
              <a:buChar char="•"/>
              <a:defRPr/>
            </a:lvl7pPr>
            <a:lvl8pPr marL="3657600" lvl="7" indent="-317500" algn="l">
              <a:spcBef>
                <a:spcPts val="500"/>
              </a:spcBef>
              <a:spcAft>
                <a:spcPts val="0"/>
              </a:spcAft>
              <a:buSzPts val="1400"/>
              <a:buChar char="•"/>
              <a:defRPr/>
            </a:lvl8pPr>
            <a:lvl9pPr marL="4114800" lvl="8" indent="-317500" algn="l">
              <a:spcBef>
                <a:spcPts val="500"/>
              </a:spcBef>
              <a:spcAft>
                <a:spcPts val="500"/>
              </a:spcAft>
              <a:buSzPts val="1400"/>
              <a:buChar char="•"/>
              <a:defRPr/>
            </a:lvl9pPr>
          </a:lstStyle>
          <a:p>
            <a:endParaRPr/>
          </a:p>
        </p:txBody>
      </p:sp>
      <p:sp>
        <p:nvSpPr>
          <p:cNvPr id="132" name="Google Shape;132;p25"/>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3" name="Google Shape;133;p25"/>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4" name="Google Shape;134;p25"/>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856059" y="2481436"/>
            <a:ext cx="7429500" cy="1101600"/>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lt1"/>
              </a:buClr>
              <a:buSzPts val="2400"/>
              <a:buFont typeface="Century Gothic"/>
              <a:buNone/>
              <a:defRPr sz="24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7" name="Google Shape;137;p26"/>
          <p:cNvSpPr txBox="1">
            <a:spLocks noGrp="1"/>
          </p:cNvSpPr>
          <p:nvPr>
            <p:ph type="body" idx="1"/>
          </p:nvPr>
        </p:nvSpPr>
        <p:spPr>
          <a:xfrm>
            <a:off x="856058" y="3583036"/>
            <a:ext cx="7429501" cy="645300"/>
          </a:xfrm>
          <a:prstGeom prst="rect">
            <a:avLst/>
          </a:prstGeom>
          <a:noFill/>
          <a:ln>
            <a:noFill/>
          </a:ln>
        </p:spPr>
        <p:txBody>
          <a:bodyPr spcFirstLastPara="1" wrap="square" lIns="68575" tIns="34275" rIns="68575" bIns="34275" anchor="t" anchorCtr="0">
            <a:normAutofit/>
          </a:bodyPr>
          <a:lstStyle>
            <a:lvl1pPr marL="457200" lvl="0" indent="-323850" algn="l">
              <a:spcBef>
                <a:spcPts val="300"/>
              </a:spcBef>
              <a:spcAft>
                <a:spcPts val="0"/>
              </a:spcAft>
              <a:buSzPts val="1500"/>
              <a:buChar char="•"/>
              <a:defRPr sz="1500">
                <a:solidFill>
                  <a:schemeClr val="lt1"/>
                </a:solidFill>
              </a:defRPr>
            </a:lvl1pPr>
            <a:lvl2pPr marL="914400" lvl="1" indent="-317500" algn="l">
              <a:spcBef>
                <a:spcPts val="500"/>
              </a:spcBef>
              <a:spcAft>
                <a:spcPts val="0"/>
              </a:spcAft>
              <a:buSzPts val="1400"/>
              <a:buChar char="•"/>
              <a:defRPr/>
            </a:lvl2pPr>
            <a:lvl3pPr marL="1371600" lvl="2" indent="-317500" algn="l">
              <a:spcBef>
                <a:spcPts val="500"/>
              </a:spcBef>
              <a:spcAft>
                <a:spcPts val="0"/>
              </a:spcAft>
              <a:buSzPts val="1400"/>
              <a:buChar char="•"/>
              <a:defRPr/>
            </a:lvl3pPr>
            <a:lvl4pPr marL="1828800" lvl="3" indent="-317500" algn="l">
              <a:spcBef>
                <a:spcPts val="500"/>
              </a:spcBef>
              <a:spcAft>
                <a:spcPts val="0"/>
              </a:spcAft>
              <a:buSzPts val="1400"/>
              <a:buChar char="•"/>
              <a:defRPr/>
            </a:lvl4pPr>
            <a:lvl5pPr marL="2286000" lvl="4" indent="-317500" algn="l">
              <a:spcBef>
                <a:spcPts val="500"/>
              </a:spcBef>
              <a:spcAft>
                <a:spcPts val="0"/>
              </a:spcAft>
              <a:buSzPts val="1400"/>
              <a:buChar char="•"/>
              <a:defRPr/>
            </a:lvl5pPr>
            <a:lvl6pPr marL="2743200" lvl="5" indent="-317500" algn="l">
              <a:spcBef>
                <a:spcPts val="500"/>
              </a:spcBef>
              <a:spcAft>
                <a:spcPts val="0"/>
              </a:spcAft>
              <a:buSzPts val="1400"/>
              <a:buChar char="•"/>
              <a:defRPr/>
            </a:lvl6pPr>
            <a:lvl7pPr marL="3200400" lvl="6" indent="-317500" algn="l">
              <a:spcBef>
                <a:spcPts val="500"/>
              </a:spcBef>
              <a:spcAft>
                <a:spcPts val="0"/>
              </a:spcAft>
              <a:buSzPts val="1400"/>
              <a:buChar char="•"/>
              <a:defRPr/>
            </a:lvl7pPr>
            <a:lvl8pPr marL="3657600" lvl="7" indent="-317500" algn="l">
              <a:spcBef>
                <a:spcPts val="500"/>
              </a:spcBef>
              <a:spcAft>
                <a:spcPts val="0"/>
              </a:spcAft>
              <a:buSzPts val="1400"/>
              <a:buChar char="•"/>
              <a:defRPr/>
            </a:lvl8pPr>
            <a:lvl9pPr marL="4114800" lvl="8" indent="-317500" algn="l">
              <a:spcBef>
                <a:spcPts val="500"/>
              </a:spcBef>
              <a:spcAft>
                <a:spcPts val="500"/>
              </a:spcAft>
              <a:buSzPts val="1400"/>
              <a:buChar char="•"/>
              <a:defRPr/>
            </a:lvl9pPr>
          </a:lstStyle>
          <a:p>
            <a:endParaRPr/>
          </a:p>
        </p:txBody>
      </p:sp>
      <p:sp>
        <p:nvSpPr>
          <p:cNvPr id="138" name="Google Shape;138;p26"/>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9" name="Google Shape;139;p26"/>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0" name="Google Shape;140;p26"/>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41"/>
        <p:cNvGrpSpPr/>
        <p:nvPr/>
      </p:nvGrpSpPr>
      <p:grpSpPr>
        <a:xfrm>
          <a:off x="0" y="0"/>
          <a:ext cx="0" cy="0"/>
          <a:chOff x="0" y="0"/>
          <a:chExt cx="0" cy="0"/>
        </a:xfrm>
      </p:grpSpPr>
      <p:sp>
        <p:nvSpPr>
          <p:cNvPr id="142" name="Google Shape;142;p27"/>
          <p:cNvSpPr txBox="1"/>
          <p:nvPr/>
        </p:nvSpPr>
        <p:spPr>
          <a:xfrm>
            <a:off x="627459" y="590118"/>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43" name="Google Shape;143;p27"/>
          <p:cNvSpPr txBox="1"/>
          <p:nvPr/>
        </p:nvSpPr>
        <p:spPr>
          <a:xfrm>
            <a:off x="7828359" y="2057400"/>
            <a:ext cx="457200" cy="438582"/>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44" name="Google Shape;144;p27"/>
          <p:cNvSpPr txBox="1">
            <a:spLocks noGrp="1"/>
          </p:cNvSpPr>
          <p:nvPr>
            <p:ph type="title"/>
          </p:nvPr>
        </p:nvSpPr>
        <p:spPr>
          <a:xfrm>
            <a:off x="1084660" y="457201"/>
            <a:ext cx="6972299" cy="2057399"/>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lt1"/>
              </a:buClr>
              <a:buSzPts val="2400"/>
              <a:buFont typeface="Century Gothic"/>
              <a:buNone/>
              <a:defRPr sz="2400" b="0" cap="none">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5" name="Google Shape;145;p27"/>
          <p:cNvSpPr txBox="1">
            <a:spLocks noGrp="1"/>
          </p:cNvSpPr>
          <p:nvPr>
            <p:ph type="body" idx="1"/>
          </p:nvPr>
        </p:nvSpPr>
        <p:spPr>
          <a:xfrm>
            <a:off x="856059" y="2914650"/>
            <a:ext cx="7429500" cy="666750"/>
          </a:xfrm>
          <a:prstGeom prst="rect">
            <a:avLst/>
          </a:prstGeom>
          <a:noFill/>
          <a:ln>
            <a:noFill/>
          </a:ln>
        </p:spPr>
        <p:txBody>
          <a:bodyPr spcFirstLastPara="1" wrap="square" lIns="68575" tIns="34275" rIns="68575" bIns="34275" anchor="b" anchorCtr="0">
            <a:normAutofit/>
          </a:bodyPr>
          <a:lstStyle>
            <a:lvl1pPr marL="457200" lvl="0" indent="-228600" algn="l">
              <a:spcBef>
                <a:spcPts val="400"/>
              </a:spcBef>
              <a:spcAft>
                <a:spcPts val="0"/>
              </a:spcAft>
              <a:buSzPts val="1800"/>
              <a:buNone/>
              <a:defRPr sz="1800" b="0" cap="none">
                <a:solidFill>
                  <a:schemeClr val="lt1"/>
                </a:solidFill>
              </a:defRPr>
            </a:lvl1pPr>
            <a:lvl2pPr marL="914400" lvl="1" indent="-317500" algn="l">
              <a:spcBef>
                <a:spcPts val="500"/>
              </a:spcBef>
              <a:spcAft>
                <a:spcPts val="0"/>
              </a:spcAft>
              <a:buSzPts val="1400"/>
              <a:buChar char="•"/>
              <a:defRPr/>
            </a:lvl2pPr>
            <a:lvl3pPr marL="1371600" lvl="2" indent="-317500" algn="l">
              <a:spcBef>
                <a:spcPts val="500"/>
              </a:spcBef>
              <a:spcAft>
                <a:spcPts val="0"/>
              </a:spcAft>
              <a:buSzPts val="1400"/>
              <a:buChar char="•"/>
              <a:defRPr/>
            </a:lvl3pPr>
            <a:lvl4pPr marL="1828800" lvl="3" indent="-317500" algn="l">
              <a:spcBef>
                <a:spcPts val="500"/>
              </a:spcBef>
              <a:spcAft>
                <a:spcPts val="0"/>
              </a:spcAft>
              <a:buSzPts val="1400"/>
              <a:buChar char="•"/>
              <a:defRPr/>
            </a:lvl4pPr>
            <a:lvl5pPr marL="2286000" lvl="4" indent="-317500" algn="l">
              <a:spcBef>
                <a:spcPts val="500"/>
              </a:spcBef>
              <a:spcAft>
                <a:spcPts val="0"/>
              </a:spcAft>
              <a:buSzPts val="1400"/>
              <a:buChar char="•"/>
              <a:defRPr/>
            </a:lvl5pPr>
            <a:lvl6pPr marL="2743200" lvl="5" indent="-317500" algn="l">
              <a:spcBef>
                <a:spcPts val="500"/>
              </a:spcBef>
              <a:spcAft>
                <a:spcPts val="0"/>
              </a:spcAft>
              <a:buSzPts val="1400"/>
              <a:buChar char="•"/>
              <a:defRPr/>
            </a:lvl6pPr>
            <a:lvl7pPr marL="3200400" lvl="6" indent="-317500" algn="l">
              <a:spcBef>
                <a:spcPts val="500"/>
              </a:spcBef>
              <a:spcAft>
                <a:spcPts val="0"/>
              </a:spcAft>
              <a:buSzPts val="1400"/>
              <a:buChar char="•"/>
              <a:defRPr/>
            </a:lvl7pPr>
            <a:lvl8pPr marL="3657600" lvl="7" indent="-317500" algn="l">
              <a:spcBef>
                <a:spcPts val="500"/>
              </a:spcBef>
              <a:spcAft>
                <a:spcPts val="0"/>
              </a:spcAft>
              <a:buSzPts val="1400"/>
              <a:buChar char="•"/>
              <a:defRPr/>
            </a:lvl8pPr>
            <a:lvl9pPr marL="4114800" lvl="8" indent="-317500" algn="l">
              <a:spcBef>
                <a:spcPts val="500"/>
              </a:spcBef>
              <a:spcAft>
                <a:spcPts val="500"/>
              </a:spcAft>
              <a:buSzPts val="1400"/>
              <a:buChar char="•"/>
              <a:defRPr/>
            </a:lvl9pPr>
          </a:lstStyle>
          <a:p>
            <a:endParaRPr/>
          </a:p>
        </p:txBody>
      </p:sp>
      <p:sp>
        <p:nvSpPr>
          <p:cNvPr id="146" name="Google Shape;146;p27"/>
          <p:cNvSpPr txBox="1">
            <a:spLocks noGrp="1"/>
          </p:cNvSpPr>
          <p:nvPr>
            <p:ph type="body" idx="2"/>
          </p:nvPr>
        </p:nvSpPr>
        <p:spPr>
          <a:xfrm>
            <a:off x="856058" y="3581400"/>
            <a:ext cx="7429500" cy="762000"/>
          </a:xfrm>
          <a:prstGeom prst="rect">
            <a:avLst/>
          </a:prstGeom>
          <a:noFill/>
          <a:ln>
            <a:noFill/>
          </a:ln>
        </p:spPr>
        <p:txBody>
          <a:bodyPr spcFirstLastPara="1" wrap="square" lIns="68575" tIns="34275" rIns="68575" bIns="34275" anchor="t" anchorCtr="0">
            <a:normAutofit/>
          </a:bodyPr>
          <a:lstStyle>
            <a:lvl1pPr marL="457200" lvl="0" indent="-228600" algn="l">
              <a:spcBef>
                <a:spcPts val="300"/>
              </a:spcBef>
              <a:spcAft>
                <a:spcPts val="0"/>
              </a:spcAft>
              <a:buSzPts val="1400"/>
              <a:buNone/>
              <a:defRPr sz="1400">
                <a:solidFill>
                  <a:schemeClr val="lt1"/>
                </a:solidFill>
              </a:defRPr>
            </a:lvl1pPr>
            <a:lvl2pPr marL="914400" lvl="1" indent="-228600" algn="l">
              <a:spcBef>
                <a:spcPts val="500"/>
              </a:spcBef>
              <a:spcAft>
                <a:spcPts val="0"/>
              </a:spcAft>
              <a:buSzPts val="1400"/>
              <a:buNone/>
              <a:defRPr sz="1400">
                <a:solidFill>
                  <a:schemeClr val="lt1"/>
                </a:solidFill>
              </a:defRPr>
            </a:lvl2pPr>
            <a:lvl3pPr marL="1371600" lvl="2" indent="-228600" algn="l">
              <a:spcBef>
                <a:spcPts val="500"/>
              </a:spcBef>
              <a:spcAft>
                <a:spcPts val="0"/>
              </a:spcAft>
              <a:buSzPts val="1200"/>
              <a:buNone/>
              <a:defRPr sz="1200">
                <a:solidFill>
                  <a:schemeClr val="lt1"/>
                </a:solidFill>
              </a:defRPr>
            </a:lvl3pPr>
            <a:lvl4pPr marL="1828800" lvl="3" indent="-228600" algn="l">
              <a:spcBef>
                <a:spcPts val="500"/>
              </a:spcBef>
              <a:spcAft>
                <a:spcPts val="0"/>
              </a:spcAft>
              <a:buSzPts val="1100"/>
              <a:buNone/>
              <a:defRPr sz="1100">
                <a:solidFill>
                  <a:schemeClr val="lt1"/>
                </a:solidFill>
              </a:defRPr>
            </a:lvl4pPr>
            <a:lvl5pPr marL="2286000" lvl="4" indent="-228600" algn="l">
              <a:spcBef>
                <a:spcPts val="500"/>
              </a:spcBef>
              <a:spcAft>
                <a:spcPts val="0"/>
              </a:spcAft>
              <a:buSzPts val="1100"/>
              <a:buNone/>
              <a:defRPr sz="1100">
                <a:solidFill>
                  <a:schemeClr val="lt1"/>
                </a:solidFill>
              </a:defRPr>
            </a:lvl5pPr>
            <a:lvl6pPr marL="2743200" lvl="5" indent="-228600" algn="l">
              <a:spcBef>
                <a:spcPts val="500"/>
              </a:spcBef>
              <a:spcAft>
                <a:spcPts val="0"/>
              </a:spcAft>
              <a:buSzPts val="1100"/>
              <a:buNone/>
              <a:defRPr sz="1100">
                <a:solidFill>
                  <a:schemeClr val="lt1"/>
                </a:solidFill>
              </a:defRPr>
            </a:lvl6pPr>
            <a:lvl7pPr marL="3200400" lvl="6" indent="-228600" algn="l">
              <a:spcBef>
                <a:spcPts val="500"/>
              </a:spcBef>
              <a:spcAft>
                <a:spcPts val="0"/>
              </a:spcAft>
              <a:buSzPts val="1100"/>
              <a:buNone/>
              <a:defRPr sz="1100">
                <a:solidFill>
                  <a:schemeClr val="lt1"/>
                </a:solidFill>
              </a:defRPr>
            </a:lvl7pPr>
            <a:lvl8pPr marL="3657600" lvl="7" indent="-228600" algn="l">
              <a:spcBef>
                <a:spcPts val="500"/>
              </a:spcBef>
              <a:spcAft>
                <a:spcPts val="0"/>
              </a:spcAft>
              <a:buSzPts val="1100"/>
              <a:buNone/>
              <a:defRPr sz="1100">
                <a:solidFill>
                  <a:schemeClr val="lt1"/>
                </a:solidFill>
              </a:defRPr>
            </a:lvl8pPr>
            <a:lvl9pPr marL="4114800" lvl="8" indent="-228600" algn="l">
              <a:spcBef>
                <a:spcPts val="500"/>
              </a:spcBef>
              <a:spcAft>
                <a:spcPts val="500"/>
              </a:spcAft>
              <a:buSzPts val="1100"/>
              <a:buNone/>
              <a:defRPr sz="1100">
                <a:solidFill>
                  <a:schemeClr val="lt1"/>
                </a:solidFill>
              </a:defRPr>
            </a:lvl9pPr>
          </a:lstStyle>
          <a:p>
            <a:endParaRPr/>
          </a:p>
        </p:txBody>
      </p:sp>
      <p:sp>
        <p:nvSpPr>
          <p:cNvPr id="147" name="Google Shape;147;p27"/>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8" name="Google Shape;148;p27"/>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9" name="Google Shape;149;p27"/>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856059" y="457201"/>
            <a:ext cx="7429499" cy="2057399"/>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lt1"/>
              </a:buClr>
              <a:buSzPts val="2400"/>
              <a:buFont typeface="Century Gothic"/>
              <a:buNone/>
              <a:defRPr b="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2" name="Google Shape;152;p28"/>
          <p:cNvSpPr txBox="1">
            <a:spLocks noGrp="1"/>
          </p:cNvSpPr>
          <p:nvPr>
            <p:ph type="body" idx="1"/>
          </p:nvPr>
        </p:nvSpPr>
        <p:spPr>
          <a:xfrm>
            <a:off x="856059" y="2628900"/>
            <a:ext cx="7429500" cy="628650"/>
          </a:xfrm>
          <a:prstGeom prst="rect">
            <a:avLst/>
          </a:prstGeom>
          <a:noFill/>
          <a:ln>
            <a:noFill/>
          </a:ln>
        </p:spPr>
        <p:txBody>
          <a:bodyPr spcFirstLastPara="1" wrap="square" lIns="68575" tIns="34275" rIns="68575" bIns="34275" anchor="b" anchorCtr="0">
            <a:normAutofit/>
          </a:bodyPr>
          <a:lstStyle>
            <a:lvl1pPr marL="457200" lvl="0" indent="-228600" algn="l">
              <a:spcBef>
                <a:spcPts val="400"/>
              </a:spcBef>
              <a:spcAft>
                <a:spcPts val="0"/>
              </a:spcAft>
              <a:buSzPts val="2100"/>
              <a:buNone/>
              <a:defRPr sz="2100" b="0" cap="none">
                <a:solidFill>
                  <a:schemeClr val="lt1"/>
                </a:solidFill>
              </a:defRPr>
            </a:lvl1pPr>
            <a:lvl2pPr marL="914400" lvl="1" indent="-317500" algn="l">
              <a:spcBef>
                <a:spcPts val="500"/>
              </a:spcBef>
              <a:spcAft>
                <a:spcPts val="0"/>
              </a:spcAft>
              <a:buSzPts val="1400"/>
              <a:buChar char="•"/>
              <a:defRPr/>
            </a:lvl2pPr>
            <a:lvl3pPr marL="1371600" lvl="2" indent="-317500" algn="l">
              <a:spcBef>
                <a:spcPts val="500"/>
              </a:spcBef>
              <a:spcAft>
                <a:spcPts val="0"/>
              </a:spcAft>
              <a:buSzPts val="1400"/>
              <a:buChar char="•"/>
              <a:defRPr/>
            </a:lvl3pPr>
            <a:lvl4pPr marL="1828800" lvl="3" indent="-317500" algn="l">
              <a:spcBef>
                <a:spcPts val="500"/>
              </a:spcBef>
              <a:spcAft>
                <a:spcPts val="0"/>
              </a:spcAft>
              <a:buSzPts val="1400"/>
              <a:buChar char="•"/>
              <a:defRPr/>
            </a:lvl4pPr>
            <a:lvl5pPr marL="2286000" lvl="4" indent="-317500" algn="l">
              <a:spcBef>
                <a:spcPts val="500"/>
              </a:spcBef>
              <a:spcAft>
                <a:spcPts val="0"/>
              </a:spcAft>
              <a:buSzPts val="1400"/>
              <a:buChar char="•"/>
              <a:defRPr/>
            </a:lvl5pPr>
            <a:lvl6pPr marL="2743200" lvl="5" indent="-317500" algn="l">
              <a:spcBef>
                <a:spcPts val="500"/>
              </a:spcBef>
              <a:spcAft>
                <a:spcPts val="0"/>
              </a:spcAft>
              <a:buSzPts val="1400"/>
              <a:buChar char="•"/>
              <a:defRPr/>
            </a:lvl6pPr>
            <a:lvl7pPr marL="3200400" lvl="6" indent="-317500" algn="l">
              <a:spcBef>
                <a:spcPts val="500"/>
              </a:spcBef>
              <a:spcAft>
                <a:spcPts val="0"/>
              </a:spcAft>
              <a:buSzPts val="1400"/>
              <a:buChar char="•"/>
              <a:defRPr/>
            </a:lvl7pPr>
            <a:lvl8pPr marL="3657600" lvl="7" indent="-317500" algn="l">
              <a:spcBef>
                <a:spcPts val="500"/>
              </a:spcBef>
              <a:spcAft>
                <a:spcPts val="0"/>
              </a:spcAft>
              <a:buSzPts val="1400"/>
              <a:buChar char="•"/>
              <a:defRPr/>
            </a:lvl8pPr>
            <a:lvl9pPr marL="4114800" lvl="8" indent="-317500" algn="l">
              <a:spcBef>
                <a:spcPts val="500"/>
              </a:spcBef>
              <a:spcAft>
                <a:spcPts val="500"/>
              </a:spcAft>
              <a:buSzPts val="1400"/>
              <a:buChar char="•"/>
              <a:defRPr/>
            </a:lvl9pPr>
          </a:lstStyle>
          <a:p>
            <a:endParaRPr/>
          </a:p>
        </p:txBody>
      </p:sp>
      <p:sp>
        <p:nvSpPr>
          <p:cNvPr id="153" name="Google Shape;153;p28"/>
          <p:cNvSpPr txBox="1">
            <a:spLocks noGrp="1"/>
          </p:cNvSpPr>
          <p:nvPr>
            <p:ph type="body" idx="2"/>
          </p:nvPr>
        </p:nvSpPr>
        <p:spPr>
          <a:xfrm>
            <a:off x="856058" y="3257550"/>
            <a:ext cx="7429500" cy="1085850"/>
          </a:xfrm>
          <a:prstGeom prst="rect">
            <a:avLst/>
          </a:prstGeom>
          <a:noFill/>
          <a:ln>
            <a:noFill/>
          </a:ln>
        </p:spPr>
        <p:txBody>
          <a:bodyPr spcFirstLastPara="1" wrap="square" lIns="68575" tIns="34275" rIns="68575" bIns="34275" anchor="t" anchorCtr="0">
            <a:normAutofit/>
          </a:bodyPr>
          <a:lstStyle>
            <a:lvl1pPr marL="457200" lvl="0" indent="-228600" algn="l">
              <a:spcBef>
                <a:spcPts val="300"/>
              </a:spcBef>
              <a:spcAft>
                <a:spcPts val="0"/>
              </a:spcAft>
              <a:buSzPts val="1400"/>
              <a:buNone/>
              <a:defRPr sz="1400">
                <a:solidFill>
                  <a:schemeClr val="lt1"/>
                </a:solidFill>
              </a:defRPr>
            </a:lvl1pPr>
            <a:lvl2pPr marL="914400" lvl="1" indent="-228600" algn="l">
              <a:spcBef>
                <a:spcPts val="500"/>
              </a:spcBef>
              <a:spcAft>
                <a:spcPts val="0"/>
              </a:spcAft>
              <a:buSzPts val="1400"/>
              <a:buNone/>
              <a:defRPr sz="1400">
                <a:solidFill>
                  <a:schemeClr val="lt1"/>
                </a:solidFill>
              </a:defRPr>
            </a:lvl2pPr>
            <a:lvl3pPr marL="1371600" lvl="2" indent="-228600" algn="l">
              <a:spcBef>
                <a:spcPts val="500"/>
              </a:spcBef>
              <a:spcAft>
                <a:spcPts val="0"/>
              </a:spcAft>
              <a:buSzPts val="1200"/>
              <a:buNone/>
              <a:defRPr sz="1200">
                <a:solidFill>
                  <a:schemeClr val="lt1"/>
                </a:solidFill>
              </a:defRPr>
            </a:lvl3pPr>
            <a:lvl4pPr marL="1828800" lvl="3" indent="-228600" algn="l">
              <a:spcBef>
                <a:spcPts val="500"/>
              </a:spcBef>
              <a:spcAft>
                <a:spcPts val="0"/>
              </a:spcAft>
              <a:buSzPts val="1100"/>
              <a:buNone/>
              <a:defRPr sz="1100">
                <a:solidFill>
                  <a:schemeClr val="lt1"/>
                </a:solidFill>
              </a:defRPr>
            </a:lvl4pPr>
            <a:lvl5pPr marL="2286000" lvl="4" indent="-228600" algn="l">
              <a:spcBef>
                <a:spcPts val="500"/>
              </a:spcBef>
              <a:spcAft>
                <a:spcPts val="0"/>
              </a:spcAft>
              <a:buSzPts val="1100"/>
              <a:buNone/>
              <a:defRPr sz="1100">
                <a:solidFill>
                  <a:schemeClr val="lt1"/>
                </a:solidFill>
              </a:defRPr>
            </a:lvl5pPr>
            <a:lvl6pPr marL="2743200" lvl="5" indent="-228600" algn="l">
              <a:spcBef>
                <a:spcPts val="500"/>
              </a:spcBef>
              <a:spcAft>
                <a:spcPts val="0"/>
              </a:spcAft>
              <a:buSzPts val="1100"/>
              <a:buNone/>
              <a:defRPr sz="1100">
                <a:solidFill>
                  <a:schemeClr val="lt1"/>
                </a:solidFill>
              </a:defRPr>
            </a:lvl6pPr>
            <a:lvl7pPr marL="3200400" lvl="6" indent="-228600" algn="l">
              <a:spcBef>
                <a:spcPts val="500"/>
              </a:spcBef>
              <a:spcAft>
                <a:spcPts val="0"/>
              </a:spcAft>
              <a:buSzPts val="1100"/>
              <a:buNone/>
              <a:defRPr sz="1100">
                <a:solidFill>
                  <a:schemeClr val="lt1"/>
                </a:solidFill>
              </a:defRPr>
            </a:lvl7pPr>
            <a:lvl8pPr marL="3657600" lvl="7" indent="-228600" algn="l">
              <a:spcBef>
                <a:spcPts val="500"/>
              </a:spcBef>
              <a:spcAft>
                <a:spcPts val="0"/>
              </a:spcAft>
              <a:buSzPts val="1100"/>
              <a:buNone/>
              <a:defRPr sz="1100">
                <a:solidFill>
                  <a:schemeClr val="lt1"/>
                </a:solidFill>
              </a:defRPr>
            </a:lvl8pPr>
            <a:lvl9pPr marL="4114800" lvl="8" indent="-228600" algn="l">
              <a:spcBef>
                <a:spcPts val="500"/>
              </a:spcBef>
              <a:spcAft>
                <a:spcPts val="500"/>
              </a:spcAft>
              <a:buSzPts val="1100"/>
              <a:buNone/>
              <a:defRPr sz="1100">
                <a:solidFill>
                  <a:schemeClr val="lt1"/>
                </a:solidFill>
              </a:defRPr>
            </a:lvl9pPr>
          </a:lstStyle>
          <a:p>
            <a:endParaRPr/>
          </a:p>
        </p:txBody>
      </p:sp>
      <p:sp>
        <p:nvSpPr>
          <p:cNvPr id="154" name="Google Shape;154;p28"/>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5" name="Google Shape;155;p28"/>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6" name="Google Shape;156;p28"/>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856060" y="457200"/>
            <a:ext cx="7429499" cy="142875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l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9" name="Google Shape;159;p29"/>
          <p:cNvSpPr txBox="1">
            <a:spLocks noGrp="1"/>
          </p:cNvSpPr>
          <p:nvPr>
            <p:ph type="body" idx="1"/>
          </p:nvPr>
        </p:nvSpPr>
        <p:spPr>
          <a:xfrm rot="5400000">
            <a:off x="3399234" y="-542925"/>
            <a:ext cx="2343151" cy="7429499"/>
          </a:xfrm>
          <a:prstGeom prst="rect">
            <a:avLst/>
          </a:prstGeom>
          <a:noFill/>
          <a:ln>
            <a:noFill/>
          </a:ln>
        </p:spPr>
        <p:txBody>
          <a:bodyPr spcFirstLastPara="1" wrap="square" lIns="68575" tIns="34275" rIns="68575" bIns="34275" anchor="t" anchorCtr="0">
            <a:normAutofit/>
          </a:bodyPr>
          <a:lstStyle>
            <a:lvl1pPr marL="457200" lvl="0" indent="-317500" algn="l">
              <a:spcBef>
                <a:spcPts val="300"/>
              </a:spcBef>
              <a:spcAft>
                <a:spcPts val="0"/>
              </a:spcAft>
              <a:buSzPts val="1400"/>
              <a:buChar char="•"/>
              <a:defRPr/>
            </a:lvl1pPr>
            <a:lvl2pPr marL="914400" lvl="1" indent="-317500" algn="l">
              <a:spcBef>
                <a:spcPts val="500"/>
              </a:spcBef>
              <a:spcAft>
                <a:spcPts val="0"/>
              </a:spcAft>
              <a:buSzPts val="1400"/>
              <a:buChar char="•"/>
              <a:defRPr/>
            </a:lvl2pPr>
            <a:lvl3pPr marL="1371600" lvl="2" indent="-317500" algn="l">
              <a:spcBef>
                <a:spcPts val="500"/>
              </a:spcBef>
              <a:spcAft>
                <a:spcPts val="0"/>
              </a:spcAft>
              <a:buSzPts val="1400"/>
              <a:buChar char="•"/>
              <a:defRPr/>
            </a:lvl3pPr>
            <a:lvl4pPr marL="1828800" lvl="3" indent="-317500" algn="l">
              <a:spcBef>
                <a:spcPts val="500"/>
              </a:spcBef>
              <a:spcAft>
                <a:spcPts val="0"/>
              </a:spcAft>
              <a:buSzPts val="1400"/>
              <a:buChar char="•"/>
              <a:defRPr/>
            </a:lvl4pPr>
            <a:lvl5pPr marL="2286000" lvl="4" indent="-317500" algn="l">
              <a:spcBef>
                <a:spcPts val="500"/>
              </a:spcBef>
              <a:spcAft>
                <a:spcPts val="0"/>
              </a:spcAft>
              <a:buSzPts val="1400"/>
              <a:buChar char="•"/>
              <a:defRPr/>
            </a:lvl5pPr>
            <a:lvl6pPr marL="2743200" lvl="5" indent="-317500" algn="l">
              <a:spcBef>
                <a:spcPts val="500"/>
              </a:spcBef>
              <a:spcAft>
                <a:spcPts val="0"/>
              </a:spcAft>
              <a:buSzPts val="1400"/>
              <a:buChar char="•"/>
              <a:defRPr/>
            </a:lvl6pPr>
            <a:lvl7pPr marL="3200400" lvl="6" indent="-317500" algn="l">
              <a:spcBef>
                <a:spcPts val="500"/>
              </a:spcBef>
              <a:spcAft>
                <a:spcPts val="0"/>
              </a:spcAft>
              <a:buSzPts val="1400"/>
              <a:buChar char="•"/>
              <a:defRPr/>
            </a:lvl7pPr>
            <a:lvl8pPr marL="3657600" lvl="7" indent="-317500" algn="l">
              <a:spcBef>
                <a:spcPts val="500"/>
              </a:spcBef>
              <a:spcAft>
                <a:spcPts val="0"/>
              </a:spcAft>
              <a:buSzPts val="1400"/>
              <a:buChar char="•"/>
              <a:defRPr/>
            </a:lvl8pPr>
            <a:lvl9pPr marL="4114800" lvl="8" indent="-317500" algn="l">
              <a:spcBef>
                <a:spcPts val="500"/>
              </a:spcBef>
              <a:spcAft>
                <a:spcPts val="500"/>
              </a:spcAft>
              <a:buSzPts val="1400"/>
              <a:buChar char="•"/>
              <a:defRPr/>
            </a:lvl9pPr>
          </a:lstStyle>
          <a:p>
            <a:endParaRPr/>
          </a:p>
        </p:txBody>
      </p:sp>
      <p:sp>
        <p:nvSpPr>
          <p:cNvPr id="160" name="Google Shape;160;p29"/>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1" name="Google Shape;161;p29"/>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2" name="Google Shape;162;p29"/>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rot="5400000">
            <a:off x="5513516" y="1571357"/>
            <a:ext cx="3886201" cy="1657885"/>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l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5" name="Google Shape;165;p30"/>
          <p:cNvSpPr txBox="1">
            <a:spLocks noGrp="1"/>
          </p:cNvSpPr>
          <p:nvPr>
            <p:ph type="body" idx="1"/>
          </p:nvPr>
        </p:nvSpPr>
        <p:spPr>
          <a:xfrm rot="5400000">
            <a:off x="1741884" y="-428625"/>
            <a:ext cx="3886200" cy="5657850"/>
          </a:xfrm>
          <a:prstGeom prst="rect">
            <a:avLst/>
          </a:prstGeom>
          <a:noFill/>
          <a:ln>
            <a:noFill/>
          </a:ln>
        </p:spPr>
        <p:txBody>
          <a:bodyPr spcFirstLastPara="1" wrap="square" lIns="68575" tIns="34275" rIns="68575" bIns="34275" anchor="t" anchorCtr="0">
            <a:normAutofit/>
          </a:bodyPr>
          <a:lstStyle>
            <a:lvl1pPr marL="457200" lvl="0" indent="-317500" algn="l">
              <a:spcBef>
                <a:spcPts val="300"/>
              </a:spcBef>
              <a:spcAft>
                <a:spcPts val="0"/>
              </a:spcAft>
              <a:buSzPts val="1400"/>
              <a:buChar char="•"/>
              <a:defRPr/>
            </a:lvl1pPr>
            <a:lvl2pPr marL="914400" lvl="1" indent="-317500" algn="l">
              <a:spcBef>
                <a:spcPts val="500"/>
              </a:spcBef>
              <a:spcAft>
                <a:spcPts val="0"/>
              </a:spcAft>
              <a:buSzPts val="1400"/>
              <a:buChar char="•"/>
              <a:defRPr/>
            </a:lvl2pPr>
            <a:lvl3pPr marL="1371600" lvl="2" indent="-317500" algn="l">
              <a:spcBef>
                <a:spcPts val="500"/>
              </a:spcBef>
              <a:spcAft>
                <a:spcPts val="0"/>
              </a:spcAft>
              <a:buSzPts val="1400"/>
              <a:buChar char="•"/>
              <a:defRPr/>
            </a:lvl3pPr>
            <a:lvl4pPr marL="1828800" lvl="3" indent="-317500" algn="l">
              <a:spcBef>
                <a:spcPts val="500"/>
              </a:spcBef>
              <a:spcAft>
                <a:spcPts val="0"/>
              </a:spcAft>
              <a:buSzPts val="1400"/>
              <a:buChar char="•"/>
              <a:defRPr/>
            </a:lvl4pPr>
            <a:lvl5pPr marL="2286000" lvl="4" indent="-317500" algn="l">
              <a:spcBef>
                <a:spcPts val="500"/>
              </a:spcBef>
              <a:spcAft>
                <a:spcPts val="0"/>
              </a:spcAft>
              <a:buSzPts val="1400"/>
              <a:buChar char="•"/>
              <a:defRPr/>
            </a:lvl5pPr>
            <a:lvl6pPr marL="2743200" lvl="5" indent="-317500" algn="l">
              <a:spcBef>
                <a:spcPts val="500"/>
              </a:spcBef>
              <a:spcAft>
                <a:spcPts val="0"/>
              </a:spcAft>
              <a:buSzPts val="1400"/>
              <a:buChar char="•"/>
              <a:defRPr/>
            </a:lvl6pPr>
            <a:lvl7pPr marL="3200400" lvl="6" indent="-317500" algn="l">
              <a:spcBef>
                <a:spcPts val="500"/>
              </a:spcBef>
              <a:spcAft>
                <a:spcPts val="0"/>
              </a:spcAft>
              <a:buSzPts val="1400"/>
              <a:buChar char="•"/>
              <a:defRPr/>
            </a:lvl7pPr>
            <a:lvl8pPr marL="3657600" lvl="7" indent="-317500" algn="l">
              <a:spcBef>
                <a:spcPts val="500"/>
              </a:spcBef>
              <a:spcAft>
                <a:spcPts val="0"/>
              </a:spcAft>
              <a:buSzPts val="1400"/>
              <a:buChar char="•"/>
              <a:defRPr/>
            </a:lvl8pPr>
            <a:lvl9pPr marL="4114800" lvl="8" indent="-317500" algn="l">
              <a:spcBef>
                <a:spcPts val="500"/>
              </a:spcBef>
              <a:spcAft>
                <a:spcPts val="500"/>
              </a:spcAft>
              <a:buSzPts val="1400"/>
              <a:buChar char="•"/>
              <a:defRPr/>
            </a:lvl9pPr>
          </a:lstStyle>
          <a:p>
            <a:endParaRPr/>
          </a:p>
        </p:txBody>
      </p:sp>
      <p:sp>
        <p:nvSpPr>
          <p:cNvPr id="166" name="Google Shape;166;p30"/>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7" name="Google Shape;167;p30"/>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8" name="Google Shape;168;p30"/>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56060" y="457200"/>
            <a:ext cx="7429499" cy="1428750"/>
          </a:xfrm>
          <a:prstGeom prst="rect">
            <a:avLst/>
          </a:prstGeom>
          <a:noFill/>
          <a:ln>
            <a:noFill/>
          </a:ln>
        </p:spPr>
        <p:txBody>
          <a:bodyPr spcFirstLastPara="1" wrap="square" lIns="68575" tIns="34275" rIns="68575" bIns="34275" anchor="ctr" anchorCtr="0">
            <a:norm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52" name="Google Shape;52;p13"/>
          <p:cNvSpPr txBox="1">
            <a:spLocks noGrp="1"/>
          </p:cNvSpPr>
          <p:nvPr>
            <p:ph type="body" idx="1"/>
          </p:nvPr>
        </p:nvSpPr>
        <p:spPr>
          <a:xfrm>
            <a:off x="856060" y="2000249"/>
            <a:ext cx="7429499" cy="2343151"/>
          </a:xfrm>
          <a:prstGeom prst="rect">
            <a:avLst/>
          </a:prstGeom>
          <a:noFill/>
          <a:ln>
            <a:noFill/>
          </a:ln>
        </p:spPr>
        <p:txBody>
          <a:bodyPr spcFirstLastPara="1" wrap="square" lIns="68575" tIns="34275" rIns="68575" bIns="34275" anchor="ctr" anchorCtr="0">
            <a:norm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53" name="Google Shape;53;p13"/>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54" name="Google Shape;54;p13"/>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55" name="Google Shape;55;p13"/>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700" b="1" i="0" u="none" strike="noStrike" cap="none">
                <a:solidFill>
                  <a:srgbClr val="BFBFBF"/>
                </a:solidFill>
                <a:latin typeface="Century Gothic"/>
                <a:ea typeface="Century Gothic"/>
                <a:cs typeface="Century Gothic"/>
                <a:sym typeface="Century Gothic"/>
              </a:defRPr>
            </a:lvl1pPr>
            <a:lvl2pPr marL="0" marR="0" lvl="1" indent="0" algn="ctr" rtl="0">
              <a:spcBef>
                <a:spcPts val="0"/>
              </a:spcBef>
              <a:buNone/>
              <a:defRPr sz="700" b="1" i="0" u="none" strike="noStrike" cap="none">
                <a:solidFill>
                  <a:srgbClr val="BFBFBF"/>
                </a:solidFill>
                <a:latin typeface="Century Gothic"/>
                <a:ea typeface="Century Gothic"/>
                <a:cs typeface="Century Gothic"/>
                <a:sym typeface="Century Gothic"/>
              </a:defRPr>
            </a:lvl2pPr>
            <a:lvl3pPr marL="0" marR="0" lvl="2" indent="0" algn="ctr" rtl="0">
              <a:spcBef>
                <a:spcPts val="0"/>
              </a:spcBef>
              <a:buNone/>
              <a:defRPr sz="700" b="1" i="0" u="none" strike="noStrike" cap="none">
                <a:solidFill>
                  <a:srgbClr val="BFBFBF"/>
                </a:solidFill>
                <a:latin typeface="Century Gothic"/>
                <a:ea typeface="Century Gothic"/>
                <a:cs typeface="Century Gothic"/>
                <a:sym typeface="Century Gothic"/>
              </a:defRPr>
            </a:lvl3pPr>
            <a:lvl4pPr marL="0" marR="0" lvl="3" indent="0" algn="ctr" rtl="0">
              <a:spcBef>
                <a:spcPts val="0"/>
              </a:spcBef>
              <a:buNone/>
              <a:defRPr sz="700" b="1" i="0" u="none" strike="noStrike" cap="none">
                <a:solidFill>
                  <a:srgbClr val="BFBFBF"/>
                </a:solidFill>
                <a:latin typeface="Century Gothic"/>
                <a:ea typeface="Century Gothic"/>
                <a:cs typeface="Century Gothic"/>
                <a:sym typeface="Century Gothic"/>
              </a:defRPr>
            </a:lvl4pPr>
            <a:lvl5pPr marL="0" marR="0" lvl="4" indent="0" algn="ctr" rtl="0">
              <a:spcBef>
                <a:spcPts val="0"/>
              </a:spcBef>
              <a:buNone/>
              <a:defRPr sz="700" b="1" i="0" u="none" strike="noStrike" cap="none">
                <a:solidFill>
                  <a:srgbClr val="BFBFBF"/>
                </a:solidFill>
                <a:latin typeface="Century Gothic"/>
                <a:ea typeface="Century Gothic"/>
                <a:cs typeface="Century Gothic"/>
                <a:sym typeface="Century Gothic"/>
              </a:defRPr>
            </a:lvl5pPr>
            <a:lvl6pPr marL="0" marR="0" lvl="5" indent="0" algn="ctr" rtl="0">
              <a:spcBef>
                <a:spcPts val="0"/>
              </a:spcBef>
              <a:buNone/>
              <a:defRPr sz="700" b="1" i="0" u="none" strike="noStrike" cap="none">
                <a:solidFill>
                  <a:srgbClr val="BFBFBF"/>
                </a:solidFill>
                <a:latin typeface="Century Gothic"/>
                <a:ea typeface="Century Gothic"/>
                <a:cs typeface="Century Gothic"/>
                <a:sym typeface="Century Gothic"/>
              </a:defRPr>
            </a:lvl6pPr>
            <a:lvl7pPr marL="0" marR="0" lvl="6" indent="0" algn="ctr" rtl="0">
              <a:spcBef>
                <a:spcPts val="0"/>
              </a:spcBef>
              <a:buNone/>
              <a:defRPr sz="700" b="1" i="0" u="none" strike="noStrike" cap="none">
                <a:solidFill>
                  <a:srgbClr val="BFBFBF"/>
                </a:solidFill>
                <a:latin typeface="Century Gothic"/>
                <a:ea typeface="Century Gothic"/>
                <a:cs typeface="Century Gothic"/>
                <a:sym typeface="Century Gothic"/>
              </a:defRPr>
            </a:lvl7pPr>
            <a:lvl8pPr marL="0" marR="0" lvl="7" indent="0" algn="ctr" rtl="0">
              <a:spcBef>
                <a:spcPts val="0"/>
              </a:spcBef>
              <a:buNone/>
              <a:defRPr sz="700" b="1" i="0" u="none" strike="noStrike" cap="none">
                <a:solidFill>
                  <a:srgbClr val="BFBFBF"/>
                </a:solidFill>
                <a:latin typeface="Century Gothic"/>
                <a:ea typeface="Century Gothic"/>
                <a:cs typeface="Century Gothic"/>
                <a:sym typeface="Century Gothic"/>
              </a:defRPr>
            </a:lvl8pPr>
            <a:lvl9pPr marL="0" marR="0" lvl="8" indent="0" algn="ctr" rtl="0">
              <a:spcBef>
                <a:spcPts val="0"/>
              </a:spcBef>
              <a:buNone/>
              <a:defRPr sz="700" b="1" i="0" u="none" strike="noStrike" cap="none">
                <a:solidFill>
                  <a:srgbClr val="BFBFB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hyperlink" Target="mailto:Ksalas_17@yahoo.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hyperlink" Target="mailto:lherrington@gmail.com" TargetMode="External"/><Relationship Id="rId3" Type="http://schemas.openxmlformats.org/officeDocument/2006/relationships/hyperlink" Target="mailto:Williams.chris07@gmail.com" TargetMode="External"/><Relationship Id="rId7" Type="http://schemas.openxmlformats.org/officeDocument/2006/relationships/hyperlink" Target="mailto:Gregg@yackzangroup.co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mailto:Ksalas_17@yahoo.com" TargetMode="External"/><Relationship Id="rId5" Type="http://schemas.openxmlformats.org/officeDocument/2006/relationships/hyperlink" Target="mailto:mandymilli08@icloud.com" TargetMode="External"/><Relationship Id="rId10" Type="http://schemas.openxmlformats.org/officeDocument/2006/relationships/image" Target="../media/image3.jpg"/><Relationship Id="rId4" Type="http://schemas.openxmlformats.org/officeDocument/2006/relationships/hyperlink" Target="mailto:paul.hasson@yahoo.com" TargetMode="External"/><Relationship Id="rId9" Type="http://schemas.openxmlformats.org/officeDocument/2006/relationships/hyperlink" Target="mailto:Chelseatreseder@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hyperlink" Target="http://www.juniorbluedevils.co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3.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1"/>
          <p:cNvPicPr preferRelativeResize="0"/>
          <p:nvPr/>
        </p:nvPicPr>
        <p:blipFill rotWithShape="1">
          <a:blip r:embed="rId3">
            <a:alphaModFix amt="30000"/>
          </a:blip>
          <a:srcRect l="25026" r="25404" b="1"/>
          <a:stretch/>
        </p:blipFill>
        <p:spPr>
          <a:xfrm>
            <a:off x="2158886" y="8"/>
            <a:ext cx="6985115" cy="5143492"/>
          </a:xfrm>
          <a:prstGeom prst="rect">
            <a:avLst/>
          </a:prstGeom>
          <a:solidFill>
            <a:srgbClr val="2B2B2B"/>
          </a:solidFill>
          <a:ln>
            <a:noFill/>
          </a:ln>
        </p:spPr>
      </p:pic>
      <p:pic>
        <p:nvPicPr>
          <p:cNvPr id="174" name="Google Shape;174;p31"/>
          <p:cNvPicPr preferRelativeResize="0"/>
          <p:nvPr/>
        </p:nvPicPr>
        <p:blipFill rotWithShape="1">
          <a:blip r:embed="rId4">
            <a:alphaModFix amt="85000"/>
          </a:blip>
          <a:srcRect/>
          <a:stretch/>
        </p:blipFill>
        <p:spPr>
          <a:xfrm>
            <a:off x="0" y="-8"/>
            <a:ext cx="4030442" cy="5143500"/>
          </a:xfrm>
          <a:prstGeom prst="rect">
            <a:avLst/>
          </a:prstGeom>
          <a:noFill/>
          <a:ln>
            <a:noFill/>
          </a:ln>
        </p:spPr>
      </p:pic>
      <p:sp>
        <p:nvSpPr>
          <p:cNvPr id="175" name="Google Shape;175;p31"/>
          <p:cNvSpPr txBox="1">
            <a:spLocks noGrp="1"/>
          </p:cNvSpPr>
          <p:nvPr>
            <p:ph type="ctrTitle"/>
          </p:nvPr>
        </p:nvSpPr>
        <p:spPr>
          <a:xfrm>
            <a:off x="4484185" y="670451"/>
            <a:ext cx="4023703" cy="2504543"/>
          </a:xfrm>
          <a:prstGeom prst="rect">
            <a:avLst/>
          </a:prstGeom>
          <a:noFill/>
          <a:ln>
            <a:noFill/>
          </a:ln>
        </p:spPr>
        <p:txBody>
          <a:bodyPr spcFirstLastPara="1" wrap="square" lIns="68575" tIns="34275" rIns="68575" bIns="34275" anchor="ctr" anchorCtr="0">
            <a:normAutofit fontScale="90000"/>
          </a:bodyPr>
          <a:lstStyle/>
          <a:p>
            <a:pPr marL="0" lvl="0" indent="0" algn="ctr" rtl="0">
              <a:spcBef>
                <a:spcPts val="0"/>
              </a:spcBef>
              <a:spcAft>
                <a:spcPts val="0"/>
              </a:spcAft>
              <a:buClr>
                <a:schemeClr val="lt1"/>
              </a:buClr>
              <a:buSzPct val="100000"/>
              <a:buFont typeface="Arial"/>
              <a:buNone/>
            </a:pPr>
            <a:r>
              <a:rPr lang="en" sz="3500" dirty="0">
                <a:latin typeface="Sporting Outline" pitchFamily="2" charset="77"/>
                <a:ea typeface="Arial"/>
                <a:cs typeface="Arial"/>
                <a:sym typeface="Arial"/>
              </a:rPr>
              <a:t>DAVIS JUNIOR BLUE DEVIL FOOTBALL &amp; CHEER</a:t>
            </a:r>
            <a:br>
              <a:rPr lang="en" sz="3500" dirty="0">
                <a:latin typeface="Sporting Outline" pitchFamily="2" charset="77"/>
                <a:ea typeface="Arial"/>
                <a:cs typeface="Arial"/>
                <a:sym typeface="Arial"/>
              </a:rPr>
            </a:br>
            <a:r>
              <a:rPr lang="en" sz="3500" dirty="0">
                <a:latin typeface="Sporting Outline" pitchFamily="2" charset="77"/>
                <a:ea typeface="Arial"/>
                <a:cs typeface="Arial"/>
                <a:sym typeface="Arial"/>
              </a:rPr>
              <a:t>FAMILY INFORMATION NIGHT</a:t>
            </a:r>
            <a:endParaRPr dirty="0">
              <a:latin typeface="Sporting Outline" pitchFamily="2"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7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C5631C4-EC91-6383-F0FD-164E0E618DE8}"/>
              </a:ext>
            </a:extLst>
          </p:cNvPr>
          <p:cNvSpPr txBox="1"/>
          <p:nvPr/>
        </p:nvSpPr>
        <p:spPr>
          <a:xfrm>
            <a:off x="780584" y="223024"/>
            <a:ext cx="7482469" cy="461665"/>
          </a:xfrm>
          <a:prstGeom prst="rect">
            <a:avLst/>
          </a:prstGeom>
          <a:noFill/>
        </p:spPr>
        <p:txBody>
          <a:bodyPr wrap="square" rtlCol="0">
            <a:spAutoFit/>
          </a:bodyPr>
          <a:lstStyle/>
          <a:p>
            <a:r>
              <a:rPr lang="en-US" sz="2400" dirty="0">
                <a:solidFill>
                  <a:schemeClr val="bg1"/>
                </a:solidFill>
              </a:rPr>
              <a:t>June 7</a:t>
            </a:r>
            <a:r>
              <a:rPr lang="en-US" sz="2400" baseline="30000" dirty="0">
                <a:solidFill>
                  <a:schemeClr val="bg1"/>
                </a:solidFill>
              </a:rPr>
              <a:t>th</a:t>
            </a:r>
            <a:r>
              <a:rPr lang="en-US" sz="2400" dirty="0">
                <a:solidFill>
                  <a:schemeClr val="bg1"/>
                </a:solidFill>
              </a:rPr>
              <a:t>          8am – 11am walk-ins        $20 donation</a:t>
            </a:r>
          </a:p>
        </p:txBody>
      </p:sp>
      <p:sp>
        <p:nvSpPr>
          <p:cNvPr id="9" name="TextBox 8">
            <a:extLst>
              <a:ext uri="{FF2B5EF4-FFF2-40B4-BE49-F238E27FC236}">
                <a16:creationId xmlns:a16="http://schemas.microsoft.com/office/drawing/2014/main" id="{991CEF03-6B02-7431-30E8-9849E2C857D4}"/>
              </a:ext>
            </a:extLst>
          </p:cNvPr>
          <p:cNvSpPr txBox="1"/>
          <p:nvPr/>
        </p:nvSpPr>
        <p:spPr>
          <a:xfrm>
            <a:off x="2994102" y="4546023"/>
            <a:ext cx="3155796" cy="307777"/>
          </a:xfrm>
          <a:prstGeom prst="rect">
            <a:avLst/>
          </a:prstGeom>
          <a:noFill/>
        </p:spPr>
        <p:txBody>
          <a:bodyPr wrap="square" rtlCol="0">
            <a:spAutoFit/>
          </a:bodyPr>
          <a:lstStyle/>
          <a:p>
            <a:r>
              <a:rPr lang="en-US" dirty="0">
                <a:solidFill>
                  <a:schemeClr val="bg1"/>
                </a:solidFill>
              </a:rPr>
              <a:t>Please arrive early as it will get busy! </a:t>
            </a:r>
          </a:p>
        </p:txBody>
      </p:sp>
      <p:pic>
        <p:nvPicPr>
          <p:cNvPr id="11" name="Picture 10" descr="A screenshot of a medical center&#10;&#10;Description automatically generated">
            <a:extLst>
              <a:ext uri="{FF2B5EF4-FFF2-40B4-BE49-F238E27FC236}">
                <a16:creationId xmlns:a16="http://schemas.microsoft.com/office/drawing/2014/main" id="{87218C32-677E-E89C-912D-02A05FCACB31}"/>
              </a:ext>
            </a:extLst>
          </p:cNvPr>
          <p:cNvPicPr>
            <a:picLocks noChangeAspect="1"/>
          </p:cNvPicPr>
          <p:nvPr/>
        </p:nvPicPr>
        <p:blipFill>
          <a:blip r:embed="rId2"/>
          <a:stretch>
            <a:fillRect/>
          </a:stretch>
        </p:blipFill>
        <p:spPr>
          <a:xfrm>
            <a:off x="1845562" y="684689"/>
            <a:ext cx="5023590" cy="3707446"/>
          </a:xfrm>
          <a:prstGeom prst="rect">
            <a:avLst/>
          </a:prstGeom>
        </p:spPr>
      </p:pic>
    </p:spTree>
    <p:extLst>
      <p:ext uri="{BB962C8B-B14F-4D97-AF65-F5344CB8AC3E}">
        <p14:creationId xmlns:p14="http://schemas.microsoft.com/office/powerpoint/2010/main" val="121326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3"/>
          <p:cNvSpPr txBox="1">
            <a:spLocks noGrp="1"/>
          </p:cNvSpPr>
          <p:nvPr>
            <p:ph type="title"/>
          </p:nvPr>
        </p:nvSpPr>
        <p:spPr>
          <a:xfrm>
            <a:off x="856060" y="457200"/>
            <a:ext cx="3123658" cy="696191"/>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lt1"/>
              </a:buClr>
              <a:buSzPts val="3600"/>
              <a:buFont typeface="Arial"/>
              <a:buNone/>
            </a:pPr>
            <a:r>
              <a:rPr lang="en" sz="3600">
                <a:latin typeface="Arial"/>
                <a:ea typeface="Arial"/>
                <a:cs typeface="Arial"/>
                <a:sym typeface="Arial"/>
              </a:rPr>
              <a:t>EQUIPMENT</a:t>
            </a:r>
            <a:endParaRPr/>
          </a:p>
        </p:txBody>
      </p:sp>
      <p:sp>
        <p:nvSpPr>
          <p:cNvPr id="314" name="Google Shape;314;p43"/>
          <p:cNvSpPr txBox="1"/>
          <p:nvPr/>
        </p:nvSpPr>
        <p:spPr>
          <a:xfrm>
            <a:off x="856050" y="958350"/>
            <a:ext cx="4214700" cy="3907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b="1" i="0" u="none" strike="noStrike" dirty="0">
                <a:solidFill>
                  <a:srgbClr val="FFFFFF"/>
                </a:solidFill>
                <a:latin typeface="Century Gothic"/>
                <a:ea typeface="Century Gothic"/>
                <a:cs typeface="Century Gothic"/>
                <a:sym typeface="Century Gothic"/>
              </a:rPr>
              <a:t>What Does Jr. Blue Devils </a:t>
            </a:r>
            <a:r>
              <a:rPr lang="en" sz="1800" b="1" dirty="0">
                <a:solidFill>
                  <a:srgbClr val="FFFFFF"/>
                </a:solidFill>
                <a:latin typeface="Century Gothic"/>
                <a:ea typeface="Century Gothic"/>
                <a:cs typeface="Century Gothic"/>
                <a:sym typeface="Century Gothic"/>
              </a:rPr>
              <a:t>provide</a:t>
            </a:r>
            <a:r>
              <a:rPr lang="en" sz="1800" b="1" i="0" u="none" strike="noStrike" dirty="0">
                <a:solidFill>
                  <a:srgbClr val="FFFFFF"/>
                </a:solidFill>
                <a:latin typeface="Century Gothic"/>
                <a:ea typeface="Century Gothic"/>
                <a:cs typeface="Century Gothic"/>
                <a:sym typeface="Century Gothic"/>
              </a:rPr>
              <a:t>?</a:t>
            </a:r>
            <a:endParaRPr sz="1400" b="0" i="0" u="none" strike="noStrike" dirty="0">
              <a:solidFill>
                <a:srgbClr val="000000"/>
              </a:solidFill>
              <a:latin typeface="Century Gothic"/>
              <a:ea typeface="Century Gothic"/>
              <a:cs typeface="Century Gothic"/>
              <a:sym typeface="Century Gothic"/>
            </a:endParaRPr>
          </a:p>
          <a:p>
            <a:pPr marL="0" marR="0" lvl="0" indent="-88900" algn="l" rtl="0">
              <a:spcBef>
                <a:spcPts val="70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Helmet w/ chin strap</a:t>
            </a:r>
            <a:endParaRPr sz="1400" b="0" i="0" u="none" strike="noStrike" dirty="0">
              <a:solidFill>
                <a:srgbClr val="FFFFFF"/>
              </a:solidFill>
              <a:latin typeface="Arial"/>
              <a:ea typeface="Arial"/>
              <a:cs typeface="Arial"/>
              <a:sym typeface="Arial"/>
            </a:endParaRPr>
          </a:p>
          <a:p>
            <a:pPr marL="0" marR="0" lvl="0" indent="-88900" algn="l" rtl="0">
              <a:spcBef>
                <a:spcPts val="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Shoulder Pads</a:t>
            </a:r>
            <a:endParaRPr sz="1400" b="0" i="0" u="none" strike="noStrike" dirty="0">
              <a:solidFill>
                <a:srgbClr val="FFFFFF"/>
              </a:solidFill>
              <a:latin typeface="Arial"/>
              <a:ea typeface="Arial"/>
              <a:cs typeface="Arial"/>
              <a:sym typeface="Arial"/>
            </a:endParaRPr>
          </a:p>
          <a:p>
            <a:pPr marL="0" marR="0" lvl="0" indent="-88900" algn="l" rtl="0">
              <a:spcBef>
                <a:spcPts val="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Pants</a:t>
            </a:r>
            <a:endParaRPr sz="1400" b="0" i="0" u="none" strike="noStrike" dirty="0">
              <a:solidFill>
                <a:srgbClr val="FFFFFF"/>
              </a:solidFill>
              <a:latin typeface="Arial"/>
              <a:ea typeface="Arial"/>
              <a:cs typeface="Arial"/>
              <a:sym typeface="Arial"/>
            </a:endParaRPr>
          </a:p>
          <a:p>
            <a:pPr marL="0" marR="0" lvl="0" indent="-88900" algn="l" rtl="0">
              <a:spcBef>
                <a:spcPts val="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Jersey </a:t>
            </a:r>
            <a:endParaRPr sz="1400" b="0" i="0" u="none" strike="noStrike" dirty="0">
              <a:solidFill>
                <a:srgbClr val="FFFFFF"/>
              </a:solidFill>
              <a:latin typeface="Arial"/>
              <a:ea typeface="Arial"/>
              <a:cs typeface="Arial"/>
              <a:sym typeface="Arial"/>
            </a:endParaRPr>
          </a:p>
          <a:p>
            <a:pPr marL="0" marR="0" lvl="0" indent="-88900" algn="l" rtl="0">
              <a:spcBef>
                <a:spcPts val="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Sports Bag</a:t>
            </a:r>
            <a:endParaRPr sz="1400" b="0" i="0" u="none" strike="noStrike" dirty="0">
              <a:solidFill>
                <a:srgbClr val="FFFFFF"/>
              </a:solidFill>
              <a:latin typeface="Arial"/>
              <a:ea typeface="Arial"/>
              <a:cs typeface="Arial"/>
              <a:sym typeface="Arial"/>
            </a:endParaRPr>
          </a:p>
          <a:p>
            <a:pPr marL="0" marR="0" lvl="0" indent="0" algn="l" rtl="0">
              <a:spcBef>
                <a:spcPts val="700"/>
              </a:spcBef>
              <a:spcAft>
                <a:spcPts val="0"/>
              </a:spcAft>
              <a:buNone/>
            </a:pPr>
            <a:br>
              <a:rPr lang="en" sz="1400" b="0" i="0" u="none" strike="noStrike" dirty="0">
                <a:solidFill>
                  <a:srgbClr val="000000"/>
                </a:solidFill>
                <a:latin typeface="Century Gothic"/>
                <a:ea typeface="Century Gothic"/>
                <a:cs typeface="Century Gothic"/>
                <a:sym typeface="Century Gothic"/>
              </a:rPr>
            </a:br>
            <a:r>
              <a:rPr lang="en" sz="2000" b="1" i="0" u="none" strike="noStrike" dirty="0">
                <a:solidFill>
                  <a:srgbClr val="FFFFFF"/>
                </a:solidFill>
                <a:latin typeface="Century Gothic"/>
                <a:ea typeface="Century Gothic"/>
                <a:cs typeface="Century Gothic"/>
                <a:sym typeface="Century Gothic"/>
              </a:rPr>
              <a:t>What are families responsible for?</a:t>
            </a:r>
            <a:endParaRPr sz="1400" b="0" i="0" u="none" strike="noStrike" dirty="0">
              <a:solidFill>
                <a:srgbClr val="000000"/>
              </a:solidFill>
              <a:latin typeface="Century Gothic"/>
              <a:ea typeface="Century Gothic"/>
              <a:cs typeface="Century Gothic"/>
              <a:sym typeface="Century Gothic"/>
            </a:endParaRPr>
          </a:p>
          <a:p>
            <a:pPr marL="0" marR="0" lvl="0" indent="-88900" algn="l" rtl="0">
              <a:spcBef>
                <a:spcPts val="70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Cleats</a:t>
            </a:r>
            <a:endParaRPr sz="1400" b="0" i="0" u="none" strike="noStrike" dirty="0">
              <a:solidFill>
                <a:srgbClr val="FFFFFF"/>
              </a:solidFill>
              <a:latin typeface="Century Gothic"/>
              <a:ea typeface="Century Gothic"/>
              <a:cs typeface="Century Gothic"/>
              <a:sym typeface="Century Gothic"/>
            </a:endParaRPr>
          </a:p>
          <a:p>
            <a:pPr marL="0" marR="0" lvl="0" indent="-69850" algn="l" rtl="0">
              <a:spcBef>
                <a:spcPts val="700"/>
              </a:spcBef>
              <a:spcAft>
                <a:spcPts val="0"/>
              </a:spcAft>
              <a:buClr>
                <a:srgbClr val="FFFFFF"/>
              </a:buClr>
              <a:buSzPts val="1100"/>
              <a:buFont typeface="Century Gothic"/>
              <a:buChar char="•"/>
            </a:pPr>
            <a:r>
              <a:rPr lang="en" dirty="0">
                <a:solidFill>
                  <a:srgbClr val="FFFFFF"/>
                </a:solidFill>
                <a:latin typeface="Century Gothic"/>
                <a:ea typeface="Century Gothic"/>
                <a:cs typeface="Century Gothic"/>
                <a:sym typeface="Century Gothic"/>
              </a:rPr>
              <a:t>Socks</a:t>
            </a:r>
            <a:endParaRPr dirty="0">
              <a:solidFill>
                <a:srgbClr val="FFFFFF"/>
              </a:solidFill>
              <a:latin typeface="Century Gothic"/>
              <a:ea typeface="Century Gothic"/>
              <a:cs typeface="Century Gothic"/>
              <a:sym typeface="Century Gothic"/>
            </a:endParaRPr>
          </a:p>
          <a:p>
            <a:pPr marL="0" marR="0" lvl="0" indent="-88900" algn="l" rtl="0">
              <a:spcBef>
                <a:spcPts val="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Mouthguard</a:t>
            </a:r>
            <a:endParaRPr sz="1400" b="0" i="0" u="none" strike="noStrike" dirty="0">
              <a:solidFill>
                <a:srgbClr val="FFFFFF"/>
              </a:solidFill>
              <a:latin typeface="Arial"/>
              <a:ea typeface="Arial"/>
              <a:cs typeface="Arial"/>
              <a:sym typeface="Arial"/>
            </a:endParaRPr>
          </a:p>
          <a:p>
            <a:pPr marL="0" marR="0" lvl="0" indent="-88900" algn="l" rtl="0">
              <a:spcBef>
                <a:spcPts val="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Gloves (Optional)</a:t>
            </a:r>
            <a:endParaRPr sz="1400" b="0" i="0" u="none" strike="noStrike" dirty="0">
              <a:solidFill>
                <a:srgbClr val="FFFFFF"/>
              </a:solidFill>
              <a:latin typeface="Arial"/>
              <a:ea typeface="Arial"/>
              <a:cs typeface="Arial"/>
              <a:sym typeface="Arial"/>
            </a:endParaRPr>
          </a:p>
          <a:p>
            <a:pPr marL="0" marR="0" lvl="0" indent="-88900" algn="l" rtl="0">
              <a:spcBef>
                <a:spcPts val="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Returning all equipment: Last game (hopefully at the </a:t>
            </a:r>
            <a:r>
              <a:rPr lang="en" sz="1400" b="0" i="0" u="none" strike="noStrike" dirty="0" err="1">
                <a:solidFill>
                  <a:srgbClr val="FFFFFF"/>
                </a:solidFill>
                <a:latin typeface="Century Gothic"/>
                <a:ea typeface="Century Gothic"/>
                <a:cs typeface="Century Gothic"/>
                <a:sym typeface="Century Gothic"/>
              </a:rPr>
              <a:t>superbowl</a:t>
            </a:r>
            <a:r>
              <a:rPr lang="en" sz="1400" b="0" i="0" u="none" strike="noStrike" dirty="0">
                <a:solidFill>
                  <a:srgbClr val="FFFFFF"/>
                </a:solidFill>
                <a:latin typeface="Century Gothic"/>
                <a:ea typeface="Century Gothic"/>
                <a:cs typeface="Century Gothic"/>
                <a:sym typeface="Century Gothic"/>
              </a:rPr>
              <a:t>)</a:t>
            </a:r>
            <a:endParaRPr sz="1400" b="0" i="0" u="none" strike="noStrike" dirty="0">
              <a:solidFill>
                <a:srgbClr val="FFFFFF"/>
              </a:solidFill>
              <a:latin typeface="Arial"/>
              <a:ea typeface="Arial"/>
              <a:cs typeface="Arial"/>
              <a:sym typeface="Arial"/>
            </a:endParaRPr>
          </a:p>
        </p:txBody>
      </p:sp>
      <p:sp>
        <p:nvSpPr>
          <p:cNvPr id="315" name="Google Shape;315;p43"/>
          <p:cNvSpPr txBox="1"/>
          <p:nvPr/>
        </p:nvSpPr>
        <p:spPr>
          <a:xfrm>
            <a:off x="4929295" y="1303504"/>
            <a:ext cx="4214700" cy="323418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b="1" i="0" u="none" strike="noStrike" dirty="0">
                <a:solidFill>
                  <a:srgbClr val="FFFFFF"/>
                </a:solidFill>
                <a:latin typeface="Century Gothic"/>
                <a:ea typeface="Century Gothic"/>
                <a:cs typeface="Century Gothic"/>
                <a:sym typeface="Century Gothic"/>
              </a:rPr>
              <a:t>Helmet Information</a:t>
            </a:r>
            <a:endParaRPr sz="1400" b="0" i="0" u="none" strike="noStrike" dirty="0">
              <a:solidFill>
                <a:srgbClr val="000000"/>
              </a:solidFill>
              <a:latin typeface="Century Gothic"/>
              <a:ea typeface="Century Gothic"/>
              <a:cs typeface="Century Gothic"/>
              <a:sym typeface="Century Gothic"/>
            </a:endParaRPr>
          </a:p>
          <a:p>
            <a:pPr marL="0" marR="0" lvl="0" indent="-76200" algn="l" rtl="0">
              <a:spcBef>
                <a:spcPts val="700"/>
              </a:spcBef>
              <a:spcAft>
                <a:spcPts val="0"/>
              </a:spcAft>
              <a:buClr>
                <a:srgbClr val="FFFFFF"/>
              </a:buClr>
              <a:buSzPts val="1200"/>
              <a:buFont typeface="Arial"/>
              <a:buChar char="•"/>
            </a:pPr>
            <a:r>
              <a:rPr lang="en" sz="1200" b="0" i="0" u="none" strike="noStrike" dirty="0">
                <a:solidFill>
                  <a:srgbClr val="FFFFFF"/>
                </a:solidFill>
                <a:latin typeface="Century Gothic"/>
                <a:ea typeface="Century Gothic"/>
                <a:cs typeface="Century Gothic"/>
                <a:sym typeface="Century Gothic"/>
              </a:rPr>
              <a:t>Reconditioning</a:t>
            </a:r>
            <a:endParaRPr sz="1100" dirty="0"/>
          </a:p>
          <a:p>
            <a:pPr marL="558800" marR="0" lvl="1" indent="-215900" algn="l" rtl="0">
              <a:spcBef>
                <a:spcPts val="0"/>
              </a:spcBef>
              <a:spcAft>
                <a:spcPts val="0"/>
              </a:spcAft>
              <a:buClr>
                <a:srgbClr val="FFFFFF"/>
              </a:buClr>
              <a:buSzPts val="1200"/>
              <a:buFont typeface="Arial"/>
              <a:buChar char="•"/>
            </a:pPr>
            <a:r>
              <a:rPr lang="en" sz="1200" b="0" i="0" u="none" strike="noStrike" cap="none" dirty="0">
                <a:solidFill>
                  <a:srgbClr val="FFFFFF"/>
                </a:solidFill>
                <a:latin typeface="Century Gothic"/>
                <a:ea typeface="Century Gothic"/>
                <a:cs typeface="Century Gothic"/>
                <a:sym typeface="Century Gothic"/>
              </a:rPr>
              <a:t>Reconditioning includes taking the helmets completely apart, inspecting them, cleaning them, and putting them back together after replacing any parts that are needed.</a:t>
            </a:r>
            <a:endParaRPr sz="1100" dirty="0"/>
          </a:p>
          <a:p>
            <a:pPr marL="0" marR="0" lvl="0" indent="-76200" algn="l" rtl="0">
              <a:spcBef>
                <a:spcPts val="0"/>
              </a:spcBef>
              <a:spcAft>
                <a:spcPts val="0"/>
              </a:spcAft>
              <a:buClr>
                <a:srgbClr val="FFFFFF"/>
              </a:buClr>
              <a:buSzPts val="1200"/>
              <a:buFont typeface="Arial"/>
              <a:buChar char="•"/>
            </a:pPr>
            <a:r>
              <a:rPr lang="en" sz="1200" b="0" i="0" u="none" strike="noStrike" dirty="0">
                <a:solidFill>
                  <a:srgbClr val="FFFFFF"/>
                </a:solidFill>
                <a:latin typeface="Century Gothic"/>
                <a:ea typeface="Century Gothic"/>
                <a:cs typeface="Century Gothic"/>
                <a:sym typeface="Century Gothic"/>
              </a:rPr>
              <a:t>If you would like to buy your own new helmet:</a:t>
            </a:r>
            <a:endParaRPr sz="1100" dirty="0"/>
          </a:p>
          <a:p>
            <a:pPr marL="558800" marR="0" lvl="1" indent="-215900" algn="l" rtl="0">
              <a:spcBef>
                <a:spcPts val="0"/>
              </a:spcBef>
              <a:spcAft>
                <a:spcPts val="0"/>
              </a:spcAft>
              <a:buClr>
                <a:srgbClr val="FFFFFF"/>
              </a:buClr>
              <a:buSzPts val="1200"/>
              <a:buFont typeface="Arial"/>
              <a:buChar char="•"/>
            </a:pPr>
            <a:r>
              <a:rPr lang="en" sz="1200" b="0" i="0" u="none" strike="noStrike" cap="none" dirty="0">
                <a:solidFill>
                  <a:srgbClr val="FFFFFF"/>
                </a:solidFill>
                <a:latin typeface="Century Gothic"/>
                <a:ea typeface="Century Gothic"/>
                <a:cs typeface="Century Gothic"/>
                <a:sym typeface="Century Gothic"/>
              </a:rPr>
              <a:t>contact Chris Williams </a:t>
            </a:r>
          </a:p>
          <a:p>
            <a:pPr marL="558800" marR="0" lvl="1" indent="-215900" algn="l" rtl="0">
              <a:spcBef>
                <a:spcPts val="0"/>
              </a:spcBef>
              <a:spcAft>
                <a:spcPts val="0"/>
              </a:spcAft>
              <a:buClr>
                <a:srgbClr val="FFFFFF"/>
              </a:buClr>
              <a:buSzPts val="1200"/>
              <a:buFont typeface="Arial"/>
              <a:buChar char="•"/>
            </a:pPr>
            <a:r>
              <a:rPr lang="en" sz="1200" dirty="0">
                <a:solidFill>
                  <a:srgbClr val="FFFFFF"/>
                </a:solidFill>
                <a:latin typeface="Century Gothic"/>
                <a:ea typeface="Century Gothic"/>
                <a:cs typeface="Century Gothic"/>
                <a:sym typeface="Century Gothic"/>
              </a:rPr>
              <a:t>$400 </a:t>
            </a:r>
            <a:endParaRPr lang="en" sz="1200" b="0" i="0" u="none" strike="noStrike" cap="none" dirty="0">
              <a:solidFill>
                <a:srgbClr val="FFFFFF"/>
              </a:solidFill>
              <a:latin typeface="Century Gothic"/>
              <a:ea typeface="Century Gothic"/>
              <a:cs typeface="Century Gothic"/>
              <a:sym typeface="Century Gothic"/>
            </a:endParaRPr>
          </a:p>
          <a:p>
            <a:pPr marL="558800" marR="0" lvl="1" indent="-215900" algn="l" rtl="0">
              <a:spcBef>
                <a:spcPts val="0"/>
              </a:spcBef>
              <a:spcAft>
                <a:spcPts val="0"/>
              </a:spcAft>
              <a:buClr>
                <a:srgbClr val="FFFFFF"/>
              </a:buClr>
              <a:buSzPts val="1200"/>
              <a:buFont typeface="Arial"/>
              <a:buChar char="•"/>
            </a:pPr>
            <a:r>
              <a:rPr lang="en" sz="1200" b="0" i="0" u="none" strike="noStrike" cap="none" dirty="0">
                <a:solidFill>
                  <a:srgbClr val="FFFFFF"/>
                </a:solidFill>
                <a:latin typeface="Century Gothic"/>
                <a:ea typeface="Century Gothic"/>
                <a:cs typeface="Century Gothic"/>
                <a:sym typeface="Century Gothic"/>
              </a:rPr>
              <a:t>DJBD will buy it back for </a:t>
            </a:r>
            <a:r>
              <a:rPr lang="en" sz="1200" dirty="0">
                <a:solidFill>
                  <a:srgbClr val="FFFFFF"/>
                </a:solidFill>
                <a:latin typeface="Century Gothic"/>
                <a:ea typeface="Century Gothic"/>
                <a:cs typeface="Century Gothic"/>
                <a:sym typeface="Century Gothic"/>
              </a:rPr>
              <a:t>½ price</a:t>
            </a:r>
            <a:r>
              <a:rPr lang="en" sz="1200" b="0" i="0" u="none" strike="noStrike" cap="none" dirty="0">
                <a:solidFill>
                  <a:srgbClr val="FFFFFF"/>
                </a:solidFill>
                <a:latin typeface="Century Gothic"/>
                <a:ea typeface="Century Gothic"/>
                <a:cs typeface="Century Gothic"/>
                <a:sym typeface="Century Gothic"/>
              </a:rPr>
              <a:t> </a:t>
            </a:r>
            <a:r>
              <a:rPr lang="en-US" sz="1200" b="0" i="0" u="none" strike="noStrike" cap="none" dirty="0">
                <a:solidFill>
                  <a:srgbClr val="FFFFFF"/>
                </a:solidFill>
                <a:latin typeface="Century Gothic"/>
                <a:ea typeface="Century Gothic"/>
                <a:cs typeface="Century Gothic"/>
                <a:sym typeface="Century Gothic"/>
              </a:rPr>
              <a:t>when athlete ages out of program. </a:t>
            </a:r>
            <a:endParaRPr sz="1100" dirty="0"/>
          </a:p>
          <a:p>
            <a:pPr marL="0" marR="0" lvl="0" indent="0" algn="l" rtl="0">
              <a:spcBef>
                <a:spcPts val="700"/>
              </a:spcBef>
              <a:spcAft>
                <a:spcPts val="0"/>
              </a:spcAft>
              <a:buNone/>
            </a:pPr>
            <a:br>
              <a:rPr lang="en" sz="1400" b="0" i="0" u="none" strike="noStrike" dirty="0">
                <a:solidFill>
                  <a:srgbClr val="000000"/>
                </a:solidFill>
                <a:latin typeface="Century Gothic"/>
                <a:ea typeface="Century Gothic"/>
                <a:cs typeface="Century Gothic"/>
                <a:sym typeface="Century Gothic"/>
              </a:rPr>
            </a:br>
            <a:br>
              <a:rPr lang="en" sz="1400" b="0" i="0" u="none" strike="noStrike" dirty="0">
                <a:solidFill>
                  <a:srgbClr val="000000"/>
                </a:solidFill>
                <a:latin typeface="Century Gothic"/>
                <a:ea typeface="Century Gothic"/>
                <a:cs typeface="Century Gothic"/>
                <a:sym typeface="Century Gothic"/>
              </a:rPr>
            </a:br>
            <a:br>
              <a:rPr lang="en" sz="1400" dirty="0">
                <a:solidFill>
                  <a:schemeClr val="lt1"/>
                </a:solidFill>
                <a:latin typeface="Century Gothic"/>
                <a:ea typeface="Century Gothic"/>
                <a:cs typeface="Century Gothic"/>
                <a:sym typeface="Century Gothic"/>
              </a:rPr>
            </a:br>
            <a:endParaRPr sz="1400" dirty="0">
              <a:solidFill>
                <a:schemeClr val="lt1"/>
              </a:solidFill>
              <a:latin typeface="Century Gothic"/>
              <a:ea typeface="Century Gothic"/>
              <a:cs typeface="Century Gothic"/>
              <a:sym typeface="Century Gothic"/>
            </a:endParaRPr>
          </a:p>
        </p:txBody>
      </p:sp>
      <p:pic>
        <p:nvPicPr>
          <p:cNvPr id="316" name="Google Shape;316;p43"/>
          <p:cNvPicPr preferRelativeResize="0"/>
          <p:nvPr/>
        </p:nvPicPr>
        <p:blipFill rotWithShape="1">
          <a:blip r:embed="rId3">
            <a:alphaModFix amt="50000"/>
          </a:blip>
          <a:srcRect/>
          <a:stretch/>
        </p:blipFill>
        <p:spPr>
          <a:xfrm>
            <a:off x="-3" y="4098131"/>
            <a:ext cx="819150" cy="10453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4"/>
          <p:cNvSpPr txBox="1">
            <a:spLocks noGrp="1"/>
          </p:cNvSpPr>
          <p:nvPr>
            <p:ph type="title"/>
          </p:nvPr>
        </p:nvSpPr>
        <p:spPr>
          <a:xfrm>
            <a:off x="856060" y="457200"/>
            <a:ext cx="7429499" cy="342900"/>
          </a:xfrm>
          <a:prstGeom prst="rect">
            <a:avLst/>
          </a:prstGeom>
          <a:noFill/>
          <a:ln>
            <a:noFill/>
          </a:ln>
        </p:spPr>
        <p:txBody>
          <a:bodyPr spcFirstLastPara="1" wrap="square" lIns="68575" tIns="34275" rIns="68575" bIns="34275" anchor="ctr" anchorCtr="0">
            <a:normAutofit fontScale="90000"/>
          </a:bodyPr>
          <a:lstStyle/>
          <a:p>
            <a:pPr marL="0" lvl="0" indent="0" algn="l" rtl="0">
              <a:spcBef>
                <a:spcPts val="0"/>
              </a:spcBef>
              <a:spcAft>
                <a:spcPts val="0"/>
              </a:spcAft>
              <a:buClr>
                <a:schemeClr val="lt1"/>
              </a:buClr>
              <a:buSzPct val="100000"/>
              <a:buFont typeface="Century Gothic"/>
              <a:buNone/>
            </a:pPr>
            <a:r>
              <a:rPr lang="en"/>
              <a:t>EQUIPMENT DISTRIBUTION </a:t>
            </a:r>
            <a:endParaRPr/>
          </a:p>
        </p:txBody>
      </p:sp>
      <p:pic>
        <p:nvPicPr>
          <p:cNvPr id="322" name="Google Shape;322;p44"/>
          <p:cNvPicPr preferRelativeResize="0"/>
          <p:nvPr/>
        </p:nvPicPr>
        <p:blipFill rotWithShape="1">
          <a:blip r:embed="rId3">
            <a:alphaModFix/>
          </a:blip>
          <a:srcRect t="9649" r="23663"/>
          <a:stretch/>
        </p:blipFill>
        <p:spPr>
          <a:xfrm>
            <a:off x="554037" y="1155700"/>
            <a:ext cx="3316487" cy="1841500"/>
          </a:xfrm>
          <a:prstGeom prst="rect">
            <a:avLst/>
          </a:prstGeom>
          <a:noFill/>
          <a:ln>
            <a:noFill/>
          </a:ln>
        </p:spPr>
      </p:pic>
      <p:sp>
        <p:nvSpPr>
          <p:cNvPr id="323" name="Google Shape;323;p44"/>
          <p:cNvSpPr txBox="1"/>
          <p:nvPr/>
        </p:nvSpPr>
        <p:spPr>
          <a:xfrm>
            <a:off x="4901282" y="123659"/>
            <a:ext cx="4017900" cy="4339619"/>
          </a:xfrm>
          <a:prstGeom prst="rect">
            <a:avLst/>
          </a:prstGeom>
          <a:noFill/>
          <a:ln>
            <a:noFill/>
          </a:ln>
        </p:spPr>
        <p:txBody>
          <a:bodyPr spcFirstLastPara="1" wrap="square" lIns="68575" tIns="34275" rIns="68575" bIns="34275" anchor="t" anchorCtr="0">
            <a:spAutoFit/>
          </a:bodyPr>
          <a:lstStyle/>
          <a:p>
            <a:pPr marL="0" marR="0" lvl="0" indent="0" algn="l" rtl="0">
              <a:spcBef>
                <a:spcPts val="700"/>
              </a:spcBef>
              <a:spcAft>
                <a:spcPts val="0"/>
              </a:spcAft>
              <a:buNone/>
            </a:pPr>
            <a:br>
              <a:rPr lang="en" sz="1200" b="0" i="0" u="none" strike="noStrike" dirty="0">
                <a:solidFill>
                  <a:srgbClr val="000000"/>
                </a:solidFill>
                <a:latin typeface="Century Gothic"/>
                <a:ea typeface="Century Gothic"/>
                <a:cs typeface="Century Gothic"/>
                <a:sym typeface="Century Gothic"/>
              </a:rPr>
            </a:br>
            <a:r>
              <a:rPr lang="en" sz="1500" b="1" i="0" u="none" strike="noStrike" dirty="0">
                <a:solidFill>
                  <a:srgbClr val="FFFFFF"/>
                </a:solidFill>
                <a:latin typeface="Century Gothic"/>
                <a:ea typeface="Century Gothic"/>
                <a:cs typeface="Century Gothic"/>
                <a:sym typeface="Century Gothic"/>
              </a:rPr>
              <a:t>Equipment Distribution</a:t>
            </a:r>
          </a:p>
          <a:p>
            <a:pPr marL="0" marR="0" lvl="0" indent="0" algn="l" rtl="0">
              <a:spcBef>
                <a:spcPts val="700"/>
              </a:spcBef>
              <a:spcAft>
                <a:spcPts val="0"/>
              </a:spcAft>
              <a:buNone/>
            </a:pPr>
            <a:r>
              <a:rPr lang="en-US" sz="1200" b="0" i="0" u="none" strike="noStrike" dirty="0">
                <a:solidFill>
                  <a:srgbClr val="FFFFFF"/>
                </a:solidFill>
                <a:latin typeface="Century Gothic"/>
                <a:ea typeface="Century Gothic"/>
                <a:cs typeface="Century Gothic"/>
                <a:sym typeface="Century Gothic"/>
              </a:rPr>
              <a:t>Families meet at storage facility to pick up equipment</a:t>
            </a:r>
            <a:r>
              <a:rPr lang="en-US" sz="1200" dirty="0">
                <a:solidFill>
                  <a:srgbClr val="FFFFFF"/>
                </a:solidFill>
                <a:latin typeface="Century Gothic"/>
                <a:ea typeface="Century Gothic"/>
                <a:cs typeface="Century Gothic"/>
                <a:sym typeface="Century Gothic"/>
              </a:rPr>
              <a:t>, </a:t>
            </a:r>
            <a:r>
              <a:rPr lang="en-US" sz="1200" b="0" i="0" u="none" strike="noStrike" dirty="0">
                <a:solidFill>
                  <a:srgbClr val="FFFFFF"/>
                </a:solidFill>
                <a:latin typeface="Century Gothic"/>
                <a:ea typeface="Century Gothic"/>
                <a:cs typeface="Century Gothic"/>
                <a:sym typeface="Century Gothic"/>
              </a:rPr>
              <a:t>confirm sizing, player card picture</a:t>
            </a:r>
            <a:endParaRPr lang="en-US" sz="1200" b="0" i="0" u="none" strike="noStrike" dirty="0">
              <a:solidFill>
                <a:srgbClr val="FFFFFF"/>
              </a:solidFill>
              <a:latin typeface="Arial"/>
              <a:ea typeface="Arial"/>
              <a:cs typeface="Arial"/>
              <a:sym typeface="Arial"/>
            </a:endParaRPr>
          </a:p>
          <a:p>
            <a:pPr marL="0" marR="0" lvl="0" indent="-76200" algn="l" rtl="0">
              <a:spcBef>
                <a:spcPts val="0"/>
              </a:spcBef>
              <a:spcAft>
                <a:spcPts val="0"/>
              </a:spcAft>
              <a:buClr>
                <a:srgbClr val="FFFFFF"/>
              </a:buClr>
              <a:buSzPts val="1200"/>
              <a:buFont typeface="Arial"/>
              <a:buChar char="•"/>
            </a:pPr>
            <a:r>
              <a:rPr lang="en" sz="1200" b="0" i="0" u="none" strike="noStrike" dirty="0">
                <a:solidFill>
                  <a:srgbClr val="FFFFFF"/>
                </a:solidFill>
                <a:latin typeface="Century Gothic"/>
                <a:ea typeface="Century Gothic"/>
                <a:cs typeface="Century Gothic"/>
                <a:sym typeface="Century Gothic"/>
              </a:rPr>
              <a:t>Players will receive Bags, Helmets, Pants, Shoulder Pads</a:t>
            </a:r>
            <a:endParaRPr sz="1200" b="0" i="0" u="none" strike="noStrike" dirty="0">
              <a:solidFill>
                <a:srgbClr val="FFFFFF"/>
              </a:solidFill>
              <a:latin typeface="Arial"/>
              <a:ea typeface="Arial"/>
              <a:cs typeface="Arial"/>
              <a:sym typeface="Arial"/>
            </a:endParaRPr>
          </a:p>
          <a:p>
            <a:pPr marL="0" marR="0" lvl="0" indent="-76200" algn="l" rtl="0">
              <a:spcBef>
                <a:spcPts val="0"/>
              </a:spcBef>
              <a:spcAft>
                <a:spcPts val="0"/>
              </a:spcAft>
              <a:buClr>
                <a:srgbClr val="FFFFFF"/>
              </a:buClr>
              <a:buSzPts val="1200"/>
              <a:buFont typeface="Arial"/>
              <a:buChar char="•"/>
            </a:pPr>
            <a:r>
              <a:rPr lang="en" sz="1200" b="0" i="0" u="none" strike="noStrike" dirty="0">
                <a:solidFill>
                  <a:srgbClr val="FFFFFF"/>
                </a:solidFill>
                <a:latin typeface="Century Gothic"/>
                <a:ea typeface="Century Gothic"/>
                <a:cs typeface="Century Gothic"/>
                <a:sym typeface="Century Gothic"/>
              </a:rPr>
              <a:t>Jerseys will available at a later date</a:t>
            </a:r>
            <a:endParaRPr sz="1200" b="0" i="0" u="none" strike="noStrike" dirty="0">
              <a:solidFill>
                <a:srgbClr val="FFFFFF"/>
              </a:solidFill>
              <a:latin typeface="Arial"/>
              <a:ea typeface="Arial"/>
              <a:cs typeface="Arial"/>
              <a:sym typeface="Arial"/>
            </a:endParaRPr>
          </a:p>
          <a:p>
            <a:pPr marL="0" marR="0" lvl="0" indent="-76200" algn="l" rtl="0">
              <a:spcBef>
                <a:spcPts val="0"/>
              </a:spcBef>
              <a:spcAft>
                <a:spcPts val="0"/>
              </a:spcAft>
              <a:buClr>
                <a:srgbClr val="FFFFFF"/>
              </a:buClr>
              <a:buSzPts val="1200"/>
              <a:buFont typeface="Arial"/>
              <a:buChar char="•"/>
            </a:pPr>
            <a:r>
              <a:rPr lang="en" sz="1200" b="0" i="0" u="none" strike="noStrike" dirty="0">
                <a:solidFill>
                  <a:srgbClr val="FFFFFF"/>
                </a:solidFill>
                <a:latin typeface="Century Gothic"/>
                <a:ea typeface="Century Gothic"/>
                <a:cs typeface="Century Gothic"/>
                <a:sym typeface="Century Gothic"/>
              </a:rPr>
              <a:t>We need 3-4 parents to help with sizing and the distribution of equipment</a:t>
            </a:r>
            <a:endParaRPr sz="1200" b="0" i="0" u="none" strike="noStrike" dirty="0">
              <a:solidFill>
                <a:srgbClr val="FFFFFF"/>
              </a:solidFill>
              <a:latin typeface="Arial"/>
              <a:ea typeface="Arial"/>
              <a:cs typeface="Arial"/>
              <a:sym typeface="Arial"/>
            </a:endParaRPr>
          </a:p>
          <a:p>
            <a:pPr marL="215900" lvl="0" indent="-215900" algn="l" rtl="0">
              <a:spcBef>
                <a:spcPts val="0"/>
              </a:spcBef>
              <a:spcAft>
                <a:spcPts val="0"/>
              </a:spcAft>
              <a:buSzPts val="1400"/>
              <a:buChar char="•"/>
            </a:pPr>
            <a:r>
              <a:rPr lang="en-US" sz="1400" b="1" i="0" u="none" strike="noStrike" dirty="0">
                <a:solidFill>
                  <a:srgbClr val="FFFFFF"/>
                </a:solidFill>
                <a:latin typeface="Century Gothic"/>
                <a:ea typeface="Century Gothic"/>
                <a:cs typeface="Century Gothic"/>
                <a:sym typeface="Century Gothic"/>
              </a:rPr>
              <a:t> </a:t>
            </a:r>
          </a:p>
          <a:p>
            <a:pPr marL="215900" lvl="0" indent="-215900" algn="l" rtl="0">
              <a:spcBef>
                <a:spcPts val="0"/>
              </a:spcBef>
              <a:spcAft>
                <a:spcPts val="0"/>
              </a:spcAft>
              <a:buSzPts val="1400"/>
              <a:buChar char="•"/>
            </a:pPr>
            <a:endParaRPr lang="en-US" b="1" dirty="0">
              <a:solidFill>
                <a:srgbClr val="FFFFFF"/>
              </a:solidFill>
              <a:latin typeface="Century Gothic"/>
              <a:ea typeface="Century Gothic"/>
              <a:cs typeface="Century Gothic"/>
              <a:sym typeface="Century Gothic"/>
            </a:endParaRPr>
          </a:p>
          <a:p>
            <a:pPr marL="215900" lvl="0" indent="-215900" algn="l" rtl="0">
              <a:spcBef>
                <a:spcPts val="0"/>
              </a:spcBef>
              <a:spcAft>
                <a:spcPts val="0"/>
              </a:spcAft>
              <a:buSzPts val="1400"/>
              <a:buChar char="•"/>
            </a:pPr>
            <a:r>
              <a:rPr lang="en-US" sz="1400" b="1" i="0" u="none" strike="noStrike" dirty="0">
                <a:solidFill>
                  <a:srgbClr val="FFFFFF"/>
                </a:solidFill>
                <a:latin typeface="Century Gothic"/>
                <a:ea typeface="Century Gothic"/>
                <a:cs typeface="Century Gothic"/>
                <a:sym typeface="Century Gothic"/>
              </a:rPr>
              <a:t>Equipment Distribution #1 Sunday July 27th</a:t>
            </a:r>
          </a:p>
          <a:p>
            <a:pPr marL="457200" lvl="1" indent="0">
              <a:spcBef>
                <a:spcPts val="0"/>
              </a:spcBef>
              <a:buNone/>
            </a:pPr>
            <a:r>
              <a:rPr lang="en-US" sz="1300" b="1" dirty="0">
                <a:solidFill>
                  <a:srgbClr val="FFFFFF"/>
                </a:solidFill>
              </a:rPr>
              <a:t>9u: 10am , 11u: 11am, 13u: 12pm</a:t>
            </a:r>
          </a:p>
          <a:p>
            <a:pPr marL="457200" lvl="1" indent="0">
              <a:spcBef>
                <a:spcPts val="0"/>
              </a:spcBef>
              <a:buNone/>
            </a:pPr>
            <a:r>
              <a:rPr lang="en-US" sz="1300" b="1" i="0" u="none" strike="noStrike" dirty="0">
                <a:solidFill>
                  <a:srgbClr val="FFFFFF"/>
                </a:solidFill>
                <a:latin typeface="Century Gothic"/>
                <a:ea typeface="Century Gothic"/>
                <a:cs typeface="Century Gothic"/>
                <a:sym typeface="Century Gothic"/>
              </a:rPr>
              <a:t>Davis Mini Storage</a:t>
            </a:r>
            <a:endParaRPr lang="en-US" sz="1300" b="1" dirty="0">
              <a:solidFill>
                <a:srgbClr val="FFFFFF"/>
              </a:solidFill>
            </a:endParaRPr>
          </a:p>
          <a:p>
            <a:pPr marL="457200" lvl="1" indent="0">
              <a:spcBef>
                <a:spcPts val="0"/>
              </a:spcBef>
              <a:buNone/>
            </a:pPr>
            <a:r>
              <a:rPr lang="en-US" sz="1300" b="1" i="0" u="none" strike="noStrike" dirty="0">
                <a:solidFill>
                  <a:srgbClr val="FFFFFF"/>
                </a:solidFill>
                <a:latin typeface="Century Gothic"/>
                <a:ea typeface="Century Gothic"/>
                <a:cs typeface="Century Gothic"/>
                <a:sym typeface="Century Gothic"/>
              </a:rPr>
              <a:t>975 Olive Drive </a:t>
            </a:r>
            <a:r>
              <a:rPr lang="en-US" sz="1300" b="1" i="0" u="none" strike="noStrike" dirty="0" err="1">
                <a:solidFill>
                  <a:srgbClr val="FFFFFF"/>
                </a:solidFill>
                <a:latin typeface="Century Gothic"/>
                <a:ea typeface="Century Gothic"/>
                <a:cs typeface="Century Gothic"/>
                <a:sym typeface="Century Gothic"/>
              </a:rPr>
              <a:t>ste</a:t>
            </a:r>
            <a:r>
              <a:rPr lang="en-US" sz="1300" b="1" i="0" u="none" strike="noStrike" dirty="0">
                <a:solidFill>
                  <a:srgbClr val="FFFFFF"/>
                </a:solidFill>
                <a:latin typeface="Century Gothic"/>
                <a:ea typeface="Century Gothic"/>
                <a:cs typeface="Century Gothic"/>
                <a:sym typeface="Century Gothic"/>
              </a:rPr>
              <a:t> B, Davis CA </a:t>
            </a:r>
          </a:p>
          <a:p>
            <a:pPr marL="215900" lvl="0" indent="-215900" algn="l" rtl="0">
              <a:spcBef>
                <a:spcPts val="0"/>
              </a:spcBef>
              <a:spcAft>
                <a:spcPts val="0"/>
              </a:spcAft>
              <a:buSzPts val="1400"/>
              <a:buChar char="•"/>
            </a:pPr>
            <a:endParaRPr lang="en-US" sz="1400" b="1" dirty="0">
              <a:solidFill>
                <a:srgbClr val="FFFFFF"/>
              </a:solidFill>
            </a:endParaRPr>
          </a:p>
          <a:p>
            <a:pPr marL="215900" lvl="0" indent="-215900" algn="l" rtl="0">
              <a:spcBef>
                <a:spcPts val="0"/>
              </a:spcBef>
              <a:spcAft>
                <a:spcPts val="0"/>
              </a:spcAft>
              <a:buSzPts val="1400"/>
              <a:buChar char="•"/>
            </a:pPr>
            <a:r>
              <a:rPr lang="en-US" sz="1400" b="1" i="0" u="none" strike="noStrike" dirty="0">
                <a:solidFill>
                  <a:srgbClr val="FFFFFF"/>
                </a:solidFill>
                <a:latin typeface="Century Gothic"/>
                <a:ea typeface="Century Gothic"/>
                <a:cs typeface="Century Gothic"/>
                <a:sym typeface="Century Gothic"/>
              </a:rPr>
              <a:t>Equipment Distribution #2 </a:t>
            </a:r>
            <a:r>
              <a:rPr lang="en-US" sz="1400" b="1" dirty="0">
                <a:solidFill>
                  <a:srgbClr val="FFFFFF"/>
                </a:solidFill>
              </a:rPr>
              <a:t>Sunday August 3</a:t>
            </a:r>
            <a:r>
              <a:rPr lang="en-US" sz="1400" b="1" baseline="30000" dirty="0">
                <a:solidFill>
                  <a:srgbClr val="FFFFFF"/>
                </a:solidFill>
              </a:rPr>
              <a:t>rd</a:t>
            </a:r>
            <a:r>
              <a:rPr lang="en-US" sz="1400" b="1" dirty="0">
                <a:solidFill>
                  <a:srgbClr val="FFFFFF"/>
                </a:solidFill>
              </a:rPr>
              <a:t> </a:t>
            </a:r>
          </a:p>
          <a:p>
            <a:pPr marL="457200" lvl="1" indent="0">
              <a:spcBef>
                <a:spcPts val="0"/>
              </a:spcBef>
              <a:buNone/>
            </a:pPr>
            <a:r>
              <a:rPr lang="en-US" b="1" i="0" u="none" strike="noStrike" dirty="0">
                <a:solidFill>
                  <a:srgbClr val="FFFFFF"/>
                </a:solidFill>
              </a:rPr>
              <a:t>6pm</a:t>
            </a:r>
            <a:r>
              <a:rPr lang="en-US" b="1" dirty="0">
                <a:solidFill>
                  <a:srgbClr val="FFFFFF"/>
                </a:solidFill>
              </a:rPr>
              <a:t> – Same location </a:t>
            </a:r>
            <a:endParaRPr lang="en-US" b="1" i="0" u="none" strike="noStrike" dirty="0">
              <a:solidFill>
                <a:srgbClr val="000000"/>
              </a:solidFill>
            </a:endParaRPr>
          </a:p>
          <a:p>
            <a:pPr marL="0" marR="0" lvl="0" indent="0" algn="l" rtl="0">
              <a:spcBef>
                <a:spcPts val="700"/>
              </a:spcBef>
              <a:spcAft>
                <a:spcPts val="0"/>
              </a:spcAft>
              <a:buNone/>
            </a:pPr>
            <a:endParaRPr sz="1200" b="0" i="0" u="none" strike="noStrike" dirty="0">
              <a:solidFill>
                <a:srgbClr val="FF0000"/>
              </a:solidFill>
              <a:highlight>
                <a:srgbClr val="FFFF00"/>
              </a:highlight>
              <a:latin typeface="Arial"/>
              <a:ea typeface="Arial"/>
              <a:cs typeface="Arial"/>
              <a:sym typeface="Arial"/>
            </a:endParaRPr>
          </a:p>
        </p:txBody>
      </p:sp>
      <p:sp>
        <p:nvSpPr>
          <p:cNvPr id="324" name="Google Shape;324;p44"/>
          <p:cNvSpPr txBox="1"/>
          <p:nvPr/>
        </p:nvSpPr>
        <p:spPr>
          <a:xfrm>
            <a:off x="406400" y="3509055"/>
            <a:ext cx="4572000" cy="1208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800" b="1" i="0" u="none" strike="noStrike" dirty="0">
                <a:solidFill>
                  <a:srgbClr val="FFFFFF"/>
                </a:solidFill>
                <a:latin typeface="Century Gothic"/>
                <a:ea typeface="Century Gothic"/>
                <a:cs typeface="Century Gothic"/>
                <a:sym typeface="Century Gothic"/>
              </a:rPr>
              <a:t>Reminder: </a:t>
            </a:r>
            <a:r>
              <a:rPr lang="en" sz="1400" b="1" i="0" u="none" strike="noStrike" dirty="0">
                <a:solidFill>
                  <a:srgbClr val="FFFFFF"/>
                </a:solidFill>
                <a:latin typeface="Century Gothic"/>
                <a:ea typeface="Century Gothic"/>
                <a:cs typeface="Century Gothic"/>
                <a:sym typeface="Century Gothic"/>
              </a:rPr>
              <a:t>No paperwork, </a:t>
            </a:r>
            <a:r>
              <a:rPr lang="en" b="1" dirty="0">
                <a:solidFill>
                  <a:srgbClr val="FFFFFF"/>
                </a:solidFill>
                <a:latin typeface="Century Gothic"/>
                <a:ea typeface="Century Gothic"/>
                <a:cs typeface="Century Gothic"/>
                <a:sym typeface="Century Gothic"/>
              </a:rPr>
              <a:t>No</a:t>
            </a:r>
            <a:r>
              <a:rPr lang="en" sz="1400" b="1" i="0" u="none" strike="noStrike" dirty="0">
                <a:solidFill>
                  <a:srgbClr val="FFFFFF"/>
                </a:solidFill>
                <a:latin typeface="Century Gothic"/>
                <a:ea typeface="Century Gothic"/>
                <a:cs typeface="Century Gothic"/>
                <a:sym typeface="Century Gothic"/>
              </a:rPr>
              <a:t> equipment. Not registered, no equipment</a:t>
            </a:r>
            <a:r>
              <a:rPr lang="en" sz="1100" b="1" i="0" u="none" strike="noStrike" dirty="0">
                <a:solidFill>
                  <a:srgbClr val="FFFFFF"/>
                </a:solidFill>
                <a:latin typeface="Century Gothic"/>
                <a:ea typeface="Century Gothic"/>
                <a:cs typeface="Century Gothic"/>
                <a:sym typeface="Century Gothic"/>
              </a:rPr>
              <a:t>.</a:t>
            </a:r>
            <a:endParaRPr sz="1400" b="0" i="0" u="none" strike="noStrike" dirty="0">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br>
              <a:rPr lang="en" sz="1400" dirty="0">
                <a:solidFill>
                  <a:schemeClr val="lt1"/>
                </a:solidFill>
                <a:latin typeface="Century Gothic"/>
                <a:ea typeface="Century Gothic"/>
                <a:cs typeface="Century Gothic"/>
                <a:sym typeface="Century Gothic"/>
              </a:rPr>
            </a:br>
            <a:br>
              <a:rPr lang="en" sz="1400" dirty="0">
                <a:solidFill>
                  <a:schemeClr val="lt1"/>
                </a:solidFill>
                <a:latin typeface="Century Gothic"/>
                <a:ea typeface="Century Gothic"/>
                <a:cs typeface="Century Gothic"/>
                <a:sym typeface="Century Gothic"/>
              </a:rPr>
            </a:br>
            <a:endParaRPr sz="1400" dirty="0">
              <a:solidFill>
                <a:schemeClr val="lt1"/>
              </a:solidFill>
              <a:latin typeface="Century Gothic"/>
              <a:ea typeface="Century Gothic"/>
              <a:cs typeface="Century Gothic"/>
              <a:sym typeface="Century Gothic"/>
            </a:endParaRPr>
          </a:p>
        </p:txBody>
      </p:sp>
      <p:pic>
        <p:nvPicPr>
          <p:cNvPr id="325" name="Google Shape;325;p44"/>
          <p:cNvPicPr preferRelativeResize="0"/>
          <p:nvPr/>
        </p:nvPicPr>
        <p:blipFill rotWithShape="1">
          <a:blip r:embed="rId4">
            <a:alphaModFix amt="50000"/>
          </a:blip>
          <a:srcRect/>
          <a:stretch/>
        </p:blipFill>
        <p:spPr>
          <a:xfrm>
            <a:off x="-3" y="4098131"/>
            <a:ext cx="819150" cy="10453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40" descr="Background American Football Arena Field Graphic by indostudio · Creative  Fabrica"/>
          <p:cNvPicPr preferRelativeResize="0"/>
          <p:nvPr/>
        </p:nvPicPr>
        <p:blipFill rotWithShape="1">
          <a:blip r:embed="rId3">
            <a:alphaModFix/>
          </a:blip>
          <a:srcRect/>
          <a:stretch/>
        </p:blipFill>
        <p:spPr>
          <a:xfrm>
            <a:off x="-3" y="0"/>
            <a:ext cx="9125404" cy="5143500"/>
          </a:xfrm>
          <a:prstGeom prst="rect">
            <a:avLst/>
          </a:prstGeom>
          <a:noFill/>
          <a:ln>
            <a:noFill/>
          </a:ln>
        </p:spPr>
      </p:pic>
      <p:sp>
        <p:nvSpPr>
          <p:cNvPr id="286" name="Google Shape;286;p40"/>
          <p:cNvSpPr txBox="1">
            <a:spLocks noGrp="1"/>
          </p:cNvSpPr>
          <p:nvPr>
            <p:ph type="title"/>
          </p:nvPr>
        </p:nvSpPr>
        <p:spPr>
          <a:xfrm>
            <a:off x="856060" y="457200"/>
            <a:ext cx="7429499" cy="342900"/>
          </a:xfrm>
          <a:prstGeom prst="rect">
            <a:avLst/>
          </a:prstGeom>
          <a:noFill/>
          <a:ln>
            <a:noFill/>
          </a:ln>
        </p:spPr>
        <p:txBody>
          <a:bodyPr spcFirstLastPara="1" wrap="square" lIns="68575" tIns="34275" rIns="68575" bIns="34275" anchor="ctr" anchorCtr="0">
            <a:normAutofit fontScale="90000"/>
          </a:bodyPr>
          <a:lstStyle/>
          <a:p>
            <a:pPr marL="0" lvl="0" indent="0" algn="l" rtl="0">
              <a:spcBef>
                <a:spcPts val="0"/>
              </a:spcBef>
              <a:spcAft>
                <a:spcPts val="0"/>
              </a:spcAft>
              <a:buClr>
                <a:schemeClr val="lt1"/>
              </a:buClr>
              <a:buSzPct val="100000"/>
              <a:buFont typeface="Century Gothic"/>
              <a:buNone/>
            </a:pPr>
            <a:r>
              <a:rPr lang="en"/>
              <a:t>VOLUNTEERING!</a:t>
            </a:r>
            <a:endParaRPr/>
          </a:p>
        </p:txBody>
      </p:sp>
      <p:graphicFrame>
        <p:nvGraphicFramePr>
          <p:cNvPr id="287" name="Google Shape;287;p40"/>
          <p:cNvGraphicFramePr/>
          <p:nvPr>
            <p:extLst>
              <p:ext uri="{D42A27DB-BD31-4B8C-83A1-F6EECF244321}">
                <p14:modId xmlns:p14="http://schemas.microsoft.com/office/powerpoint/2010/main" val="1813061057"/>
              </p:ext>
            </p:extLst>
          </p:nvPr>
        </p:nvGraphicFramePr>
        <p:xfrm>
          <a:off x="7112065" y="1401055"/>
          <a:ext cx="1730851" cy="2970550"/>
        </p:xfrm>
        <a:graphic>
          <a:graphicData uri="http://schemas.openxmlformats.org/drawingml/2006/table">
            <a:tbl>
              <a:tblPr>
                <a:noFill/>
                <a:tableStyleId>{C1E9E097-01FC-4BA8-8FDB-B1450CC432E8}</a:tableStyleId>
              </a:tblPr>
              <a:tblGrid>
                <a:gridCol w="1730851">
                  <a:extLst>
                    <a:ext uri="{9D8B030D-6E8A-4147-A177-3AD203B41FA5}">
                      <a16:colId xmlns:a16="http://schemas.microsoft.com/office/drawing/2014/main" val="20000"/>
                    </a:ext>
                  </a:extLst>
                </a:gridCol>
              </a:tblGrid>
              <a:tr h="240658">
                <a:tc>
                  <a:txBody>
                    <a:bodyPr/>
                    <a:lstStyle/>
                    <a:p>
                      <a:pPr marL="0" marR="0" lvl="0" indent="0" algn="ctr" rtl="0">
                        <a:spcBef>
                          <a:spcPts val="0"/>
                        </a:spcBef>
                        <a:spcAft>
                          <a:spcPts val="0"/>
                        </a:spcAft>
                        <a:buNone/>
                      </a:pPr>
                      <a:r>
                        <a:rPr lang="en" sz="1100" u="none" strike="noStrike" cap="none">
                          <a:solidFill>
                            <a:schemeClr val="lt1"/>
                          </a:solidFill>
                        </a:rPr>
                        <a:t>Gate / Tickets</a:t>
                      </a:r>
                      <a:endParaRPr sz="1100">
                        <a:solidFill>
                          <a:schemeClr val="lt1"/>
                        </a:solidFill>
                      </a:endParaRPr>
                    </a:p>
                  </a:txBody>
                  <a:tcPr marL="18050" marR="18050" marT="12050" marB="12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233914">
                <a:tc>
                  <a:txBody>
                    <a:bodyPr/>
                    <a:lstStyle/>
                    <a:p>
                      <a:pPr marL="0" marR="0" lvl="0" indent="0" algn="ctr" rtl="0">
                        <a:spcBef>
                          <a:spcPts val="0"/>
                        </a:spcBef>
                        <a:spcAft>
                          <a:spcPts val="0"/>
                        </a:spcAft>
                        <a:buNone/>
                      </a:pPr>
                      <a:r>
                        <a:rPr lang="en" sz="1100" u="none" strike="noStrike" cap="none">
                          <a:solidFill>
                            <a:schemeClr val="lt1"/>
                          </a:solidFill>
                        </a:rPr>
                        <a:t>Field Set Up</a:t>
                      </a:r>
                      <a:endParaRPr sz="1100">
                        <a:solidFill>
                          <a:schemeClr val="lt1"/>
                        </a:solidFill>
                      </a:endParaRPr>
                    </a:p>
                  </a:txBody>
                  <a:tcPr marL="18050" marR="18050" marT="12050" marB="12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40658">
                <a:tc>
                  <a:txBody>
                    <a:bodyPr/>
                    <a:lstStyle/>
                    <a:p>
                      <a:pPr marL="0" marR="0" lvl="0" indent="0" algn="ctr" rtl="0">
                        <a:spcBef>
                          <a:spcPts val="0"/>
                        </a:spcBef>
                        <a:spcAft>
                          <a:spcPts val="0"/>
                        </a:spcAft>
                        <a:buNone/>
                      </a:pPr>
                      <a:r>
                        <a:rPr lang="en" sz="1100" u="none" strike="noStrike" cap="none">
                          <a:solidFill>
                            <a:schemeClr val="lt1"/>
                          </a:solidFill>
                        </a:rPr>
                        <a:t>Shack Shack </a:t>
                      </a:r>
                      <a:endParaRPr sz="1100">
                        <a:solidFill>
                          <a:schemeClr val="lt1"/>
                        </a:solidFill>
                      </a:endParaRPr>
                    </a:p>
                  </a:txBody>
                  <a:tcPr marL="18050" marR="18050" marT="12050" marB="12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40658">
                <a:tc>
                  <a:txBody>
                    <a:bodyPr/>
                    <a:lstStyle/>
                    <a:p>
                      <a:pPr marL="0" marR="0" lvl="0" indent="0" algn="ctr" rtl="0">
                        <a:spcBef>
                          <a:spcPts val="0"/>
                        </a:spcBef>
                        <a:spcAft>
                          <a:spcPts val="0"/>
                        </a:spcAft>
                        <a:buNone/>
                      </a:pPr>
                      <a:r>
                        <a:rPr lang="en" sz="1100" u="none" strike="noStrike" cap="none">
                          <a:solidFill>
                            <a:schemeClr val="lt1"/>
                          </a:solidFill>
                        </a:rPr>
                        <a:t>Field Closers</a:t>
                      </a:r>
                      <a:endParaRPr sz="1100">
                        <a:solidFill>
                          <a:schemeClr val="lt1"/>
                        </a:solidFill>
                      </a:endParaRPr>
                    </a:p>
                  </a:txBody>
                  <a:tcPr marL="18050" marR="18050" marT="12050" marB="12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40658">
                <a:tc>
                  <a:txBody>
                    <a:bodyPr/>
                    <a:lstStyle/>
                    <a:p>
                      <a:pPr marL="0" marR="0" lvl="0" indent="0" algn="ctr" rtl="0">
                        <a:spcBef>
                          <a:spcPts val="0"/>
                        </a:spcBef>
                        <a:spcAft>
                          <a:spcPts val="0"/>
                        </a:spcAft>
                        <a:buNone/>
                      </a:pPr>
                      <a:r>
                        <a:rPr lang="en" sz="1100" u="none" strike="noStrike" cap="none">
                          <a:solidFill>
                            <a:schemeClr val="lt1"/>
                          </a:solidFill>
                        </a:rPr>
                        <a:t>Score Board</a:t>
                      </a:r>
                      <a:endParaRPr sz="1100">
                        <a:solidFill>
                          <a:schemeClr val="lt1"/>
                        </a:solidFill>
                      </a:endParaRPr>
                    </a:p>
                  </a:txBody>
                  <a:tcPr marL="18050" marR="18050" marT="12050" marB="12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40658">
                <a:tc>
                  <a:txBody>
                    <a:bodyPr/>
                    <a:lstStyle/>
                    <a:p>
                      <a:pPr marL="0" marR="0" lvl="0" indent="0" algn="ctr" rtl="0">
                        <a:spcBef>
                          <a:spcPts val="0"/>
                        </a:spcBef>
                        <a:spcAft>
                          <a:spcPts val="0"/>
                        </a:spcAft>
                        <a:buNone/>
                      </a:pPr>
                      <a:r>
                        <a:rPr lang="en" sz="1100" u="none" strike="noStrike" cap="none">
                          <a:solidFill>
                            <a:schemeClr val="lt1"/>
                          </a:solidFill>
                        </a:rPr>
                        <a:t>Announcer</a:t>
                      </a:r>
                      <a:endParaRPr sz="1100">
                        <a:solidFill>
                          <a:schemeClr val="lt1"/>
                        </a:solidFill>
                      </a:endParaRPr>
                    </a:p>
                  </a:txBody>
                  <a:tcPr marL="18050" marR="18050" marT="12050" marB="12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40658">
                <a:tc>
                  <a:txBody>
                    <a:bodyPr/>
                    <a:lstStyle/>
                    <a:p>
                      <a:pPr marL="0" marR="0" lvl="0" indent="0" algn="ctr" rtl="0">
                        <a:spcBef>
                          <a:spcPts val="0"/>
                        </a:spcBef>
                        <a:spcAft>
                          <a:spcPts val="0"/>
                        </a:spcAft>
                        <a:buNone/>
                      </a:pPr>
                      <a:r>
                        <a:rPr lang="en" sz="1100" u="none" strike="noStrike" cap="none">
                          <a:solidFill>
                            <a:schemeClr val="lt1"/>
                          </a:solidFill>
                        </a:rPr>
                        <a:t>MPR</a:t>
                      </a:r>
                      <a:endParaRPr sz="1100">
                        <a:solidFill>
                          <a:schemeClr val="lt1"/>
                        </a:solidFill>
                      </a:endParaRPr>
                    </a:p>
                  </a:txBody>
                  <a:tcPr marL="18050" marR="18050" marT="12050" marB="12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240658">
                <a:tc>
                  <a:txBody>
                    <a:bodyPr/>
                    <a:lstStyle/>
                    <a:p>
                      <a:pPr marL="0" marR="0" lvl="0" indent="0" algn="ctr" rtl="0">
                        <a:spcBef>
                          <a:spcPts val="0"/>
                        </a:spcBef>
                        <a:spcAft>
                          <a:spcPts val="0"/>
                        </a:spcAft>
                        <a:buNone/>
                      </a:pPr>
                      <a:r>
                        <a:rPr lang="en" sz="1100" u="none" strike="noStrike" cap="none">
                          <a:solidFill>
                            <a:schemeClr val="lt1"/>
                          </a:solidFill>
                        </a:rPr>
                        <a:t>Chain Crew</a:t>
                      </a:r>
                      <a:endParaRPr sz="1100">
                        <a:solidFill>
                          <a:schemeClr val="lt1"/>
                        </a:solidFill>
                      </a:endParaRPr>
                    </a:p>
                  </a:txBody>
                  <a:tcPr marL="18050" marR="18050" marT="12050" marB="12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451992">
                <a:tc>
                  <a:txBody>
                    <a:bodyPr/>
                    <a:lstStyle/>
                    <a:p>
                      <a:pPr marL="0" marR="0" lvl="0" indent="0" algn="ctr" rtl="0">
                        <a:spcBef>
                          <a:spcPts val="0"/>
                        </a:spcBef>
                        <a:spcAft>
                          <a:spcPts val="0"/>
                        </a:spcAft>
                        <a:buNone/>
                      </a:pPr>
                      <a:r>
                        <a:rPr lang="en" sz="1100" u="none" strike="noStrike" cap="none">
                          <a:solidFill>
                            <a:schemeClr val="lt1"/>
                          </a:solidFill>
                        </a:rPr>
                        <a:t>Videographers</a:t>
                      </a:r>
                      <a:endParaRPr sz="1100">
                        <a:solidFill>
                          <a:schemeClr val="lt1"/>
                        </a:solidFill>
                      </a:endParaRPr>
                    </a:p>
                  </a:txBody>
                  <a:tcPr marL="18050" marR="18050" marT="12050" marB="12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240658">
                <a:tc>
                  <a:txBody>
                    <a:bodyPr/>
                    <a:lstStyle/>
                    <a:p>
                      <a:pPr marL="0" marR="0" lvl="0" indent="0" algn="ctr" rtl="0">
                        <a:spcBef>
                          <a:spcPts val="0"/>
                        </a:spcBef>
                        <a:spcAft>
                          <a:spcPts val="0"/>
                        </a:spcAft>
                        <a:buNone/>
                      </a:pPr>
                      <a:r>
                        <a:rPr lang="en" sz="1100" u="none" strike="noStrike" cap="none">
                          <a:solidFill>
                            <a:schemeClr val="lt1"/>
                          </a:solidFill>
                        </a:rPr>
                        <a:t>Weigh Master</a:t>
                      </a:r>
                      <a:endParaRPr sz="1100">
                        <a:solidFill>
                          <a:schemeClr val="lt1"/>
                        </a:solidFill>
                      </a:endParaRPr>
                    </a:p>
                  </a:txBody>
                  <a:tcPr marL="18050" marR="18050" marT="12050" marB="12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359056">
                <a:tc>
                  <a:txBody>
                    <a:bodyPr/>
                    <a:lstStyle/>
                    <a:p>
                      <a:pPr marL="0" marR="0" lvl="0" indent="0" algn="ctr" rtl="0">
                        <a:spcBef>
                          <a:spcPts val="0"/>
                        </a:spcBef>
                        <a:spcAft>
                          <a:spcPts val="0"/>
                        </a:spcAft>
                        <a:buNone/>
                      </a:pPr>
                      <a:r>
                        <a:rPr lang="en-US" sz="1100" dirty="0">
                          <a:solidFill>
                            <a:schemeClr val="lt1"/>
                          </a:solidFill>
                        </a:rPr>
                        <a:t>Field Monitor (Home Games) </a:t>
                      </a:r>
                      <a:endParaRPr sz="1100" dirty="0">
                        <a:solidFill>
                          <a:schemeClr val="lt1"/>
                        </a:solidFill>
                      </a:endParaRPr>
                    </a:p>
                  </a:txBody>
                  <a:tcPr marL="18050" marR="18050" marT="12050" marB="12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288" name="Google Shape;288;p40"/>
          <p:cNvSpPr txBox="1"/>
          <p:nvPr/>
        </p:nvSpPr>
        <p:spPr>
          <a:xfrm>
            <a:off x="711094" y="1070096"/>
            <a:ext cx="4572000" cy="3516317"/>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i="0" u="none" strike="noStrike" dirty="0">
                <a:solidFill>
                  <a:srgbClr val="FFFFFF"/>
                </a:solidFill>
                <a:latin typeface="Century Gothic"/>
                <a:ea typeface="Century Gothic"/>
                <a:cs typeface="Century Gothic"/>
                <a:sym typeface="Century Gothic"/>
              </a:rPr>
              <a:t>Volunteer Coordinator Kassandra (KC Salas) </a:t>
            </a:r>
            <a:endParaRPr sz="1100" dirty="0"/>
          </a:p>
          <a:p>
            <a:pPr marL="0" marR="0" lvl="0" indent="0" algn="l" rtl="0">
              <a:spcBef>
                <a:spcPts val="0"/>
              </a:spcBef>
              <a:spcAft>
                <a:spcPts val="0"/>
              </a:spcAft>
              <a:buNone/>
            </a:pPr>
            <a:r>
              <a:rPr lang="en" sz="1400" b="1" u="sng" dirty="0">
                <a:solidFill>
                  <a:schemeClr val="hlink"/>
                </a:solidFill>
                <a:latin typeface="Century Gothic"/>
                <a:ea typeface="Century Gothic"/>
                <a:cs typeface="Century Gothic"/>
                <a:sym typeface="Century Gothic"/>
                <a:hlinkClick r:id="rId4"/>
              </a:rPr>
              <a:t>Ksalas_17@yahoo.com</a:t>
            </a:r>
            <a:r>
              <a:rPr lang="en" sz="1400" b="1" dirty="0">
                <a:solidFill>
                  <a:srgbClr val="FFFFFF"/>
                </a:solidFill>
                <a:latin typeface="Century Gothic"/>
                <a:ea typeface="Century Gothic"/>
                <a:cs typeface="Century Gothic"/>
                <a:sym typeface="Century Gothic"/>
              </a:rPr>
              <a:t> 5303123123</a:t>
            </a:r>
            <a:endParaRPr sz="1400" b="1" i="0" u="none" strike="noStrike" dirty="0">
              <a:solidFill>
                <a:srgbClr val="FFFFFF"/>
              </a:solidFill>
              <a:latin typeface="Century Gothic"/>
              <a:ea typeface="Century Gothic"/>
              <a:cs typeface="Century Gothic"/>
              <a:sym typeface="Century Gothic"/>
            </a:endParaRPr>
          </a:p>
          <a:p>
            <a:pPr marL="0" marR="0" lvl="0" indent="0" algn="l" rtl="0">
              <a:spcBef>
                <a:spcPts val="0"/>
              </a:spcBef>
              <a:spcAft>
                <a:spcPts val="0"/>
              </a:spcAft>
              <a:buNone/>
            </a:pPr>
            <a:endParaRPr sz="1400" b="1" dirty="0">
              <a:solidFill>
                <a:srgbClr val="FFFFFF"/>
              </a:solidFill>
              <a:latin typeface="Century Gothic"/>
              <a:ea typeface="Century Gothic"/>
              <a:cs typeface="Century Gothic"/>
              <a:sym typeface="Century Gothic"/>
            </a:endParaRPr>
          </a:p>
          <a:p>
            <a:pPr marL="0" marR="0" lvl="0" indent="0" algn="l" rtl="0">
              <a:spcBef>
                <a:spcPts val="0"/>
              </a:spcBef>
              <a:spcAft>
                <a:spcPts val="0"/>
              </a:spcAft>
              <a:buNone/>
            </a:pPr>
            <a:endParaRPr sz="1400" b="1" i="0" u="none" strike="noStrike" dirty="0">
              <a:solidFill>
                <a:srgbClr val="FFFFFF"/>
              </a:solidFill>
              <a:latin typeface="Century Gothic"/>
              <a:ea typeface="Century Gothic"/>
              <a:cs typeface="Century Gothic"/>
              <a:sym typeface="Century Gothic"/>
            </a:endParaRPr>
          </a:p>
          <a:p>
            <a:pPr marL="0" marR="0" lvl="0" indent="0" algn="l" rtl="0">
              <a:spcBef>
                <a:spcPts val="0"/>
              </a:spcBef>
              <a:spcAft>
                <a:spcPts val="0"/>
              </a:spcAft>
              <a:buNone/>
            </a:pPr>
            <a:r>
              <a:rPr lang="en" sz="1400" b="1" i="0" u="none" strike="noStrike" dirty="0">
                <a:solidFill>
                  <a:srgbClr val="FFFFFF"/>
                </a:solidFill>
                <a:latin typeface="Century Gothic"/>
                <a:ea typeface="Century Gothic"/>
                <a:cs typeface="Century Gothic"/>
                <a:sym typeface="Century Gothic"/>
              </a:rPr>
              <a:t>- DJBD is run by ALL Volunteers as a </a:t>
            </a:r>
            <a:r>
              <a:rPr lang="en-US" sz="1400" b="1" i="0" u="none" strike="noStrike" dirty="0">
                <a:solidFill>
                  <a:srgbClr val="FFFFFF"/>
                </a:solidFill>
                <a:latin typeface="Century Gothic"/>
                <a:ea typeface="Century Gothic"/>
                <a:cs typeface="Century Gothic"/>
                <a:sym typeface="Century Gothic"/>
              </a:rPr>
              <a:t>Non –Profit Organization</a:t>
            </a:r>
            <a:endParaRPr lang="en-US" sz="1400" b="1" i="0" u="none" strike="noStrike" dirty="0">
              <a:solidFill>
                <a:srgbClr val="000000"/>
              </a:solidFill>
              <a:latin typeface="Century Gothic"/>
              <a:ea typeface="Century Gothic"/>
              <a:cs typeface="Century Gothic"/>
              <a:sym typeface="Century Gothic"/>
            </a:endParaRPr>
          </a:p>
          <a:p>
            <a:pPr marL="0" marR="0" lvl="0" indent="-88900" algn="l" rtl="0">
              <a:spcBef>
                <a:spcPts val="0"/>
              </a:spcBef>
              <a:spcAft>
                <a:spcPts val="0"/>
              </a:spcAft>
              <a:buClr>
                <a:srgbClr val="FFFFFF"/>
              </a:buClr>
              <a:buSzPts val="1400"/>
              <a:buChar char="•"/>
            </a:pPr>
            <a:r>
              <a:rPr lang="en-US" sz="1400" b="1" i="0" u="none" strike="noStrike" dirty="0">
                <a:solidFill>
                  <a:srgbClr val="FFFFFF"/>
                </a:solidFill>
                <a:latin typeface="Century Gothic"/>
                <a:ea typeface="Century Gothic"/>
                <a:cs typeface="Century Gothic"/>
                <a:sym typeface="Century Gothic"/>
              </a:rPr>
              <a:t>6 Hours of MANDATORY Volunteer hour ( 3: 2 hour shifts) 2 hours completed by week 5. </a:t>
            </a:r>
            <a:endParaRPr lang="en-US" sz="1100" b="1" dirty="0"/>
          </a:p>
          <a:p>
            <a:pPr marL="0" marR="0" lvl="0" indent="-88900" algn="l" rtl="0">
              <a:spcBef>
                <a:spcPts val="0"/>
              </a:spcBef>
              <a:spcAft>
                <a:spcPts val="0"/>
              </a:spcAft>
              <a:buClr>
                <a:srgbClr val="FFFFFF"/>
              </a:buClr>
              <a:buSzPts val="1400"/>
              <a:buChar char="•"/>
            </a:pPr>
            <a:r>
              <a:rPr lang="en" sz="1400" b="1" i="0" u="none" strike="noStrike" dirty="0">
                <a:solidFill>
                  <a:srgbClr val="FFFFFF"/>
                </a:solidFill>
                <a:latin typeface="Century Gothic"/>
                <a:ea typeface="Century Gothic"/>
                <a:cs typeface="Century Gothic"/>
                <a:sym typeface="Century Gothic"/>
              </a:rPr>
              <a:t>Volunteer Jobs :  -------</a:t>
            </a:r>
            <a:r>
              <a:rPr lang="en" sz="1400" b="1" i="0" u="none" strike="noStrike" dirty="0">
                <a:solidFill>
                  <a:srgbClr val="FFFFFF"/>
                </a:solidFill>
                <a:latin typeface="Century Gothic"/>
                <a:ea typeface="Century Gothic"/>
                <a:cs typeface="Century Gothic"/>
                <a:sym typeface="Wingdings" pitchFamily="2" charset="2"/>
              </a:rPr>
              <a:t> </a:t>
            </a:r>
            <a:endParaRPr sz="1100" b="1" dirty="0"/>
          </a:p>
          <a:p>
            <a:pPr marL="0" marR="0" lvl="0" indent="0" algn="l" rtl="0">
              <a:spcBef>
                <a:spcPts val="0"/>
              </a:spcBef>
              <a:spcAft>
                <a:spcPts val="0"/>
              </a:spcAft>
              <a:buClr>
                <a:schemeClr val="lt1"/>
              </a:buClr>
              <a:buSzPts val="1400"/>
              <a:buFont typeface="Arial"/>
              <a:buNone/>
            </a:pPr>
            <a:endParaRPr sz="1400" b="1" i="0" u="none" strike="noStrike" dirty="0">
              <a:solidFill>
                <a:srgbClr val="FFFFFF"/>
              </a:solidFill>
              <a:latin typeface="Century Gothic"/>
              <a:ea typeface="Century Gothic"/>
              <a:cs typeface="Century Gothic"/>
              <a:sym typeface="Century Gothic"/>
            </a:endParaRPr>
          </a:p>
          <a:p>
            <a:pPr marL="0" marR="0" lvl="0" indent="-88900" algn="l" rtl="0">
              <a:spcBef>
                <a:spcPts val="0"/>
              </a:spcBef>
              <a:spcAft>
                <a:spcPts val="0"/>
              </a:spcAft>
              <a:buClr>
                <a:srgbClr val="FFFFFF"/>
              </a:buClr>
              <a:buSzPts val="1400"/>
              <a:buChar char="•"/>
            </a:pPr>
            <a:r>
              <a:rPr lang="en-US" b="1" dirty="0">
                <a:solidFill>
                  <a:srgbClr val="FFFFFF"/>
                </a:solidFill>
                <a:latin typeface="Century Gothic"/>
                <a:ea typeface="Century Gothic"/>
                <a:cs typeface="Century Gothic"/>
                <a:sym typeface="Century Gothic"/>
              </a:rPr>
              <a:t>W</a:t>
            </a:r>
            <a:r>
              <a:rPr lang="en" b="1" dirty="0">
                <a:solidFill>
                  <a:srgbClr val="FFFFFF"/>
                </a:solidFill>
                <a:latin typeface="Century Gothic"/>
                <a:ea typeface="Century Gothic"/>
                <a:cs typeface="Century Gothic"/>
                <a:sym typeface="Century Gothic"/>
              </a:rPr>
              <a:t>e use DIBS for volunteer sign ups! (Examples on next slide) </a:t>
            </a:r>
          </a:p>
          <a:p>
            <a:pPr marR="0" lvl="0" algn="l" rtl="0">
              <a:spcBef>
                <a:spcPts val="0"/>
              </a:spcBef>
              <a:spcAft>
                <a:spcPts val="0"/>
              </a:spcAft>
              <a:buClr>
                <a:srgbClr val="FFFFFF"/>
              </a:buClr>
              <a:buSzPts val="1400"/>
            </a:pPr>
            <a:endParaRPr lang="en" b="1" dirty="0">
              <a:solidFill>
                <a:srgbClr val="FFFFFF"/>
              </a:solidFill>
              <a:latin typeface="Century Gothic"/>
              <a:ea typeface="Century Gothic"/>
              <a:cs typeface="Century Gothic"/>
              <a:sym typeface="Century Gothic"/>
            </a:endParaRPr>
          </a:p>
          <a:p>
            <a:pPr marR="0" lvl="0" algn="l" rtl="0">
              <a:spcBef>
                <a:spcPts val="0"/>
              </a:spcBef>
              <a:spcAft>
                <a:spcPts val="0"/>
              </a:spcAft>
              <a:buClr>
                <a:srgbClr val="FFFFFF"/>
              </a:buClr>
              <a:buSzPts val="1400"/>
            </a:pPr>
            <a:endParaRPr sz="1400" b="1" i="0" u="none" strike="noStrike" dirty="0">
              <a:solidFill>
                <a:srgbClr val="FFFFFF"/>
              </a:solidFill>
              <a:latin typeface="Century Gothic"/>
              <a:ea typeface="Century Gothic"/>
              <a:cs typeface="Century Gothic"/>
              <a:sym typeface="Century Gothic"/>
            </a:endParaRPr>
          </a:p>
          <a:p>
            <a:pPr marL="0" marR="0" lvl="0" indent="-88900" algn="l" rtl="0">
              <a:spcBef>
                <a:spcPts val="0"/>
              </a:spcBef>
              <a:spcAft>
                <a:spcPts val="0"/>
              </a:spcAft>
              <a:buClr>
                <a:srgbClr val="FFFFFF"/>
              </a:buClr>
              <a:buSzPts val="1400"/>
              <a:buChar char="•"/>
            </a:pPr>
            <a:r>
              <a:rPr lang="en" sz="1400" b="1" i="0" u="none" strike="noStrike" dirty="0">
                <a:solidFill>
                  <a:srgbClr val="FFFFFF"/>
                </a:solidFill>
                <a:latin typeface="Century Gothic"/>
                <a:ea typeface="Century Gothic"/>
                <a:cs typeface="Century Gothic"/>
                <a:sym typeface="Century Gothic"/>
              </a:rPr>
              <a:t>Our organization depends on everyone working together</a:t>
            </a:r>
            <a:endParaRPr sz="1100" b="1" dirty="0"/>
          </a:p>
        </p:txBody>
      </p:sp>
      <p:pic>
        <p:nvPicPr>
          <p:cNvPr id="289" name="Google Shape;289;p40"/>
          <p:cNvPicPr preferRelativeResize="0"/>
          <p:nvPr/>
        </p:nvPicPr>
        <p:blipFill rotWithShape="1">
          <a:blip r:embed="rId5">
            <a:alphaModFix amt="50000"/>
          </a:blip>
          <a:srcRect/>
          <a:stretch/>
        </p:blipFill>
        <p:spPr>
          <a:xfrm>
            <a:off x="-3" y="4098131"/>
            <a:ext cx="819150" cy="10453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ports program&#10;&#10;Description automatically generated">
            <a:extLst>
              <a:ext uri="{FF2B5EF4-FFF2-40B4-BE49-F238E27FC236}">
                <a16:creationId xmlns:a16="http://schemas.microsoft.com/office/drawing/2014/main" id="{E2074938-D30F-0A7F-826C-D68896347216}"/>
              </a:ext>
            </a:extLst>
          </p:cNvPr>
          <p:cNvPicPr>
            <a:picLocks noChangeAspect="1"/>
          </p:cNvPicPr>
          <p:nvPr/>
        </p:nvPicPr>
        <p:blipFill>
          <a:blip r:embed="rId2"/>
          <a:stretch>
            <a:fillRect/>
          </a:stretch>
        </p:blipFill>
        <p:spPr>
          <a:xfrm>
            <a:off x="493236" y="0"/>
            <a:ext cx="3799840" cy="2116641"/>
          </a:xfrm>
          <a:prstGeom prst="rect">
            <a:avLst/>
          </a:prstGeom>
        </p:spPr>
      </p:pic>
      <p:pic>
        <p:nvPicPr>
          <p:cNvPr id="7" name="Picture 6" descr="A screenshot of a web page&#10;&#10;Description automatically generated">
            <a:extLst>
              <a:ext uri="{FF2B5EF4-FFF2-40B4-BE49-F238E27FC236}">
                <a16:creationId xmlns:a16="http://schemas.microsoft.com/office/drawing/2014/main" id="{181FDFA0-5376-F944-D2E7-088550D5F0FC}"/>
              </a:ext>
            </a:extLst>
          </p:cNvPr>
          <p:cNvPicPr>
            <a:picLocks noChangeAspect="1"/>
          </p:cNvPicPr>
          <p:nvPr/>
        </p:nvPicPr>
        <p:blipFill>
          <a:blip r:embed="rId3"/>
          <a:stretch>
            <a:fillRect/>
          </a:stretch>
        </p:blipFill>
        <p:spPr>
          <a:xfrm>
            <a:off x="5380150" y="-296958"/>
            <a:ext cx="2785077" cy="2261352"/>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CCEBF097-F457-C4BC-711D-3CD484F00B72}"/>
              </a:ext>
            </a:extLst>
          </p:cNvPr>
          <p:cNvPicPr>
            <a:picLocks noChangeAspect="1"/>
          </p:cNvPicPr>
          <p:nvPr/>
        </p:nvPicPr>
        <p:blipFill>
          <a:blip r:embed="rId4"/>
          <a:stretch>
            <a:fillRect/>
          </a:stretch>
        </p:blipFill>
        <p:spPr>
          <a:xfrm>
            <a:off x="293682" y="2190656"/>
            <a:ext cx="4222377" cy="2552739"/>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C55358C8-06AA-B4F9-3BC6-0D408911D32D}"/>
              </a:ext>
            </a:extLst>
          </p:cNvPr>
          <p:cNvPicPr>
            <a:picLocks noChangeAspect="1"/>
          </p:cNvPicPr>
          <p:nvPr/>
        </p:nvPicPr>
        <p:blipFill>
          <a:blip r:embed="rId5"/>
          <a:stretch>
            <a:fillRect/>
          </a:stretch>
        </p:blipFill>
        <p:spPr>
          <a:xfrm>
            <a:off x="4725137" y="2060707"/>
            <a:ext cx="4418863" cy="2682688"/>
          </a:xfrm>
          <a:prstGeom prst="rect">
            <a:avLst/>
          </a:prstGeom>
        </p:spPr>
      </p:pic>
      <p:sp>
        <p:nvSpPr>
          <p:cNvPr id="14" name="TextBox 13">
            <a:extLst>
              <a:ext uri="{FF2B5EF4-FFF2-40B4-BE49-F238E27FC236}">
                <a16:creationId xmlns:a16="http://schemas.microsoft.com/office/drawing/2014/main" id="{25D687A2-D62E-03F0-4582-6D7C89A8B187}"/>
              </a:ext>
            </a:extLst>
          </p:cNvPr>
          <p:cNvSpPr txBox="1"/>
          <p:nvPr/>
        </p:nvSpPr>
        <p:spPr>
          <a:xfrm>
            <a:off x="94129" y="833718"/>
            <a:ext cx="399107" cy="523220"/>
          </a:xfrm>
          <a:prstGeom prst="rect">
            <a:avLst/>
          </a:prstGeom>
          <a:noFill/>
        </p:spPr>
        <p:txBody>
          <a:bodyPr wrap="square" rtlCol="0">
            <a:spAutoFit/>
          </a:bodyPr>
          <a:lstStyle/>
          <a:p>
            <a:r>
              <a:rPr lang="en-US" sz="2800" dirty="0">
                <a:solidFill>
                  <a:schemeClr val="bg1"/>
                </a:solidFill>
                <a:latin typeface="Haettenschweiler" panose="020B0706040902060204" pitchFamily="34" charset="0"/>
              </a:rPr>
              <a:t>1</a:t>
            </a:r>
          </a:p>
        </p:txBody>
      </p:sp>
      <p:sp>
        <p:nvSpPr>
          <p:cNvPr id="17" name="TextBox 16">
            <a:extLst>
              <a:ext uri="{FF2B5EF4-FFF2-40B4-BE49-F238E27FC236}">
                <a16:creationId xmlns:a16="http://schemas.microsoft.com/office/drawing/2014/main" id="{6F81111B-111E-DD73-7A1B-FDE97F83833F}"/>
              </a:ext>
            </a:extLst>
          </p:cNvPr>
          <p:cNvSpPr txBox="1"/>
          <p:nvPr/>
        </p:nvSpPr>
        <p:spPr>
          <a:xfrm>
            <a:off x="14757" y="2364202"/>
            <a:ext cx="399107" cy="523220"/>
          </a:xfrm>
          <a:prstGeom prst="rect">
            <a:avLst/>
          </a:prstGeom>
          <a:noFill/>
        </p:spPr>
        <p:txBody>
          <a:bodyPr wrap="square" rtlCol="0">
            <a:spAutoFit/>
          </a:bodyPr>
          <a:lstStyle/>
          <a:p>
            <a:r>
              <a:rPr lang="en-US" sz="2800" dirty="0">
                <a:solidFill>
                  <a:schemeClr val="bg1"/>
                </a:solidFill>
                <a:latin typeface="Haettenschweiler" panose="020B0706040902060204" pitchFamily="34" charset="0"/>
              </a:rPr>
              <a:t>2</a:t>
            </a:r>
          </a:p>
        </p:txBody>
      </p:sp>
      <p:sp>
        <p:nvSpPr>
          <p:cNvPr id="18" name="TextBox 17">
            <a:extLst>
              <a:ext uri="{FF2B5EF4-FFF2-40B4-BE49-F238E27FC236}">
                <a16:creationId xmlns:a16="http://schemas.microsoft.com/office/drawing/2014/main" id="{C658562C-F806-DB36-4AFF-76ED052386E7}"/>
              </a:ext>
            </a:extLst>
          </p:cNvPr>
          <p:cNvSpPr txBox="1"/>
          <p:nvPr/>
        </p:nvSpPr>
        <p:spPr>
          <a:xfrm>
            <a:off x="4850926" y="535100"/>
            <a:ext cx="399107" cy="523220"/>
          </a:xfrm>
          <a:prstGeom prst="rect">
            <a:avLst/>
          </a:prstGeom>
          <a:noFill/>
        </p:spPr>
        <p:txBody>
          <a:bodyPr wrap="square" rtlCol="0">
            <a:spAutoFit/>
          </a:bodyPr>
          <a:lstStyle/>
          <a:p>
            <a:r>
              <a:rPr lang="en-US" sz="2800" dirty="0">
                <a:solidFill>
                  <a:schemeClr val="bg1"/>
                </a:solidFill>
                <a:latin typeface="Haettenschweiler" panose="020B0706040902060204" pitchFamily="34" charset="0"/>
              </a:rPr>
              <a:t>3</a:t>
            </a:r>
          </a:p>
        </p:txBody>
      </p:sp>
      <p:sp>
        <p:nvSpPr>
          <p:cNvPr id="19" name="TextBox 18">
            <a:extLst>
              <a:ext uri="{FF2B5EF4-FFF2-40B4-BE49-F238E27FC236}">
                <a16:creationId xmlns:a16="http://schemas.microsoft.com/office/drawing/2014/main" id="{6AE9D282-095A-7F90-86C4-9B8ABBFA81D5}"/>
              </a:ext>
            </a:extLst>
          </p:cNvPr>
          <p:cNvSpPr txBox="1"/>
          <p:nvPr/>
        </p:nvSpPr>
        <p:spPr>
          <a:xfrm>
            <a:off x="4454658" y="2252461"/>
            <a:ext cx="399107" cy="523220"/>
          </a:xfrm>
          <a:prstGeom prst="rect">
            <a:avLst/>
          </a:prstGeom>
          <a:noFill/>
        </p:spPr>
        <p:txBody>
          <a:bodyPr wrap="square" rtlCol="0">
            <a:spAutoFit/>
          </a:bodyPr>
          <a:lstStyle/>
          <a:p>
            <a:r>
              <a:rPr lang="en-US" sz="2800" dirty="0">
                <a:solidFill>
                  <a:schemeClr val="bg1"/>
                </a:solidFill>
                <a:latin typeface="Haettenschweiler" panose="020B0706040902060204" pitchFamily="34" charset="0"/>
              </a:rPr>
              <a:t>4</a:t>
            </a:r>
          </a:p>
        </p:txBody>
      </p:sp>
    </p:spTree>
    <p:extLst>
      <p:ext uri="{BB962C8B-B14F-4D97-AF65-F5344CB8AC3E}">
        <p14:creationId xmlns:p14="http://schemas.microsoft.com/office/powerpoint/2010/main" val="1330591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sp>
        <p:nvSpPr>
          <p:cNvPr id="330" name="Google Shape;330;p45"/>
          <p:cNvSpPr txBox="1"/>
          <p:nvPr/>
        </p:nvSpPr>
        <p:spPr>
          <a:xfrm>
            <a:off x="3806336" y="3604176"/>
            <a:ext cx="2540000" cy="50010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dirty="0">
                <a:solidFill>
                  <a:schemeClr val="lt1"/>
                </a:solidFill>
                <a:latin typeface="Century Gothic"/>
                <a:ea typeface="Century Gothic"/>
                <a:cs typeface="Century Gothic"/>
                <a:sym typeface="Century Gothic"/>
              </a:rPr>
              <a:t>Don’t forget to register here! </a:t>
            </a:r>
            <a:endParaRPr sz="1100" dirty="0"/>
          </a:p>
        </p:txBody>
      </p:sp>
      <p:pic>
        <p:nvPicPr>
          <p:cNvPr id="331" name="Google Shape;331;p45"/>
          <p:cNvPicPr preferRelativeResize="0"/>
          <p:nvPr/>
        </p:nvPicPr>
        <p:blipFill rotWithShape="1">
          <a:blip r:embed="rId4">
            <a:alphaModFix amt="50000"/>
          </a:blip>
          <a:srcRect/>
          <a:stretch/>
        </p:blipFill>
        <p:spPr>
          <a:xfrm>
            <a:off x="0" y="90699"/>
            <a:ext cx="3806336" cy="4857504"/>
          </a:xfrm>
          <a:prstGeom prst="rect">
            <a:avLst/>
          </a:prstGeom>
          <a:noFill/>
          <a:ln>
            <a:noFill/>
          </a:ln>
        </p:spPr>
      </p:pic>
      <p:sp>
        <p:nvSpPr>
          <p:cNvPr id="332" name="Google Shape;332;p45"/>
          <p:cNvSpPr txBox="1"/>
          <p:nvPr/>
        </p:nvSpPr>
        <p:spPr>
          <a:xfrm>
            <a:off x="5961903" y="1258891"/>
            <a:ext cx="3182097" cy="256224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5400" dirty="0">
                <a:solidFill>
                  <a:srgbClr val="0070C0"/>
                </a:solidFill>
                <a:latin typeface="Sporting Outline" pitchFamily="2" charset="77"/>
                <a:sym typeface="Arial"/>
              </a:rPr>
              <a:t>LET’S GO BLUE DEVILS!! </a:t>
            </a:r>
            <a:endParaRPr sz="1100" dirty="0">
              <a:latin typeface="Sporting Outline" pitchFamily="2" charset="77"/>
            </a:endParaRPr>
          </a:p>
        </p:txBody>
      </p:sp>
      <p:sp>
        <p:nvSpPr>
          <p:cNvPr id="333" name="Google Shape;333;p45"/>
          <p:cNvSpPr txBox="1"/>
          <p:nvPr/>
        </p:nvSpPr>
        <p:spPr>
          <a:xfrm>
            <a:off x="3459559" y="90699"/>
            <a:ext cx="4554141" cy="889000"/>
          </a:xfrm>
          <a:prstGeom prst="rect">
            <a:avLst/>
          </a:prstGeom>
          <a:noFill/>
          <a:ln>
            <a:noFill/>
          </a:ln>
        </p:spPr>
        <p:txBody>
          <a:bodyPr spcFirstLastPara="1" wrap="square" lIns="68575" tIns="34275" rIns="68575" bIns="34275" anchor="b" anchorCtr="0">
            <a:normAutofit/>
          </a:bodyPr>
          <a:lstStyle/>
          <a:p>
            <a:pPr marL="0" marR="0" lvl="0" indent="0" algn="ctr" rtl="0">
              <a:spcBef>
                <a:spcPts val="0"/>
              </a:spcBef>
              <a:spcAft>
                <a:spcPts val="0"/>
              </a:spcAft>
              <a:buNone/>
            </a:pPr>
            <a:r>
              <a:rPr lang="en" sz="3600" cap="none">
                <a:solidFill>
                  <a:schemeClr val="lt1"/>
                </a:solidFill>
                <a:latin typeface="Century Gothic"/>
                <a:ea typeface="Century Gothic"/>
                <a:cs typeface="Century Gothic"/>
                <a:sym typeface="Century Gothic"/>
              </a:rPr>
              <a:t>QUESTIONS?</a:t>
            </a:r>
            <a:endParaRPr sz="1100"/>
          </a:p>
        </p:txBody>
      </p:sp>
      <p:pic>
        <p:nvPicPr>
          <p:cNvPr id="334" name="Google Shape;334;p45"/>
          <p:cNvPicPr preferRelativeResize="0"/>
          <p:nvPr/>
        </p:nvPicPr>
        <p:blipFill>
          <a:blip r:embed="rId5">
            <a:alphaModFix/>
          </a:blip>
          <a:stretch>
            <a:fillRect/>
          </a:stretch>
        </p:blipFill>
        <p:spPr>
          <a:xfrm>
            <a:off x="3806325" y="1258900"/>
            <a:ext cx="2366375" cy="2366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B2B2B"/>
        </a:solidFill>
        <a:effectLst/>
      </p:bgPr>
    </p:bg>
    <p:spTree>
      <p:nvGrpSpPr>
        <p:cNvPr id="1" name="Shape 179"/>
        <p:cNvGrpSpPr/>
        <p:nvPr/>
      </p:nvGrpSpPr>
      <p:grpSpPr>
        <a:xfrm>
          <a:off x="0" y="0"/>
          <a:ext cx="0" cy="0"/>
          <a:chOff x="0" y="0"/>
          <a:chExt cx="0" cy="0"/>
        </a:xfrm>
      </p:grpSpPr>
      <p:sp>
        <p:nvSpPr>
          <p:cNvPr id="180" name="Google Shape;180;p32"/>
          <p:cNvSpPr txBox="1"/>
          <p:nvPr/>
        </p:nvSpPr>
        <p:spPr>
          <a:xfrm>
            <a:off x="1439199" y="202898"/>
            <a:ext cx="6486560" cy="729264"/>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None/>
            </a:pPr>
            <a:r>
              <a:rPr lang="en" sz="3600" b="0" i="0" u="none" strike="noStrike" cap="none">
                <a:solidFill>
                  <a:schemeClr val="lt1"/>
                </a:solidFill>
                <a:latin typeface="Arial"/>
                <a:ea typeface="Arial"/>
                <a:cs typeface="Arial"/>
                <a:sym typeface="Arial"/>
              </a:rPr>
              <a:t>Meet our </a:t>
            </a:r>
            <a:r>
              <a:rPr lang="en" sz="3600">
                <a:solidFill>
                  <a:schemeClr val="lt1"/>
                </a:solidFill>
              </a:rPr>
              <a:t>B</a:t>
            </a:r>
            <a:r>
              <a:rPr lang="en" sz="3600" b="0" i="0" u="none" strike="noStrike" cap="none">
                <a:solidFill>
                  <a:schemeClr val="lt1"/>
                </a:solidFill>
                <a:latin typeface="Arial"/>
                <a:ea typeface="Arial"/>
                <a:cs typeface="Arial"/>
                <a:sym typeface="Arial"/>
              </a:rPr>
              <a:t>oard of </a:t>
            </a:r>
            <a:r>
              <a:rPr lang="en" sz="3600">
                <a:solidFill>
                  <a:schemeClr val="lt1"/>
                </a:solidFill>
              </a:rPr>
              <a:t>D</a:t>
            </a:r>
            <a:r>
              <a:rPr lang="en" sz="3600" b="0" i="0" u="none" strike="noStrike" cap="none">
                <a:solidFill>
                  <a:schemeClr val="lt1"/>
                </a:solidFill>
                <a:latin typeface="Arial"/>
                <a:ea typeface="Arial"/>
                <a:cs typeface="Arial"/>
                <a:sym typeface="Arial"/>
              </a:rPr>
              <a:t>irectors!</a:t>
            </a:r>
            <a:endParaRPr sz="1100"/>
          </a:p>
        </p:txBody>
      </p:sp>
      <p:sp>
        <p:nvSpPr>
          <p:cNvPr id="181" name="Google Shape;181;p32"/>
          <p:cNvSpPr txBox="1"/>
          <p:nvPr/>
        </p:nvSpPr>
        <p:spPr>
          <a:xfrm>
            <a:off x="602165" y="759975"/>
            <a:ext cx="7672039" cy="4148100"/>
          </a:xfrm>
          <a:prstGeom prst="rect">
            <a:avLst/>
          </a:prstGeom>
          <a:noFill/>
          <a:ln>
            <a:noFill/>
          </a:ln>
        </p:spPr>
        <p:txBody>
          <a:bodyPr spcFirstLastPara="1" wrap="square" lIns="68575" tIns="34275" rIns="68575" bIns="34275" anchor="t" anchorCtr="0">
            <a:noAutofit/>
          </a:bodyPr>
          <a:lstStyle/>
          <a:p>
            <a:pPr marL="139700" algn="ctr"/>
            <a:r>
              <a:rPr lang="en" sz="1400" b="0" i="0" u="none" strike="noStrike" cap="none" dirty="0">
                <a:solidFill>
                  <a:srgbClr val="FEFEFE"/>
                </a:solidFill>
                <a:latin typeface="Century Gothic"/>
                <a:ea typeface="Century Gothic"/>
                <a:cs typeface="Century Gothic"/>
                <a:sym typeface="Century Gothic"/>
              </a:rPr>
              <a:t>President: </a:t>
            </a:r>
            <a:r>
              <a:rPr lang="en-US" sz="1400" b="0" i="0" u="none" strike="noStrike" cap="none" dirty="0">
                <a:solidFill>
                  <a:srgbClr val="FEFEFE"/>
                </a:solidFill>
                <a:latin typeface="Century Gothic"/>
                <a:ea typeface="Century Gothic"/>
                <a:cs typeface="Century Gothic"/>
                <a:sym typeface="Century Gothic"/>
              </a:rPr>
              <a:t>Chris Williams </a:t>
            </a:r>
            <a:r>
              <a:rPr lang="en-US" dirty="0">
                <a:solidFill>
                  <a:srgbClr val="FEFEFE"/>
                </a:solidFill>
                <a:latin typeface="Century Gothic"/>
                <a:ea typeface="Century Gothic"/>
                <a:cs typeface="Century Gothic"/>
                <a:sym typeface="Century Gothic"/>
                <a:hlinkClick r:id="rId3"/>
              </a:rPr>
              <a:t>Williams.chris07@gmail.com</a:t>
            </a:r>
            <a:r>
              <a:rPr lang="en-US" dirty="0">
                <a:solidFill>
                  <a:srgbClr val="FEFEFE"/>
                </a:solidFill>
                <a:latin typeface="Century Gothic"/>
                <a:ea typeface="Century Gothic"/>
                <a:cs typeface="Century Gothic"/>
                <a:sym typeface="Century Gothic"/>
              </a:rPr>
              <a:t> </a:t>
            </a:r>
            <a:endParaRPr sz="1400" b="0" i="0" u="none" strike="noStrike" cap="none" dirty="0">
              <a:solidFill>
                <a:srgbClr val="FEFEFE"/>
              </a:solidFill>
              <a:latin typeface="Century Gothic"/>
              <a:ea typeface="Century Gothic"/>
              <a:cs typeface="Century Gothic"/>
              <a:sym typeface="Century Gothic"/>
            </a:endParaRPr>
          </a:p>
          <a:p>
            <a:pPr marL="139700" marR="0" lvl="0" indent="0" algn="ctr" rtl="0">
              <a:spcBef>
                <a:spcPts val="600"/>
              </a:spcBef>
              <a:spcAft>
                <a:spcPts val="0"/>
              </a:spcAft>
              <a:buNone/>
            </a:pPr>
            <a:r>
              <a:rPr lang="en" sz="1400" b="0" i="0" u="none" strike="noStrike" cap="none" dirty="0">
                <a:solidFill>
                  <a:srgbClr val="FEFEFE"/>
                </a:solidFill>
                <a:latin typeface="Century Gothic"/>
                <a:ea typeface="Century Gothic"/>
                <a:cs typeface="Century Gothic"/>
                <a:sym typeface="Century Gothic"/>
              </a:rPr>
              <a:t>VP: Nina Nero </a:t>
            </a:r>
            <a:r>
              <a:rPr lang="en" sz="1400" b="0" i="0" u="sng" strike="noStrike" cap="none" dirty="0">
                <a:solidFill>
                  <a:schemeClr val="accent6"/>
                </a:solidFill>
                <a:latin typeface="Century Gothic"/>
                <a:ea typeface="Century Gothic"/>
                <a:cs typeface="Century Gothic"/>
                <a:sym typeface="Century Gothic"/>
              </a:rPr>
              <a:t>nynero83@hotmail.com</a:t>
            </a:r>
            <a:endParaRPr sz="1100" u="sng" dirty="0">
              <a:solidFill>
                <a:schemeClr val="accent6"/>
              </a:solidFill>
            </a:endParaRPr>
          </a:p>
          <a:p>
            <a:pPr marL="139700" marR="0" lvl="0" indent="0" algn="ctr" rtl="0">
              <a:spcBef>
                <a:spcPts val="600"/>
              </a:spcBef>
              <a:spcAft>
                <a:spcPts val="0"/>
              </a:spcAft>
              <a:buNone/>
            </a:pPr>
            <a:r>
              <a:rPr lang="en" sz="1400" b="0" i="0" u="none" strike="noStrike" cap="none" dirty="0">
                <a:solidFill>
                  <a:srgbClr val="FEFEFE"/>
                </a:solidFill>
                <a:latin typeface="Century Gothic"/>
                <a:ea typeface="Century Gothic"/>
                <a:cs typeface="Century Gothic"/>
                <a:sym typeface="Century Gothic"/>
              </a:rPr>
              <a:t>Treasurer: </a:t>
            </a:r>
            <a:r>
              <a:rPr lang="en" sz="1400" b="1" i="0" u="none" strike="noStrike" cap="none" dirty="0">
                <a:solidFill>
                  <a:srgbClr val="FEFEFE"/>
                </a:solidFill>
                <a:latin typeface="Century Gothic"/>
                <a:ea typeface="Century Gothic"/>
                <a:cs typeface="Century Gothic"/>
                <a:sym typeface="Century Gothic"/>
              </a:rPr>
              <a:t>OPEN </a:t>
            </a:r>
            <a:r>
              <a:rPr lang="en" sz="1400" b="0" i="0" u="none" strike="noStrike" cap="none" dirty="0">
                <a:solidFill>
                  <a:srgbClr val="FEFEFE"/>
                </a:solidFill>
                <a:latin typeface="Century Gothic"/>
                <a:ea typeface="Century Gothic"/>
                <a:cs typeface="Century Gothic"/>
                <a:sym typeface="Century Gothic"/>
              </a:rPr>
              <a:t>(contact Paul Hasson </a:t>
            </a:r>
            <a:r>
              <a:rPr lang="en" sz="1400" b="0" i="0" u="sng" strike="noStrike" cap="none" dirty="0">
                <a:solidFill>
                  <a:schemeClr val="hlink"/>
                </a:solidFill>
                <a:latin typeface="Century Gothic"/>
                <a:ea typeface="Century Gothic"/>
                <a:cs typeface="Century Gothic"/>
                <a:sym typeface="Century Gothic"/>
                <a:hlinkClick r:id="rId4"/>
              </a:rPr>
              <a:t>paul.hasson@yahoo.com</a:t>
            </a:r>
            <a:r>
              <a:rPr lang="en" sz="1400" b="0" i="0" u="none" strike="noStrike" cap="none" dirty="0">
                <a:solidFill>
                  <a:srgbClr val="FEFEFE"/>
                </a:solidFill>
                <a:latin typeface="Century Gothic"/>
                <a:ea typeface="Century Gothic"/>
                <a:cs typeface="Century Gothic"/>
                <a:sym typeface="Century Gothic"/>
              </a:rPr>
              <a:t>)</a:t>
            </a:r>
            <a:endParaRPr sz="1100" dirty="0"/>
          </a:p>
          <a:p>
            <a:pPr marL="139700" marR="0" lvl="0" indent="0" algn="ctr" rtl="0">
              <a:spcBef>
                <a:spcPts val="600"/>
              </a:spcBef>
              <a:spcAft>
                <a:spcPts val="0"/>
              </a:spcAft>
              <a:buNone/>
            </a:pPr>
            <a:r>
              <a:rPr lang="en" sz="1400" b="0" i="0" u="none" strike="noStrike" cap="none" dirty="0">
                <a:solidFill>
                  <a:srgbClr val="FEFEFE"/>
                </a:solidFill>
                <a:latin typeface="Century Gothic"/>
                <a:ea typeface="Century Gothic"/>
                <a:cs typeface="Century Gothic"/>
                <a:sym typeface="Century Gothic"/>
              </a:rPr>
              <a:t>Equipment: </a:t>
            </a:r>
            <a:r>
              <a:rPr lang="en" sz="1400" b="1" i="0" u="none" strike="noStrike" cap="none" dirty="0">
                <a:solidFill>
                  <a:srgbClr val="FEFEFE"/>
                </a:solidFill>
                <a:latin typeface="Century Gothic"/>
                <a:ea typeface="Century Gothic"/>
                <a:cs typeface="Century Gothic"/>
                <a:sym typeface="Century Gothic"/>
              </a:rPr>
              <a:t>OPEN</a:t>
            </a:r>
          </a:p>
          <a:p>
            <a:pPr marL="139700" marR="0" lvl="0" indent="0" algn="ctr" rtl="0">
              <a:spcBef>
                <a:spcPts val="600"/>
              </a:spcBef>
              <a:spcAft>
                <a:spcPts val="0"/>
              </a:spcAft>
              <a:buNone/>
            </a:pPr>
            <a:r>
              <a:rPr lang="en" sz="1400" b="0" i="0" u="none" strike="noStrike" cap="none" dirty="0">
                <a:solidFill>
                  <a:srgbClr val="FEFEFE"/>
                </a:solidFill>
                <a:latin typeface="Century Gothic"/>
                <a:ea typeface="Century Gothic"/>
                <a:cs typeface="Century Gothic"/>
                <a:sym typeface="Century Gothic"/>
              </a:rPr>
              <a:t>Snack Shack: </a:t>
            </a:r>
            <a:r>
              <a:rPr lang="en-US" dirty="0">
                <a:solidFill>
                  <a:srgbClr val="FEFEFE"/>
                </a:solidFill>
                <a:latin typeface="Century Gothic"/>
                <a:ea typeface="Century Gothic"/>
                <a:cs typeface="Century Gothic"/>
                <a:sym typeface="Century Gothic"/>
              </a:rPr>
              <a:t>Amanda </a:t>
            </a:r>
            <a:r>
              <a:rPr lang="en-US" dirty="0" err="1">
                <a:solidFill>
                  <a:srgbClr val="FEFEFE"/>
                </a:solidFill>
                <a:latin typeface="Century Gothic"/>
                <a:ea typeface="Century Gothic"/>
                <a:cs typeface="Century Gothic"/>
                <a:sym typeface="Century Gothic"/>
              </a:rPr>
              <a:t>Millican</a:t>
            </a:r>
            <a:r>
              <a:rPr lang="en-US" dirty="0">
                <a:solidFill>
                  <a:srgbClr val="FEFEFE"/>
                </a:solidFill>
                <a:latin typeface="Century Gothic"/>
                <a:ea typeface="Century Gothic"/>
                <a:cs typeface="Century Gothic"/>
                <a:sym typeface="Century Gothic"/>
              </a:rPr>
              <a:t> </a:t>
            </a:r>
            <a:r>
              <a:rPr lang="en-US" dirty="0">
                <a:solidFill>
                  <a:srgbClr val="FEFEFE"/>
                </a:solidFill>
                <a:latin typeface="Century Gothic"/>
                <a:ea typeface="Century Gothic"/>
                <a:cs typeface="Century Gothic"/>
                <a:sym typeface="Century Gothic"/>
                <a:hlinkClick r:id="rId5"/>
              </a:rPr>
              <a:t>mandymilli08@icloud.com</a:t>
            </a:r>
            <a:r>
              <a:rPr lang="en-US" dirty="0">
                <a:solidFill>
                  <a:srgbClr val="FEFEFE"/>
                </a:solidFill>
                <a:latin typeface="Century Gothic"/>
                <a:ea typeface="Century Gothic"/>
                <a:cs typeface="Century Gothic"/>
                <a:sym typeface="Century Gothic"/>
              </a:rPr>
              <a:t> </a:t>
            </a:r>
            <a:endParaRPr sz="1100" dirty="0"/>
          </a:p>
          <a:p>
            <a:pPr marL="139700" marR="0" lvl="0" indent="0" algn="ctr" rtl="0">
              <a:spcBef>
                <a:spcPts val="600"/>
              </a:spcBef>
              <a:spcAft>
                <a:spcPts val="0"/>
              </a:spcAft>
              <a:buNone/>
            </a:pPr>
            <a:r>
              <a:rPr lang="en" sz="1400" b="0" i="0" u="none" strike="noStrike" cap="none" dirty="0">
                <a:solidFill>
                  <a:srgbClr val="FEFEFE"/>
                </a:solidFill>
                <a:latin typeface="Century Gothic"/>
                <a:ea typeface="Century Gothic"/>
                <a:cs typeface="Century Gothic"/>
                <a:sym typeface="Century Gothic"/>
              </a:rPr>
              <a:t>Registrar, Secretary &amp; Volunteering: Kassandra (KC) Salas </a:t>
            </a:r>
            <a:r>
              <a:rPr lang="en" sz="1400" b="0" i="0" u="none" strike="noStrike" cap="none" dirty="0">
                <a:solidFill>
                  <a:srgbClr val="FEFEFE"/>
                </a:solidFill>
                <a:latin typeface="Century Gothic"/>
                <a:ea typeface="Century Gothic"/>
                <a:cs typeface="Century Gothic"/>
                <a:sym typeface="Century Gothic"/>
                <a:hlinkClick r:id="rId6"/>
              </a:rPr>
              <a:t>Ksalas_17@yahoo.com</a:t>
            </a:r>
            <a:endParaRPr sz="1100" dirty="0"/>
          </a:p>
          <a:p>
            <a:pPr marL="139700" marR="0" lvl="0" indent="0" algn="ctr" rtl="0">
              <a:spcBef>
                <a:spcPts val="600"/>
              </a:spcBef>
              <a:spcAft>
                <a:spcPts val="0"/>
              </a:spcAft>
              <a:buNone/>
            </a:pPr>
            <a:r>
              <a:rPr lang="en" sz="1400" b="0" i="0" u="none" strike="noStrike" cap="none" dirty="0">
                <a:solidFill>
                  <a:srgbClr val="FEFEFE"/>
                </a:solidFill>
                <a:latin typeface="Century Gothic"/>
                <a:ea typeface="Century Gothic"/>
                <a:cs typeface="Century Gothic"/>
                <a:sym typeface="Century Gothic"/>
              </a:rPr>
              <a:t>Coach Liaison: </a:t>
            </a:r>
            <a:r>
              <a:rPr lang="en-US" sz="1400" b="0" i="0" u="none" strike="noStrike" cap="none" dirty="0">
                <a:solidFill>
                  <a:srgbClr val="FEFEFE"/>
                </a:solidFill>
                <a:latin typeface="Century Gothic"/>
                <a:ea typeface="Century Gothic"/>
                <a:cs typeface="Century Gothic"/>
                <a:sym typeface="Century Gothic"/>
              </a:rPr>
              <a:t> Gregg Herrington </a:t>
            </a:r>
            <a:r>
              <a:rPr lang="en-US" sz="1400" b="0" i="0" u="none" strike="noStrike" cap="none" dirty="0">
                <a:solidFill>
                  <a:srgbClr val="FEFEFE"/>
                </a:solidFill>
                <a:latin typeface="Century Gothic"/>
                <a:ea typeface="Century Gothic"/>
                <a:cs typeface="Century Gothic"/>
                <a:sym typeface="Century Gothic"/>
                <a:hlinkClick r:id="rId7"/>
              </a:rPr>
              <a:t>Gregg@yackzangroup.com</a:t>
            </a:r>
            <a:r>
              <a:rPr lang="en-US" sz="1400" b="0" i="0" u="none" strike="noStrike" cap="none" dirty="0">
                <a:solidFill>
                  <a:srgbClr val="FEFEFE"/>
                </a:solidFill>
                <a:latin typeface="Century Gothic"/>
                <a:ea typeface="Century Gothic"/>
                <a:cs typeface="Century Gothic"/>
                <a:sym typeface="Century Gothic"/>
              </a:rPr>
              <a:t> </a:t>
            </a:r>
            <a:endParaRPr sz="1100" dirty="0"/>
          </a:p>
          <a:p>
            <a:pPr marL="139700" marR="0" lvl="0" indent="0" algn="ctr" rtl="0">
              <a:spcBef>
                <a:spcPts val="600"/>
              </a:spcBef>
              <a:spcAft>
                <a:spcPts val="0"/>
              </a:spcAft>
              <a:buNone/>
            </a:pPr>
            <a:r>
              <a:rPr lang="en" sz="1400" b="0" i="0" u="none" strike="noStrike" cap="none" dirty="0">
                <a:solidFill>
                  <a:srgbClr val="FEFEFE"/>
                </a:solidFill>
                <a:latin typeface="Century Gothic"/>
                <a:ea typeface="Century Gothic"/>
                <a:cs typeface="Century Gothic"/>
                <a:sym typeface="Century Gothic"/>
              </a:rPr>
              <a:t>Fundraising / Boosters : Lisa Herrington </a:t>
            </a:r>
            <a:r>
              <a:rPr lang="en" sz="1400" b="0" i="0" u="none" strike="noStrike" cap="none" dirty="0">
                <a:solidFill>
                  <a:srgbClr val="FEFEFE"/>
                </a:solidFill>
                <a:latin typeface="Century Gothic"/>
                <a:ea typeface="Century Gothic"/>
                <a:cs typeface="Century Gothic"/>
                <a:sym typeface="Century Gothic"/>
                <a:hlinkClick r:id="rId8"/>
              </a:rPr>
              <a:t>lherrington@gmail</a:t>
            </a:r>
            <a:r>
              <a:rPr lang="en" dirty="0">
                <a:solidFill>
                  <a:srgbClr val="FEFEFE"/>
                </a:solidFill>
                <a:latin typeface="Century Gothic"/>
                <a:ea typeface="Century Gothic"/>
                <a:cs typeface="Century Gothic"/>
                <a:sym typeface="Century Gothic"/>
                <a:hlinkClick r:id="rId8"/>
              </a:rPr>
              <a:t>.com</a:t>
            </a:r>
            <a:endParaRPr lang="en" dirty="0">
              <a:solidFill>
                <a:srgbClr val="FEFEFE"/>
              </a:solidFill>
              <a:latin typeface="Century Gothic"/>
              <a:ea typeface="Century Gothic"/>
              <a:cs typeface="Century Gothic"/>
              <a:sym typeface="Century Gothic"/>
            </a:endParaRPr>
          </a:p>
          <a:p>
            <a:pPr marL="139700" marR="0" lvl="0" indent="0" algn="ctr" rtl="0">
              <a:spcBef>
                <a:spcPts val="600"/>
              </a:spcBef>
              <a:spcAft>
                <a:spcPts val="0"/>
              </a:spcAft>
              <a:buNone/>
            </a:pPr>
            <a:r>
              <a:rPr lang="en" dirty="0">
                <a:solidFill>
                  <a:srgbClr val="FEFEFE"/>
                </a:solidFill>
                <a:latin typeface="Century Gothic"/>
                <a:ea typeface="Century Gothic"/>
                <a:cs typeface="Century Gothic"/>
                <a:sym typeface="Century Gothic"/>
              </a:rPr>
              <a:t>Cheer &amp; Events Coordinator: Chelsea </a:t>
            </a:r>
            <a:r>
              <a:rPr lang="en" dirty="0" err="1">
                <a:solidFill>
                  <a:srgbClr val="FEFEFE"/>
                </a:solidFill>
                <a:latin typeface="Century Gothic"/>
                <a:ea typeface="Century Gothic"/>
                <a:cs typeface="Century Gothic"/>
                <a:sym typeface="Century Gothic"/>
              </a:rPr>
              <a:t>Treseder</a:t>
            </a:r>
            <a:r>
              <a:rPr lang="en" dirty="0">
                <a:solidFill>
                  <a:srgbClr val="FEFEFE"/>
                </a:solidFill>
                <a:latin typeface="Century Gothic"/>
                <a:ea typeface="Century Gothic"/>
                <a:cs typeface="Century Gothic"/>
                <a:sym typeface="Century Gothic"/>
              </a:rPr>
              <a:t> </a:t>
            </a:r>
            <a:r>
              <a:rPr lang="en" dirty="0">
                <a:solidFill>
                  <a:srgbClr val="FEFEFE"/>
                </a:solidFill>
                <a:latin typeface="Century Gothic"/>
                <a:ea typeface="Century Gothic"/>
                <a:cs typeface="Century Gothic"/>
                <a:sym typeface="Century Gothic"/>
                <a:hlinkClick r:id="rId9"/>
              </a:rPr>
              <a:t>Chelseatreseder@gmail.com</a:t>
            </a:r>
            <a:r>
              <a:rPr lang="en" dirty="0">
                <a:solidFill>
                  <a:srgbClr val="FEFEFE"/>
                </a:solidFill>
                <a:latin typeface="Century Gothic"/>
                <a:ea typeface="Century Gothic"/>
                <a:cs typeface="Century Gothic"/>
                <a:sym typeface="Century Gothic"/>
              </a:rPr>
              <a:t> 	  </a:t>
            </a:r>
            <a:endParaRPr sz="1100" dirty="0"/>
          </a:p>
          <a:p>
            <a:pPr marL="139700" marR="0" lvl="0" indent="0" algn="ctr" rtl="0">
              <a:spcBef>
                <a:spcPts val="600"/>
              </a:spcBef>
              <a:spcAft>
                <a:spcPts val="0"/>
              </a:spcAft>
              <a:buNone/>
            </a:pPr>
            <a:br>
              <a:rPr lang="en" sz="1400" b="0" i="0" u="none" strike="noStrike" cap="none" dirty="0">
                <a:solidFill>
                  <a:srgbClr val="FEFEFE"/>
                </a:solidFill>
                <a:latin typeface="Century Gothic"/>
                <a:ea typeface="Century Gothic"/>
                <a:cs typeface="Century Gothic"/>
                <a:sym typeface="Century Gothic"/>
              </a:rPr>
            </a:br>
            <a:endParaRPr sz="1400" b="0" i="0" u="none" strike="noStrike" cap="none" dirty="0">
              <a:solidFill>
                <a:srgbClr val="FEFEFE"/>
              </a:solidFill>
              <a:latin typeface="Century Gothic"/>
              <a:ea typeface="Century Gothic"/>
              <a:cs typeface="Century Gothic"/>
              <a:sym typeface="Century Gothic"/>
            </a:endParaRPr>
          </a:p>
          <a:p>
            <a:pPr marL="139700" marR="0" lvl="0" indent="0" algn="ctr" rtl="0">
              <a:spcBef>
                <a:spcPts val="600"/>
              </a:spcBef>
              <a:spcAft>
                <a:spcPts val="0"/>
              </a:spcAft>
              <a:buNone/>
            </a:pPr>
            <a:r>
              <a:rPr lang="en" sz="1400" b="0" i="0" u="none" strike="noStrike" cap="none" dirty="0">
                <a:solidFill>
                  <a:srgbClr val="FEFEFE"/>
                </a:solidFill>
                <a:latin typeface="Century Gothic"/>
                <a:ea typeface="Century Gothic"/>
                <a:cs typeface="Century Gothic"/>
                <a:sym typeface="Century Gothic"/>
              </a:rPr>
              <a:t>Want to get involved?  </a:t>
            </a:r>
            <a:r>
              <a:rPr lang="en-US" sz="1400" b="0" i="0" u="none" strike="noStrike" cap="none" dirty="0">
                <a:solidFill>
                  <a:srgbClr val="FEFEFE"/>
                </a:solidFill>
                <a:latin typeface="Century Gothic"/>
                <a:ea typeface="Century Gothic"/>
                <a:cs typeface="Century Gothic"/>
                <a:sym typeface="Century Gothic"/>
              </a:rPr>
              <a:t>C</a:t>
            </a:r>
            <a:r>
              <a:rPr lang="en" sz="1400" b="0" i="0" u="none" strike="noStrike" cap="none" dirty="0">
                <a:solidFill>
                  <a:srgbClr val="FEFEFE"/>
                </a:solidFill>
                <a:latin typeface="Century Gothic"/>
                <a:ea typeface="Century Gothic"/>
                <a:cs typeface="Century Gothic"/>
                <a:sym typeface="Century Gothic"/>
              </a:rPr>
              <a:t>hat with any of our board members for more information.  We need you!</a:t>
            </a:r>
            <a:endParaRPr sz="1100" dirty="0"/>
          </a:p>
          <a:p>
            <a:pPr marL="139700" marR="0" lvl="0" indent="0" algn="ctr" rtl="0">
              <a:spcBef>
                <a:spcPts val="600"/>
              </a:spcBef>
              <a:spcAft>
                <a:spcPts val="0"/>
              </a:spcAft>
              <a:buNone/>
            </a:pPr>
            <a:endParaRPr sz="1100" dirty="0"/>
          </a:p>
          <a:p>
            <a:pPr marL="139700" marR="0" lvl="0" indent="0" algn="ctr" rtl="0">
              <a:spcBef>
                <a:spcPts val="600"/>
              </a:spcBef>
              <a:spcAft>
                <a:spcPts val="0"/>
              </a:spcAft>
              <a:buNone/>
            </a:pPr>
            <a:br>
              <a:rPr lang="en" sz="1100" b="0" i="0" u="none" strike="noStrike" cap="none" dirty="0">
                <a:solidFill>
                  <a:srgbClr val="FEFEFE"/>
                </a:solidFill>
                <a:latin typeface="Century Gothic"/>
                <a:ea typeface="Century Gothic"/>
                <a:cs typeface="Century Gothic"/>
                <a:sym typeface="Century Gothic"/>
              </a:rPr>
            </a:br>
            <a:br>
              <a:rPr lang="en" sz="1100" b="0" i="0" u="none" strike="noStrike" cap="none" dirty="0">
                <a:solidFill>
                  <a:srgbClr val="FEFEFE"/>
                </a:solidFill>
                <a:latin typeface="Century Gothic"/>
                <a:ea typeface="Century Gothic"/>
                <a:cs typeface="Century Gothic"/>
                <a:sym typeface="Century Gothic"/>
              </a:rPr>
            </a:br>
            <a:endParaRPr sz="1100" b="0" i="0" u="none" strike="noStrike" cap="none" dirty="0">
              <a:solidFill>
                <a:srgbClr val="FEFEFE"/>
              </a:solidFill>
              <a:latin typeface="Century Gothic"/>
              <a:ea typeface="Century Gothic"/>
              <a:cs typeface="Century Gothic"/>
              <a:sym typeface="Century Gothic"/>
            </a:endParaRPr>
          </a:p>
        </p:txBody>
      </p:sp>
      <p:pic>
        <p:nvPicPr>
          <p:cNvPr id="182" name="Google Shape;182;p32"/>
          <p:cNvPicPr preferRelativeResize="0"/>
          <p:nvPr/>
        </p:nvPicPr>
        <p:blipFill rotWithShape="1">
          <a:blip r:embed="rId10">
            <a:alphaModFix amt="50000"/>
          </a:blip>
          <a:srcRect/>
          <a:stretch/>
        </p:blipFill>
        <p:spPr>
          <a:xfrm>
            <a:off x="-3" y="4098131"/>
            <a:ext cx="819150" cy="10453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33" descr="138,942 American Football Background Images, Stock Photos ..."/>
          <p:cNvPicPr preferRelativeResize="0"/>
          <p:nvPr/>
        </p:nvPicPr>
        <p:blipFill rotWithShape="1">
          <a:blip r:embed="rId3">
            <a:alphaModFix/>
          </a:blip>
          <a:srcRect t="14449"/>
          <a:stretch/>
        </p:blipFill>
        <p:spPr>
          <a:xfrm>
            <a:off x="-1" y="1"/>
            <a:ext cx="9143998" cy="5143499"/>
          </a:xfrm>
          <a:prstGeom prst="rect">
            <a:avLst/>
          </a:prstGeom>
          <a:noFill/>
          <a:ln>
            <a:noFill/>
          </a:ln>
        </p:spPr>
      </p:pic>
      <p:pic>
        <p:nvPicPr>
          <p:cNvPr id="188" name="Google Shape;188;p33"/>
          <p:cNvPicPr preferRelativeResize="0"/>
          <p:nvPr/>
        </p:nvPicPr>
        <p:blipFill rotWithShape="1">
          <a:blip r:embed="rId4">
            <a:alphaModFix amt="50000"/>
          </a:blip>
          <a:srcRect/>
          <a:stretch/>
        </p:blipFill>
        <p:spPr>
          <a:xfrm>
            <a:off x="-3" y="4098131"/>
            <a:ext cx="819150" cy="1045369"/>
          </a:xfrm>
          <a:prstGeom prst="rect">
            <a:avLst/>
          </a:prstGeom>
          <a:noFill/>
          <a:ln>
            <a:noFill/>
          </a:ln>
        </p:spPr>
      </p:pic>
      <p:sp>
        <p:nvSpPr>
          <p:cNvPr id="189" name="Google Shape;189;p33"/>
          <p:cNvSpPr txBox="1"/>
          <p:nvPr/>
        </p:nvSpPr>
        <p:spPr>
          <a:xfrm>
            <a:off x="1392380" y="399515"/>
            <a:ext cx="6359237" cy="57708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300" b="0" i="0" u="none" strike="noStrike" cap="none" dirty="0">
                <a:solidFill>
                  <a:schemeClr val="lt1"/>
                </a:solidFill>
                <a:latin typeface="Arial"/>
                <a:ea typeface="Arial"/>
                <a:cs typeface="Arial"/>
                <a:sym typeface="Arial"/>
              </a:rPr>
              <a:t>Davis Tackle </a:t>
            </a:r>
            <a:r>
              <a:rPr lang="en" sz="3300" dirty="0">
                <a:solidFill>
                  <a:schemeClr val="lt1"/>
                </a:solidFill>
              </a:rPr>
              <a:t>F</a:t>
            </a:r>
            <a:r>
              <a:rPr lang="en" sz="3300" b="0" i="0" u="none" strike="noStrike" cap="none" dirty="0">
                <a:solidFill>
                  <a:schemeClr val="lt1"/>
                </a:solidFill>
                <a:latin typeface="Arial"/>
                <a:ea typeface="Arial"/>
                <a:cs typeface="Arial"/>
                <a:sym typeface="Arial"/>
              </a:rPr>
              <a:t>ootball </a:t>
            </a:r>
            <a:r>
              <a:rPr lang="en" sz="3300" b="0" i="0" u="none" strike="noStrike" cap="none" dirty="0">
                <a:solidFill>
                  <a:schemeClr val="lt1"/>
                </a:solidFill>
                <a:latin typeface="Anton"/>
                <a:ea typeface="Anton"/>
                <a:cs typeface="Anton"/>
                <a:sym typeface="Anton"/>
              </a:rPr>
              <a:t>2025</a:t>
            </a:r>
            <a:endParaRPr sz="1100" dirty="0"/>
          </a:p>
        </p:txBody>
      </p:sp>
      <p:sp>
        <p:nvSpPr>
          <p:cNvPr id="190" name="Google Shape;190;p33"/>
          <p:cNvSpPr txBox="1"/>
          <p:nvPr/>
        </p:nvSpPr>
        <p:spPr>
          <a:xfrm>
            <a:off x="606135" y="1356362"/>
            <a:ext cx="7718700" cy="2870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0" i="0" u="none" strike="noStrike">
                <a:solidFill>
                  <a:srgbClr val="FFFFFF"/>
                </a:solidFill>
                <a:latin typeface="Century Gothic"/>
                <a:ea typeface="Century Gothic"/>
                <a:cs typeface="Century Gothic"/>
                <a:sym typeface="Century Gothic"/>
              </a:rPr>
              <a:t>The Davis Jr. Blue Devils (DJBD) football program is dedicated to the athletic and academic development of our student athletes through teaching the fundamentals of  football.  We promote character building,  self-discipline, honor, integrity and sportsmanship towards our teammates, the Davis community and our fellow competitors. We work closely with and are the direct feeder program to Davis High School football. </a:t>
            </a:r>
            <a:endParaRPr sz="1100"/>
          </a:p>
          <a:p>
            <a:pPr marL="0" marR="0" lvl="0" indent="0" algn="ctr" rtl="0">
              <a:spcBef>
                <a:spcPts val="0"/>
              </a:spcBef>
              <a:spcAft>
                <a:spcPts val="0"/>
              </a:spcAft>
              <a:buNone/>
            </a:pPr>
            <a:endParaRPr sz="1400" b="0" i="0" u="none" strike="noStrike">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r>
              <a:rPr lang="en" sz="1400" b="0" i="0" u="none" strike="noStrike">
                <a:solidFill>
                  <a:srgbClr val="FFFFFF"/>
                </a:solidFill>
                <a:latin typeface="Century Gothic"/>
                <a:ea typeface="Century Gothic"/>
                <a:cs typeface="Century Gothic"/>
                <a:sym typeface="Century Gothic"/>
              </a:rPr>
              <a:t>     </a:t>
            </a:r>
            <a:endParaRPr sz="1400" b="0" i="0" u="none" strike="noStrike">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r>
              <a:rPr lang="en" sz="1400" b="1" i="0" u="none" strike="noStrike">
                <a:solidFill>
                  <a:srgbClr val="FFFFFF"/>
                </a:solidFill>
                <a:latin typeface="Century Gothic"/>
                <a:ea typeface="Century Gothic"/>
                <a:cs typeface="Century Gothic"/>
                <a:sym typeface="Century Gothic"/>
              </a:rPr>
              <a:t>COMMIT      COMPETE    COMPLETE</a:t>
            </a:r>
            <a:endParaRPr sz="1400" b="1">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endParaRPr sz="1400" b="0" i="0" u="none" strike="noStrike">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br>
              <a:rPr lang="en" sz="1400" b="0" i="0" u="none" strike="noStrike">
                <a:solidFill>
                  <a:srgbClr val="000000"/>
                </a:solidFill>
                <a:latin typeface="Century Gothic"/>
                <a:ea typeface="Century Gothic"/>
                <a:cs typeface="Century Gothic"/>
                <a:sym typeface="Century Gothic"/>
              </a:rPr>
            </a:br>
            <a:br>
              <a:rPr lang="en" sz="1400">
                <a:solidFill>
                  <a:schemeClr val="lt1"/>
                </a:solidFill>
                <a:latin typeface="Century Gothic"/>
                <a:ea typeface="Century Gothic"/>
                <a:cs typeface="Century Gothic"/>
                <a:sym typeface="Century Gothic"/>
              </a:rPr>
            </a:br>
            <a:endParaRPr sz="1400">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4" descr="American Football Field Background Illustration Stock Illustration -  Download Image Now - American Football - Sport, Backgrounds, Stadium -  iStock"/>
          <p:cNvPicPr preferRelativeResize="0"/>
          <p:nvPr/>
        </p:nvPicPr>
        <p:blipFill rotWithShape="1">
          <a:blip r:embed="rId3">
            <a:alphaModFix/>
          </a:blip>
          <a:srcRect t="27419"/>
          <a:stretch/>
        </p:blipFill>
        <p:spPr>
          <a:xfrm>
            <a:off x="-1" y="1"/>
            <a:ext cx="9143999" cy="5143499"/>
          </a:xfrm>
          <a:prstGeom prst="rect">
            <a:avLst/>
          </a:prstGeom>
          <a:noFill/>
          <a:ln>
            <a:noFill/>
          </a:ln>
        </p:spPr>
      </p:pic>
      <p:pic>
        <p:nvPicPr>
          <p:cNvPr id="196" name="Google Shape;196;p34"/>
          <p:cNvPicPr preferRelativeResize="0"/>
          <p:nvPr/>
        </p:nvPicPr>
        <p:blipFill rotWithShape="1">
          <a:blip r:embed="rId4">
            <a:alphaModFix amt="50000"/>
          </a:blip>
          <a:srcRect/>
          <a:stretch/>
        </p:blipFill>
        <p:spPr>
          <a:xfrm>
            <a:off x="-1" y="4098131"/>
            <a:ext cx="819150" cy="1045369"/>
          </a:xfrm>
          <a:prstGeom prst="rect">
            <a:avLst/>
          </a:prstGeom>
          <a:noFill/>
          <a:ln>
            <a:noFill/>
          </a:ln>
        </p:spPr>
      </p:pic>
      <p:sp>
        <p:nvSpPr>
          <p:cNvPr id="197" name="Google Shape;197;p34"/>
          <p:cNvSpPr txBox="1"/>
          <p:nvPr/>
        </p:nvSpPr>
        <p:spPr>
          <a:xfrm>
            <a:off x="409574" y="255154"/>
            <a:ext cx="8293200" cy="308543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b="1" dirty="0">
                <a:solidFill>
                  <a:schemeClr val="lt1"/>
                </a:solidFill>
                <a:latin typeface="Calibri"/>
                <a:ea typeface="Calibri"/>
                <a:cs typeface="Calibri"/>
                <a:sym typeface="Calibri"/>
              </a:rPr>
              <a:t>3</a:t>
            </a:r>
            <a:r>
              <a:rPr lang="en" sz="1400" b="1" dirty="0">
                <a:solidFill>
                  <a:schemeClr val="lt1"/>
                </a:solidFill>
                <a:latin typeface="Calibri"/>
                <a:ea typeface="Calibri"/>
                <a:cs typeface="Calibri"/>
                <a:sym typeface="Calibri"/>
              </a:rPr>
              <a:t> Divisions make up our DJBD Family: </a:t>
            </a:r>
            <a:endParaRPr sz="1100" b="1" dirty="0"/>
          </a:p>
          <a:p>
            <a:pPr marL="0" marR="0" lvl="0" indent="0" algn="l" rtl="0">
              <a:spcBef>
                <a:spcPts val="0"/>
              </a:spcBef>
              <a:spcAft>
                <a:spcPts val="0"/>
              </a:spcAft>
              <a:buNone/>
            </a:pPr>
            <a:endParaRPr sz="1400" b="1" dirty="0">
              <a:solidFill>
                <a:schemeClr val="lt1"/>
              </a:solidFill>
              <a:latin typeface="Calibri"/>
              <a:ea typeface="Calibri"/>
              <a:cs typeface="Calibri"/>
              <a:sym typeface="Calibri"/>
            </a:endParaRPr>
          </a:p>
          <a:p>
            <a:pPr marL="0" marR="0" lvl="0" indent="0" algn="l" rtl="0">
              <a:spcBef>
                <a:spcPts val="0"/>
              </a:spcBef>
              <a:spcAft>
                <a:spcPts val="0"/>
              </a:spcAft>
              <a:buNone/>
            </a:pPr>
            <a:r>
              <a:rPr lang="en" sz="1400" b="1" dirty="0">
                <a:solidFill>
                  <a:schemeClr val="lt1"/>
                </a:solidFill>
                <a:latin typeface="Calibri"/>
                <a:ea typeface="Calibri"/>
                <a:cs typeface="Calibri"/>
                <a:sym typeface="Calibri"/>
              </a:rPr>
              <a:t> </a:t>
            </a:r>
            <a:r>
              <a:rPr lang="en" sz="1400" b="1" dirty="0" err="1">
                <a:solidFill>
                  <a:schemeClr val="lt1"/>
                </a:solidFill>
                <a:latin typeface="Calibri"/>
                <a:ea typeface="Calibri"/>
                <a:cs typeface="Calibri"/>
                <a:sym typeface="Calibri"/>
              </a:rPr>
              <a:t>PeeWees</a:t>
            </a:r>
            <a:r>
              <a:rPr lang="en" sz="1400" b="1" dirty="0">
                <a:solidFill>
                  <a:schemeClr val="lt1"/>
                </a:solidFill>
                <a:latin typeface="Calibri"/>
                <a:ea typeface="Calibri"/>
                <a:cs typeface="Calibri"/>
                <a:sym typeface="Calibri"/>
              </a:rPr>
              <a:t> (9 &amp; Under) </a:t>
            </a:r>
            <a:endParaRPr sz="1100" b="1" dirty="0"/>
          </a:p>
          <a:p>
            <a:pPr marL="0" marR="0" lvl="0" indent="0" algn="l" rtl="0">
              <a:spcBef>
                <a:spcPts val="0"/>
              </a:spcBef>
              <a:spcAft>
                <a:spcPts val="0"/>
              </a:spcAft>
              <a:buNone/>
            </a:pPr>
            <a:endParaRPr sz="1400" b="1" dirty="0">
              <a:solidFill>
                <a:schemeClr val="lt1"/>
              </a:solidFill>
              <a:latin typeface="Calibri"/>
              <a:ea typeface="Calibri"/>
              <a:cs typeface="Calibri"/>
              <a:sym typeface="Calibri"/>
            </a:endParaRPr>
          </a:p>
          <a:p>
            <a:pPr marL="0" marR="0" lvl="0" indent="0" algn="l" rtl="0">
              <a:spcBef>
                <a:spcPts val="0"/>
              </a:spcBef>
              <a:spcAft>
                <a:spcPts val="0"/>
              </a:spcAft>
              <a:buNone/>
            </a:pPr>
            <a:r>
              <a:rPr lang="en" sz="1400" b="1" dirty="0">
                <a:solidFill>
                  <a:schemeClr val="lt1"/>
                </a:solidFill>
                <a:latin typeface="Calibri"/>
                <a:ea typeface="Calibri"/>
                <a:cs typeface="Calibri"/>
                <a:sym typeface="Calibri"/>
              </a:rPr>
              <a:t>Jr. Midgets (11 &amp; under) </a:t>
            </a:r>
            <a:endParaRPr sz="1100" b="1" dirty="0"/>
          </a:p>
          <a:p>
            <a:pPr marL="0" marR="0" lvl="0" indent="0" algn="l" rtl="0">
              <a:spcBef>
                <a:spcPts val="0"/>
              </a:spcBef>
              <a:spcAft>
                <a:spcPts val="0"/>
              </a:spcAft>
              <a:buNone/>
            </a:pPr>
            <a:endParaRPr sz="1400" b="1" dirty="0">
              <a:solidFill>
                <a:schemeClr val="lt1"/>
              </a:solidFill>
              <a:latin typeface="Calibri"/>
              <a:ea typeface="Calibri"/>
              <a:cs typeface="Calibri"/>
              <a:sym typeface="Calibri"/>
            </a:endParaRPr>
          </a:p>
          <a:p>
            <a:pPr marL="0" marR="0" lvl="0" indent="0" algn="l" rtl="0">
              <a:spcBef>
                <a:spcPts val="0"/>
              </a:spcBef>
              <a:spcAft>
                <a:spcPts val="0"/>
              </a:spcAft>
              <a:buNone/>
            </a:pPr>
            <a:r>
              <a:rPr lang="en" sz="1400" b="1" dirty="0">
                <a:solidFill>
                  <a:schemeClr val="lt1"/>
                </a:solidFill>
                <a:latin typeface="Calibri"/>
                <a:ea typeface="Calibri"/>
                <a:cs typeface="Calibri"/>
                <a:sym typeface="Calibri"/>
              </a:rPr>
              <a:t>Midgets (13 &amp; under and/or 8</a:t>
            </a:r>
            <a:r>
              <a:rPr lang="en" sz="1400" b="1" baseline="30000" dirty="0">
                <a:solidFill>
                  <a:schemeClr val="lt1"/>
                </a:solidFill>
                <a:latin typeface="Calibri"/>
                <a:ea typeface="Calibri"/>
                <a:cs typeface="Calibri"/>
                <a:sym typeface="Calibri"/>
              </a:rPr>
              <a:t>th</a:t>
            </a:r>
            <a:r>
              <a:rPr lang="en" sz="1400" b="1" dirty="0">
                <a:solidFill>
                  <a:schemeClr val="lt1"/>
                </a:solidFill>
                <a:latin typeface="Calibri"/>
                <a:ea typeface="Calibri"/>
                <a:cs typeface="Calibri"/>
                <a:sym typeface="Calibri"/>
              </a:rPr>
              <a:t> Grade Age as of July 1st, 2025 *) </a:t>
            </a:r>
            <a:endParaRPr sz="1100" b="1" dirty="0"/>
          </a:p>
          <a:p>
            <a:pPr marL="0" marR="0" lvl="0" indent="0" algn="l" rtl="0">
              <a:spcBef>
                <a:spcPts val="0"/>
              </a:spcBef>
              <a:spcAft>
                <a:spcPts val="0"/>
              </a:spcAft>
              <a:buNone/>
            </a:pPr>
            <a:endParaRPr lang="en-US" sz="1400" b="1"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400" b="1" dirty="0">
                <a:solidFill>
                  <a:schemeClr val="lt1"/>
                </a:solidFill>
                <a:latin typeface="Calibri"/>
                <a:ea typeface="Calibri"/>
                <a:cs typeface="Calibri"/>
                <a:sym typeface="Calibri"/>
              </a:rPr>
              <a:t>  (monitored weekly):                                                                            </a:t>
            </a:r>
            <a:r>
              <a:rPr lang="en-US" sz="1100" b="1" dirty="0">
                <a:solidFill>
                  <a:schemeClr val="lt1"/>
                </a:solidFill>
                <a:latin typeface="Calibri"/>
                <a:ea typeface="Calibri"/>
                <a:cs typeface="Calibri"/>
                <a:sym typeface="Calibri"/>
              </a:rPr>
              <a:t>Age &amp; weight Exceptions </a:t>
            </a:r>
            <a:endParaRPr lang="en-US" sz="1100" b="1" dirty="0"/>
          </a:p>
          <a:p>
            <a:pPr marL="0" marR="0" lvl="0" indent="0" algn="l" rtl="0">
              <a:spcBef>
                <a:spcPts val="0"/>
              </a:spcBef>
              <a:spcAft>
                <a:spcPts val="0"/>
              </a:spcAft>
              <a:buNone/>
            </a:pPr>
            <a:endParaRPr sz="1400" b="1" dirty="0">
              <a:solidFill>
                <a:schemeClr val="lt1"/>
              </a:solidFill>
              <a:latin typeface="Calibri"/>
              <a:ea typeface="Calibri"/>
              <a:cs typeface="Calibri"/>
              <a:sym typeface="Calibri"/>
            </a:endParaRPr>
          </a:p>
          <a:p>
            <a:pPr marL="215900" marR="0" lvl="0" indent="-215900" algn="l" rtl="0">
              <a:spcBef>
                <a:spcPts val="0"/>
              </a:spcBef>
              <a:spcAft>
                <a:spcPts val="0"/>
              </a:spcAft>
              <a:buClr>
                <a:schemeClr val="lt1"/>
              </a:buClr>
              <a:buSzPts val="1400"/>
              <a:buChar char="•"/>
            </a:pPr>
            <a:r>
              <a:rPr lang="en" sz="1400" b="1" dirty="0">
                <a:solidFill>
                  <a:schemeClr val="lt1"/>
                </a:solidFill>
                <a:latin typeface="Calibri"/>
                <a:ea typeface="Calibri"/>
                <a:cs typeface="Calibri"/>
                <a:sym typeface="Calibri"/>
              </a:rPr>
              <a:t>Older lighter 5 per team </a:t>
            </a:r>
            <a:endParaRPr sz="1100" b="1" dirty="0"/>
          </a:p>
          <a:p>
            <a:pPr marL="558800" marR="0" lvl="1" indent="-215900" algn="l" rtl="0">
              <a:spcBef>
                <a:spcPts val="0"/>
              </a:spcBef>
              <a:spcAft>
                <a:spcPts val="0"/>
              </a:spcAft>
              <a:buClr>
                <a:schemeClr val="lt1"/>
              </a:buClr>
              <a:buSzPts val="1400"/>
              <a:buChar char="•"/>
            </a:pPr>
            <a:r>
              <a:rPr lang="en" sz="1400" b="1" i="0" u="none" strike="noStrike" cap="none" dirty="0">
                <a:solidFill>
                  <a:schemeClr val="lt1"/>
                </a:solidFill>
                <a:latin typeface="Calibri"/>
                <a:ea typeface="Calibri"/>
                <a:cs typeface="Calibri"/>
                <a:sym typeface="Calibri"/>
              </a:rPr>
              <a:t>Midgets 13u (14 y/o 9th grader): 135 </a:t>
            </a:r>
            <a:r>
              <a:rPr lang="en" sz="1400" b="1" i="0" u="none" strike="noStrike" cap="none" dirty="0" err="1">
                <a:solidFill>
                  <a:schemeClr val="lt1"/>
                </a:solidFill>
                <a:latin typeface="Calibri"/>
                <a:ea typeface="Calibri"/>
                <a:cs typeface="Calibri"/>
                <a:sym typeface="Calibri"/>
              </a:rPr>
              <a:t>lb</a:t>
            </a:r>
            <a:r>
              <a:rPr lang="en" b="1" dirty="0">
                <a:solidFill>
                  <a:schemeClr val="lt1"/>
                </a:solidFill>
                <a:latin typeface="Calibri"/>
                <a:ea typeface="Calibri"/>
                <a:cs typeface="Calibri"/>
                <a:sym typeface="Calibri"/>
              </a:rPr>
              <a:t> &amp; under</a:t>
            </a:r>
            <a:r>
              <a:rPr lang="en" sz="1400" b="1" i="0" u="none" strike="noStrike" cap="none" dirty="0">
                <a:solidFill>
                  <a:schemeClr val="lt1"/>
                </a:solidFill>
                <a:latin typeface="Calibri"/>
                <a:ea typeface="Calibri"/>
                <a:cs typeface="Calibri"/>
                <a:sym typeface="Calibri"/>
              </a:rPr>
              <a:t> </a:t>
            </a:r>
            <a:endParaRPr sz="1100" b="1" dirty="0"/>
          </a:p>
          <a:p>
            <a:pPr marL="558800" marR="0" lvl="1" indent="-215900" algn="l" rtl="0">
              <a:spcBef>
                <a:spcPts val="0"/>
              </a:spcBef>
              <a:spcAft>
                <a:spcPts val="0"/>
              </a:spcAft>
              <a:buClr>
                <a:schemeClr val="lt1"/>
              </a:buClr>
              <a:buSzPts val="1400"/>
              <a:buChar char="•"/>
            </a:pPr>
            <a:r>
              <a:rPr lang="en" sz="1400" b="1" i="0" u="none" strike="noStrike" cap="none" dirty="0">
                <a:solidFill>
                  <a:schemeClr val="lt1"/>
                </a:solidFill>
                <a:latin typeface="Calibri"/>
                <a:ea typeface="Calibri"/>
                <a:cs typeface="Calibri"/>
                <a:sym typeface="Calibri"/>
              </a:rPr>
              <a:t>Jr. Midgets 11u (or age 12): 110 </a:t>
            </a:r>
            <a:r>
              <a:rPr lang="en" sz="1400" b="1" i="0" u="none" strike="noStrike" cap="none" dirty="0" err="1">
                <a:solidFill>
                  <a:schemeClr val="lt1"/>
                </a:solidFill>
                <a:latin typeface="Calibri"/>
                <a:ea typeface="Calibri"/>
                <a:cs typeface="Calibri"/>
                <a:sym typeface="Calibri"/>
              </a:rPr>
              <a:t>lb</a:t>
            </a:r>
            <a:r>
              <a:rPr lang="en" b="1" dirty="0">
                <a:solidFill>
                  <a:schemeClr val="lt1"/>
                </a:solidFill>
                <a:latin typeface="Calibri"/>
                <a:ea typeface="Calibri"/>
                <a:cs typeface="Calibri"/>
                <a:sym typeface="Calibri"/>
              </a:rPr>
              <a:t> &amp; under</a:t>
            </a:r>
            <a:endParaRPr sz="1100" b="1" dirty="0"/>
          </a:p>
          <a:p>
            <a:pPr marL="558800" marR="0" lvl="1" indent="-215900" algn="l" rtl="0">
              <a:spcBef>
                <a:spcPts val="0"/>
              </a:spcBef>
              <a:spcAft>
                <a:spcPts val="0"/>
              </a:spcAft>
              <a:buClr>
                <a:schemeClr val="lt1"/>
              </a:buClr>
              <a:buSzPts val="1400"/>
              <a:buChar char="•"/>
            </a:pPr>
            <a:r>
              <a:rPr lang="en" sz="1400" b="1" i="0" u="none" strike="noStrike" cap="none" dirty="0" err="1">
                <a:solidFill>
                  <a:schemeClr val="lt1"/>
                </a:solidFill>
                <a:latin typeface="Calibri"/>
                <a:ea typeface="Calibri"/>
                <a:cs typeface="Calibri"/>
                <a:sym typeface="Calibri"/>
              </a:rPr>
              <a:t>PeeWees</a:t>
            </a:r>
            <a:r>
              <a:rPr lang="en" sz="1400" b="1" i="0" u="none" strike="noStrike" cap="none" dirty="0">
                <a:solidFill>
                  <a:schemeClr val="lt1"/>
                </a:solidFill>
                <a:latin typeface="Calibri"/>
                <a:ea typeface="Calibri"/>
                <a:cs typeface="Calibri"/>
                <a:sym typeface="Calibri"/>
              </a:rPr>
              <a:t> 9u (or age 10): 85 </a:t>
            </a:r>
            <a:r>
              <a:rPr lang="en" sz="1400" b="1" i="0" u="none" strike="noStrike" cap="none" dirty="0" err="1">
                <a:solidFill>
                  <a:schemeClr val="lt1"/>
                </a:solidFill>
                <a:latin typeface="Calibri"/>
                <a:ea typeface="Calibri"/>
                <a:cs typeface="Calibri"/>
                <a:sym typeface="Calibri"/>
              </a:rPr>
              <a:t>lb</a:t>
            </a:r>
            <a:r>
              <a:rPr lang="en" b="1" dirty="0">
                <a:solidFill>
                  <a:schemeClr val="lt1"/>
                </a:solidFill>
                <a:latin typeface="Calibri"/>
                <a:ea typeface="Calibri"/>
                <a:cs typeface="Calibri"/>
                <a:sym typeface="Calibri"/>
              </a:rPr>
              <a:t> &amp; under</a:t>
            </a:r>
            <a:endParaRPr sz="1100" b="1" dirty="0"/>
          </a:p>
        </p:txBody>
      </p:sp>
      <p:sp>
        <p:nvSpPr>
          <p:cNvPr id="198" name="Google Shape;198;p34"/>
          <p:cNvSpPr txBox="1"/>
          <p:nvPr/>
        </p:nvSpPr>
        <p:spPr>
          <a:xfrm>
            <a:off x="4995622" y="2409590"/>
            <a:ext cx="3927764" cy="930994"/>
          </a:xfrm>
          <a:prstGeom prst="rect">
            <a:avLst/>
          </a:prstGeom>
          <a:noFill/>
          <a:ln>
            <a:noFill/>
          </a:ln>
        </p:spPr>
        <p:txBody>
          <a:bodyPr spcFirstLastPara="1" wrap="square" lIns="68575" tIns="34275" rIns="68575" bIns="34275" anchor="t" anchorCtr="0">
            <a:spAutoFit/>
          </a:bodyPr>
          <a:lstStyle/>
          <a:p>
            <a:pPr marL="215900" marR="0" lvl="0" indent="-215900" algn="l" rtl="0">
              <a:spcBef>
                <a:spcPts val="0"/>
              </a:spcBef>
              <a:spcAft>
                <a:spcPts val="0"/>
              </a:spcAft>
              <a:buClr>
                <a:schemeClr val="lt1"/>
              </a:buClr>
              <a:buSzPts val="1400"/>
              <a:buFont typeface="Arial"/>
              <a:buChar char="•"/>
            </a:pPr>
            <a:r>
              <a:rPr lang="en" sz="1400" b="1" dirty="0">
                <a:solidFill>
                  <a:schemeClr val="lt1"/>
                </a:solidFill>
                <a:latin typeface="Calibri"/>
                <a:ea typeface="Calibri"/>
                <a:cs typeface="Calibri"/>
                <a:sym typeface="Calibri"/>
              </a:rPr>
              <a:t>x-men: 5 per team</a:t>
            </a:r>
            <a:endParaRPr sz="1100" b="1" dirty="0"/>
          </a:p>
          <a:p>
            <a:pPr marL="558800" marR="0" lvl="1" indent="-215900" algn="l" rtl="0">
              <a:spcBef>
                <a:spcPts val="0"/>
              </a:spcBef>
              <a:spcAft>
                <a:spcPts val="0"/>
              </a:spcAft>
              <a:buClr>
                <a:schemeClr val="lt1"/>
              </a:buClr>
              <a:buSzPts val="1400"/>
              <a:buFont typeface="Arial"/>
              <a:buChar char="•"/>
            </a:pPr>
            <a:r>
              <a:rPr lang="en" sz="1400" b="1" i="0" u="none" strike="noStrike" cap="none" dirty="0">
                <a:solidFill>
                  <a:schemeClr val="lt1"/>
                </a:solidFill>
                <a:latin typeface="Calibri"/>
                <a:ea typeface="Calibri"/>
                <a:cs typeface="Calibri"/>
                <a:sym typeface="Calibri"/>
              </a:rPr>
              <a:t>Midgets – 185 </a:t>
            </a:r>
            <a:r>
              <a:rPr lang="en" sz="1400" b="1" i="0" u="none" strike="noStrike" cap="none" dirty="0" err="1">
                <a:solidFill>
                  <a:schemeClr val="lt1"/>
                </a:solidFill>
                <a:latin typeface="Calibri"/>
                <a:ea typeface="Calibri"/>
                <a:cs typeface="Calibri"/>
                <a:sym typeface="Calibri"/>
              </a:rPr>
              <a:t>lbs</a:t>
            </a:r>
            <a:endParaRPr lang="en" sz="1400" b="1" i="0" u="none" strike="noStrike" cap="none" dirty="0">
              <a:solidFill>
                <a:schemeClr val="lt1"/>
              </a:solidFill>
              <a:latin typeface="Calibri"/>
              <a:ea typeface="Calibri"/>
              <a:cs typeface="Calibri"/>
              <a:sym typeface="Calibri"/>
            </a:endParaRPr>
          </a:p>
          <a:p>
            <a:pPr marL="558800" marR="0" lvl="1" indent="-215900" algn="l" rtl="0">
              <a:spcBef>
                <a:spcPts val="0"/>
              </a:spcBef>
              <a:spcAft>
                <a:spcPts val="0"/>
              </a:spcAft>
              <a:buClr>
                <a:schemeClr val="lt1"/>
              </a:buClr>
              <a:buSzPts val="1400"/>
              <a:buFont typeface="Arial"/>
              <a:buChar char="•"/>
            </a:pPr>
            <a:r>
              <a:rPr lang="en" b="1" dirty="0">
                <a:solidFill>
                  <a:schemeClr val="lt1"/>
                </a:solidFill>
                <a:latin typeface="Calibri"/>
                <a:ea typeface="Calibri"/>
                <a:cs typeface="Calibri"/>
                <a:sym typeface="Calibri"/>
              </a:rPr>
              <a:t>Jr Midgets – 160 </a:t>
            </a:r>
            <a:r>
              <a:rPr lang="en" b="1" dirty="0" err="1">
                <a:solidFill>
                  <a:schemeClr val="lt1"/>
                </a:solidFill>
                <a:latin typeface="Calibri"/>
                <a:ea typeface="Calibri"/>
                <a:cs typeface="Calibri"/>
                <a:sym typeface="Calibri"/>
              </a:rPr>
              <a:t>lbs</a:t>
            </a:r>
            <a:endParaRPr lang="en" b="1" dirty="0">
              <a:solidFill>
                <a:schemeClr val="lt1"/>
              </a:solidFill>
              <a:latin typeface="Calibri"/>
              <a:ea typeface="Calibri"/>
              <a:cs typeface="Calibri"/>
              <a:sym typeface="Calibri"/>
            </a:endParaRPr>
          </a:p>
          <a:p>
            <a:pPr marL="558800" marR="0" lvl="1" indent="-215900" algn="l" rtl="0">
              <a:spcBef>
                <a:spcPts val="0"/>
              </a:spcBef>
              <a:spcAft>
                <a:spcPts val="0"/>
              </a:spcAft>
              <a:buClr>
                <a:schemeClr val="lt1"/>
              </a:buClr>
              <a:buSzPts val="1400"/>
              <a:buFont typeface="Arial"/>
              <a:buChar char="•"/>
            </a:pPr>
            <a:r>
              <a:rPr lang="en" sz="1400" b="1" i="0" u="none" strike="noStrike" cap="none" dirty="0">
                <a:solidFill>
                  <a:schemeClr val="lt1"/>
                </a:solidFill>
                <a:latin typeface="Calibri"/>
                <a:ea typeface="Calibri"/>
                <a:cs typeface="Calibri"/>
                <a:sym typeface="Calibri"/>
              </a:rPr>
              <a:t>Pee Wee -135lbs </a:t>
            </a:r>
            <a:endParaRPr sz="14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2412221" y="143107"/>
            <a:ext cx="3982640" cy="8382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lt1"/>
              </a:buClr>
              <a:buSzPts val="2400"/>
              <a:buFont typeface="Century Gothic"/>
              <a:buNone/>
            </a:pPr>
            <a:r>
              <a:rPr lang="en" dirty="0"/>
              <a:t>COACHING STAFF 2025</a:t>
            </a:r>
            <a:endParaRPr dirty="0"/>
          </a:p>
        </p:txBody>
      </p:sp>
      <p:sp>
        <p:nvSpPr>
          <p:cNvPr id="204" name="Google Shape;204;p35"/>
          <p:cNvSpPr txBox="1">
            <a:spLocks noGrp="1"/>
          </p:cNvSpPr>
          <p:nvPr>
            <p:ph type="body" idx="1"/>
          </p:nvPr>
        </p:nvSpPr>
        <p:spPr>
          <a:xfrm>
            <a:off x="856060" y="981307"/>
            <a:ext cx="7429499" cy="3639510"/>
          </a:xfrm>
          <a:prstGeom prst="rect">
            <a:avLst/>
          </a:prstGeom>
          <a:noFill/>
          <a:ln>
            <a:noFill/>
          </a:ln>
        </p:spPr>
        <p:txBody>
          <a:bodyPr spcFirstLastPara="1" wrap="square" lIns="68575" tIns="34275" rIns="68575" bIns="34275" anchor="ctr" anchorCtr="0">
            <a:noAutofit/>
          </a:bodyPr>
          <a:lstStyle/>
          <a:p>
            <a:pPr marL="215900" lvl="0" indent="-209550" algn="l" rtl="0">
              <a:spcBef>
                <a:spcPts val="0"/>
              </a:spcBef>
              <a:spcAft>
                <a:spcPts val="0"/>
              </a:spcAft>
              <a:buSzPts val="1500"/>
              <a:buFont typeface="Arial"/>
              <a:buChar char="•"/>
            </a:pPr>
            <a:r>
              <a:rPr lang="en" sz="1400" b="0" i="0" u="none" strike="noStrike" dirty="0">
                <a:solidFill>
                  <a:srgbClr val="FFFFFF"/>
                </a:solidFill>
                <a:latin typeface="Century Gothic"/>
                <a:ea typeface="Century Gothic"/>
                <a:cs typeface="Century Gothic"/>
                <a:sym typeface="Century Gothic"/>
              </a:rPr>
              <a:t>9u: Head Coach Kenny </a:t>
            </a:r>
            <a:r>
              <a:rPr lang="en" sz="1400" b="0" i="0" u="none" strike="noStrike" dirty="0" err="1">
                <a:solidFill>
                  <a:srgbClr val="FFFFFF"/>
                </a:solidFill>
                <a:latin typeface="Century Gothic"/>
                <a:ea typeface="Century Gothic"/>
                <a:cs typeface="Century Gothic"/>
                <a:sym typeface="Century Gothic"/>
              </a:rPr>
              <a:t>Chiccoine</a:t>
            </a:r>
            <a:r>
              <a:rPr lang="en" sz="1400" b="0" i="0" u="none" strike="noStrike" dirty="0">
                <a:solidFill>
                  <a:srgbClr val="FFFFFF"/>
                </a:solidFill>
                <a:latin typeface="Century Gothic"/>
                <a:ea typeface="Century Gothic"/>
                <a:cs typeface="Century Gothic"/>
                <a:sym typeface="Century Gothic"/>
              </a:rPr>
              <a:t> (“sha-quin”)</a:t>
            </a:r>
          </a:p>
          <a:p>
            <a:pPr marL="920750" lvl="2" indent="0">
              <a:spcBef>
                <a:spcPts val="0"/>
              </a:spcBef>
              <a:buSzPts val="1500"/>
              <a:buNone/>
            </a:pPr>
            <a:r>
              <a:rPr lang="en" sz="1400" dirty="0">
                <a:solidFill>
                  <a:srgbClr val="FFFFFF"/>
                </a:solidFill>
              </a:rPr>
              <a:t> Assistant Coach: Gregg Herrington</a:t>
            </a:r>
            <a:endParaRPr lang="en" sz="1400" b="0" i="0" u="none" strike="noStrike" dirty="0">
              <a:solidFill>
                <a:srgbClr val="FFFFFF"/>
              </a:solidFill>
              <a:latin typeface="Century Gothic"/>
              <a:ea typeface="Century Gothic"/>
              <a:cs typeface="Century Gothic"/>
              <a:sym typeface="Century Gothic"/>
            </a:endParaRPr>
          </a:p>
          <a:p>
            <a:pPr marL="215900" lvl="0" indent="-209550" algn="l" rtl="0">
              <a:spcBef>
                <a:spcPts val="0"/>
              </a:spcBef>
              <a:spcAft>
                <a:spcPts val="0"/>
              </a:spcAft>
              <a:buSzPts val="1500"/>
              <a:buFont typeface="Arial"/>
              <a:buChar char="•"/>
            </a:pPr>
            <a:r>
              <a:rPr lang="en" sz="1400" b="0" i="0" u="none" strike="noStrike" dirty="0">
                <a:solidFill>
                  <a:srgbClr val="FFFFFF"/>
                </a:solidFill>
                <a:latin typeface="Century Gothic"/>
                <a:ea typeface="Century Gothic"/>
                <a:cs typeface="Century Gothic"/>
                <a:sym typeface="Century Gothic"/>
              </a:rPr>
              <a:t>11u: Head Coach </a:t>
            </a:r>
            <a:r>
              <a:rPr lang="en-US" sz="1400" b="0" i="0" u="none" strike="noStrike" dirty="0">
                <a:solidFill>
                  <a:srgbClr val="FFFFFF"/>
                </a:solidFill>
                <a:latin typeface="Century Gothic"/>
                <a:ea typeface="Century Gothic"/>
                <a:cs typeface="Century Gothic"/>
                <a:sym typeface="Century Gothic"/>
              </a:rPr>
              <a:t>Chris Williams </a:t>
            </a:r>
          </a:p>
          <a:p>
            <a:pPr marL="920750" lvl="2" indent="0">
              <a:spcBef>
                <a:spcPts val="0"/>
              </a:spcBef>
              <a:buSzPts val="1500"/>
              <a:buNone/>
            </a:pPr>
            <a:r>
              <a:rPr lang="en-US" sz="1400" b="0" i="0" u="none" strike="noStrike" dirty="0">
                <a:solidFill>
                  <a:srgbClr val="FFFFFF"/>
                </a:solidFill>
                <a:latin typeface="Century Gothic"/>
                <a:ea typeface="Century Gothic"/>
                <a:cs typeface="Century Gothic"/>
                <a:sym typeface="Century Gothic"/>
              </a:rPr>
              <a:t>Assistant coach Cal </a:t>
            </a:r>
            <a:r>
              <a:rPr lang="en-US" sz="1400" b="0" i="0" u="none" strike="noStrike" dirty="0" err="1">
                <a:solidFill>
                  <a:srgbClr val="FFFFFF"/>
                </a:solidFill>
                <a:latin typeface="Century Gothic"/>
                <a:ea typeface="Century Gothic"/>
                <a:cs typeface="Century Gothic"/>
                <a:sym typeface="Century Gothic"/>
              </a:rPr>
              <a:t>Incendy</a:t>
            </a:r>
            <a:r>
              <a:rPr lang="en-US" sz="1400" b="0" i="0" u="none" strike="noStrike" dirty="0">
                <a:solidFill>
                  <a:srgbClr val="FFFFFF"/>
                </a:solidFill>
                <a:latin typeface="Century Gothic"/>
                <a:ea typeface="Century Gothic"/>
                <a:cs typeface="Century Gothic"/>
                <a:sym typeface="Century Gothic"/>
              </a:rPr>
              <a:t> </a:t>
            </a:r>
            <a:endParaRPr sz="1400" b="0" i="0" u="none" strike="noStrike" dirty="0">
              <a:solidFill>
                <a:srgbClr val="FFFFFF"/>
              </a:solidFill>
              <a:latin typeface="Century Gothic"/>
              <a:ea typeface="Century Gothic"/>
              <a:cs typeface="Century Gothic"/>
              <a:sym typeface="Century Gothic"/>
            </a:endParaRPr>
          </a:p>
          <a:p>
            <a:pPr marL="215900" lvl="0" indent="-209550" algn="l" rtl="0">
              <a:spcBef>
                <a:spcPts val="0"/>
              </a:spcBef>
              <a:spcAft>
                <a:spcPts val="0"/>
              </a:spcAft>
              <a:buSzPts val="1500"/>
              <a:buFont typeface="Arial"/>
              <a:buChar char="•"/>
            </a:pPr>
            <a:r>
              <a:rPr lang="en" sz="1400" b="0" i="0" u="none" strike="noStrike" dirty="0">
                <a:solidFill>
                  <a:srgbClr val="FFFFFF"/>
                </a:solidFill>
                <a:latin typeface="Century Gothic"/>
                <a:ea typeface="Century Gothic"/>
                <a:cs typeface="Century Gothic"/>
                <a:sym typeface="Century Gothic"/>
              </a:rPr>
              <a:t>13u: Head Coach </a:t>
            </a:r>
            <a:r>
              <a:rPr lang="en-US" sz="1400" b="0" i="0" u="none" strike="noStrike" dirty="0">
                <a:solidFill>
                  <a:srgbClr val="FFFFFF"/>
                </a:solidFill>
                <a:latin typeface="Century Gothic"/>
                <a:ea typeface="Century Gothic"/>
                <a:cs typeface="Century Gothic"/>
                <a:sym typeface="Century Gothic"/>
              </a:rPr>
              <a:t>Ross Schnitzler</a:t>
            </a:r>
            <a:endParaRPr lang="en-US" sz="1400" dirty="0">
              <a:solidFill>
                <a:srgbClr val="FFFFFF"/>
              </a:solidFill>
            </a:endParaRPr>
          </a:p>
          <a:p>
            <a:pPr marL="920750" lvl="2" indent="0">
              <a:spcBef>
                <a:spcPts val="0"/>
              </a:spcBef>
              <a:buSzPts val="1500"/>
              <a:buNone/>
            </a:pPr>
            <a:r>
              <a:rPr lang="en-US" sz="1400" b="0" i="0" u="none" strike="noStrike" dirty="0">
                <a:solidFill>
                  <a:srgbClr val="FFFFFF"/>
                </a:solidFill>
                <a:latin typeface="Century Gothic"/>
                <a:ea typeface="Century Gothic"/>
                <a:cs typeface="Century Gothic"/>
                <a:sym typeface="Century Gothic"/>
              </a:rPr>
              <a:t>Assistant Coach Ryan McMillan </a:t>
            </a:r>
            <a:endParaRPr sz="1400" dirty="0"/>
          </a:p>
          <a:p>
            <a:pPr marL="0" lvl="0" indent="0" algn="l" rtl="0">
              <a:spcBef>
                <a:spcPts val="0"/>
              </a:spcBef>
              <a:spcAft>
                <a:spcPts val="0"/>
              </a:spcAft>
              <a:buSzPts val="1400"/>
              <a:buNone/>
            </a:pPr>
            <a:endParaRPr sz="1400" dirty="0">
              <a:solidFill>
                <a:srgbClr val="000000"/>
              </a:solidFill>
              <a:latin typeface="Century Gothic"/>
              <a:ea typeface="Century Gothic"/>
              <a:cs typeface="Century Gothic"/>
              <a:sym typeface="Century Gothic"/>
            </a:endParaRPr>
          </a:p>
          <a:p>
            <a:pPr marL="0" lvl="0" indent="0" algn="l" rtl="0">
              <a:spcBef>
                <a:spcPts val="0"/>
              </a:spcBef>
              <a:spcAft>
                <a:spcPts val="0"/>
              </a:spcAft>
              <a:buSzPts val="1400"/>
              <a:buNone/>
            </a:pPr>
            <a:endParaRPr sz="1400" b="0" i="0" u="none" strike="noStrike" dirty="0">
              <a:solidFill>
                <a:srgbClr val="000000"/>
              </a:solidFill>
              <a:latin typeface="Century Gothic"/>
              <a:ea typeface="Century Gothic"/>
              <a:cs typeface="Century Gothic"/>
              <a:sym typeface="Century Gothic"/>
            </a:endParaRPr>
          </a:p>
          <a:p>
            <a:pPr marL="0" lvl="0" indent="0" algn="l" rtl="0">
              <a:spcBef>
                <a:spcPts val="0"/>
              </a:spcBef>
              <a:spcAft>
                <a:spcPts val="0"/>
              </a:spcAft>
              <a:buSzPts val="1400"/>
              <a:buNone/>
            </a:pPr>
            <a:r>
              <a:rPr lang="en" sz="1400" b="0" i="0" u="none" strike="noStrike" dirty="0">
                <a:solidFill>
                  <a:srgbClr val="FFFFFF"/>
                </a:solidFill>
                <a:latin typeface="Century Gothic"/>
                <a:ea typeface="Century Gothic"/>
                <a:cs typeface="Century Gothic"/>
                <a:sym typeface="Century Gothic"/>
              </a:rPr>
              <a:t>DJBD Safety Plan</a:t>
            </a:r>
            <a:endParaRPr sz="1400" dirty="0"/>
          </a:p>
          <a:p>
            <a:pPr marL="558800" lvl="1" indent="-215900" algn="l" rtl="0">
              <a:spcBef>
                <a:spcPts val="0"/>
              </a:spcBef>
              <a:spcAft>
                <a:spcPts val="0"/>
              </a:spcAft>
              <a:buSzPts val="1400"/>
              <a:buFont typeface="Arial"/>
              <a:buChar char="•"/>
            </a:pPr>
            <a:r>
              <a:rPr lang="en" b="0" i="0" u="none" strike="noStrike" dirty="0">
                <a:solidFill>
                  <a:srgbClr val="FFFFFF"/>
                </a:solidFill>
                <a:latin typeface="Century Gothic"/>
                <a:ea typeface="Century Gothic"/>
                <a:cs typeface="Century Gothic"/>
                <a:sym typeface="Century Gothic"/>
              </a:rPr>
              <a:t>Coaches Clinics / USA Heads up training course</a:t>
            </a:r>
            <a:endParaRPr dirty="0"/>
          </a:p>
          <a:p>
            <a:pPr marL="558800" lvl="1" indent="-215900" algn="l" rtl="0">
              <a:spcBef>
                <a:spcPts val="0"/>
              </a:spcBef>
              <a:spcAft>
                <a:spcPts val="0"/>
              </a:spcAft>
              <a:buSzPts val="1400"/>
              <a:buFont typeface="Arial"/>
              <a:buChar char="•"/>
            </a:pPr>
            <a:r>
              <a:rPr lang="en" b="0" i="0" u="none" strike="noStrike" dirty="0">
                <a:solidFill>
                  <a:srgbClr val="FFFFFF"/>
                </a:solidFill>
                <a:latin typeface="Century Gothic"/>
                <a:ea typeface="Century Gothic"/>
                <a:cs typeface="Century Gothic"/>
                <a:sym typeface="Century Gothic"/>
              </a:rPr>
              <a:t>Shift in practice philosophy</a:t>
            </a:r>
            <a:endParaRPr dirty="0"/>
          </a:p>
          <a:p>
            <a:pPr marL="558800" lvl="1" indent="-215900" algn="l" rtl="0">
              <a:spcBef>
                <a:spcPts val="0"/>
              </a:spcBef>
              <a:spcAft>
                <a:spcPts val="0"/>
              </a:spcAft>
              <a:buSzPts val="1400"/>
              <a:buFont typeface="Arial"/>
              <a:buChar char="•"/>
            </a:pPr>
            <a:r>
              <a:rPr lang="en" b="0" i="0" u="none" strike="noStrike" dirty="0">
                <a:solidFill>
                  <a:srgbClr val="FFFFFF"/>
                </a:solidFill>
                <a:latin typeface="Century Gothic"/>
                <a:ea typeface="Century Gothic"/>
                <a:cs typeface="Century Gothic"/>
                <a:sym typeface="Century Gothic"/>
              </a:rPr>
              <a:t>Increase use of tackling / blocking bags / </a:t>
            </a:r>
            <a:r>
              <a:rPr lang="en" b="0" i="0" u="none" strike="noStrike" dirty="0" err="1">
                <a:solidFill>
                  <a:srgbClr val="FFFFFF"/>
                </a:solidFill>
                <a:latin typeface="Century Gothic"/>
                <a:ea typeface="Century Gothic"/>
                <a:cs typeface="Century Gothic"/>
                <a:sym typeface="Century Gothic"/>
              </a:rPr>
              <a:t>Shadowman</a:t>
            </a:r>
            <a:r>
              <a:rPr lang="en" b="0" i="0" u="none" strike="noStrike" dirty="0">
                <a:solidFill>
                  <a:srgbClr val="FFFFFF"/>
                </a:solidFill>
                <a:latin typeface="Century Gothic"/>
                <a:ea typeface="Century Gothic"/>
                <a:cs typeface="Century Gothic"/>
                <a:sym typeface="Century Gothic"/>
              </a:rPr>
              <a:t> / tubes</a:t>
            </a:r>
            <a:endParaRPr dirty="0"/>
          </a:p>
          <a:p>
            <a:pPr marL="558800" lvl="1" indent="-215900" algn="l" rtl="0">
              <a:spcBef>
                <a:spcPts val="0"/>
              </a:spcBef>
              <a:spcAft>
                <a:spcPts val="0"/>
              </a:spcAft>
              <a:buSzPts val="1400"/>
              <a:buFont typeface="Arial"/>
              <a:buChar char="•"/>
            </a:pPr>
            <a:r>
              <a:rPr lang="en" b="0" i="0" u="none" strike="noStrike" dirty="0">
                <a:solidFill>
                  <a:srgbClr val="FFFFFF"/>
                </a:solidFill>
                <a:latin typeface="Century Gothic"/>
                <a:ea typeface="Century Gothic"/>
                <a:cs typeface="Century Gothic"/>
                <a:sym typeface="Century Gothic"/>
              </a:rPr>
              <a:t>Yearly helmet recertification, Continuous new helmet purchase </a:t>
            </a:r>
          </a:p>
          <a:p>
            <a:pPr marL="1016000" lvl="2" indent="-215900">
              <a:spcBef>
                <a:spcPts val="0"/>
              </a:spcBef>
            </a:pPr>
            <a:r>
              <a:rPr lang="en" sz="1400" b="0" i="0" u="none" strike="noStrike" dirty="0">
                <a:solidFill>
                  <a:srgbClr val="FFFFFF"/>
                </a:solidFill>
                <a:latin typeface="Century Gothic"/>
                <a:ea typeface="Century Gothic"/>
                <a:cs typeface="Century Gothic"/>
                <a:sym typeface="Century Gothic"/>
              </a:rPr>
              <a:t>Want to purchase own helmet? $400 – please See </a:t>
            </a:r>
            <a:r>
              <a:rPr lang="en" sz="1400" dirty="0">
                <a:solidFill>
                  <a:srgbClr val="FFFFFF"/>
                </a:solidFill>
              </a:rPr>
              <a:t>Chris Williams</a:t>
            </a:r>
            <a:br>
              <a:rPr lang="en" b="0" i="0" u="none" strike="noStrike" dirty="0">
                <a:solidFill>
                  <a:srgbClr val="000000"/>
                </a:solidFill>
              </a:rPr>
            </a:br>
            <a:endParaRPr lang="en" b="0" i="0" u="none" strike="noStrike" dirty="0">
              <a:solidFill>
                <a:srgbClr val="000000"/>
              </a:solidFill>
            </a:endParaRPr>
          </a:p>
          <a:p>
            <a:pPr marL="558800" lvl="1" indent="-215900" algn="l" rtl="0">
              <a:spcBef>
                <a:spcPts val="0"/>
              </a:spcBef>
              <a:spcAft>
                <a:spcPts val="0"/>
              </a:spcAft>
              <a:buSzPts val="1400"/>
              <a:buFont typeface="Arial"/>
              <a:buChar char="•"/>
            </a:pPr>
            <a:endParaRPr lang="en" dirty="0">
              <a:solidFill>
                <a:srgbClr val="000000"/>
              </a:solidFill>
              <a:latin typeface="Century Gothic"/>
              <a:ea typeface="Century Gothic"/>
              <a:cs typeface="Century Gothic"/>
              <a:sym typeface="Century Gothic"/>
            </a:endParaRPr>
          </a:p>
          <a:p>
            <a:pPr marL="342900" lvl="1" indent="0" algn="l" rtl="0">
              <a:spcBef>
                <a:spcPts val="0"/>
              </a:spcBef>
              <a:spcAft>
                <a:spcPts val="0"/>
              </a:spcAft>
              <a:buSzPts val="1400"/>
              <a:buNone/>
            </a:pPr>
            <a:r>
              <a:rPr lang="en" b="0" i="0" u="none" strike="noStrike" dirty="0">
                <a:solidFill>
                  <a:srgbClr val="FFFFFF"/>
                </a:solidFill>
                <a:latin typeface="Century Gothic"/>
                <a:ea typeface="Century Gothic"/>
                <a:cs typeface="Century Gothic"/>
                <a:sym typeface="Century Gothic"/>
              </a:rPr>
              <a:t>Need Asst. coaches at all levels, 1:5 ratio. Yes, you can do this. We’ll help train you.</a:t>
            </a:r>
            <a:endParaRPr dirty="0"/>
          </a:p>
          <a:p>
            <a:pPr marL="215900" lvl="0" indent="-114300" algn="l" rtl="0">
              <a:spcBef>
                <a:spcPts val="300"/>
              </a:spcBef>
              <a:spcAft>
                <a:spcPts val="0"/>
              </a:spcAft>
              <a:buSzPts val="1500"/>
              <a:buNone/>
            </a:pPr>
            <a:endParaRPr sz="1400" dirty="0"/>
          </a:p>
        </p:txBody>
      </p:sp>
      <p:pic>
        <p:nvPicPr>
          <p:cNvPr id="205" name="Google Shape;205;p35"/>
          <p:cNvPicPr preferRelativeResize="0"/>
          <p:nvPr/>
        </p:nvPicPr>
        <p:blipFill rotWithShape="1">
          <a:blip r:embed="rId3">
            <a:alphaModFix amt="50000"/>
          </a:blip>
          <a:srcRect/>
          <a:stretch/>
        </p:blipFill>
        <p:spPr>
          <a:xfrm>
            <a:off x="-3" y="4098131"/>
            <a:ext cx="819150" cy="10453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6" descr="138,942 American Football Background Images, Stock Photos ..."/>
          <p:cNvPicPr preferRelativeResize="0"/>
          <p:nvPr/>
        </p:nvPicPr>
        <p:blipFill rotWithShape="1">
          <a:blip r:embed="rId3">
            <a:alphaModFix/>
          </a:blip>
          <a:srcRect t="14449"/>
          <a:stretch/>
        </p:blipFill>
        <p:spPr>
          <a:xfrm>
            <a:off x="-1" y="1"/>
            <a:ext cx="9143998" cy="5143499"/>
          </a:xfrm>
          <a:prstGeom prst="rect">
            <a:avLst/>
          </a:prstGeom>
          <a:noFill/>
          <a:ln>
            <a:noFill/>
          </a:ln>
        </p:spPr>
      </p:pic>
      <p:sp>
        <p:nvSpPr>
          <p:cNvPr id="211" name="Google Shape;211;p36"/>
          <p:cNvSpPr txBox="1">
            <a:spLocks noGrp="1"/>
          </p:cNvSpPr>
          <p:nvPr>
            <p:ph type="title"/>
          </p:nvPr>
        </p:nvSpPr>
        <p:spPr>
          <a:xfrm>
            <a:off x="856060" y="457200"/>
            <a:ext cx="3715940" cy="498764"/>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lt1"/>
              </a:buClr>
              <a:buSzPts val="2400"/>
              <a:buFont typeface="Century Gothic"/>
              <a:buNone/>
            </a:pPr>
            <a:r>
              <a:rPr lang="en"/>
              <a:t>DATES TO REMEMBER</a:t>
            </a:r>
            <a:endParaRPr/>
          </a:p>
        </p:txBody>
      </p:sp>
      <p:sp>
        <p:nvSpPr>
          <p:cNvPr id="212" name="Google Shape;212;p36"/>
          <p:cNvSpPr txBox="1">
            <a:spLocks noGrp="1"/>
          </p:cNvSpPr>
          <p:nvPr>
            <p:ph type="body" idx="1"/>
          </p:nvPr>
        </p:nvSpPr>
        <p:spPr>
          <a:xfrm>
            <a:off x="4399359" y="2046480"/>
            <a:ext cx="4661513" cy="2848905"/>
          </a:xfrm>
          <a:prstGeom prst="rect">
            <a:avLst/>
          </a:prstGeom>
          <a:noFill/>
          <a:ln>
            <a:noFill/>
          </a:ln>
        </p:spPr>
        <p:txBody>
          <a:bodyPr spcFirstLastPara="1" wrap="square" lIns="68575" tIns="34275" rIns="68575" bIns="34275" anchor="ctr" anchorCtr="0">
            <a:normAutofit/>
          </a:bodyPr>
          <a:lstStyle/>
          <a:p>
            <a:pPr marL="215900" lvl="0" indent="-215900" algn="l" rtl="0">
              <a:spcBef>
                <a:spcPts val="0"/>
              </a:spcBef>
              <a:spcAft>
                <a:spcPts val="0"/>
              </a:spcAft>
              <a:buSzPts val="1400"/>
              <a:buChar char="•"/>
            </a:pPr>
            <a:r>
              <a:rPr lang="en" sz="1400" b="1" i="0" u="none" strike="noStrike" dirty="0">
                <a:solidFill>
                  <a:srgbClr val="FFFFFF"/>
                </a:solidFill>
                <a:latin typeface="Century Gothic"/>
                <a:ea typeface="Century Gothic"/>
                <a:cs typeface="Century Gothic"/>
                <a:sym typeface="Century Gothic"/>
              </a:rPr>
              <a:t> Equipment Distribution #1 Sunday July 27th</a:t>
            </a:r>
          </a:p>
          <a:p>
            <a:pPr marL="457200" lvl="1" indent="0">
              <a:spcBef>
                <a:spcPts val="0"/>
              </a:spcBef>
              <a:buNone/>
            </a:pPr>
            <a:r>
              <a:rPr lang="en" sz="1300" b="1" dirty="0">
                <a:solidFill>
                  <a:srgbClr val="FFFFFF"/>
                </a:solidFill>
              </a:rPr>
              <a:t>9u: 10am , 11u: 11am, 13u: 12pm</a:t>
            </a:r>
          </a:p>
          <a:p>
            <a:pPr marL="457200" lvl="1" indent="0">
              <a:spcBef>
                <a:spcPts val="0"/>
              </a:spcBef>
              <a:buNone/>
            </a:pPr>
            <a:r>
              <a:rPr lang="en" sz="1300" b="1" i="0" u="none" strike="noStrike" dirty="0">
                <a:solidFill>
                  <a:srgbClr val="FFFFFF"/>
                </a:solidFill>
                <a:latin typeface="Century Gothic"/>
                <a:ea typeface="Century Gothic"/>
                <a:cs typeface="Century Gothic"/>
                <a:sym typeface="Century Gothic"/>
              </a:rPr>
              <a:t>Davis Mini Storage</a:t>
            </a:r>
            <a:endParaRPr lang="en" sz="1300" b="1" dirty="0">
              <a:solidFill>
                <a:srgbClr val="FFFFFF"/>
              </a:solidFill>
            </a:endParaRPr>
          </a:p>
          <a:p>
            <a:pPr marL="457200" lvl="1" indent="0">
              <a:spcBef>
                <a:spcPts val="0"/>
              </a:spcBef>
              <a:buNone/>
            </a:pPr>
            <a:r>
              <a:rPr lang="en" sz="1300" b="1" i="0" u="none" strike="noStrike" dirty="0">
                <a:solidFill>
                  <a:srgbClr val="FFFFFF"/>
                </a:solidFill>
                <a:latin typeface="Century Gothic"/>
                <a:ea typeface="Century Gothic"/>
                <a:cs typeface="Century Gothic"/>
                <a:sym typeface="Century Gothic"/>
              </a:rPr>
              <a:t>975 Olive Drive </a:t>
            </a:r>
            <a:r>
              <a:rPr lang="en" sz="1300" b="1" i="0" u="none" strike="noStrike" dirty="0" err="1">
                <a:solidFill>
                  <a:srgbClr val="FFFFFF"/>
                </a:solidFill>
                <a:latin typeface="Century Gothic"/>
                <a:ea typeface="Century Gothic"/>
                <a:cs typeface="Century Gothic"/>
                <a:sym typeface="Century Gothic"/>
              </a:rPr>
              <a:t>ste</a:t>
            </a:r>
            <a:r>
              <a:rPr lang="en" sz="1300" b="1" i="0" u="none" strike="noStrike" dirty="0">
                <a:solidFill>
                  <a:srgbClr val="FFFFFF"/>
                </a:solidFill>
                <a:latin typeface="Century Gothic"/>
                <a:ea typeface="Century Gothic"/>
                <a:cs typeface="Century Gothic"/>
                <a:sym typeface="Century Gothic"/>
              </a:rPr>
              <a:t> B, D</a:t>
            </a:r>
            <a:r>
              <a:rPr lang="en-US" sz="1300" b="1" i="0" u="none" strike="noStrike" dirty="0">
                <a:solidFill>
                  <a:srgbClr val="FFFFFF"/>
                </a:solidFill>
                <a:latin typeface="Century Gothic"/>
                <a:ea typeface="Century Gothic"/>
                <a:cs typeface="Century Gothic"/>
                <a:sym typeface="Century Gothic"/>
              </a:rPr>
              <a:t>a</a:t>
            </a:r>
            <a:r>
              <a:rPr lang="en" sz="1300" b="1" i="0" u="none" strike="noStrike" dirty="0">
                <a:solidFill>
                  <a:srgbClr val="FFFFFF"/>
                </a:solidFill>
                <a:latin typeface="Century Gothic"/>
                <a:ea typeface="Century Gothic"/>
                <a:cs typeface="Century Gothic"/>
                <a:sym typeface="Century Gothic"/>
              </a:rPr>
              <a:t>vis CA </a:t>
            </a:r>
          </a:p>
          <a:p>
            <a:pPr marL="215900" lvl="0" indent="-215900" algn="l" rtl="0">
              <a:spcBef>
                <a:spcPts val="0"/>
              </a:spcBef>
              <a:spcAft>
                <a:spcPts val="0"/>
              </a:spcAft>
              <a:buSzPts val="1400"/>
              <a:buChar char="•"/>
            </a:pPr>
            <a:endParaRPr lang="en" sz="1400" b="1" dirty="0">
              <a:solidFill>
                <a:srgbClr val="FFFFFF"/>
              </a:solidFill>
            </a:endParaRPr>
          </a:p>
          <a:p>
            <a:pPr marL="215900" lvl="0" indent="-215900" algn="l" rtl="0">
              <a:spcBef>
                <a:spcPts val="0"/>
              </a:spcBef>
              <a:spcAft>
                <a:spcPts val="0"/>
              </a:spcAft>
              <a:buSzPts val="1400"/>
              <a:buChar char="•"/>
            </a:pPr>
            <a:r>
              <a:rPr lang="en" sz="1400" b="1" i="0" u="none" strike="noStrike" dirty="0">
                <a:solidFill>
                  <a:srgbClr val="FFFFFF"/>
                </a:solidFill>
                <a:latin typeface="Century Gothic"/>
                <a:ea typeface="Century Gothic"/>
                <a:cs typeface="Century Gothic"/>
                <a:sym typeface="Century Gothic"/>
              </a:rPr>
              <a:t>Equipment Distribution #2 </a:t>
            </a:r>
            <a:r>
              <a:rPr lang="en-US" sz="1400" b="1" dirty="0">
                <a:solidFill>
                  <a:srgbClr val="FFFFFF"/>
                </a:solidFill>
              </a:rPr>
              <a:t>Sunday August 3</a:t>
            </a:r>
            <a:r>
              <a:rPr lang="en-US" sz="1400" b="1" baseline="30000" dirty="0">
                <a:solidFill>
                  <a:srgbClr val="FFFFFF"/>
                </a:solidFill>
              </a:rPr>
              <a:t>rd</a:t>
            </a:r>
            <a:r>
              <a:rPr lang="en-US" sz="1400" b="1" dirty="0">
                <a:solidFill>
                  <a:srgbClr val="FFFFFF"/>
                </a:solidFill>
              </a:rPr>
              <a:t> </a:t>
            </a:r>
          </a:p>
          <a:p>
            <a:pPr marL="457200" lvl="1" indent="0">
              <a:spcBef>
                <a:spcPts val="0"/>
              </a:spcBef>
              <a:buNone/>
            </a:pPr>
            <a:r>
              <a:rPr lang="en-US" b="1" i="0" u="none" strike="noStrike" dirty="0">
                <a:solidFill>
                  <a:srgbClr val="FFFFFF"/>
                </a:solidFill>
              </a:rPr>
              <a:t>6pm</a:t>
            </a:r>
            <a:r>
              <a:rPr lang="en-US" b="1" dirty="0">
                <a:solidFill>
                  <a:srgbClr val="FFFFFF"/>
                </a:solidFill>
              </a:rPr>
              <a:t> – Same location </a:t>
            </a:r>
            <a:endParaRPr b="1" i="0" u="none" strike="noStrike" dirty="0">
              <a:solidFill>
                <a:srgbClr val="000000"/>
              </a:solidFill>
            </a:endParaRPr>
          </a:p>
          <a:p>
            <a:pPr marL="215900" lvl="0" indent="-215900" algn="l" rtl="0">
              <a:spcBef>
                <a:spcPts val="0"/>
              </a:spcBef>
              <a:spcAft>
                <a:spcPts val="0"/>
              </a:spcAft>
              <a:buSzPts val="1400"/>
              <a:buChar char="•"/>
            </a:pPr>
            <a:r>
              <a:rPr lang="en" sz="1400" b="1" i="0" u="none" strike="noStrike" dirty="0">
                <a:solidFill>
                  <a:srgbClr val="FFFFFF"/>
                </a:solidFill>
                <a:latin typeface="Century Gothic"/>
                <a:ea typeface="Century Gothic"/>
                <a:cs typeface="Century Gothic"/>
                <a:sym typeface="Century Gothic"/>
              </a:rPr>
              <a:t>Fall FREE Football Camp </a:t>
            </a:r>
            <a:r>
              <a:rPr lang="en-US" sz="1400" b="1" dirty="0">
                <a:solidFill>
                  <a:srgbClr val="FFFFFF"/>
                </a:solidFill>
              </a:rPr>
              <a:t>: TBD</a:t>
            </a:r>
            <a:endParaRPr b="1" i="0" u="none" strike="noStrike" dirty="0">
              <a:solidFill>
                <a:srgbClr val="000000"/>
              </a:solidFill>
            </a:endParaRPr>
          </a:p>
          <a:p>
            <a:pPr marL="215900" lvl="0" indent="-215900" algn="l" rtl="0">
              <a:spcBef>
                <a:spcPts val="0"/>
              </a:spcBef>
              <a:spcAft>
                <a:spcPts val="0"/>
              </a:spcAft>
              <a:buSzPts val="1400"/>
              <a:buChar char="•"/>
            </a:pPr>
            <a:r>
              <a:rPr lang="en" sz="1400" b="1" i="0" u="none" strike="noStrike" dirty="0">
                <a:solidFill>
                  <a:srgbClr val="FFFFFF"/>
                </a:solidFill>
                <a:latin typeface="Century Gothic"/>
                <a:ea typeface="Century Gothic"/>
                <a:cs typeface="Century Gothic"/>
                <a:sym typeface="Century Gothic"/>
              </a:rPr>
              <a:t>Fall Practices Commence 8/4 Mon – Friday  5-7pm </a:t>
            </a:r>
            <a:endParaRPr lang="en" sz="1400" b="1" dirty="0">
              <a:solidFill>
                <a:srgbClr val="FFFFFF"/>
              </a:solidFill>
            </a:endParaRPr>
          </a:p>
          <a:p>
            <a:pPr marL="215900" lvl="0" indent="-215900" algn="l" rtl="0">
              <a:spcBef>
                <a:spcPts val="0"/>
              </a:spcBef>
              <a:spcAft>
                <a:spcPts val="0"/>
              </a:spcAft>
              <a:buSzPts val="1400"/>
              <a:buChar char="•"/>
            </a:pPr>
            <a:r>
              <a:rPr lang="en-US" sz="1400" b="1" i="0" u="none" strike="noStrike" dirty="0">
                <a:solidFill>
                  <a:srgbClr val="FFFFFF"/>
                </a:solidFill>
              </a:rPr>
              <a:t>W</a:t>
            </a:r>
            <a:r>
              <a:rPr lang="en" sz="1400" b="1" i="0" u="none" strike="noStrike" dirty="0">
                <a:solidFill>
                  <a:srgbClr val="FFFFFF"/>
                </a:solidFill>
              </a:rPr>
              <a:t>hen school starts</a:t>
            </a:r>
            <a:r>
              <a:rPr lang="en" sz="1400" b="1" dirty="0">
                <a:solidFill>
                  <a:srgbClr val="FFFFFF"/>
                </a:solidFill>
              </a:rPr>
              <a:t>: Tues – Thurs practices </a:t>
            </a:r>
            <a:endParaRPr b="1" i="0" u="none" strike="noStrike" dirty="0">
              <a:solidFill>
                <a:srgbClr val="000000"/>
              </a:solidFill>
            </a:endParaRPr>
          </a:p>
          <a:p>
            <a:pPr marL="215900" lvl="0" indent="-215900" algn="l" rtl="0">
              <a:spcBef>
                <a:spcPts val="0"/>
              </a:spcBef>
              <a:spcAft>
                <a:spcPts val="0"/>
              </a:spcAft>
              <a:buSzPts val="1400"/>
              <a:buChar char="•"/>
            </a:pPr>
            <a:r>
              <a:rPr lang="en" sz="1400" b="1" dirty="0">
                <a:solidFill>
                  <a:srgbClr val="FFFFFF"/>
                </a:solidFill>
              </a:rPr>
              <a:t>2025 </a:t>
            </a:r>
            <a:r>
              <a:rPr lang="en" sz="1400" b="1" i="0" u="none" strike="noStrike" dirty="0">
                <a:solidFill>
                  <a:srgbClr val="FFFFFF"/>
                </a:solidFill>
                <a:latin typeface="Century Gothic"/>
                <a:ea typeface="Century Gothic"/>
                <a:cs typeface="Century Gothic"/>
                <a:sym typeface="Century Gothic"/>
              </a:rPr>
              <a:t>Jamboree @ East Nic 8/23 Schedule TBD</a:t>
            </a:r>
            <a:br>
              <a:rPr lang="en" b="1" dirty="0"/>
            </a:br>
            <a:endParaRPr b="1" dirty="0"/>
          </a:p>
        </p:txBody>
      </p:sp>
      <p:sp>
        <p:nvSpPr>
          <p:cNvPr id="213" name="Google Shape;213;p36"/>
          <p:cNvSpPr txBox="1"/>
          <p:nvPr/>
        </p:nvSpPr>
        <p:spPr>
          <a:xfrm>
            <a:off x="856060" y="955964"/>
            <a:ext cx="4572000" cy="5024422"/>
          </a:xfrm>
          <a:prstGeom prst="rect">
            <a:avLst/>
          </a:prstGeom>
          <a:noFill/>
          <a:ln>
            <a:noFill/>
          </a:ln>
        </p:spPr>
        <p:txBody>
          <a:bodyPr spcFirstLastPara="1" wrap="square" lIns="68575" tIns="34275" rIns="68575" bIns="34275" anchor="t" anchorCtr="0">
            <a:spAutoFit/>
          </a:bodyPr>
          <a:lstStyle/>
          <a:p>
            <a:pPr marL="0" marR="0" lvl="0" indent="-88900" algn="l" rtl="0">
              <a:spcBef>
                <a:spcPts val="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Games time are Generally:</a:t>
            </a:r>
            <a:endParaRPr sz="1400" b="0" i="0" u="none" strike="noStrike" dirty="0">
              <a:solidFill>
                <a:srgbClr val="FFFFFF"/>
              </a:solidFill>
              <a:latin typeface="Arial"/>
              <a:ea typeface="Arial"/>
              <a:cs typeface="Arial"/>
              <a:sym typeface="Arial"/>
            </a:endParaRPr>
          </a:p>
          <a:p>
            <a:pPr marL="0" marR="0" lvl="0" indent="-88900" algn="l" rtl="0">
              <a:spcBef>
                <a:spcPts val="0"/>
              </a:spcBef>
              <a:spcAft>
                <a:spcPts val="0"/>
              </a:spcAft>
              <a:buClr>
                <a:srgbClr val="FFFFFF"/>
              </a:buClr>
              <a:buSzPts val="1400"/>
              <a:buFont typeface="Arial"/>
              <a:buChar char="•"/>
            </a:pPr>
            <a:r>
              <a:rPr lang="en" dirty="0">
                <a:solidFill>
                  <a:srgbClr val="FFFFFF"/>
                </a:solidFill>
                <a:latin typeface="Century Gothic"/>
                <a:ea typeface="Century Gothic"/>
                <a:cs typeface="Century Gothic"/>
                <a:sym typeface="Century Gothic"/>
              </a:rPr>
              <a:t>P</a:t>
            </a:r>
            <a:r>
              <a:rPr lang="en" sz="1400" b="0" i="0" u="none" strike="noStrike" dirty="0">
                <a:solidFill>
                  <a:srgbClr val="FFFFFF"/>
                </a:solidFill>
                <a:latin typeface="Century Gothic"/>
                <a:ea typeface="Century Gothic"/>
                <a:cs typeface="Century Gothic"/>
                <a:sym typeface="Century Gothic"/>
              </a:rPr>
              <a:t>eewee 10am</a:t>
            </a:r>
            <a:endParaRPr sz="1400" b="0" i="0" u="none" strike="noStrike" dirty="0">
              <a:solidFill>
                <a:srgbClr val="FFFFFF"/>
              </a:solidFill>
              <a:latin typeface="Arial"/>
              <a:ea typeface="Arial"/>
              <a:cs typeface="Arial"/>
              <a:sym typeface="Arial"/>
            </a:endParaRPr>
          </a:p>
          <a:p>
            <a:pPr marL="0" marR="0" lvl="0" indent="-88900" algn="l" rtl="0">
              <a:spcBef>
                <a:spcPts val="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Jr Midgets 12pm</a:t>
            </a:r>
            <a:endParaRPr sz="1400" b="0" i="0" u="none" strike="noStrike" dirty="0">
              <a:solidFill>
                <a:srgbClr val="FFFFFF"/>
              </a:solidFill>
              <a:latin typeface="Arial"/>
              <a:ea typeface="Arial"/>
              <a:cs typeface="Arial"/>
              <a:sym typeface="Arial"/>
            </a:endParaRPr>
          </a:p>
          <a:p>
            <a:pPr marL="0" marR="0" lvl="0" indent="-88900" algn="l" rtl="0">
              <a:spcBef>
                <a:spcPts val="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Midgets 2pm (TBD depending on the team*) </a:t>
            </a:r>
            <a:endParaRPr sz="1400" b="0" i="0" u="none" strike="noStrike" dirty="0">
              <a:solidFill>
                <a:srgbClr val="FFFFFF"/>
              </a:solidFill>
              <a:latin typeface="Arial"/>
              <a:ea typeface="Arial"/>
              <a:cs typeface="Arial"/>
              <a:sym typeface="Arial"/>
            </a:endParaRPr>
          </a:p>
          <a:p>
            <a:pPr marL="342900" marR="0" lvl="0" indent="0" algn="l" rtl="0">
              <a:spcBef>
                <a:spcPts val="0"/>
              </a:spcBef>
              <a:spcAft>
                <a:spcPts val="0"/>
              </a:spcAft>
              <a:buNone/>
            </a:pPr>
            <a:br>
              <a:rPr lang="en" sz="1400" b="0" i="0" u="none" strike="noStrike" dirty="0">
                <a:solidFill>
                  <a:srgbClr val="000000"/>
                </a:solidFill>
                <a:latin typeface="Century Gothic"/>
                <a:ea typeface="Century Gothic"/>
                <a:cs typeface="Century Gothic"/>
                <a:sym typeface="Century Gothic"/>
              </a:rPr>
            </a:br>
            <a:r>
              <a:rPr lang="en" sz="1400" b="0" i="0" u="none" strike="noStrike" dirty="0">
                <a:solidFill>
                  <a:srgbClr val="FFFFFF"/>
                </a:solidFill>
                <a:latin typeface="Century Gothic"/>
                <a:ea typeface="Century Gothic"/>
                <a:cs typeface="Century Gothic"/>
                <a:sym typeface="Century Gothic"/>
              </a:rPr>
              <a:t>ISAC:</a:t>
            </a:r>
            <a:endParaRPr sz="1400" b="0" i="0" u="none" strike="noStrike" dirty="0">
              <a:solidFill>
                <a:srgbClr val="000000"/>
              </a:solidFill>
              <a:latin typeface="Century Gothic"/>
              <a:ea typeface="Century Gothic"/>
              <a:cs typeface="Century Gothic"/>
              <a:sym typeface="Century Gothic"/>
            </a:endParaRPr>
          </a:p>
          <a:p>
            <a:pPr marL="0" marR="0" lvl="0" indent="-88900" algn="l" rtl="0">
              <a:spcBef>
                <a:spcPts val="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Woodland Christian     </a:t>
            </a:r>
            <a:endParaRPr sz="1400" b="0" i="0" u="none" strike="noStrike" dirty="0">
              <a:solidFill>
                <a:srgbClr val="FFFFFF"/>
              </a:solidFill>
              <a:latin typeface="Arial"/>
              <a:ea typeface="Arial"/>
              <a:cs typeface="Arial"/>
              <a:sym typeface="Arial"/>
            </a:endParaRPr>
          </a:p>
          <a:p>
            <a:pPr marL="0" marR="0" lvl="0" indent="-88900" algn="l" rtl="0">
              <a:spcBef>
                <a:spcPts val="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Dixon                              </a:t>
            </a:r>
            <a:endParaRPr sz="1400" b="0" i="0" u="none" strike="noStrike" dirty="0">
              <a:solidFill>
                <a:srgbClr val="FFFFFF"/>
              </a:solidFill>
              <a:latin typeface="Arial"/>
              <a:ea typeface="Arial"/>
              <a:cs typeface="Arial"/>
              <a:sym typeface="Arial"/>
            </a:endParaRPr>
          </a:p>
          <a:p>
            <a:pPr marL="0" marR="0" lvl="0" indent="-88900" algn="l" rtl="0">
              <a:spcBef>
                <a:spcPts val="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Vacaville Christian       </a:t>
            </a:r>
            <a:endParaRPr sz="1400" b="0" i="0" u="none" strike="noStrike" dirty="0">
              <a:solidFill>
                <a:srgbClr val="FFFFFF"/>
              </a:solidFill>
              <a:latin typeface="Arial"/>
              <a:ea typeface="Arial"/>
              <a:cs typeface="Arial"/>
              <a:sym typeface="Arial"/>
            </a:endParaRPr>
          </a:p>
          <a:p>
            <a:pPr marL="0" marR="0" lvl="0" indent="-88900" algn="l" rtl="0">
              <a:spcBef>
                <a:spcPts val="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Arbuckle                       </a:t>
            </a:r>
            <a:endParaRPr sz="1400" b="0" i="0" u="none" strike="noStrike" dirty="0">
              <a:solidFill>
                <a:srgbClr val="FFFFFF"/>
              </a:solidFill>
              <a:latin typeface="Arial"/>
              <a:ea typeface="Arial"/>
              <a:cs typeface="Arial"/>
              <a:sym typeface="Arial"/>
            </a:endParaRPr>
          </a:p>
          <a:p>
            <a:pPr marL="0" marR="0" lvl="0" indent="-88900" algn="l" rtl="0">
              <a:spcBef>
                <a:spcPts val="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Esparto</a:t>
            </a:r>
            <a:endParaRPr sz="1400" b="0" i="0" u="none" strike="noStrike" dirty="0">
              <a:solidFill>
                <a:srgbClr val="FFFFFF"/>
              </a:solidFill>
              <a:latin typeface="Arial"/>
              <a:ea typeface="Arial"/>
              <a:cs typeface="Arial"/>
              <a:sym typeface="Arial"/>
            </a:endParaRPr>
          </a:p>
          <a:p>
            <a:pPr marL="0" marR="0" lvl="0" indent="-88900" algn="l" rtl="0">
              <a:spcBef>
                <a:spcPts val="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East Nicolaus</a:t>
            </a:r>
            <a:endParaRPr sz="1400" b="0" i="0" u="none" strike="noStrike" dirty="0">
              <a:solidFill>
                <a:srgbClr val="FFFFFF"/>
              </a:solidFill>
              <a:latin typeface="Arial"/>
              <a:ea typeface="Arial"/>
              <a:cs typeface="Arial"/>
              <a:sym typeface="Arial"/>
            </a:endParaRPr>
          </a:p>
          <a:p>
            <a:pPr marL="0" marR="0" lvl="0" indent="-88900" algn="l" rtl="0">
              <a:spcBef>
                <a:spcPts val="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Davis</a:t>
            </a:r>
            <a:endParaRPr sz="1100" dirty="0"/>
          </a:p>
          <a:p>
            <a:pPr marL="0" marR="0" lvl="0" indent="-88900" algn="l" rtl="0">
              <a:spcBef>
                <a:spcPts val="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Rio Vista </a:t>
            </a:r>
            <a:endParaRPr sz="1100" dirty="0"/>
          </a:p>
          <a:p>
            <a:pPr marL="0" marR="0" lvl="0" indent="-88900" algn="l" rtl="0">
              <a:spcBef>
                <a:spcPts val="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Winters</a:t>
            </a:r>
            <a:endParaRPr sz="1100" dirty="0"/>
          </a:p>
          <a:p>
            <a:pPr marL="0" marR="0" lvl="0" indent="-88900" algn="l" rtl="0">
              <a:spcBef>
                <a:spcPts val="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Williams (New)</a:t>
            </a:r>
            <a:endParaRPr sz="1100" dirty="0"/>
          </a:p>
          <a:p>
            <a:pPr marL="0" marR="0" lvl="0" indent="0" algn="l" rtl="0">
              <a:spcBef>
                <a:spcPts val="0"/>
              </a:spcBef>
              <a:spcAft>
                <a:spcPts val="0"/>
              </a:spcAft>
              <a:buNone/>
            </a:pPr>
            <a:br>
              <a:rPr lang="en" sz="1400" b="0" i="0" u="none" strike="noStrike" dirty="0">
                <a:solidFill>
                  <a:srgbClr val="000000"/>
                </a:solidFill>
                <a:latin typeface="Century Gothic"/>
                <a:ea typeface="Century Gothic"/>
                <a:cs typeface="Century Gothic"/>
                <a:sym typeface="Century Gothic"/>
              </a:rPr>
            </a:br>
            <a:br>
              <a:rPr lang="en" sz="1400" b="0" i="0" u="none" strike="noStrike" dirty="0">
                <a:solidFill>
                  <a:srgbClr val="212121"/>
                </a:solidFill>
                <a:latin typeface="Century Gothic"/>
                <a:ea typeface="Century Gothic"/>
                <a:cs typeface="Century Gothic"/>
                <a:sym typeface="Century Gothic"/>
              </a:rPr>
            </a:br>
            <a:br>
              <a:rPr lang="en" sz="1400" b="0" i="0" u="none" strike="noStrike" dirty="0">
                <a:solidFill>
                  <a:srgbClr val="212121"/>
                </a:solidFill>
                <a:latin typeface="Century Gothic"/>
                <a:ea typeface="Century Gothic"/>
                <a:cs typeface="Century Gothic"/>
                <a:sym typeface="Century Gothic"/>
              </a:rPr>
            </a:br>
            <a:endParaRPr sz="1400" b="0" i="0" u="none" strike="noStrike" dirty="0">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br>
              <a:rPr lang="en" sz="1400" dirty="0">
                <a:solidFill>
                  <a:schemeClr val="lt1"/>
                </a:solidFill>
                <a:latin typeface="Century Gothic"/>
                <a:ea typeface="Century Gothic"/>
                <a:cs typeface="Century Gothic"/>
                <a:sym typeface="Century Gothic"/>
              </a:rPr>
            </a:br>
            <a:br>
              <a:rPr lang="en" sz="1400" dirty="0">
                <a:solidFill>
                  <a:schemeClr val="lt1"/>
                </a:solidFill>
                <a:latin typeface="Century Gothic"/>
                <a:ea typeface="Century Gothic"/>
                <a:cs typeface="Century Gothic"/>
                <a:sym typeface="Century Gothic"/>
              </a:rPr>
            </a:br>
            <a:endParaRPr sz="1400" dirty="0">
              <a:solidFill>
                <a:schemeClr val="lt1"/>
              </a:solidFill>
              <a:latin typeface="Century Gothic"/>
              <a:ea typeface="Century Gothic"/>
              <a:cs typeface="Century Gothic"/>
              <a:sym typeface="Century Gothic"/>
            </a:endParaRPr>
          </a:p>
        </p:txBody>
      </p:sp>
      <p:sp>
        <p:nvSpPr>
          <p:cNvPr id="214" name="Google Shape;214;p36"/>
          <p:cNvSpPr txBox="1"/>
          <p:nvPr/>
        </p:nvSpPr>
        <p:spPr>
          <a:xfrm>
            <a:off x="5309750" y="1243800"/>
            <a:ext cx="3483600" cy="500107"/>
          </a:xfrm>
          <a:prstGeom prst="rect">
            <a:avLst/>
          </a:prstGeom>
          <a:noFill/>
          <a:ln>
            <a:noFill/>
          </a:ln>
        </p:spPr>
        <p:txBody>
          <a:bodyPr spcFirstLastPara="1" wrap="square" lIns="68575" tIns="34275" rIns="68575" bIns="34275" anchor="t" anchorCtr="0">
            <a:spAutoFit/>
          </a:bodyPr>
          <a:lstStyle/>
          <a:p>
            <a:pPr marL="0" marR="0" lvl="0" indent="-88900" algn="l" rtl="0">
              <a:spcBef>
                <a:spcPts val="0"/>
              </a:spcBef>
              <a:spcAft>
                <a:spcPts val="0"/>
              </a:spcAft>
              <a:buClr>
                <a:srgbClr val="FFFFFF"/>
              </a:buClr>
              <a:buSzPts val="1400"/>
              <a:buFont typeface="Arial"/>
              <a:buChar char="•"/>
            </a:pPr>
            <a:r>
              <a:rPr lang="en" sz="1400" b="0" i="0" u="none" strike="noStrike" dirty="0">
                <a:solidFill>
                  <a:srgbClr val="FFFFFF"/>
                </a:solidFill>
                <a:latin typeface="Century Gothic"/>
                <a:ea typeface="Century Gothic"/>
                <a:cs typeface="Century Gothic"/>
                <a:sym typeface="Century Gothic"/>
              </a:rPr>
              <a:t>Davis home games are typically: 10am, 12pm, 2pm (if no MM team)</a:t>
            </a:r>
            <a:endParaRPr dirty="0">
              <a:solidFill>
                <a:srgbClr val="FFFFFF"/>
              </a:solidFill>
              <a:latin typeface="Century Gothic"/>
              <a:ea typeface="Century Gothic"/>
              <a:cs typeface="Century Gothic"/>
              <a:sym typeface="Century Gothic"/>
            </a:endParaRPr>
          </a:p>
        </p:txBody>
      </p:sp>
      <p:pic>
        <p:nvPicPr>
          <p:cNvPr id="215" name="Google Shape;215;p36"/>
          <p:cNvPicPr preferRelativeResize="0"/>
          <p:nvPr/>
        </p:nvPicPr>
        <p:blipFill rotWithShape="1">
          <a:blip r:embed="rId4">
            <a:alphaModFix amt="50000"/>
          </a:blip>
          <a:srcRect/>
          <a:stretch/>
        </p:blipFill>
        <p:spPr>
          <a:xfrm>
            <a:off x="-3" y="4098131"/>
            <a:ext cx="819150" cy="10453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502388" y="1072634"/>
            <a:ext cx="2271985" cy="2756931"/>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lt1"/>
              </a:buClr>
              <a:buSzPts val="3000"/>
              <a:buFont typeface="Century Gothic"/>
              <a:buNone/>
            </a:pPr>
            <a:r>
              <a:rPr lang="en" sz="3000" cap="none" dirty="0">
                <a:solidFill>
                  <a:schemeClr val="lt1"/>
                </a:solidFill>
                <a:latin typeface="Century Gothic"/>
                <a:ea typeface="Century Gothic"/>
                <a:cs typeface="Century Gothic"/>
                <a:sym typeface="Century Gothic"/>
              </a:rPr>
              <a:t>2025 SEASON SCHEDULE </a:t>
            </a:r>
            <a:br>
              <a:rPr lang="en" sz="3000" cap="none" dirty="0">
                <a:solidFill>
                  <a:schemeClr val="lt1"/>
                </a:solidFill>
                <a:latin typeface="Century Gothic"/>
                <a:ea typeface="Century Gothic"/>
                <a:cs typeface="Century Gothic"/>
                <a:sym typeface="Century Gothic"/>
              </a:rPr>
            </a:br>
            <a:endParaRPr sz="3000" cap="none" dirty="0">
              <a:solidFill>
                <a:schemeClr val="lt1"/>
              </a:solidFill>
              <a:latin typeface="Century Gothic"/>
              <a:ea typeface="Century Gothic"/>
              <a:cs typeface="Century Gothic"/>
              <a:sym typeface="Century Gothic"/>
            </a:endParaRPr>
          </a:p>
        </p:txBody>
      </p:sp>
      <p:sp>
        <p:nvSpPr>
          <p:cNvPr id="221" name="Google Shape;221;p37"/>
          <p:cNvSpPr/>
          <p:nvPr/>
        </p:nvSpPr>
        <p:spPr>
          <a:xfrm>
            <a:off x="3044951" y="0"/>
            <a:ext cx="6099050"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cxnSp>
        <p:nvCxnSpPr>
          <p:cNvPr id="222" name="Google Shape;222;p37"/>
          <p:cNvCxnSpPr/>
          <p:nvPr/>
        </p:nvCxnSpPr>
        <p:spPr>
          <a:xfrm>
            <a:off x="3052478" y="0"/>
            <a:ext cx="0" cy="5143500"/>
          </a:xfrm>
          <a:prstGeom prst="straightConnector1">
            <a:avLst/>
          </a:prstGeom>
          <a:solidFill>
            <a:srgbClr val="FFFFFF"/>
          </a:solidFill>
          <a:ln w="38100" cap="flat" cmpd="sng">
            <a:solidFill>
              <a:srgbClr val="363D46"/>
            </a:solidFill>
            <a:prstDash val="solid"/>
            <a:miter lim="800000"/>
            <a:headEnd type="none" w="sm" len="sm"/>
            <a:tailEnd type="none" w="sm" len="sm"/>
          </a:ln>
        </p:spPr>
      </p:cxnSp>
      <p:sp>
        <p:nvSpPr>
          <p:cNvPr id="223" name="Google Shape;223;p37"/>
          <p:cNvSpPr/>
          <p:nvPr/>
        </p:nvSpPr>
        <p:spPr>
          <a:xfrm rot="5400000" flipH="1">
            <a:off x="671214" y="2396848"/>
            <a:ext cx="5143500" cy="349804"/>
          </a:xfrm>
          <a:prstGeom prst="rect">
            <a:avLst/>
          </a:prstGeom>
          <a:gradFill>
            <a:gsLst>
              <a:gs pos="0">
                <a:srgbClr val="363D46">
                  <a:alpha val="0"/>
                </a:srgbClr>
              </a:gs>
              <a:gs pos="100000">
                <a:srgbClr val="282D34"/>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grpSp>
        <p:nvGrpSpPr>
          <p:cNvPr id="224" name="Google Shape;224;p37"/>
          <p:cNvGrpSpPr/>
          <p:nvPr/>
        </p:nvGrpSpPr>
        <p:grpSpPr>
          <a:xfrm>
            <a:off x="3790781" y="725586"/>
            <a:ext cx="4534599" cy="3451026"/>
            <a:chOff x="0" y="2248"/>
            <a:chExt cx="6046132" cy="4601368"/>
          </a:xfrm>
        </p:grpSpPr>
        <p:cxnSp>
          <p:nvCxnSpPr>
            <p:cNvPr id="225" name="Google Shape;225;p37"/>
            <p:cNvCxnSpPr/>
            <p:nvPr/>
          </p:nvCxnSpPr>
          <p:spPr>
            <a:xfrm>
              <a:off x="0" y="2248"/>
              <a:ext cx="6046132" cy="0"/>
            </a:xfrm>
            <a:prstGeom prst="straightConnector1">
              <a:avLst/>
            </a:prstGeom>
            <a:gradFill>
              <a:gsLst>
                <a:gs pos="0">
                  <a:srgbClr val="C8C8B2"/>
                </a:gs>
                <a:gs pos="100000">
                  <a:srgbClr val="99997A"/>
                </a:gs>
              </a:gsLst>
              <a:lin ang="5400000" scaled="0"/>
            </a:gradFill>
            <a:ln w="9525" cap="rnd" cmpd="sng">
              <a:solidFill>
                <a:schemeClr val="accent2"/>
              </a:solidFill>
              <a:prstDash val="solid"/>
              <a:round/>
              <a:headEnd type="none" w="sm" len="sm"/>
              <a:tailEnd type="none" w="sm" len="sm"/>
            </a:ln>
          </p:spPr>
        </p:cxnSp>
        <p:sp>
          <p:nvSpPr>
            <p:cNvPr id="226" name="Google Shape;226;p37"/>
            <p:cNvSpPr/>
            <p:nvPr/>
          </p:nvSpPr>
          <p:spPr>
            <a:xfrm>
              <a:off x="0" y="2248"/>
              <a:ext cx="6046132" cy="383447"/>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7" name="Google Shape;227;p37"/>
            <p:cNvSpPr txBox="1"/>
            <p:nvPr/>
          </p:nvSpPr>
          <p:spPr>
            <a:xfrm>
              <a:off x="0" y="2248"/>
              <a:ext cx="6046132" cy="383447"/>
            </a:xfrm>
            <a:prstGeom prst="rect">
              <a:avLst/>
            </a:prstGeom>
            <a:noFill/>
            <a:ln>
              <a:noFill/>
            </a:ln>
          </p:spPr>
          <p:txBody>
            <a:bodyPr spcFirstLastPara="1" wrap="square" lIns="48575" tIns="48575" rIns="48575" bIns="48575" anchor="t" anchorCtr="0">
              <a:noAutofit/>
            </a:bodyPr>
            <a:lstStyle/>
            <a:p>
              <a:pPr marL="0" marR="0" lvl="0" indent="0" algn="l" rtl="0">
                <a:lnSpc>
                  <a:spcPct val="90000"/>
                </a:lnSpc>
                <a:spcBef>
                  <a:spcPts val="0"/>
                </a:spcBef>
                <a:spcAft>
                  <a:spcPts val="0"/>
                </a:spcAft>
                <a:buClr>
                  <a:schemeClr val="lt1"/>
                </a:buClr>
                <a:buSzPts val="1300"/>
                <a:buFont typeface="Century Gothic"/>
                <a:buNone/>
              </a:pPr>
              <a:r>
                <a:rPr lang="en" sz="1300" dirty="0">
                  <a:solidFill>
                    <a:schemeClr val="lt1"/>
                  </a:solidFill>
                  <a:latin typeface="Century Gothic"/>
                  <a:ea typeface="Century Gothic"/>
                  <a:cs typeface="Century Gothic"/>
                  <a:sym typeface="Century Gothic"/>
                </a:rPr>
                <a:t>8/23 – Jamboree @ East Nicolas </a:t>
              </a:r>
              <a:endParaRPr sz="1100" dirty="0"/>
            </a:p>
          </p:txBody>
        </p:sp>
        <p:cxnSp>
          <p:nvCxnSpPr>
            <p:cNvPr id="228" name="Google Shape;228;p37"/>
            <p:cNvCxnSpPr/>
            <p:nvPr/>
          </p:nvCxnSpPr>
          <p:spPr>
            <a:xfrm>
              <a:off x="0" y="385696"/>
              <a:ext cx="6046132" cy="0"/>
            </a:xfrm>
            <a:prstGeom prst="straightConnector1">
              <a:avLst/>
            </a:prstGeom>
            <a:gradFill>
              <a:gsLst>
                <a:gs pos="0">
                  <a:srgbClr val="C8C7AE"/>
                </a:gs>
                <a:gs pos="100000">
                  <a:srgbClr val="9B9975"/>
                </a:gs>
              </a:gsLst>
              <a:lin ang="5400000" scaled="0"/>
            </a:gradFill>
            <a:ln w="9525" cap="rnd" cmpd="sng">
              <a:solidFill>
                <a:srgbClr val="C0BFA1"/>
              </a:solidFill>
              <a:prstDash val="solid"/>
              <a:round/>
              <a:headEnd type="none" w="sm" len="sm"/>
              <a:tailEnd type="none" w="sm" len="sm"/>
            </a:ln>
          </p:spPr>
        </p:cxnSp>
        <p:sp>
          <p:nvSpPr>
            <p:cNvPr id="229" name="Google Shape;229;p37"/>
            <p:cNvSpPr/>
            <p:nvPr/>
          </p:nvSpPr>
          <p:spPr>
            <a:xfrm>
              <a:off x="0" y="385696"/>
              <a:ext cx="6046132" cy="383447"/>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0" name="Google Shape;230;p37"/>
            <p:cNvSpPr txBox="1"/>
            <p:nvPr/>
          </p:nvSpPr>
          <p:spPr>
            <a:xfrm>
              <a:off x="0" y="385696"/>
              <a:ext cx="6046132" cy="383447"/>
            </a:xfrm>
            <a:prstGeom prst="rect">
              <a:avLst/>
            </a:prstGeom>
            <a:noFill/>
            <a:ln>
              <a:noFill/>
            </a:ln>
          </p:spPr>
          <p:txBody>
            <a:bodyPr spcFirstLastPara="1" wrap="square" lIns="48575" tIns="48575" rIns="48575" bIns="48575" anchor="t" anchorCtr="0">
              <a:noAutofit/>
            </a:bodyPr>
            <a:lstStyle/>
            <a:p>
              <a:pPr marL="0" marR="0" lvl="0" indent="0" algn="l" rtl="0">
                <a:lnSpc>
                  <a:spcPct val="90000"/>
                </a:lnSpc>
                <a:spcBef>
                  <a:spcPts val="0"/>
                </a:spcBef>
                <a:spcAft>
                  <a:spcPts val="0"/>
                </a:spcAft>
                <a:buClr>
                  <a:schemeClr val="lt1"/>
                </a:buClr>
                <a:buSzPts val="1300"/>
                <a:buFont typeface="Century Gothic"/>
                <a:buNone/>
              </a:pPr>
              <a:r>
                <a:rPr lang="en" sz="1300" dirty="0">
                  <a:solidFill>
                    <a:schemeClr val="lt1"/>
                  </a:solidFill>
                  <a:latin typeface="Century Gothic"/>
                  <a:ea typeface="Century Gothic"/>
                  <a:cs typeface="Century Gothic"/>
                  <a:sym typeface="Century Gothic"/>
                </a:rPr>
                <a:t>9/6- Arbuckle @ Davis </a:t>
              </a:r>
              <a:endParaRPr sz="1100" dirty="0"/>
            </a:p>
          </p:txBody>
        </p:sp>
        <p:cxnSp>
          <p:nvCxnSpPr>
            <p:cNvPr id="231" name="Google Shape;231;p37"/>
            <p:cNvCxnSpPr/>
            <p:nvPr/>
          </p:nvCxnSpPr>
          <p:spPr>
            <a:xfrm>
              <a:off x="0" y="769143"/>
              <a:ext cx="6046132" cy="0"/>
            </a:xfrm>
            <a:prstGeom prst="straightConnector1">
              <a:avLst/>
            </a:prstGeom>
            <a:gradFill>
              <a:gsLst>
                <a:gs pos="0">
                  <a:srgbClr val="CBCAAB"/>
                </a:gs>
                <a:gs pos="100000">
                  <a:srgbClr val="9E9D72"/>
                </a:gs>
              </a:gsLst>
              <a:lin ang="5400000" scaled="0"/>
            </a:gradFill>
            <a:ln w="9525" cap="rnd" cmpd="sng">
              <a:solidFill>
                <a:srgbClr val="C3C29E"/>
              </a:solidFill>
              <a:prstDash val="solid"/>
              <a:round/>
              <a:headEnd type="none" w="sm" len="sm"/>
              <a:tailEnd type="none" w="sm" len="sm"/>
            </a:ln>
          </p:spPr>
        </p:cxnSp>
        <p:sp>
          <p:nvSpPr>
            <p:cNvPr id="232" name="Google Shape;232;p37"/>
            <p:cNvSpPr/>
            <p:nvPr/>
          </p:nvSpPr>
          <p:spPr>
            <a:xfrm>
              <a:off x="0" y="769143"/>
              <a:ext cx="6046132" cy="383447"/>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3" name="Google Shape;233;p37"/>
            <p:cNvSpPr txBox="1"/>
            <p:nvPr/>
          </p:nvSpPr>
          <p:spPr>
            <a:xfrm>
              <a:off x="0" y="769143"/>
              <a:ext cx="6046132" cy="383447"/>
            </a:xfrm>
            <a:prstGeom prst="rect">
              <a:avLst/>
            </a:prstGeom>
            <a:noFill/>
            <a:ln>
              <a:noFill/>
            </a:ln>
          </p:spPr>
          <p:txBody>
            <a:bodyPr spcFirstLastPara="1" wrap="square" lIns="48575" tIns="48575" rIns="48575" bIns="48575" anchor="t" anchorCtr="0">
              <a:noAutofit/>
            </a:bodyPr>
            <a:lstStyle/>
            <a:p>
              <a:pPr marL="0" marR="0" lvl="0" indent="0" algn="l" rtl="0">
                <a:lnSpc>
                  <a:spcPct val="90000"/>
                </a:lnSpc>
                <a:spcBef>
                  <a:spcPts val="0"/>
                </a:spcBef>
                <a:spcAft>
                  <a:spcPts val="0"/>
                </a:spcAft>
                <a:buClr>
                  <a:schemeClr val="lt1"/>
                </a:buClr>
                <a:buSzPts val="1300"/>
                <a:buFont typeface="Century Gothic"/>
                <a:buNone/>
              </a:pPr>
              <a:r>
                <a:rPr lang="en" sz="1300" dirty="0">
                  <a:solidFill>
                    <a:schemeClr val="lt1"/>
                  </a:solidFill>
                  <a:latin typeface="Century Gothic"/>
                  <a:ea typeface="Century Gothic"/>
                  <a:cs typeface="Century Gothic"/>
                  <a:sym typeface="Century Gothic"/>
                </a:rPr>
                <a:t>9/13- Winters @ Davis</a:t>
              </a:r>
              <a:endParaRPr sz="1100" dirty="0"/>
            </a:p>
          </p:txBody>
        </p:sp>
        <p:cxnSp>
          <p:nvCxnSpPr>
            <p:cNvPr id="234" name="Google Shape;234;p37"/>
            <p:cNvCxnSpPr/>
            <p:nvPr/>
          </p:nvCxnSpPr>
          <p:spPr>
            <a:xfrm>
              <a:off x="0" y="1152590"/>
              <a:ext cx="6046132" cy="0"/>
            </a:xfrm>
            <a:prstGeom prst="straightConnector1">
              <a:avLst/>
            </a:prstGeom>
            <a:gradFill>
              <a:gsLst>
                <a:gs pos="0">
                  <a:srgbClr val="CECCA9"/>
                </a:gs>
                <a:gs pos="100000">
                  <a:srgbClr val="A1A06F"/>
                </a:gs>
              </a:gsLst>
              <a:lin ang="5400000" scaled="0"/>
            </a:gradFill>
            <a:ln w="9525" cap="rnd" cmpd="sng">
              <a:solidFill>
                <a:srgbClr val="C6C49B"/>
              </a:solidFill>
              <a:prstDash val="solid"/>
              <a:round/>
              <a:headEnd type="none" w="sm" len="sm"/>
              <a:tailEnd type="none" w="sm" len="sm"/>
            </a:ln>
          </p:spPr>
        </p:cxnSp>
        <p:sp>
          <p:nvSpPr>
            <p:cNvPr id="235" name="Google Shape;235;p37"/>
            <p:cNvSpPr/>
            <p:nvPr/>
          </p:nvSpPr>
          <p:spPr>
            <a:xfrm>
              <a:off x="0" y="1152590"/>
              <a:ext cx="6046132" cy="383447"/>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6" name="Google Shape;236;p37"/>
            <p:cNvSpPr txBox="1"/>
            <p:nvPr/>
          </p:nvSpPr>
          <p:spPr>
            <a:xfrm>
              <a:off x="0" y="1152590"/>
              <a:ext cx="6046132" cy="383447"/>
            </a:xfrm>
            <a:prstGeom prst="rect">
              <a:avLst/>
            </a:prstGeom>
            <a:noFill/>
            <a:ln>
              <a:noFill/>
            </a:ln>
          </p:spPr>
          <p:txBody>
            <a:bodyPr spcFirstLastPara="1" wrap="square" lIns="48575" tIns="48575" rIns="48575" bIns="48575" anchor="t" anchorCtr="0">
              <a:noAutofit/>
            </a:bodyPr>
            <a:lstStyle/>
            <a:p>
              <a:pPr marL="0" marR="0" lvl="0" indent="0" algn="l" rtl="0">
                <a:lnSpc>
                  <a:spcPct val="90000"/>
                </a:lnSpc>
                <a:spcBef>
                  <a:spcPts val="0"/>
                </a:spcBef>
                <a:spcAft>
                  <a:spcPts val="0"/>
                </a:spcAft>
                <a:buClr>
                  <a:schemeClr val="lt1"/>
                </a:buClr>
                <a:buSzPts val="1300"/>
                <a:buFont typeface="Century Gothic"/>
                <a:buNone/>
              </a:pPr>
              <a:r>
                <a:rPr lang="en" sz="1300" dirty="0">
                  <a:solidFill>
                    <a:schemeClr val="lt1"/>
                  </a:solidFill>
                  <a:latin typeface="Century Gothic"/>
                  <a:ea typeface="Century Gothic"/>
                  <a:cs typeface="Century Gothic"/>
                  <a:sym typeface="Century Gothic"/>
                </a:rPr>
                <a:t>9/20- Davis @ Williams</a:t>
              </a:r>
              <a:endParaRPr sz="1100" dirty="0"/>
            </a:p>
          </p:txBody>
        </p:sp>
        <p:cxnSp>
          <p:nvCxnSpPr>
            <p:cNvPr id="237" name="Google Shape;237;p37"/>
            <p:cNvCxnSpPr/>
            <p:nvPr/>
          </p:nvCxnSpPr>
          <p:spPr>
            <a:xfrm>
              <a:off x="0" y="1536038"/>
              <a:ext cx="6046132" cy="0"/>
            </a:xfrm>
            <a:prstGeom prst="straightConnector1">
              <a:avLst/>
            </a:prstGeom>
            <a:gradFill>
              <a:gsLst>
                <a:gs pos="0">
                  <a:srgbClr val="D0CDA8"/>
                </a:gs>
                <a:gs pos="100000">
                  <a:srgbClr val="A4A06C"/>
                </a:gs>
              </a:gsLst>
              <a:lin ang="5400000" scaled="0"/>
            </a:gradFill>
            <a:ln w="9525" cap="rnd" cmpd="sng">
              <a:solidFill>
                <a:srgbClr val="C8C599"/>
              </a:solidFill>
              <a:prstDash val="solid"/>
              <a:round/>
              <a:headEnd type="none" w="sm" len="sm"/>
              <a:tailEnd type="none" w="sm" len="sm"/>
            </a:ln>
          </p:spPr>
        </p:cxnSp>
        <p:sp>
          <p:nvSpPr>
            <p:cNvPr id="238" name="Google Shape;238;p37"/>
            <p:cNvSpPr/>
            <p:nvPr/>
          </p:nvSpPr>
          <p:spPr>
            <a:xfrm>
              <a:off x="0" y="1536038"/>
              <a:ext cx="6046132" cy="383447"/>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9" name="Google Shape;239;p37"/>
            <p:cNvSpPr txBox="1"/>
            <p:nvPr/>
          </p:nvSpPr>
          <p:spPr>
            <a:xfrm>
              <a:off x="0" y="1536038"/>
              <a:ext cx="6046132" cy="383447"/>
            </a:xfrm>
            <a:prstGeom prst="rect">
              <a:avLst/>
            </a:prstGeom>
            <a:noFill/>
            <a:ln>
              <a:noFill/>
            </a:ln>
          </p:spPr>
          <p:txBody>
            <a:bodyPr spcFirstLastPara="1" wrap="square" lIns="48575" tIns="48575" rIns="48575" bIns="48575" anchor="t" anchorCtr="0">
              <a:noAutofit/>
            </a:bodyPr>
            <a:lstStyle/>
            <a:p>
              <a:pPr marL="0" marR="0" lvl="0" indent="0" algn="l" rtl="0">
                <a:lnSpc>
                  <a:spcPct val="90000"/>
                </a:lnSpc>
                <a:spcBef>
                  <a:spcPts val="0"/>
                </a:spcBef>
                <a:spcAft>
                  <a:spcPts val="0"/>
                </a:spcAft>
                <a:buClr>
                  <a:schemeClr val="lt1"/>
                </a:buClr>
                <a:buSzPts val="1300"/>
                <a:buFont typeface="Century Gothic"/>
                <a:buNone/>
              </a:pPr>
              <a:r>
                <a:rPr lang="en" sz="1300" dirty="0">
                  <a:solidFill>
                    <a:schemeClr val="lt1"/>
                  </a:solidFill>
                  <a:latin typeface="Century Gothic"/>
                  <a:ea typeface="Century Gothic"/>
                  <a:cs typeface="Century Gothic"/>
                  <a:sym typeface="Century Gothic"/>
                </a:rPr>
                <a:t>9/27 – Davis @ Woodland Christian </a:t>
              </a:r>
              <a:endParaRPr sz="1100" dirty="0"/>
            </a:p>
          </p:txBody>
        </p:sp>
        <p:cxnSp>
          <p:nvCxnSpPr>
            <p:cNvPr id="240" name="Google Shape;240;p37"/>
            <p:cNvCxnSpPr/>
            <p:nvPr/>
          </p:nvCxnSpPr>
          <p:spPr>
            <a:xfrm>
              <a:off x="0" y="1919485"/>
              <a:ext cx="6046132" cy="0"/>
            </a:xfrm>
            <a:prstGeom prst="straightConnector1">
              <a:avLst/>
            </a:prstGeom>
            <a:gradFill>
              <a:gsLst>
                <a:gs pos="0">
                  <a:srgbClr val="D1CFA4"/>
                </a:gs>
                <a:gs pos="100000">
                  <a:srgbClr val="A8A268"/>
                </a:gs>
              </a:gsLst>
              <a:lin ang="5400000" scaled="0"/>
            </a:gradFill>
            <a:ln w="9525" cap="rnd" cmpd="sng">
              <a:solidFill>
                <a:srgbClr val="CBC795"/>
              </a:solidFill>
              <a:prstDash val="solid"/>
              <a:round/>
              <a:headEnd type="none" w="sm" len="sm"/>
              <a:tailEnd type="none" w="sm" len="sm"/>
            </a:ln>
          </p:spPr>
        </p:cxnSp>
        <p:sp>
          <p:nvSpPr>
            <p:cNvPr id="241" name="Google Shape;241;p37"/>
            <p:cNvSpPr/>
            <p:nvPr/>
          </p:nvSpPr>
          <p:spPr>
            <a:xfrm>
              <a:off x="0" y="1919485"/>
              <a:ext cx="6046132" cy="383447"/>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2" name="Google Shape;242;p37"/>
            <p:cNvSpPr txBox="1"/>
            <p:nvPr/>
          </p:nvSpPr>
          <p:spPr>
            <a:xfrm>
              <a:off x="0" y="1919485"/>
              <a:ext cx="6046132" cy="383447"/>
            </a:xfrm>
            <a:prstGeom prst="rect">
              <a:avLst/>
            </a:prstGeom>
            <a:noFill/>
            <a:ln>
              <a:noFill/>
            </a:ln>
          </p:spPr>
          <p:txBody>
            <a:bodyPr spcFirstLastPara="1" wrap="square" lIns="48575" tIns="48575" rIns="48575" bIns="48575" anchor="t" anchorCtr="0">
              <a:noAutofit/>
            </a:bodyPr>
            <a:lstStyle/>
            <a:p>
              <a:pPr marL="0" marR="0" lvl="0" indent="0" algn="l" rtl="0">
                <a:lnSpc>
                  <a:spcPct val="90000"/>
                </a:lnSpc>
                <a:spcBef>
                  <a:spcPts val="0"/>
                </a:spcBef>
                <a:spcAft>
                  <a:spcPts val="0"/>
                </a:spcAft>
                <a:buClr>
                  <a:schemeClr val="lt1"/>
                </a:buClr>
                <a:buSzPts val="1300"/>
                <a:buFont typeface="Century Gothic"/>
                <a:buNone/>
              </a:pPr>
              <a:r>
                <a:rPr lang="en" sz="1300" dirty="0">
                  <a:solidFill>
                    <a:schemeClr val="lt1"/>
                  </a:solidFill>
                  <a:latin typeface="Century Gothic"/>
                  <a:ea typeface="Century Gothic"/>
                  <a:cs typeface="Century Gothic"/>
                  <a:sym typeface="Century Gothic"/>
                </a:rPr>
                <a:t>10/4- Vacaville Christian @ Davis </a:t>
              </a:r>
              <a:endParaRPr sz="1100" dirty="0"/>
            </a:p>
          </p:txBody>
        </p:sp>
        <p:cxnSp>
          <p:nvCxnSpPr>
            <p:cNvPr id="243" name="Google Shape;243;p37"/>
            <p:cNvCxnSpPr/>
            <p:nvPr/>
          </p:nvCxnSpPr>
          <p:spPr>
            <a:xfrm>
              <a:off x="0" y="2302932"/>
              <a:ext cx="6046132" cy="0"/>
            </a:xfrm>
            <a:prstGeom prst="straightConnector1">
              <a:avLst/>
            </a:prstGeom>
            <a:gradFill>
              <a:gsLst>
                <a:gs pos="0">
                  <a:srgbClr val="D4CFA1"/>
                </a:gs>
                <a:gs pos="100000">
                  <a:srgbClr val="ABA564"/>
                </a:gs>
              </a:gsLst>
              <a:lin ang="5400000" scaled="0"/>
            </a:gradFill>
            <a:ln w="9525" cap="rnd" cmpd="sng">
              <a:solidFill>
                <a:srgbClr val="CEC992"/>
              </a:solidFill>
              <a:prstDash val="solid"/>
              <a:round/>
              <a:headEnd type="none" w="sm" len="sm"/>
              <a:tailEnd type="none" w="sm" len="sm"/>
            </a:ln>
          </p:spPr>
        </p:cxnSp>
        <p:sp>
          <p:nvSpPr>
            <p:cNvPr id="244" name="Google Shape;244;p37"/>
            <p:cNvSpPr/>
            <p:nvPr/>
          </p:nvSpPr>
          <p:spPr>
            <a:xfrm>
              <a:off x="0" y="2302933"/>
              <a:ext cx="6046132" cy="383447"/>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5" name="Google Shape;245;p37"/>
            <p:cNvSpPr txBox="1"/>
            <p:nvPr/>
          </p:nvSpPr>
          <p:spPr>
            <a:xfrm>
              <a:off x="0" y="2302933"/>
              <a:ext cx="6046132" cy="383447"/>
            </a:xfrm>
            <a:prstGeom prst="rect">
              <a:avLst/>
            </a:prstGeom>
            <a:noFill/>
            <a:ln>
              <a:noFill/>
            </a:ln>
          </p:spPr>
          <p:txBody>
            <a:bodyPr spcFirstLastPara="1" wrap="square" lIns="48575" tIns="48575" rIns="48575" bIns="48575" anchor="t" anchorCtr="0">
              <a:noAutofit/>
            </a:bodyPr>
            <a:lstStyle/>
            <a:p>
              <a:pPr marL="0" marR="0" lvl="0" indent="0" algn="l" rtl="0">
                <a:lnSpc>
                  <a:spcPct val="90000"/>
                </a:lnSpc>
                <a:spcBef>
                  <a:spcPts val="0"/>
                </a:spcBef>
                <a:spcAft>
                  <a:spcPts val="0"/>
                </a:spcAft>
                <a:buClr>
                  <a:schemeClr val="lt1"/>
                </a:buClr>
                <a:buSzPts val="1300"/>
                <a:buFont typeface="Century Gothic"/>
                <a:buNone/>
              </a:pPr>
              <a:r>
                <a:rPr lang="en" sz="1300" dirty="0">
                  <a:solidFill>
                    <a:schemeClr val="lt1"/>
                  </a:solidFill>
                  <a:latin typeface="Century Gothic"/>
                  <a:ea typeface="Century Gothic"/>
                  <a:cs typeface="Century Gothic"/>
                  <a:sym typeface="Century Gothic"/>
                </a:rPr>
                <a:t>10/11- Davis @ Esparto</a:t>
              </a:r>
              <a:endParaRPr sz="1100" dirty="0"/>
            </a:p>
          </p:txBody>
        </p:sp>
        <p:cxnSp>
          <p:nvCxnSpPr>
            <p:cNvPr id="246" name="Google Shape;246;p37"/>
            <p:cNvCxnSpPr/>
            <p:nvPr/>
          </p:nvCxnSpPr>
          <p:spPr>
            <a:xfrm>
              <a:off x="0" y="2686380"/>
              <a:ext cx="6046132" cy="0"/>
            </a:xfrm>
            <a:prstGeom prst="straightConnector1">
              <a:avLst/>
            </a:prstGeom>
            <a:gradFill>
              <a:gsLst>
                <a:gs pos="0">
                  <a:srgbClr val="D7D0A0"/>
                </a:gs>
                <a:gs pos="100000">
                  <a:srgbClr val="AFA561"/>
                </a:gs>
              </a:gsLst>
              <a:lin ang="5400000" scaled="0"/>
            </a:gradFill>
            <a:ln w="9525" cap="rnd" cmpd="sng">
              <a:solidFill>
                <a:srgbClr val="D1C98F"/>
              </a:solidFill>
              <a:prstDash val="solid"/>
              <a:round/>
              <a:headEnd type="none" w="sm" len="sm"/>
              <a:tailEnd type="none" w="sm" len="sm"/>
            </a:ln>
          </p:spPr>
        </p:cxnSp>
        <p:sp>
          <p:nvSpPr>
            <p:cNvPr id="247" name="Google Shape;247;p37"/>
            <p:cNvSpPr/>
            <p:nvPr/>
          </p:nvSpPr>
          <p:spPr>
            <a:xfrm>
              <a:off x="0" y="2686380"/>
              <a:ext cx="6046132" cy="383447"/>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8" name="Google Shape;248;p37"/>
            <p:cNvSpPr txBox="1"/>
            <p:nvPr/>
          </p:nvSpPr>
          <p:spPr>
            <a:xfrm>
              <a:off x="0" y="2686380"/>
              <a:ext cx="6046132" cy="383447"/>
            </a:xfrm>
            <a:prstGeom prst="rect">
              <a:avLst/>
            </a:prstGeom>
            <a:noFill/>
            <a:ln>
              <a:noFill/>
            </a:ln>
          </p:spPr>
          <p:txBody>
            <a:bodyPr spcFirstLastPara="1" wrap="square" lIns="48575" tIns="48575" rIns="48575" bIns="48575" anchor="t" anchorCtr="0">
              <a:noAutofit/>
            </a:bodyPr>
            <a:lstStyle/>
            <a:p>
              <a:pPr marL="0" marR="0" lvl="0" indent="0" algn="l" rtl="0">
                <a:lnSpc>
                  <a:spcPct val="90000"/>
                </a:lnSpc>
                <a:spcBef>
                  <a:spcPts val="0"/>
                </a:spcBef>
                <a:spcAft>
                  <a:spcPts val="0"/>
                </a:spcAft>
                <a:buClr>
                  <a:schemeClr val="lt1"/>
                </a:buClr>
                <a:buSzPts val="1300"/>
                <a:buFont typeface="Century Gothic"/>
                <a:buNone/>
              </a:pPr>
              <a:r>
                <a:rPr lang="en" sz="1300" dirty="0">
                  <a:solidFill>
                    <a:schemeClr val="lt1"/>
                  </a:solidFill>
                  <a:latin typeface="Century Gothic"/>
                  <a:ea typeface="Century Gothic"/>
                  <a:cs typeface="Century Gothic"/>
                  <a:sym typeface="Century Gothic"/>
                </a:rPr>
                <a:t>10/18- Dixon @ Davis</a:t>
              </a:r>
              <a:endParaRPr sz="1100" dirty="0"/>
            </a:p>
          </p:txBody>
        </p:sp>
        <p:cxnSp>
          <p:nvCxnSpPr>
            <p:cNvPr id="249" name="Google Shape;249;p37"/>
            <p:cNvCxnSpPr/>
            <p:nvPr/>
          </p:nvCxnSpPr>
          <p:spPr>
            <a:xfrm>
              <a:off x="0" y="3069827"/>
              <a:ext cx="6046132" cy="0"/>
            </a:xfrm>
            <a:prstGeom prst="straightConnector1">
              <a:avLst/>
            </a:prstGeom>
            <a:gradFill>
              <a:gsLst>
                <a:gs pos="0">
                  <a:srgbClr val="D9D19D"/>
                </a:gs>
                <a:gs pos="100000">
                  <a:srgbClr val="B1A85E"/>
                </a:gs>
              </a:gsLst>
              <a:lin ang="5400000" scaled="0"/>
            </a:gradFill>
            <a:ln w="9525" cap="rnd" cmpd="sng">
              <a:solidFill>
                <a:srgbClr val="D3CB8C"/>
              </a:solidFill>
              <a:prstDash val="solid"/>
              <a:round/>
              <a:headEnd type="none" w="sm" len="sm"/>
              <a:tailEnd type="none" w="sm" len="sm"/>
            </a:ln>
          </p:spPr>
        </p:cxnSp>
        <p:sp>
          <p:nvSpPr>
            <p:cNvPr id="250" name="Google Shape;250;p37"/>
            <p:cNvSpPr/>
            <p:nvPr/>
          </p:nvSpPr>
          <p:spPr>
            <a:xfrm>
              <a:off x="0" y="3069827"/>
              <a:ext cx="6046132" cy="383447"/>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1" name="Google Shape;251;p37"/>
            <p:cNvSpPr txBox="1"/>
            <p:nvPr/>
          </p:nvSpPr>
          <p:spPr>
            <a:xfrm>
              <a:off x="0" y="3069827"/>
              <a:ext cx="6046132" cy="383447"/>
            </a:xfrm>
            <a:prstGeom prst="rect">
              <a:avLst/>
            </a:prstGeom>
            <a:noFill/>
            <a:ln>
              <a:noFill/>
            </a:ln>
          </p:spPr>
          <p:txBody>
            <a:bodyPr spcFirstLastPara="1" wrap="square" lIns="48575" tIns="48575" rIns="48575" bIns="48575" anchor="t" anchorCtr="0">
              <a:noAutofit/>
            </a:bodyPr>
            <a:lstStyle/>
            <a:p>
              <a:pPr marL="0" marR="0" lvl="0" indent="0" algn="l" rtl="0">
                <a:lnSpc>
                  <a:spcPct val="90000"/>
                </a:lnSpc>
                <a:spcBef>
                  <a:spcPts val="0"/>
                </a:spcBef>
                <a:spcAft>
                  <a:spcPts val="0"/>
                </a:spcAft>
                <a:buClr>
                  <a:schemeClr val="lt1"/>
                </a:buClr>
                <a:buSzPts val="1300"/>
                <a:buFont typeface="Century Gothic"/>
                <a:buNone/>
              </a:pPr>
              <a:r>
                <a:rPr lang="en" sz="1300" dirty="0">
                  <a:solidFill>
                    <a:schemeClr val="lt1"/>
                  </a:solidFill>
                  <a:latin typeface="Century Gothic"/>
                  <a:ea typeface="Century Gothic"/>
                  <a:cs typeface="Century Gothic"/>
                  <a:sym typeface="Century Gothic"/>
                </a:rPr>
                <a:t>10/25- Rio Vista @ Davis</a:t>
              </a:r>
              <a:endParaRPr sz="1100" dirty="0"/>
            </a:p>
          </p:txBody>
        </p:sp>
        <p:cxnSp>
          <p:nvCxnSpPr>
            <p:cNvPr id="252" name="Google Shape;252;p37"/>
            <p:cNvCxnSpPr/>
            <p:nvPr/>
          </p:nvCxnSpPr>
          <p:spPr>
            <a:xfrm>
              <a:off x="0" y="3453275"/>
              <a:ext cx="6046132" cy="0"/>
            </a:xfrm>
            <a:prstGeom prst="straightConnector1">
              <a:avLst/>
            </a:prstGeom>
            <a:gradFill>
              <a:gsLst>
                <a:gs pos="0">
                  <a:srgbClr val="DBD29A"/>
                </a:gs>
                <a:gs pos="100000">
                  <a:srgbClr val="B4A95A"/>
                </a:gs>
              </a:gsLst>
              <a:lin ang="5400000" scaled="0"/>
            </a:gradFill>
            <a:ln w="9525" cap="rnd" cmpd="sng">
              <a:solidFill>
                <a:srgbClr val="D6CC89"/>
              </a:solidFill>
              <a:prstDash val="solid"/>
              <a:round/>
              <a:headEnd type="none" w="sm" len="sm"/>
              <a:tailEnd type="none" w="sm" len="sm"/>
            </a:ln>
          </p:spPr>
        </p:cxnSp>
        <p:sp>
          <p:nvSpPr>
            <p:cNvPr id="253" name="Google Shape;253;p37"/>
            <p:cNvSpPr/>
            <p:nvPr/>
          </p:nvSpPr>
          <p:spPr>
            <a:xfrm>
              <a:off x="0" y="3453275"/>
              <a:ext cx="6046132" cy="383447"/>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4" name="Google Shape;254;p37"/>
            <p:cNvSpPr txBox="1"/>
            <p:nvPr/>
          </p:nvSpPr>
          <p:spPr>
            <a:xfrm>
              <a:off x="0" y="3453275"/>
              <a:ext cx="6046132" cy="383447"/>
            </a:xfrm>
            <a:prstGeom prst="rect">
              <a:avLst/>
            </a:prstGeom>
            <a:noFill/>
            <a:ln>
              <a:noFill/>
            </a:ln>
          </p:spPr>
          <p:txBody>
            <a:bodyPr spcFirstLastPara="1" wrap="square" lIns="48575" tIns="48575" rIns="48575" bIns="48575" anchor="t" anchorCtr="0">
              <a:noAutofit/>
            </a:bodyPr>
            <a:lstStyle/>
            <a:p>
              <a:pPr marL="0" marR="0" lvl="0" indent="0" algn="l" rtl="0">
                <a:lnSpc>
                  <a:spcPct val="90000"/>
                </a:lnSpc>
                <a:spcBef>
                  <a:spcPts val="0"/>
                </a:spcBef>
                <a:spcAft>
                  <a:spcPts val="0"/>
                </a:spcAft>
                <a:buClr>
                  <a:schemeClr val="lt1"/>
                </a:buClr>
                <a:buSzPts val="1300"/>
                <a:buFont typeface="Century Gothic"/>
                <a:buNone/>
              </a:pPr>
              <a:r>
                <a:rPr lang="en" sz="1300" dirty="0">
                  <a:solidFill>
                    <a:schemeClr val="lt1"/>
                  </a:solidFill>
                  <a:latin typeface="Century Gothic"/>
                  <a:ea typeface="Century Gothic"/>
                  <a:cs typeface="Century Gothic"/>
                  <a:sym typeface="Century Gothic"/>
                </a:rPr>
                <a:t>11/1- Davis @ East Nic</a:t>
              </a:r>
              <a:endParaRPr sz="1100" dirty="0"/>
            </a:p>
          </p:txBody>
        </p:sp>
        <p:cxnSp>
          <p:nvCxnSpPr>
            <p:cNvPr id="255" name="Google Shape;255;p37"/>
            <p:cNvCxnSpPr/>
            <p:nvPr/>
          </p:nvCxnSpPr>
          <p:spPr>
            <a:xfrm>
              <a:off x="0" y="3836722"/>
              <a:ext cx="6046132" cy="0"/>
            </a:xfrm>
            <a:prstGeom prst="straightConnector1">
              <a:avLst/>
            </a:prstGeom>
            <a:gradFill>
              <a:gsLst>
                <a:gs pos="0">
                  <a:srgbClr val="DED197"/>
                </a:gs>
                <a:gs pos="100000">
                  <a:srgbClr val="B8A856"/>
                </a:gs>
              </a:gsLst>
              <a:lin ang="5400000" scaled="0"/>
            </a:gradFill>
            <a:ln w="9525" cap="rnd" cmpd="sng">
              <a:solidFill>
                <a:srgbClr val="D9CB86"/>
              </a:solidFill>
              <a:prstDash val="solid"/>
              <a:round/>
              <a:headEnd type="none" w="sm" len="sm"/>
              <a:tailEnd type="none" w="sm" len="sm"/>
            </a:ln>
          </p:spPr>
        </p:cxnSp>
        <p:sp>
          <p:nvSpPr>
            <p:cNvPr id="256" name="Google Shape;256;p37"/>
            <p:cNvSpPr/>
            <p:nvPr/>
          </p:nvSpPr>
          <p:spPr>
            <a:xfrm>
              <a:off x="0" y="3836722"/>
              <a:ext cx="6046132" cy="383447"/>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7" name="Google Shape;257;p37"/>
            <p:cNvSpPr txBox="1"/>
            <p:nvPr/>
          </p:nvSpPr>
          <p:spPr>
            <a:xfrm>
              <a:off x="0" y="3836722"/>
              <a:ext cx="6046132" cy="383447"/>
            </a:xfrm>
            <a:prstGeom prst="rect">
              <a:avLst/>
            </a:prstGeom>
            <a:noFill/>
            <a:ln>
              <a:noFill/>
            </a:ln>
          </p:spPr>
          <p:txBody>
            <a:bodyPr spcFirstLastPara="1" wrap="square" lIns="48575" tIns="48575" rIns="48575" bIns="48575" anchor="t" anchorCtr="0">
              <a:noAutofit/>
            </a:bodyPr>
            <a:lstStyle/>
            <a:p>
              <a:pPr marL="0" marR="0" lvl="0" indent="0" algn="l" rtl="0">
                <a:lnSpc>
                  <a:spcPct val="90000"/>
                </a:lnSpc>
                <a:spcBef>
                  <a:spcPts val="0"/>
                </a:spcBef>
                <a:spcAft>
                  <a:spcPts val="0"/>
                </a:spcAft>
                <a:buClr>
                  <a:schemeClr val="lt1"/>
                </a:buClr>
                <a:buSzPts val="1300"/>
                <a:buFont typeface="Century Gothic"/>
                <a:buNone/>
              </a:pPr>
              <a:r>
                <a:rPr lang="en" sz="1300" dirty="0">
                  <a:solidFill>
                    <a:schemeClr val="lt1"/>
                  </a:solidFill>
                  <a:latin typeface="Century Gothic"/>
                  <a:ea typeface="Century Gothic"/>
                  <a:cs typeface="Century Gothic"/>
                  <a:sym typeface="Century Gothic"/>
                </a:rPr>
                <a:t>11/8 *Playoffs*</a:t>
              </a:r>
              <a:endParaRPr sz="1100" dirty="0"/>
            </a:p>
          </p:txBody>
        </p:sp>
        <p:cxnSp>
          <p:nvCxnSpPr>
            <p:cNvPr id="258" name="Google Shape;258;p37"/>
            <p:cNvCxnSpPr/>
            <p:nvPr/>
          </p:nvCxnSpPr>
          <p:spPr>
            <a:xfrm>
              <a:off x="0" y="4220169"/>
              <a:ext cx="6046132" cy="0"/>
            </a:xfrm>
            <a:prstGeom prst="straightConnector1">
              <a:avLst/>
            </a:prstGeom>
            <a:gradFill>
              <a:gsLst>
                <a:gs pos="0">
                  <a:srgbClr val="E0D396"/>
                </a:gs>
                <a:gs pos="100000">
                  <a:srgbClr val="BBAA53"/>
                </a:gs>
              </a:gsLst>
              <a:lin ang="5400000" scaled="0"/>
            </a:gradFill>
            <a:ln w="9525" cap="rnd" cmpd="sng">
              <a:solidFill>
                <a:srgbClr val="DBCD83"/>
              </a:solidFill>
              <a:prstDash val="solid"/>
              <a:round/>
              <a:headEnd type="none" w="sm" len="sm"/>
              <a:tailEnd type="none" w="sm" len="sm"/>
            </a:ln>
          </p:spPr>
        </p:cxnSp>
        <p:sp>
          <p:nvSpPr>
            <p:cNvPr id="259" name="Google Shape;259;p37"/>
            <p:cNvSpPr/>
            <p:nvPr/>
          </p:nvSpPr>
          <p:spPr>
            <a:xfrm>
              <a:off x="0" y="4220169"/>
              <a:ext cx="6046132" cy="383447"/>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0" name="Google Shape;260;p37"/>
            <p:cNvSpPr txBox="1"/>
            <p:nvPr/>
          </p:nvSpPr>
          <p:spPr>
            <a:xfrm>
              <a:off x="0" y="4220169"/>
              <a:ext cx="6046132" cy="383447"/>
            </a:xfrm>
            <a:prstGeom prst="rect">
              <a:avLst/>
            </a:prstGeom>
            <a:noFill/>
            <a:ln>
              <a:noFill/>
            </a:ln>
          </p:spPr>
          <p:txBody>
            <a:bodyPr spcFirstLastPara="1" wrap="square" lIns="48575" tIns="48575" rIns="48575" bIns="48575" anchor="t" anchorCtr="0">
              <a:noAutofit/>
            </a:bodyPr>
            <a:lstStyle/>
            <a:p>
              <a:pPr marL="0" marR="0" lvl="0" indent="0" algn="l" rtl="0">
                <a:lnSpc>
                  <a:spcPct val="90000"/>
                </a:lnSpc>
                <a:spcBef>
                  <a:spcPts val="0"/>
                </a:spcBef>
                <a:spcAft>
                  <a:spcPts val="0"/>
                </a:spcAft>
                <a:buClr>
                  <a:schemeClr val="lt1"/>
                </a:buClr>
                <a:buSzPts val="1300"/>
                <a:buFont typeface="Century Gothic"/>
                <a:buNone/>
              </a:pPr>
              <a:r>
                <a:rPr lang="en" sz="1300" dirty="0">
                  <a:solidFill>
                    <a:schemeClr val="lt1"/>
                  </a:solidFill>
                  <a:latin typeface="Century Gothic"/>
                  <a:ea typeface="Century Gothic"/>
                  <a:cs typeface="Century Gothic"/>
                  <a:sym typeface="Century Gothic"/>
                </a:rPr>
                <a:t>11/15 *Superbowl*</a:t>
              </a:r>
              <a:endParaRPr sz="1100" dirty="0"/>
            </a:p>
          </p:txBody>
        </p:sp>
      </p:grpSp>
      <p:pic>
        <p:nvPicPr>
          <p:cNvPr id="261" name="Google Shape;261;p37"/>
          <p:cNvPicPr preferRelativeResize="0"/>
          <p:nvPr/>
        </p:nvPicPr>
        <p:blipFill rotWithShape="1">
          <a:blip r:embed="rId4">
            <a:alphaModFix amt="50000"/>
          </a:blip>
          <a:srcRect/>
          <a:stretch/>
        </p:blipFill>
        <p:spPr>
          <a:xfrm>
            <a:off x="-3" y="4098131"/>
            <a:ext cx="819150" cy="10453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38" descr="American football HD wallpapers | Pxfuel"/>
          <p:cNvPicPr preferRelativeResize="0"/>
          <p:nvPr/>
        </p:nvPicPr>
        <p:blipFill rotWithShape="1">
          <a:blip r:embed="rId3">
            <a:alphaModFix/>
          </a:blip>
          <a:srcRect/>
          <a:stretch/>
        </p:blipFill>
        <p:spPr>
          <a:xfrm>
            <a:off x="-3" y="2867"/>
            <a:ext cx="9144003" cy="5137769"/>
          </a:xfrm>
          <a:prstGeom prst="rect">
            <a:avLst/>
          </a:prstGeom>
          <a:noFill/>
          <a:ln>
            <a:noFill/>
          </a:ln>
        </p:spPr>
      </p:pic>
      <p:sp>
        <p:nvSpPr>
          <p:cNvPr id="267" name="Google Shape;267;p38"/>
          <p:cNvSpPr txBox="1">
            <a:spLocks noGrp="1"/>
          </p:cNvSpPr>
          <p:nvPr>
            <p:ph type="title"/>
          </p:nvPr>
        </p:nvSpPr>
        <p:spPr>
          <a:xfrm>
            <a:off x="856060" y="457200"/>
            <a:ext cx="7429499" cy="342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3600"/>
              <a:buFont typeface="Arial"/>
              <a:buNone/>
            </a:pPr>
            <a:r>
              <a:rPr lang="en" sz="3600">
                <a:latin typeface="Arial"/>
                <a:ea typeface="Arial"/>
                <a:cs typeface="Arial"/>
                <a:sym typeface="Arial"/>
              </a:rPr>
              <a:t>REGISTRATION</a:t>
            </a:r>
            <a:endParaRPr/>
          </a:p>
        </p:txBody>
      </p:sp>
      <p:sp>
        <p:nvSpPr>
          <p:cNvPr id="268" name="Google Shape;268;p38"/>
          <p:cNvSpPr txBox="1">
            <a:spLocks noGrp="1"/>
          </p:cNvSpPr>
          <p:nvPr>
            <p:ph type="body" idx="1"/>
          </p:nvPr>
        </p:nvSpPr>
        <p:spPr>
          <a:xfrm>
            <a:off x="783323" y="898813"/>
            <a:ext cx="5831897" cy="3454978"/>
          </a:xfrm>
          <a:prstGeom prst="rect">
            <a:avLst/>
          </a:prstGeom>
          <a:noFill/>
          <a:ln>
            <a:noFill/>
          </a:ln>
        </p:spPr>
        <p:txBody>
          <a:bodyPr spcFirstLastPara="1" wrap="square" lIns="68575" tIns="34275" rIns="68575" bIns="34275" anchor="ctr" anchorCtr="0">
            <a:normAutofit/>
          </a:bodyPr>
          <a:lstStyle/>
          <a:p>
            <a:pPr marL="215900" lvl="0" indent="-215900" algn="l" rtl="0">
              <a:spcBef>
                <a:spcPts val="0"/>
              </a:spcBef>
              <a:spcAft>
                <a:spcPts val="0"/>
              </a:spcAft>
              <a:buSzPts val="1400"/>
              <a:buChar char="•"/>
            </a:pPr>
            <a:r>
              <a:rPr lang="en" sz="1400" b="1" i="0" u="none" strike="noStrike" dirty="0">
                <a:solidFill>
                  <a:srgbClr val="FFFFFF"/>
                </a:solidFill>
              </a:rPr>
              <a:t>* Regular: April </a:t>
            </a:r>
            <a:r>
              <a:rPr lang="en" sz="1400" b="1" dirty="0">
                <a:solidFill>
                  <a:srgbClr val="FFFFFF"/>
                </a:solidFill>
              </a:rPr>
              <a:t>16 </a:t>
            </a:r>
            <a:r>
              <a:rPr lang="en" sz="1400" b="1" dirty="0" err="1">
                <a:solidFill>
                  <a:srgbClr val="FFFFFF"/>
                </a:solidFill>
              </a:rPr>
              <a:t>th</a:t>
            </a:r>
            <a:r>
              <a:rPr lang="en" sz="1400" b="1" dirty="0">
                <a:solidFill>
                  <a:srgbClr val="FFFFFF"/>
                </a:solidFill>
              </a:rPr>
              <a:t> </a:t>
            </a:r>
            <a:r>
              <a:rPr lang="en" sz="1400" b="1" i="0" u="none" strike="noStrike" dirty="0">
                <a:solidFill>
                  <a:srgbClr val="FFFFFF"/>
                </a:solidFill>
              </a:rPr>
              <a:t>- June 15</a:t>
            </a:r>
            <a:r>
              <a:rPr lang="en" sz="1400" b="1" i="0" u="none" strike="noStrike" baseline="30000" dirty="0">
                <a:solidFill>
                  <a:srgbClr val="FFFFFF"/>
                </a:solidFill>
              </a:rPr>
              <a:t>th</a:t>
            </a:r>
            <a:r>
              <a:rPr lang="en" sz="1400" b="1" i="0" u="none" strike="noStrike" dirty="0">
                <a:solidFill>
                  <a:srgbClr val="FFFFFF"/>
                </a:solidFill>
              </a:rPr>
              <a:t> :  $225.00 </a:t>
            </a:r>
            <a:endParaRPr b="1" i="0" u="none" strike="noStrike" dirty="0">
              <a:solidFill>
                <a:srgbClr val="000000"/>
              </a:solidFill>
            </a:endParaRPr>
          </a:p>
          <a:p>
            <a:pPr marL="215900" lvl="0" indent="-215900" algn="l" rtl="0">
              <a:spcBef>
                <a:spcPts val="0"/>
              </a:spcBef>
              <a:spcAft>
                <a:spcPts val="0"/>
              </a:spcAft>
              <a:buSzPts val="1400"/>
              <a:buChar char="•"/>
            </a:pPr>
            <a:r>
              <a:rPr lang="en" sz="1400" b="1" i="0" u="none" strike="noStrike" dirty="0">
                <a:solidFill>
                  <a:srgbClr val="FFFFFF"/>
                </a:solidFill>
              </a:rPr>
              <a:t>* Late: June 16th – Jamboree, $</a:t>
            </a:r>
            <a:r>
              <a:rPr lang="en-US" sz="1400" b="1" i="0" u="none" strike="noStrike" dirty="0">
                <a:solidFill>
                  <a:srgbClr val="FFFFFF"/>
                </a:solidFill>
              </a:rPr>
              <a:t>300.00</a:t>
            </a:r>
            <a:endParaRPr b="1" i="0" u="none" strike="noStrike" dirty="0">
              <a:solidFill>
                <a:srgbClr val="000000"/>
              </a:solidFill>
            </a:endParaRPr>
          </a:p>
          <a:p>
            <a:pPr marL="215900" lvl="0" indent="-215900" algn="l" rtl="0">
              <a:spcBef>
                <a:spcPts val="0"/>
              </a:spcBef>
              <a:spcAft>
                <a:spcPts val="0"/>
              </a:spcAft>
              <a:buSzPts val="1400"/>
              <a:buChar char="•"/>
            </a:pPr>
            <a:r>
              <a:rPr lang="en" sz="1400" b="1" i="0" u="none" strike="noStrike" dirty="0">
                <a:solidFill>
                  <a:srgbClr val="FFFFFF"/>
                </a:solidFill>
              </a:rPr>
              <a:t>* Payment Plans Available (Initial payment of $75.00 then 3 equal payments May 15, June 15, July 15</a:t>
            </a:r>
            <a:endParaRPr lang="en" sz="1400" b="1" dirty="0">
              <a:solidFill>
                <a:srgbClr val="FFFFFF"/>
              </a:solidFill>
            </a:endParaRPr>
          </a:p>
          <a:p>
            <a:pPr marL="215900" lvl="0" indent="-215900" algn="l" rtl="0">
              <a:spcBef>
                <a:spcPts val="0"/>
              </a:spcBef>
              <a:spcAft>
                <a:spcPts val="0"/>
              </a:spcAft>
              <a:buSzPts val="1400"/>
              <a:buChar char="•"/>
            </a:pPr>
            <a:r>
              <a:rPr lang="en" sz="1400" b="1" i="0" u="none" strike="noStrike" dirty="0">
                <a:solidFill>
                  <a:srgbClr val="FFFFFF"/>
                </a:solidFill>
              </a:rPr>
              <a:t>Includes all equipment rental (except cleats and mouthguard) </a:t>
            </a:r>
            <a:endParaRPr b="1" i="0" u="none" strike="noStrike" dirty="0">
              <a:solidFill>
                <a:srgbClr val="000000"/>
              </a:solidFill>
            </a:endParaRPr>
          </a:p>
          <a:p>
            <a:pPr marL="0" lvl="0" indent="0" algn="l" rtl="0">
              <a:spcBef>
                <a:spcPts val="0"/>
              </a:spcBef>
              <a:spcAft>
                <a:spcPts val="0"/>
              </a:spcAft>
              <a:buNone/>
            </a:pPr>
            <a:r>
              <a:rPr lang="en" sz="1400" b="1" i="0" u="none" strike="noStrike" dirty="0">
                <a:solidFill>
                  <a:srgbClr val="FFFFFF"/>
                </a:solidFill>
              </a:rPr>
              <a:t>***Players can keep their personalized jerseys***</a:t>
            </a:r>
            <a:endParaRPr b="1" i="0" u="none" strike="noStrike" dirty="0">
              <a:solidFill>
                <a:srgbClr val="000000"/>
              </a:solidFill>
            </a:endParaRPr>
          </a:p>
          <a:p>
            <a:pPr marL="0" lvl="0" indent="0" algn="l" rtl="0">
              <a:spcBef>
                <a:spcPts val="0"/>
              </a:spcBef>
              <a:spcAft>
                <a:spcPts val="0"/>
              </a:spcAft>
              <a:buSzPts val="1500"/>
              <a:buNone/>
            </a:pPr>
            <a:br>
              <a:rPr lang="en" b="1" i="0" u="none" strike="noStrike" dirty="0">
                <a:solidFill>
                  <a:srgbClr val="000000"/>
                </a:solidFill>
              </a:rPr>
            </a:br>
            <a:br>
              <a:rPr lang="en" dirty="0"/>
            </a:br>
            <a:endParaRPr dirty="0"/>
          </a:p>
        </p:txBody>
      </p:sp>
      <p:pic>
        <p:nvPicPr>
          <p:cNvPr id="269" name="Google Shape;269;p38"/>
          <p:cNvPicPr preferRelativeResize="0"/>
          <p:nvPr/>
        </p:nvPicPr>
        <p:blipFill rotWithShape="1">
          <a:blip r:embed="rId4">
            <a:alphaModFix amt="50000"/>
          </a:blip>
          <a:srcRect/>
          <a:stretch/>
        </p:blipFill>
        <p:spPr>
          <a:xfrm>
            <a:off x="-3" y="4098131"/>
            <a:ext cx="819150" cy="1045369"/>
          </a:xfrm>
          <a:prstGeom prst="rect">
            <a:avLst/>
          </a:prstGeom>
          <a:noFill/>
          <a:ln>
            <a:noFill/>
          </a:ln>
        </p:spPr>
      </p:pic>
      <p:pic>
        <p:nvPicPr>
          <p:cNvPr id="270" name="Google Shape;270;p38"/>
          <p:cNvPicPr preferRelativeResize="0"/>
          <p:nvPr/>
        </p:nvPicPr>
        <p:blipFill>
          <a:blip r:embed="rId5">
            <a:alphaModFix/>
          </a:blip>
          <a:stretch>
            <a:fillRect/>
          </a:stretch>
        </p:blipFill>
        <p:spPr>
          <a:xfrm>
            <a:off x="6179350" y="2482450"/>
            <a:ext cx="2366375" cy="2366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9"/>
          <p:cNvSpPr txBox="1">
            <a:spLocks noGrp="1"/>
          </p:cNvSpPr>
          <p:nvPr>
            <p:ph type="title"/>
          </p:nvPr>
        </p:nvSpPr>
        <p:spPr>
          <a:xfrm>
            <a:off x="856060" y="457200"/>
            <a:ext cx="7429499" cy="342900"/>
          </a:xfrm>
          <a:prstGeom prst="rect">
            <a:avLst/>
          </a:prstGeom>
          <a:noFill/>
          <a:ln>
            <a:noFill/>
          </a:ln>
        </p:spPr>
        <p:txBody>
          <a:bodyPr spcFirstLastPara="1" wrap="square" lIns="68575" tIns="34275" rIns="68575" bIns="34275" anchor="ctr" anchorCtr="0">
            <a:normAutofit fontScale="90000"/>
          </a:bodyPr>
          <a:lstStyle/>
          <a:p>
            <a:pPr marL="0" lvl="0" indent="0" algn="l" rtl="0">
              <a:spcBef>
                <a:spcPts val="0"/>
              </a:spcBef>
              <a:spcAft>
                <a:spcPts val="0"/>
              </a:spcAft>
              <a:buClr>
                <a:schemeClr val="lt1"/>
              </a:buClr>
              <a:buSzPct val="100000"/>
              <a:buFont typeface="Century Gothic"/>
              <a:buNone/>
            </a:pPr>
            <a:r>
              <a:rPr lang="en"/>
              <a:t>REQUIREMENTS:</a:t>
            </a:r>
            <a:br>
              <a:rPr lang="en"/>
            </a:br>
            <a:endParaRPr/>
          </a:p>
        </p:txBody>
      </p:sp>
      <p:sp>
        <p:nvSpPr>
          <p:cNvPr id="276" name="Google Shape;276;p39"/>
          <p:cNvSpPr txBox="1">
            <a:spLocks noGrp="1"/>
          </p:cNvSpPr>
          <p:nvPr>
            <p:ph type="body" idx="1"/>
          </p:nvPr>
        </p:nvSpPr>
        <p:spPr>
          <a:xfrm>
            <a:off x="170097" y="800100"/>
            <a:ext cx="5893088" cy="2343151"/>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SzPts val="1500"/>
              <a:buNone/>
            </a:pPr>
            <a:r>
              <a:rPr lang="en" sz="1500" b="0" i="0" u="none" strike="noStrike" dirty="0">
                <a:solidFill>
                  <a:srgbClr val="FFFFFF"/>
                </a:solidFill>
                <a:latin typeface="Century Gothic"/>
                <a:ea typeface="Century Gothic"/>
                <a:cs typeface="Century Gothic"/>
                <a:sym typeface="Century Gothic"/>
              </a:rPr>
              <a:t>1. Register player / coach </a:t>
            </a:r>
            <a:r>
              <a:rPr lang="en" sz="1500" b="0" i="0" u="sng" strike="noStrike" dirty="0">
                <a:solidFill>
                  <a:schemeClr val="hlink"/>
                </a:solidFill>
                <a:latin typeface="Century Gothic"/>
                <a:ea typeface="Century Gothic"/>
                <a:cs typeface="Century Gothic"/>
                <a:sym typeface="Century Gothic"/>
                <a:hlinkClick r:id="rId3"/>
              </a:rPr>
              <a:t>www.juniorbluedevils.com</a:t>
            </a:r>
            <a:endParaRPr sz="1500" b="0" i="0" u="none" strike="noStrike" dirty="0">
              <a:solidFill>
                <a:srgbClr val="FFFFFF"/>
              </a:solidFill>
              <a:latin typeface="Century Gothic"/>
              <a:ea typeface="Century Gothic"/>
              <a:cs typeface="Century Gothic"/>
              <a:sym typeface="Century Gothic"/>
            </a:endParaRPr>
          </a:p>
          <a:p>
            <a:pPr marL="0" lvl="0" indent="0" algn="l" rtl="0">
              <a:spcBef>
                <a:spcPts val="0"/>
              </a:spcBef>
              <a:spcAft>
                <a:spcPts val="0"/>
              </a:spcAft>
              <a:buSzPts val="1500"/>
              <a:buNone/>
            </a:pPr>
            <a:r>
              <a:rPr lang="en" sz="1500" b="0" i="0" u="none" strike="noStrike" dirty="0">
                <a:solidFill>
                  <a:srgbClr val="FFFFFF"/>
                </a:solidFill>
                <a:latin typeface="Century Gothic"/>
                <a:ea typeface="Century Gothic"/>
                <a:cs typeface="Century Gothic"/>
                <a:sym typeface="Century Gothic"/>
              </a:rPr>
              <a:t>2. ISAC Code of Conduct</a:t>
            </a:r>
            <a:endParaRPr dirty="0"/>
          </a:p>
          <a:p>
            <a:pPr marL="0" lvl="0" indent="0" algn="l" rtl="0">
              <a:spcBef>
                <a:spcPts val="0"/>
              </a:spcBef>
              <a:spcAft>
                <a:spcPts val="0"/>
              </a:spcAft>
              <a:buSzPts val="1500"/>
              <a:buNone/>
            </a:pPr>
            <a:r>
              <a:rPr lang="en" sz="1500" b="0" i="0" u="none" strike="noStrike" dirty="0">
                <a:solidFill>
                  <a:srgbClr val="FFFFFF"/>
                </a:solidFill>
                <a:latin typeface="Century Gothic"/>
                <a:ea typeface="Century Gothic"/>
                <a:cs typeface="Century Gothic"/>
                <a:sym typeface="Century Gothic"/>
              </a:rPr>
              <a:t>3. ISAC Waiver</a:t>
            </a:r>
            <a:endParaRPr dirty="0"/>
          </a:p>
          <a:p>
            <a:pPr marL="0" lvl="0" indent="0" algn="l" rtl="0">
              <a:spcBef>
                <a:spcPts val="0"/>
              </a:spcBef>
              <a:spcAft>
                <a:spcPts val="0"/>
              </a:spcAft>
              <a:buSzPts val="1500"/>
              <a:buNone/>
            </a:pPr>
            <a:r>
              <a:rPr lang="en" dirty="0">
                <a:solidFill>
                  <a:srgbClr val="FFFFFF"/>
                </a:solidFill>
                <a:latin typeface="Century Gothic"/>
                <a:ea typeface="Century Gothic"/>
                <a:cs typeface="Century Gothic"/>
                <a:sym typeface="Century Gothic"/>
              </a:rPr>
              <a:t>4. Proof of age (birth certificate </a:t>
            </a:r>
            <a:r>
              <a:rPr lang="en" dirty="0">
                <a:solidFill>
                  <a:srgbClr val="FFFFFF"/>
                </a:solidFill>
              </a:rPr>
              <a:t>ONLY</a:t>
            </a:r>
            <a:r>
              <a:rPr lang="en" dirty="0">
                <a:solidFill>
                  <a:srgbClr val="FFFFFF"/>
                </a:solidFill>
                <a:latin typeface="Century Gothic"/>
                <a:ea typeface="Century Gothic"/>
                <a:cs typeface="Century Gothic"/>
                <a:sym typeface="Century Gothic"/>
              </a:rPr>
              <a:t>)</a:t>
            </a:r>
            <a:endParaRPr sz="1500" b="0" i="0" u="none" strike="noStrike" dirty="0">
              <a:solidFill>
                <a:srgbClr val="FFFFFF"/>
              </a:solidFill>
              <a:latin typeface="Century Gothic"/>
              <a:ea typeface="Century Gothic"/>
              <a:cs typeface="Century Gothic"/>
              <a:sym typeface="Century Gothic"/>
            </a:endParaRPr>
          </a:p>
          <a:p>
            <a:pPr marL="0" lvl="0" indent="0" algn="l" rtl="0">
              <a:spcBef>
                <a:spcPts val="0"/>
              </a:spcBef>
              <a:spcAft>
                <a:spcPts val="0"/>
              </a:spcAft>
              <a:buSzPts val="1500"/>
              <a:buNone/>
            </a:pPr>
            <a:r>
              <a:rPr lang="en" dirty="0">
                <a:solidFill>
                  <a:srgbClr val="FFFFFF"/>
                </a:solidFill>
                <a:latin typeface="Century Gothic"/>
                <a:ea typeface="Century Gothic"/>
                <a:cs typeface="Century Gothic"/>
                <a:sym typeface="Century Gothic"/>
              </a:rPr>
              <a:t>5</a:t>
            </a:r>
            <a:r>
              <a:rPr lang="en" sz="1500" b="0" i="0" u="none" strike="noStrike" dirty="0">
                <a:solidFill>
                  <a:srgbClr val="FFFFFF"/>
                </a:solidFill>
                <a:latin typeface="Century Gothic"/>
                <a:ea typeface="Century Gothic"/>
                <a:cs typeface="Century Gothic"/>
                <a:sym typeface="Century Gothic"/>
              </a:rPr>
              <a:t>. ISAC Physical after 1/1/ 25: Signed, dated and </a:t>
            </a:r>
            <a:r>
              <a:rPr lang="en" sz="1500" b="1" i="0" u="none" strike="noStrike" dirty="0">
                <a:solidFill>
                  <a:srgbClr val="FFFFFF"/>
                </a:solidFill>
                <a:latin typeface="Century Gothic"/>
                <a:ea typeface="Century Gothic"/>
                <a:cs typeface="Century Gothic"/>
                <a:sym typeface="Century Gothic"/>
              </a:rPr>
              <a:t>stamped</a:t>
            </a:r>
            <a:endParaRPr dirty="0"/>
          </a:p>
          <a:p>
            <a:pPr marL="0" lvl="0" indent="0" algn="l" rtl="0">
              <a:spcBef>
                <a:spcPts val="0"/>
              </a:spcBef>
              <a:spcAft>
                <a:spcPts val="0"/>
              </a:spcAft>
              <a:buSzPts val="1500"/>
              <a:buNone/>
            </a:pPr>
            <a:r>
              <a:rPr lang="en" dirty="0">
                <a:solidFill>
                  <a:srgbClr val="FFFFFF"/>
                </a:solidFill>
                <a:latin typeface="Century Gothic"/>
                <a:ea typeface="Century Gothic"/>
                <a:cs typeface="Century Gothic"/>
                <a:sym typeface="Century Gothic"/>
              </a:rPr>
              <a:t>6</a:t>
            </a:r>
            <a:r>
              <a:rPr lang="en" sz="1500" b="0" i="0" u="none" strike="noStrike" dirty="0">
                <a:solidFill>
                  <a:srgbClr val="FFFFFF"/>
                </a:solidFill>
                <a:latin typeface="Century Gothic"/>
                <a:ea typeface="Century Gothic"/>
                <a:cs typeface="Century Gothic"/>
                <a:sym typeface="Century Gothic"/>
              </a:rPr>
              <a:t>. ISAC Photo Release</a:t>
            </a:r>
            <a:endParaRPr dirty="0"/>
          </a:p>
          <a:p>
            <a:pPr marL="0" lvl="0" indent="0" algn="l" rtl="0">
              <a:spcBef>
                <a:spcPts val="0"/>
              </a:spcBef>
              <a:spcAft>
                <a:spcPts val="0"/>
              </a:spcAft>
              <a:buSzPts val="1500"/>
              <a:buNone/>
            </a:pPr>
            <a:r>
              <a:rPr lang="en" dirty="0">
                <a:solidFill>
                  <a:srgbClr val="FFFFFF"/>
                </a:solidFill>
                <a:latin typeface="Century Gothic"/>
                <a:ea typeface="Century Gothic"/>
                <a:cs typeface="Century Gothic"/>
                <a:sym typeface="Century Gothic"/>
              </a:rPr>
              <a:t>7.Participation contract</a:t>
            </a:r>
            <a:endParaRPr dirty="0"/>
          </a:p>
        </p:txBody>
      </p:sp>
      <p:sp>
        <p:nvSpPr>
          <p:cNvPr id="277" name="Google Shape;277;p39"/>
          <p:cNvSpPr txBox="1"/>
          <p:nvPr/>
        </p:nvSpPr>
        <p:spPr>
          <a:xfrm>
            <a:off x="1822043" y="4561320"/>
            <a:ext cx="1948043" cy="28055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lt1"/>
                </a:solidFill>
                <a:latin typeface="Century Gothic"/>
                <a:ea typeface="Century Gothic"/>
                <a:cs typeface="Century Gothic"/>
                <a:sym typeface="Century Gothic"/>
              </a:rPr>
              <a:t>Tackle Forms Page</a:t>
            </a:r>
            <a:endParaRPr sz="1100"/>
          </a:p>
        </p:txBody>
      </p:sp>
      <p:pic>
        <p:nvPicPr>
          <p:cNvPr id="278" name="Google Shape;278;p39" descr="A screenshot of a sports program&#10;&#10;Description automatically generated"/>
          <p:cNvPicPr preferRelativeResize="0"/>
          <p:nvPr/>
        </p:nvPicPr>
        <p:blipFill rotWithShape="1">
          <a:blip r:embed="rId4">
            <a:alphaModFix/>
          </a:blip>
          <a:srcRect r="44256"/>
          <a:stretch/>
        </p:blipFill>
        <p:spPr>
          <a:xfrm>
            <a:off x="5767656" y="287785"/>
            <a:ext cx="3249432" cy="4413812"/>
          </a:xfrm>
          <a:prstGeom prst="rect">
            <a:avLst/>
          </a:prstGeom>
          <a:noFill/>
          <a:ln>
            <a:noFill/>
          </a:ln>
        </p:spPr>
      </p:pic>
      <p:pic>
        <p:nvPicPr>
          <p:cNvPr id="279" name="Google Shape;279;p39"/>
          <p:cNvPicPr preferRelativeResize="0"/>
          <p:nvPr/>
        </p:nvPicPr>
        <p:blipFill rotWithShape="1">
          <a:blip r:embed="rId5">
            <a:alphaModFix amt="50000"/>
          </a:blip>
          <a:srcRect/>
          <a:stretch/>
        </p:blipFill>
        <p:spPr>
          <a:xfrm>
            <a:off x="-3" y="4098131"/>
            <a:ext cx="819150" cy="1045369"/>
          </a:xfrm>
          <a:prstGeom prst="rect">
            <a:avLst/>
          </a:prstGeom>
          <a:noFill/>
          <a:ln>
            <a:noFill/>
          </a:ln>
        </p:spPr>
      </p:pic>
      <p:pic>
        <p:nvPicPr>
          <p:cNvPr id="280" name="Google Shape;280;p39"/>
          <p:cNvPicPr preferRelativeResize="0"/>
          <p:nvPr/>
        </p:nvPicPr>
        <p:blipFill>
          <a:blip r:embed="rId6">
            <a:alphaModFix/>
          </a:blip>
          <a:stretch>
            <a:fillRect/>
          </a:stretch>
        </p:blipFill>
        <p:spPr>
          <a:xfrm>
            <a:off x="3842112" y="2786676"/>
            <a:ext cx="1692770" cy="169277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sh">
  <a:themeElements>
    <a:clrScheme name="Mesh">
      <a:dk1>
        <a:srgbClr val="000000"/>
      </a:dk1>
      <a:lt1>
        <a:srgbClr val="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1652</TotalTime>
  <Words>1121</Words>
  <Application>Microsoft Macintosh PowerPoint</Application>
  <PresentationFormat>On-screen Show (16:9)</PresentationFormat>
  <Paragraphs>187</Paragraphs>
  <Slides>15</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Anton</vt:lpstr>
      <vt:lpstr>Century Gothic</vt:lpstr>
      <vt:lpstr>Sporting Outline</vt:lpstr>
      <vt:lpstr>Haettenschweiler</vt:lpstr>
      <vt:lpstr>Calibri</vt:lpstr>
      <vt:lpstr>Simple Light</vt:lpstr>
      <vt:lpstr>Mesh</vt:lpstr>
      <vt:lpstr>DAVIS JUNIOR BLUE DEVIL FOOTBALL &amp; CHEER FAMILY INFORMATION NIGHT</vt:lpstr>
      <vt:lpstr>PowerPoint Presentation</vt:lpstr>
      <vt:lpstr>PowerPoint Presentation</vt:lpstr>
      <vt:lpstr>PowerPoint Presentation</vt:lpstr>
      <vt:lpstr>COACHING STAFF 2025</vt:lpstr>
      <vt:lpstr>DATES TO REMEMBER</vt:lpstr>
      <vt:lpstr>2025 SEASON SCHEDULE  </vt:lpstr>
      <vt:lpstr>REGISTRATION</vt:lpstr>
      <vt:lpstr>REQUIREMENTS: </vt:lpstr>
      <vt:lpstr>PowerPoint Presentation</vt:lpstr>
      <vt:lpstr>EQUIPMENT</vt:lpstr>
      <vt:lpstr>EQUIPMENT DISTRIBUTION </vt:lpstr>
      <vt:lpstr>VOLUNTEERING!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DAVIS JUNIOR BLUE DEVIL FOOTBALL &amp; CHEER FAMILY INFORMATION NIGHT</dc:title>
  <cp:lastModifiedBy>Kassandra C Salas</cp:lastModifiedBy>
  <cp:revision>18</cp:revision>
  <dcterms:modified xsi:type="dcterms:W3CDTF">2025-05-17T03:25:16Z</dcterms:modified>
</cp:coreProperties>
</file>