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9.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7.xml"/>
  <Override ContentType="application/vnd.openxmlformats-officedocument.presentationml.slideMaster+xml" PartName="/ppt/slideMasters/slideMaster6.xml"/>
  <Override ContentType="application/vnd.openxmlformats-officedocument.presentationml.slideMaster+xml" PartName="/ppt/slideMasters/slideMaster5.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7.xml"/>
  <Override ContentType="application/vnd.openxmlformats-officedocument.theme+xml" PartName="/ppt/theme/theme6.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8.xml"/>
  <Override ContentType="application/vnd.openxmlformats-officedocument.theme+xml" PartName="/ppt/theme/theme10.xml"/>
  <Override ContentType="application/vnd.openxmlformats-officedocument.theme+xml" PartName="/ppt/theme/theme9.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0" r:id="rId5"/>
    <p:sldMasterId id="2147483652" r:id="rId6"/>
    <p:sldMasterId id="2147483654" r:id="rId7"/>
    <p:sldMasterId id="2147483656" r:id="rId8"/>
    <p:sldMasterId id="2147483658" r:id="rId9"/>
    <p:sldMasterId id="2147483660" r:id="rId10"/>
    <p:sldMasterId id="2147483662" r:id="rId11"/>
    <p:sldMasterId id="2147483664" r:id="rId12"/>
  </p:sldMasterIdLst>
  <p:notesMasterIdLst>
    <p:notesMasterId r:id="rId13"/>
  </p:notesMasterIdLst>
  <p:sldIdLst>
    <p:sldId id="256" r:id="rId14"/>
    <p:sldId id="257" r:id="rId15"/>
    <p:sldId id="258" r:id="rId16"/>
    <p:sldId id="259" r:id="rId17"/>
    <p:sldId id="260" r:id="rId18"/>
    <p:sldId id="261" r:id="rId19"/>
    <p:sldId id="262" r:id="rId20"/>
    <p:sldId id="263" r:id="rId21"/>
    <p:sldId id="264" r:id="rId22"/>
    <p:sldId id="265" r:id="rId23"/>
    <p:sldId id="266" r:id="rId24"/>
    <p:sldId id="267" r:id="rId25"/>
    <p:sldId id="268" r:id="rId26"/>
    <p:sldId id="269" r:id="rId27"/>
    <p:sldId id="270" r:id="rId28"/>
    <p:sldId id="271" r:id="rId29"/>
    <p:sldId id="272" r:id="rId30"/>
    <p:sldId id="273" r:id="rId31"/>
    <p:sldId id="274" r:id="rId32"/>
    <p:sldId id="275" r:id="rId33"/>
    <p:sldId id="276" r:id="rId34"/>
    <p:sldId id="277" r:id="rId35"/>
  </p:sldIdLst>
  <p:sldSz cy="6858000" cx="9144000"/>
  <p:notesSz cx="6858000" cy="9296400"/>
  <p:embeddedFontLst>
    <p:embeddedFont>
      <p:font typeface="Garamond"/>
      <p:regular r:id="rId36"/>
      <p:bold r:id="rId37"/>
      <p:italic r:id="rId38"/>
      <p:boldItalic r:id="rId39"/>
    </p:embeddedFont>
    <p:embeddedFont>
      <p:font typeface="Open Sans ExtraBold"/>
      <p:bold r:id="rId40"/>
      <p:boldItalic r:id="rId4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2D200454-40CA-4A62-9FC3-DE9A4176ACB9}">
      <p15:notesGuideLst>
        <p15:guide id="1" orient="horz" pos="2928">
          <p15:clr>
            <a:srgbClr val="000000"/>
          </p15:clr>
        </p15:guide>
        <p15:guide id="2" pos="2160">
          <p15:clr>
            <a:srgbClr val="000000"/>
          </p15:clr>
        </p15:guide>
      </p15:notesGuideLst>
    </p:ext>
    <p:ext uri="GoogleSlidesCustomDataVersion2">
      <go:slidesCustomData xmlns:go="http://customooxmlschemas.google.com/" r:id="rId42" roundtripDataSignature="AMtx7mj+gYbWDDsQzOJBhfJoPJBgGdacZ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2928" orient="horz"/>
        <p:guide pos="2160"/>
      </p:guideLst>
    </p:cSldViewPr>
  </p:notesViewPr>
</p:viewPr>
</file>

<file path=ppt/_rels/presentation.xml.rels><?xml version="1.0" encoding="UTF-8" standalone="yes"?><Relationships xmlns="http://schemas.openxmlformats.org/package/2006/relationships"><Relationship Id="rId40" Type="http://schemas.openxmlformats.org/officeDocument/2006/relationships/font" Target="fonts/OpenSansExtraBold-bold.fntdata"/><Relationship Id="rId20" Type="http://schemas.openxmlformats.org/officeDocument/2006/relationships/slide" Target="slides/slide7.xml"/><Relationship Id="rId42" Type="http://customschemas.google.com/relationships/presentationmetadata" Target="metadata"/><Relationship Id="rId41" Type="http://schemas.openxmlformats.org/officeDocument/2006/relationships/font" Target="fonts/OpenSansExtraBold-boldItalic.fntdata"/><Relationship Id="rId22" Type="http://schemas.openxmlformats.org/officeDocument/2006/relationships/slide" Target="slides/slide9.xml"/><Relationship Id="rId21" Type="http://schemas.openxmlformats.org/officeDocument/2006/relationships/slide" Target="slides/slide8.xml"/><Relationship Id="rId24" Type="http://schemas.openxmlformats.org/officeDocument/2006/relationships/slide" Target="slides/slide11.xml"/><Relationship Id="rId23" Type="http://schemas.openxmlformats.org/officeDocument/2006/relationships/slide" Target="slides/slide10.xml"/><Relationship Id="rId1" Type="http://schemas.openxmlformats.org/officeDocument/2006/relationships/theme" Target="theme/theme5.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26" Type="http://schemas.openxmlformats.org/officeDocument/2006/relationships/slide" Target="slides/slide13.xml"/><Relationship Id="rId25" Type="http://schemas.openxmlformats.org/officeDocument/2006/relationships/slide" Target="slides/slide12.xml"/><Relationship Id="rId28" Type="http://schemas.openxmlformats.org/officeDocument/2006/relationships/slide" Target="slides/slide15.xml"/><Relationship Id="rId27" Type="http://schemas.openxmlformats.org/officeDocument/2006/relationships/slide" Target="slides/slide14.xml"/><Relationship Id="rId5" Type="http://schemas.openxmlformats.org/officeDocument/2006/relationships/slideMaster" Target="slideMasters/slideMaster2.xml"/><Relationship Id="rId6" Type="http://schemas.openxmlformats.org/officeDocument/2006/relationships/slideMaster" Target="slideMasters/slideMaster3.xml"/><Relationship Id="rId29" Type="http://schemas.openxmlformats.org/officeDocument/2006/relationships/slide" Target="slides/slide16.xml"/><Relationship Id="rId7" Type="http://schemas.openxmlformats.org/officeDocument/2006/relationships/slideMaster" Target="slideMasters/slideMaster4.xml"/><Relationship Id="rId8" Type="http://schemas.openxmlformats.org/officeDocument/2006/relationships/slideMaster" Target="slideMasters/slideMaster5.xml"/><Relationship Id="rId31" Type="http://schemas.openxmlformats.org/officeDocument/2006/relationships/slide" Target="slides/slide18.xml"/><Relationship Id="rId30" Type="http://schemas.openxmlformats.org/officeDocument/2006/relationships/slide" Target="slides/slide17.xml"/><Relationship Id="rId11" Type="http://schemas.openxmlformats.org/officeDocument/2006/relationships/slideMaster" Target="slideMasters/slideMaster8.xml"/><Relationship Id="rId33" Type="http://schemas.openxmlformats.org/officeDocument/2006/relationships/slide" Target="slides/slide20.xml"/><Relationship Id="rId10" Type="http://schemas.openxmlformats.org/officeDocument/2006/relationships/slideMaster" Target="slideMasters/slideMaster7.xml"/><Relationship Id="rId32" Type="http://schemas.openxmlformats.org/officeDocument/2006/relationships/slide" Target="slides/slide19.xml"/><Relationship Id="rId13" Type="http://schemas.openxmlformats.org/officeDocument/2006/relationships/notesMaster" Target="notesMasters/notesMaster1.xml"/><Relationship Id="rId35" Type="http://schemas.openxmlformats.org/officeDocument/2006/relationships/slide" Target="slides/slide22.xml"/><Relationship Id="rId12" Type="http://schemas.openxmlformats.org/officeDocument/2006/relationships/slideMaster" Target="slideMasters/slideMaster9.xml"/><Relationship Id="rId34" Type="http://schemas.openxmlformats.org/officeDocument/2006/relationships/slide" Target="slides/slide21.xml"/><Relationship Id="rId15" Type="http://schemas.openxmlformats.org/officeDocument/2006/relationships/slide" Target="slides/slide2.xml"/><Relationship Id="rId37" Type="http://schemas.openxmlformats.org/officeDocument/2006/relationships/font" Target="fonts/Garamond-bold.fntdata"/><Relationship Id="rId14" Type="http://schemas.openxmlformats.org/officeDocument/2006/relationships/slide" Target="slides/slide1.xml"/><Relationship Id="rId36" Type="http://schemas.openxmlformats.org/officeDocument/2006/relationships/font" Target="fonts/Garamond-regular.fntdata"/><Relationship Id="rId17" Type="http://schemas.openxmlformats.org/officeDocument/2006/relationships/slide" Target="slides/slide4.xml"/><Relationship Id="rId39" Type="http://schemas.openxmlformats.org/officeDocument/2006/relationships/font" Target="fonts/Garamond-boldItalic.fntdata"/><Relationship Id="rId16" Type="http://schemas.openxmlformats.org/officeDocument/2006/relationships/slide" Target="slides/slide3.xml"/><Relationship Id="rId38" Type="http://schemas.openxmlformats.org/officeDocument/2006/relationships/font" Target="fonts/Garamond-italic.fntdata"/><Relationship Id="rId19" Type="http://schemas.openxmlformats.org/officeDocument/2006/relationships/slide" Target="slides/slide6.xml"/><Relationship Id="rId1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6513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9pPr>
          </a:lstStyle>
          <a:p/>
        </p:txBody>
      </p:sp>
      <p:sp>
        <p:nvSpPr>
          <p:cNvPr id="4" name="Google Shape;4;n"/>
          <p:cNvSpPr txBox="1"/>
          <p:nvPr>
            <p:ph idx="10" type="dt"/>
          </p:nvPr>
        </p:nvSpPr>
        <p:spPr>
          <a:xfrm>
            <a:off x="3886200" y="0"/>
            <a:ext cx="2971800" cy="46513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9pPr>
          </a:lstStyle>
          <a:p/>
        </p:txBody>
      </p:sp>
      <p:sp>
        <p:nvSpPr>
          <p:cNvPr id="5" name="Google Shape;5;n"/>
          <p:cNvSpPr/>
          <p:nvPr>
            <p:ph idx="3"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n"/>
          <p:cNvSpPr txBox="1"/>
          <p:nvPr>
            <p:ph idx="11" type="ftr"/>
          </p:nvPr>
        </p:nvSpPr>
        <p:spPr>
          <a:xfrm>
            <a:off x="0" y="8831262"/>
            <a:ext cx="2971800" cy="46513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Garamond"/>
                <a:ea typeface="Garamond"/>
                <a:cs typeface="Garamond"/>
                <a:sym typeface="Garamond"/>
              </a:defRPr>
            </a:lvl9pPr>
          </a:lstStyle>
          <a:p/>
        </p:txBody>
      </p:sp>
      <p:sp>
        <p:nvSpPr>
          <p:cNvPr id="8" name="Google Shape;8;n"/>
          <p:cNvSpPr txBox="1"/>
          <p:nvPr>
            <p:ph idx="12" type="sldNum"/>
          </p:nvPr>
        </p:nvSpPr>
        <p:spPr>
          <a:xfrm>
            <a:off x="3886200" y="8831262"/>
            <a:ext cx="2971800" cy="46513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3" name="Google Shape;113;p1: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9: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1" name="Google Shape;181;p19: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20: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7" name="Google Shape;187;p20: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22: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5" name="Google Shape;195;p22: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23: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5" name="Google Shape;205;p23: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24: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5" name="Google Shape;215;p24: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25: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5" name="Google Shape;225;p25: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28: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3" name="Google Shape;233;p28: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3334725d071_0_50:notes"/>
          <p:cNvSpPr txBox="1"/>
          <p:nvPr>
            <p:ph idx="1" type="body"/>
          </p:nvPr>
        </p:nvSpPr>
        <p:spPr>
          <a:xfrm>
            <a:off x="914400" y="4416425"/>
            <a:ext cx="5029200" cy="4183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1" name="Google Shape;241;g3334725d071_0_50:notes"/>
          <p:cNvSpPr/>
          <p:nvPr>
            <p:ph idx="2" type="sldImg"/>
          </p:nvPr>
        </p:nvSpPr>
        <p:spPr>
          <a:xfrm>
            <a:off x="1104900" y="696912"/>
            <a:ext cx="4648200" cy="34863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g3334725d071_0_58:notes"/>
          <p:cNvSpPr txBox="1"/>
          <p:nvPr>
            <p:ph idx="1" type="body"/>
          </p:nvPr>
        </p:nvSpPr>
        <p:spPr>
          <a:xfrm>
            <a:off x="914400" y="4416425"/>
            <a:ext cx="5029200" cy="4183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9" name="Google Shape;249;g3334725d071_0_58:notes"/>
          <p:cNvSpPr/>
          <p:nvPr>
            <p:ph idx="2" type="sldImg"/>
          </p:nvPr>
        </p:nvSpPr>
        <p:spPr>
          <a:xfrm>
            <a:off x="1104900" y="696912"/>
            <a:ext cx="4648200" cy="34863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g3cde31ad343_0_0:notes"/>
          <p:cNvSpPr txBox="1"/>
          <p:nvPr>
            <p:ph idx="1" type="body"/>
          </p:nvPr>
        </p:nvSpPr>
        <p:spPr>
          <a:xfrm>
            <a:off x="914400" y="4416425"/>
            <a:ext cx="5029200" cy="4183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7" name="Google Shape;257;g3cde31ad343_0_0:notes"/>
          <p:cNvSpPr/>
          <p:nvPr>
            <p:ph idx="2" type="sldImg"/>
          </p:nvPr>
        </p:nvSpPr>
        <p:spPr>
          <a:xfrm>
            <a:off x="1104900" y="696912"/>
            <a:ext cx="4648200" cy="34863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2: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1" name="Google Shape;121;p2: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30: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5" name="Google Shape;265;p30: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g3334725d071_0_27:notes"/>
          <p:cNvSpPr txBox="1"/>
          <p:nvPr>
            <p:ph idx="1" type="body"/>
          </p:nvPr>
        </p:nvSpPr>
        <p:spPr>
          <a:xfrm>
            <a:off x="685800" y="4473893"/>
            <a:ext cx="5486400" cy="366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3" name="Google Shape;273;g3334725d071_0_27:notes"/>
          <p:cNvSpPr/>
          <p:nvPr>
            <p:ph idx="2" type="sldImg"/>
          </p:nvPr>
        </p:nvSpPr>
        <p:spPr>
          <a:xfrm>
            <a:off x="1371600" y="1162050"/>
            <a:ext cx="4114800" cy="3137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31: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1" name="Google Shape;281;p31: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4: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0" name="Google Shape;130;p4: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0: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1" name="Google Shape;141;p10: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1: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7" name="Google Shape;147;p11: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12: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3" name="Google Shape;153;p12: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3: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0" name="Google Shape;160;p13: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4: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6" name="Google Shape;166;p14: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8:notes"/>
          <p:cNvSpPr txBox="1"/>
          <p:nvPr>
            <p:ph idx="1" type="body"/>
          </p:nvPr>
        </p:nvSpPr>
        <p:spPr>
          <a:xfrm>
            <a:off x="914400" y="4416425"/>
            <a:ext cx="5029200" cy="41830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5" name="Google Shape;175;p18:notes"/>
          <p:cNvSpPr/>
          <p:nvPr>
            <p:ph idx="2" type="sldImg"/>
          </p:nvPr>
        </p:nvSpPr>
        <p:spPr>
          <a:xfrm>
            <a:off x="1104900" y="696912"/>
            <a:ext cx="464820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3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7" name="Google Shape;17;p3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8" name="Google Shape;18;p3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05" name="Shape 105"/>
        <p:cNvGrpSpPr/>
        <p:nvPr/>
      </p:nvGrpSpPr>
      <p:grpSpPr>
        <a:xfrm>
          <a:off x="0" y="0"/>
          <a:ext cx="0" cy="0"/>
          <a:chOff x="0" y="0"/>
          <a:chExt cx="0" cy="0"/>
        </a:xfrm>
      </p:grpSpPr>
      <p:sp>
        <p:nvSpPr>
          <p:cNvPr id="106" name="Google Shape;106;g3334725d071_0_4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07" name="Google Shape;107;g3334725d071_0_40"/>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08" name="Google Shape;108;g3334725d071_0_40"/>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g3334725d071_0_40"/>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g3334725d071_0_40"/>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 Slide 1">
    <p:spTree>
      <p:nvGrpSpPr>
        <p:cNvPr id="29" name="Shape 29"/>
        <p:cNvGrpSpPr/>
        <p:nvPr/>
      </p:nvGrpSpPr>
      <p:grpSpPr>
        <a:xfrm>
          <a:off x="0" y="0"/>
          <a:ext cx="0" cy="0"/>
          <a:chOff x="0" y="0"/>
          <a:chExt cx="0" cy="0"/>
        </a:xfrm>
      </p:grpSpPr>
      <p:sp>
        <p:nvSpPr>
          <p:cNvPr id="30" name="Google Shape;30;p35"/>
          <p:cNvSpPr txBox="1"/>
          <p:nvPr>
            <p:ph idx="1" type="body"/>
          </p:nvPr>
        </p:nvSpPr>
        <p:spPr>
          <a:xfrm>
            <a:off x="381000" y="752476"/>
            <a:ext cx="6934200" cy="3443229"/>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960"/>
              </a:spcBef>
              <a:spcAft>
                <a:spcPts val="0"/>
              </a:spcAft>
              <a:buClr>
                <a:srgbClr val="FFFFFF"/>
              </a:buClr>
              <a:buSzPts val="4800"/>
              <a:buNone/>
              <a:defRPr b="1" sz="4800">
                <a:solidFill>
                  <a:srgbClr val="FFFFFF"/>
                </a:solidFill>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1" name="Google Shape;31;p35"/>
          <p:cNvSpPr txBox="1"/>
          <p:nvPr>
            <p:ph idx="2" type="body"/>
          </p:nvPr>
        </p:nvSpPr>
        <p:spPr>
          <a:xfrm>
            <a:off x="2080512" y="4541811"/>
            <a:ext cx="4862799" cy="469900"/>
          </a:xfrm>
          <a:prstGeom prst="rect">
            <a:avLst/>
          </a:prstGeom>
          <a:noFill/>
          <a:ln>
            <a:noFill/>
          </a:ln>
        </p:spPr>
        <p:txBody>
          <a:bodyPr anchorCtr="0" anchor="t" bIns="45700" lIns="91425" spcFirstLastPara="1" rIns="91425" wrap="square" tIns="45700">
            <a:noAutofit/>
          </a:bodyPr>
          <a:lstStyle>
            <a:lvl1pPr indent="-228600" lvl="0" marL="457200" algn="r">
              <a:lnSpc>
                <a:spcPct val="100000"/>
              </a:lnSpc>
              <a:spcBef>
                <a:spcPts val="360"/>
              </a:spcBef>
              <a:spcAft>
                <a:spcPts val="0"/>
              </a:spcAft>
              <a:buClr>
                <a:srgbClr val="FFFFFF"/>
              </a:buClr>
              <a:buSzPts val="1800"/>
              <a:buNone/>
              <a:defRPr sz="1800">
                <a:solidFill>
                  <a:srgbClr val="FFFFFF"/>
                </a:solidFill>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2" name="Google Shape;32;p35"/>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40" name="Shape 40"/>
        <p:cNvGrpSpPr/>
        <p:nvPr/>
      </p:nvGrpSpPr>
      <p:grpSpPr>
        <a:xfrm>
          <a:off x="0" y="0"/>
          <a:ext cx="0" cy="0"/>
          <a:chOff x="0" y="0"/>
          <a:chExt cx="0" cy="0"/>
        </a:xfrm>
      </p:grpSpPr>
      <p:sp>
        <p:nvSpPr>
          <p:cNvPr id="41" name="Google Shape;41;p37"/>
          <p:cNvSpPr txBox="1"/>
          <p:nvPr>
            <p:ph idx="1" type="body"/>
          </p:nvPr>
        </p:nvSpPr>
        <p:spPr>
          <a:xfrm>
            <a:off x="381004" y="423335"/>
            <a:ext cx="7121525" cy="592668"/>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640"/>
              </a:spcBef>
              <a:spcAft>
                <a:spcPts val="0"/>
              </a:spcAft>
              <a:buClr>
                <a:srgbClr val="FFFFFF"/>
              </a:buClr>
              <a:buSzPts val="3200"/>
              <a:buNone/>
              <a:defRPr b="1">
                <a:solidFill>
                  <a:srgbClr val="FFFFFF"/>
                </a:solidFill>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2" name="Google Shape;42;p37"/>
          <p:cNvSpPr txBox="1"/>
          <p:nvPr>
            <p:ph idx="2" type="body"/>
          </p:nvPr>
        </p:nvSpPr>
        <p:spPr>
          <a:xfrm>
            <a:off x="677863" y="1633183"/>
            <a:ext cx="7816850" cy="3867151"/>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480"/>
              </a:spcBef>
              <a:spcAft>
                <a:spcPts val="0"/>
              </a:spcAft>
              <a:buClr>
                <a:schemeClr val="accent1"/>
              </a:buClr>
              <a:buSzPts val="2400"/>
              <a:buNone/>
              <a:defRPr b="0" sz="2400">
                <a:solidFill>
                  <a:srgbClr val="595959"/>
                </a:solidFill>
              </a:defRPr>
            </a:lvl1pPr>
            <a:lvl2pPr indent="-355600" lvl="1" marL="914400" algn="l">
              <a:lnSpc>
                <a:spcPct val="100000"/>
              </a:lnSpc>
              <a:spcBef>
                <a:spcPts val="400"/>
              </a:spcBef>
              <a:spcAft>
                <a:spcPts val="0"/>
              </a:spcAft>
              <a:buClr>
                <a:schemeClr val="accent1"/>
              </a:buClr>
              <a:buSzPts val="2000"/>
              <a:buChar char="–"/>
              <a:defRPr b="0" sz="2000">
                <a:solidFill>
                  <a:srgbClr val="595959"/>
                </a:solidFill>
              </a:defRPr>
            </a:lvl2pPr>
            <a:lvl3pPr indent="-342900" lvl="2" marL="1371600" algn="l">
              <a:lnSpc>
                <a:spcPct val="100000"/>
              </a:lnSpc>
              <a:spcBef>
                <a:spcPts val="360"/>
              </a:spcBef>
              <a:spcAft>
                <a:spcPts val="0"/>
              </a:spcAft>
              <a:buClr>
                <a:schemeClr val="accent1"/>
              </a:buClr>
              <a:buSzPts val="1800"/>
              <a:buChar char="•"/>
              <a:defRPr b="0" sz="1800">
                <a:solidFill>
                  <a:srgbClr val="595959"/>
                </a:solidFill>
              </a:defRPr>
            </a:lvl3pPr>
            <a:lvl4pPr indent="-330200" lvl="3" marL="1828800" algn="l">
              <a:lnSpc>
                <a:spcPct val="100000"/>
              </a:lnSpc>
              <a:spcBef>
                <a:spcPts val="320"/>
              </a:spcBef>
              <a:spcAft>
                <a:spcPts val="0"/>
              </a:spcAft>
              <a:buClr>
                <a:schemeClr val="accent1"/>
              </a:buClr>
              <a:buSzPts val="1600"/>
              <a:buChar char="–"/>
              <a:defRPr b="0" sz="1600">
                <a:solidFill>
                  <a:srgbClr val="595959"/>
                </a:solidFill>
              </a:defRPr>
            </a:lvl4pPr>
            <a:lvl5pPr indent="-330200" lvl="4" marL="2286000" algn="l">
              <a:lnSpc>
                <a:spcPct val="100000"/>
              </a:lnSpc>
              <a:spcBef>
                <a:spcPts val="320"/>
              </a:spcBef>
              <a:spcAft>
                <a:spcPts val="0"/>
              </a:spcAft>
              <a:buClr>
                <a:schemeClr val="accent1"/>
              </a:buClr>
              <a:buSzPts val="1600"/>
              <a:buChar char="»"/>
              <a:defRPr b="0" sz="1600">
                <a:solidFill>
                  <a:srgbClr val="595959"/>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3" name="Google Shape;43;p37"/>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50" name="Shape 50"/>
        <p:cNvGrpSpPr/>
        <p:nvPr/>
      </p:nvGrpSpPr>
      <p:grpSpPr>
        <a:xfrm>
          <a:off x="0" y="0"/>
          <a:ext cx="0" cy="0"/>
          <a:chOff x="0" y="0"/>
          <a:chExt cx="0" cy="0"/>
        </a:xfrm>
      </p:grpSpPr>
      <p:sp>
        <p:nvSpPr>
          <p:cNvPr id="51" name="Google Shape;51;p39"/>
          <p:cNvSpPr txBox="1"/>
          <p:nvPr>
            <p:ph idx="1" type="body"/>
          </p:nvPr>
        </p:nvSpPr>
        <p:spPr>
          <a:xfrm>
            <a:off x="381004" y="423335"/>
            <a:ext cx="7121525" cy="592668"/>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640"/>
              </a:spcBef>
              <a:spcAft>
                <a:spcPts val="0"/>
              </a:spcAft>
              <a:buClr>
                <a:srgbClr val="FFFFFF"/>
              </a:buClr>
              <a:buSzPts val="3200"/>
              <a:buNone/>
              <a:defRPr b="1">
                <a:solidFill>
                  <a:srgbClr val="FFFFFF"/>
                </a:solidFill>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52" name="Google Shape;52;p39"/>
          <p:cNvSpPr txBox="1"/>
          <p:nvPr>
            <p:ph idx="2" type="body"/>
          </p:nvPr>
        </p:nvSpPr>
        <p:spPr>
          <a:xfrm>
            <a:off x="677863" y="1633183"/>
            <a:ext cx="7816850" cy="3867151"/>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480"/>
              </a:spcBef>
              <a:spcAft>
                <a:spcPts val="0"/>
              </a:spcAft>
              <a:buClr>
                <a:schemeClr val="accent2"/>
              </a:buClr>
              <a:buSzPts val="2400"/>
              <a:buNone/>
              <a:defRPr b="0" sz="2400">
                <a:solidFill>
                  <a:srgbClr val="595959"/>
                </a:solidFill>
              </a:defRPr>
            </a:lvl1pPr>
            <a:lvl2pPr indent="-355600" lvl="1" marL="914400" algn="l">
              <a:lnSpc>
                <a:spcPct val="100000"/>
              </a:lnSpc>
              <a:spcBef>
                <a:spcPts val="400"/>
              </a:spcBef>
              <a:spcAft>
                <a:spcPts val="0"/>
              </a:spcAft>
              <a:buClr>
                <a:schemeClr val="accent2"/>
              </a:buClr>
              <a:buSzPts val="2000"/>
              <a:buChar char="–"/>
              <a:defRPr sz="2000">
                <a:solidFill>
                  <a:srgbClr val="595959"/>
                </a:solidFill>
              </a:defRPr>
            </a:lvl2pPr>
            <a:lvl3pPr indent="-342900" lvl="2" marL="1371600" algn="l">
              <a:lnSpc>
                <a:spcPct val="100000"/>
              </a:lnSpc>
              <a:spcBef>
                <a:spcPts val="360"/>
              </a:spcBef>
              <a:spcAft>
                <a:spcPts val="0"/>
              </a:spcAft>
              <a:buClr>
                <a:schemeClr val="accent2"/>
              </a:buClr>
              <a:buSzPts val="1800"/>
              <a:buChar char="•"/>
              <a:defRPr sz="1800">
                <a:solidFill>
                  <a:srgbClr val="595959"/>
                </a:solidFill>
              </a:defRPr>
            </a:lvl3pPr>
            <a:lvl4pPr indent="-330200" lvl="3" marL="1828800" algn="l">
              <a:lnSpc>
                <a:spcPct val="100000"/>
              </a:lnSpc>
              <a:spcBef>
                <a:spcPts val="320"/>
              </a:spcBef>
              <a:spcAft>
                <a:spcPts val="0"/>
              </a:spcAft>
              <a:buClr>
                <a:schemeClr val="accent2"/>
              </a:buClr>
              <a:buSzPts val="1600"/>
              <a:buChar char="–"/>
              <a:defRPr sz="1600">
                <a:solidFill>
                  <a:srgbClr val="595959"/>
                </a:solidFill>
              </a:defRPr>
            </a:lvl4pPr>
            <a:lvl5pPr indent="-330200" lvl="4" marL="2286000" algn="l">
              <a:lnSpc>
                <a:spcPct val="100000"/>
              </a:lnSpc>
              <a:spcBef>
                <a:spcPts val="320"/>
              </a:spcBef>
              <a:spcAft>
                <a:spcPts val="0"/>
              </a:spcAft>
              <a:buClr>
                <a:schemeClr val="accent2"/>
              </a:buClr>
              <a:buSzPts val="1600"/>
              <a:buChar char="»"/>
              <a:defRPr sz="1600">
                <a:solidFill>
                  <a:srgbClr val="595959"/>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53" name="Google Shape;53;p39"/>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60" name="Shape 60"/>
        <p:cNvGrpSpPr/>
        <p:nvPr/>
      </p:nvGrpSpPr>
      <p:grpSpPr>
        <a:xfrm>
          <a:off x="0" y="0"/>
          <a:ext cx="0" cy="0"/>
          <a:chOff x="0" y="0"/>
          <a:chExt cx="0" cy="0"/>
        </a:xfrm>
      </p:grpSpPr>
      <p:sp>
        <p:nvSpPr>
          <p:cNvPr id="61" name="Google Shape;61;p41"/>
          <p:cNvSpPr txBox="1"/>
          <p:nvPr>
            <p:ph idx="1" type="body"/>
          </p:nvPr>
        </p:nvSpPr>
        <p:spPr>
          <a:xfrm>
            <a:off x="381004" y="423335"/>
            <a:ext cx="7121525" cy="592668"/>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640"/>
              </a:spcBef>
              <a:spcAft>
                <a:spcPts val="0"/>
              </a:spcAft>
              <a:buClr>
                <a:srgbClr val="FFFFFF"/>
              </a:buClr>
              <a:buSzPts val="3200"/>
              <a:buNone/>
              <a:defRPr b="1">
                <a:solidFill>
                  <a:srgbClr val="FFFFFF"/>
                </a:solidFill>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62" name="Google Shape;62;p41"/>
          <p:cNvSpPr txBox="1"/>
          <p:nvPr>
            <p:ph idx="2" type="body"/>
          </p:nvPr>
        </p:nvSpPr>
        <p:spPr>
          <a:xfrm>
            <a:off x="677863" y="1633183"/>
            <a:ext cx="7816850" cy="3867151"/>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480"/>
              </a:spcBef>
              <a:spcAft>
                <a:spcPts val="0"/>
              </a:spcAft>
              <a:buClr>
                <a:schemeClr val="accent2"/>
              </a:buClr>
              <a:buSzPts val="2400"/>
              <a:buNone/>
              <a:defRPr b="0" sz="2400">
                <a:solidFill>
                  <a:srgbClr val="595959"/>
                </a:solidFill>
              </a:defRPr>
            </a:lvl1pPr>
            <a:lvl2pPr indent="-355600" lvl="1" marL="914400" algn="l">
              <a:lnSpc>
                <a:spcPct val="100000"/>
              </a:lnSpc>
              <a:spcBef>
                <a:spcPts val="400"/>
              </a:spcBef>
              <a:spcAft>
                <a:spcPts val="0"/>
              </a:spcAft>
              <a:buClr>
                <a:schemeClr val="accent2"/>
              </a:buClr>
              <a:buSzPts val="2000"/>
              <a:buChar char="–"/>
              <a:defRPr sz="2000">
                <a:solidFill>
                  <a:srgbClr val="595959"/>
                </a:solidFill>
              </a:defRPr>
            </a:lvl2pPr>
            <a:lvl3pPr indent="-342900" lvl="2" marL="1371600" algn="l">
              <a:lnSpc>
                <a:spcPct val="100000"/>
              </a:lnSpc>
              <a:spcBef>
                <a:spcPts val="360"/>
              </a:spcBef>
              <a:spcAft>
                <a:spcPts val="0"/>
              </a:spcAft>
              <a:buClr>
                <a:schemeClr val="accent2"/>
              </a:buClr>
              <a:buSzPts val="1800"/>
              <a:buChar char="•"/>
              <a:defRPr sz="1800">
                <a:solidFill>
                  <a:srgbClr val="595959"/>
                </a:solidFill>
              </a:defRPr>
            </a:lvl3pPr>
            <a:lvl4pPr indent="-330200" lvl="3" marL="1828800" algn="l">
              <a:lnSpc>
                <a:spcPct val="100000"/>
              </a:lnSpc>
              <a:spcBef>
                <a:spcPts val="320"/>
              </a:spcBef>
              <a:spcAft>
                <a:spcPts val="0"/>
              </a:spcAft>
              <a:buClr>
                <a:schemeClr val="accent2"/>
              </a:buClr>
              <a:buSzPts val="1600"/>
              <a:buChar char="–"/>
              <a:defRPr sz="1600">
                <a:solidFill>
                  <a:srgbClr val="595959"/>
                </a:solidFill>
              </a:defRPr>
            </a:lvl4pPr>
            <a:lvl5pPr indent="-330200" lvl="4" marL="2286000" algn="l">
              <a:lnSpc>
                <a:spcPct val="100000"/>
              </a:lnSpc>
              <a:spcBef>
                <a:spcPts val="320"/>
              </a:spcBef>
              <a:spcAft>
                <a:spcPts val="0"/>
              </a:spcAft>
              <a:buClr>
                <a:schemeClr val="accent2"/>
              </a:buClr>
              <a:buSzPts val="1600"/>
              <a:buChar char="»"/>
              <a:defRPr sz="1600">
                <a:solidFill>
                  <a:srgbClr val="595959"/>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63" name="Google Shape;63;p41"/>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lumn Content">
  <p:cSld name="Two Column Content">
    <p:spTree>
      <p:nvGrpSpPr>
        <p:cNvPr id="70" name="Shape 70"/>
        <p:cNvGrpSpPr/>
        <p:nvPr/>
      </p:nvGrpSpPr>
      <p:grpSpPr>
        <a:xfrm>
          <a:off x="0" y="0"/>
          <a:ext cx="0" cy="0"/>
          <a:chOff x="0" y="0"/>
          <a:chExt cx="0" cy="0"/>
        </a:xfrm>
      </p:grpSpPr>
      <p:sp>
        <p:nvSpPr>
          <p:cNvPr id="71" name="Google Shape;71;p43"/>
          <p:cNvSpPr txBox="1"/>
          <p:nvPr>
            <p:ph idx="1" type="body"/>
          </p:nvPr>
        </p:nvSpPr>
        <p:spPr>
          <a:xfrm>
            <a:off x="457200" y="1600202"/>
            <a:ext cx="4038600" cy="4337364"/>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400"/>
              </a:spcBef>
              <a:spcAft>
                <a:spcPts val="0"/>
              </a:spcAft>
              <a:buClr>
                <a:schemeClr val="accent2"/>
              </a:buClr>
              <a:buSzPts val="2000"/>
              <a:buNone/>
              <a:defRPr b="0" sz="2000">
                <a:solidFill>
                  <a:srgbClr val="31859B"/>
                </a:solidFill>
              </a:defRPr>
            </a:lvl1pPr>
            <a:lvl2pPr indent="-342900" lvl="1" marL="914400" algn="l">
              <a:lnSpc>
                <a:spcPct val="100000"/>
              </a:lnSpc>
              <a:spcBef>
                <a:spcPts val="360"/>
              </a:spcBef>
              <a:spcAft>
                <a:spcPts val="0"/>
              </a:spcAft>
              <a:buClr>
                <a:schemeClr val="accent2"/>
              </a:buClr>
              <a:buSzPts val="1800"/>
              <a:buChar char="–"/>
              <a:defRPr b="0" sz="1800">
                <a:solidFill>
                  <a:srgbClr val="31859B"/>
                </a:solidFill>
              </a:defRPr>
            </a:lvl2pPr>
            <a:lvl3pPr indent="-330200" lvl="2" marL="1371600" algn="l">
              <a:lnSpc>
                <a:spcPct val="100000"/>
              </a:lnSpc>
              <a:spcBef>
                <a:spcPts val="320"/>
              </a:spcBef>
              <a:spcAft>
                <a:spcPts val="0"/>
              </a:spcAft>
              <a:buClr>
                <a:schemeClr val="accent2"/>
              </a:buClr>
              <a:buSzPts val="1600"/>
              <a:buChar char="•"/>
              <a:defRPr b="0" sz="1600">
                <a:solidFill>
                  <a:srgbClr val="31859B"/>
                </a:solidFill>
              </a:defRPr>
            </a:lvl3pPr>
            <a:lvl4pPr indent="-317500" lvl="3" marL="1828800" algn="l">
              <a:lnSpc>
                <a:spcPct val="100000"/>
              </a:lnSpc>
              <a:spcBef>
                <a:spcPts val="280"/>
              </a:spcBef>
              <a:spcAft>
                <a:spcPts val="0"/>
              </a:spcAft>
              <a:buClr>
                <a:schemeClr val="accent2"/>
              </a:buClr>
              <a:buSzPts val="1400"/>
              <a:buChar char="–"/>
              <a:defRPr b="0" sz="1400">
                <a:solidFill>
                  <a:srgbClr val="31859B"/>
                </a:solidFill>
              </a:defRPr>
            </a:lvl4pPr>
            <a:lvl5pPr indent="-317500" lvl="4" marL="2286000" algn="l">
              <a:lnSpc>
                <a:spcPct val="100000"/>
              </a:lnSpc>
              <a:spcBef>
                <a:spcPts val="280"/>
              </a:spcBef>
              <a:spcAft>
                <a:spcPts val="0"/>
              </a:spcAft>
              <a:buClr>
                <a:schemeClr val="accent2"/>
              </a:buClr>
              <a:buSzPts val="1400"/>
              <a:buChar char="»"/>
              <a:defRPr b="0" sz="1400">
                <a:solidFill>
                  <a:srgbClr val="31859B"/>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72" name="Google Shape;72;p43"/>
          <p:cNvSpPr txBox="1"/>
          <p:nvPr>
            <p:ph idx="2" type="body"/>
          </p:nvPr>
        </p:nvSpPr>
        <p:spPr>
          <a:xfrm>
            <a:off x="4648200" y="1600202"/>
            <a:ext cx="4038600" cy="4337364"/>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400"/>
              </a:spcBef>
              <a:spcAft>
                <a:spcPts val="0"/>
              </a:spcAft>
              <a:buClr>
                <a:schemeClr val="accent2"/>
              </a:buClr>
              <a:buSzPts val="2000"/>
              <a:buNone/>
              <a:defRPr b="0" sz="2000">
                <a:solidFill>
                  <a:srgbClr val="31859B"/>
                </a:solidFill>
              </a:defRPr>
            </a:lvl1pPr>
            <a:lvl2pPr indent="-342900" lvl="1" marL="914400" algn="l">
              <a:lnSpc>
                <a:spcPct val="100000"/>
              </a:lnSpc>
              <a:spcBef>
                <a:spcPts val="360"/>
              </a:spcBef>
              <a:spcAft>
                <a:spcPts val="0"/>
              </a:spcAft>
              <a:buClr>
                <a:schemeClr val="accent2"/>
              </a:buClr>
              <a:buSzPts val="1800"/>
              <a:buChar char="–"/>
              <a:defRPr b="0" sz="1800">
                <a:solidFill>
                  <a:srgbClr val="31859B"/>
                </a:solidFill>
              </a:defRPr>
            </a:lvl2pPr>
            <a:lvl3pPr indent="-330200" lvl="2" marL="1371600" algn="l">
              <a:lnSpc>
                <a:spcPct val="100000"/>
              </a:lnSpc>
              <a:spcBef>
                <a:spcPts val="320"/>
              </a:spcBef>
              <a:spcAft>
                <a:spcPts val="0"/>
              </a:spcAft>
              <a:buClr>
                <a:schemeClr val="accent2"/>
              </a:buClr>
              <a:buSzPts val="1600"/>
              <a:buChar char="•"/>
              <a:defRPr b="0" sz="1600">
                <a:solidFill>
                  <a:srgbClr val="31859B"/>
                </a:solidFill>
              </a:defRPr>
            </a:lvl3pPr>
            <a:lvl4pPr indent="-317500" lvl="3" marL="1828800" algn="l">
              <a:lnSpc>
                <a:spcPct val="100000"/>
              </a:lnSpc>
              <a:spcBef>
                <a:spcPts val="280"/>
              </a:spcBef>
              <a:spcAft>
                <a:spcPts val="0"/>
              </a:spcAft>
              <a:buClr>
                <a:schemeClr val="accent2"/>
              </a:buClr>
              <a:buSzPts val="1400"/>
              <a:buChar char="–"/>
              <a:defRPr b="0" sz="1400">
                <a:solidFill>
                  <a:srgbClr val="31859B"/>
                </a:solidFill>
              </a:defRPr>
            </a:lvl4pPr>
            <a:lvl5pPr indent="-317500" lvl="4" marL="2286000" algn="l">
              <a:lnSpc>
                <a:spcPct val="100000"/>
              </a:lnSpc>
              <a:spcBef>
                <a:spcPts val="280"/>
              </a:spcBef>
              <a:spcAft>
                <a:spcPts val="0"/>
              </a:spcAft>
              <a:buClr>
                <a:schemeClr val="accent2"/>
              </a:buClr>
              <a:buSzPts val="1400"/>
              <a:buChar char="»"/>
              <a:defRPr b="0" sz="1400">
                <a:solidFill>
                  <a:srgbClr val="31859B"/>
                </a:solidFill>
              </a:defRPr>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73" name="Google Shape;73;p43"/>
          <p:cNvSpPr txBox="1"/>
          <p:nvPr>
            <p:ph idx="3" type="body"/>
          </p:nvPr>
        </p:nvSpPr>
        <p:spPr>
          <a:xfrm>
            <a:off x="381004" y="423335"/>
            <a:ext cx="7121525" cy="592668"/>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640"/>
              </a:spcBef>
              <a:spcAft>
                <a:spcPts val="0"/>
              </a:spcAft>
              <a:buClr>
                <a:srgbClr val="FFFFFF"/>
              </a:buClr>
              <a:buSzPts val="3200"/>
              <a:buNone/>
              <a:defRPr b="1">
                <a:solidFill>
                  <a:srgbClr val="FFFFFF"/>
                </a:solidFill>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4" name="Google Shape;74;p43"/>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81" name="Shape 81"/>
        <p:cNvGrpSpPr/>
        <p:nvPr/>
      </p:nvGrpSpPr>
      <p:grpSpPr>
        <a:xfrm>
          <a:off x="0" y="0"/>
          <a:ext cx="0" cy="0"/>
          <a:chOff x="0" y="0"/>
          <a:chExt cx="0" cy="0"/>
        </a:xfrm>
      </p:grpSpPr>
      <p:sp>
        <p:nvSpPr>
          <p:cNvPr id="82" name="Google Shape;82;p51"/>
          <p:cNvSpPr txBox="1"/>
          <p:nvPr>
            <p:ph idx="1" type="body"/>
          </p:nvPr>
        </p:nvSpPr>
        <p:spPr>
          <a:xfrm>
            <a:off x="381004" y="423335"/>
            <a:ext cx="7121525" cy="592668"/>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640"/>
              </a:spcBef>
              <a:spcAft>
                <a:spcPts val="0"/>
              </a:spcAft>
              <a:buClr>
                <a:srgbClr val="FFFFFF"/>
              </a:buClr>
              <a:buSzPts val="3200"/>
              <a:buNone/>
              <a:defRPr b="1">
                <a:solidFill>
                  <a:srgbClr val="FFFFFF"/>
                </a:solidFill>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3" name="Google Shape;83;p51"/>
          <p:cNvSpPr txBox="1"/>
          <p:nvPr>
            <p:ph idx="2" type="body"/>
          </p:nvPr>
        </p:nvSpPr>
        <p:spPr>
          <a:xfrm>
            <a:off x="677863" y="1633183"/>
            <a:ext cx="7816850" cy="3867151"/>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480"/>
              </a:spcBef>
              <a:spcAft>
                <a:spcPts val="0"/>
              </a:spcAft>
              <a:buClr>
                <a:schemeClr val="accent2"/>
              </a:buClr>
              <a:buSzPts val="2400"/>
              <a:buNone/>
              <a:defRPr b="0" sz="2400">
                <a:solidFill>
                  <a:srgbClr val="595959"/>
                </a:solidFill>
              </a:defRPr>
            </a:lvl1pPr>
            <a:lvl2pPr indent="-355600" lvl="1" marL="914400" algn="l">
              <a:lnSpc>
                <a:spcPct val="100000"/>
              </a:lnSpc>
              <a:spcBef>
                <a:spcPts val="400"/>
              </a:spcBef>
              <a:spcAft>
                <a:spcPts val="0"/>
              </a:spcAft>
              <a:buClr>
                <a:schemeClr val="accent2"/>
              </a:buClr>
              <a:buSzPts val="2000"/>
              <a:buChar char="–"/>
              <a:defRPr sz="2000">
                <a:solidFill>
                  <a:srgbClr val="595959"/>
                </a:solidFill>
              </a:defRPr>
            </a:lvl2pPr>
            <a:lvl3pPr indent="-342900" lvl="2" marL="1371600" algn="l">
              <a:lnSpc>
                <a:spcPct val="100000"/>
              </a:lnSpc>
              <a:spcBef>
                <a:spcPts val="360"/>
              </a:spcBef>
              <a:spcAft>
                <a:spcPts val="0"/>
              </a:spcAft>
              <a:buClr>
                <a:schemeClr val="accent2"/>
              </a:buClr>
              <a:buSzPts val="1800"/>
              <a:buChar char="•"/>
              <a:defRPr sz="1800">
                <a:solidFill>
                  <a:srgbClr val="595959"/>
                </a:solidFill>
              </a:defRPr>
            </a:lvl3pPr>
            <a:lvl4pPr indent="-330200" lvl="3" marL="1828800" algn="l">
              <a:lnSpc>
                <a:spcPct val="100000"/>
              </a:lnSpc>
              <a:spcBef>
                <a:spcPts val="320"/>
              </a:spcBef>
              <a:spcAft>
                <a:spcPts val="0"/>
              </a:spcAft>
              <a:buClr>
                <a:schemeClr val="accent2"/>
              </a:buClr>
              <a:buSzPts val="1600"/>
              <a:buChar char="–"/>
              <a:defRPr sz="1600">
                <a:solidFill>
                  <a:srgbClr val="595959"/>
                </a:solidFill>
              </a:defRPr>
            </a:lvl4pPr>
            <a:lvl5pPr indent="-330200" lvl="4" marL="2286000" algn="l">
              <a:lnSpc>
                <a:spcPct val="100000"/>
              </a:lnSpc>
              <a:spcBef>
                <a:spcPts val="320"/>
              </a:spcBef>
              <a:spcAft>
                <a:spcPts val="0"/>
              </a:spcAft>
              <a:buClr>
                <a:schemeClr val="accent2"/>
              </a:buClr>
              <a:buSzPts val="1600"/>
              <a:buChar char="»"/>
              <a:defRPr sz="1600">
                <a:solidFill>
                  <a:srgbClr val="595959"/>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4" name="Google Shape;84;p51"/>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91" name="Shape 91"/>
        <p:cNvGrpSpPr/>
        <p:nvPr/>
      </p:nvGrpSpPr>
      <p:grpSpPr>
        <a:xfrm>
          <a:off x="0" y="0"/>
          <a:ext cx="0" cy="0"/>
          <a:chOff x="0" y="0"/>
          <a:chExt cx="0" cy="0"/>
        </a:xfrm>
      </p:grpSpPr>
      <p:sp>
        <p:nvSpPr>
          <p:cNvPr id="92" name="Google Shape;92;p53"/>
          <p:cNvSpPr txBox="1"/>
          <p:nvPr>
            <p:ph idx="1" type="body"/>
          </p:nvPr>
        </p:nvSpPr>
        <p:spPr>
          <a:xfrm>
            <a:off x="381004" y="423335"/>
            <a:ext cx="7121525" cy="592668"/>
          </a:xfrm>
          <a:prstGeom prst="rect">
            <a:avLst/>
          </a:prstGeom>
          <a:noFill/>
          <a:ln>
            <a:noFill/>
          </a:ln>
        </p:spPr>
        <p:txBody>
          <a:bodyPr anchorCtr="0" anchor="ctr" bIns="45700" lIns="91425" spcFirstLastPara="1" rIns="91425" wrap="square" tIns="45700">
            <a:noAutofit/>
          </a:bodyPr>
          <a:lstStyle>
            <a:lvl1pPr indent="-228600" lvl="0" marL="457200" algn="l">
              <a:lnSpc>
                <a:spcPct val="100000"/>
              </a:lnSpc>
              <a:spcBef>
                <a:spcPts val="640"/>
              </a:spcBef>
              <a:spcAft>
                <a:spcPts val="0"/>
              </a:spcAft>
              <a:buClr>
                <a:srgbClr val="FFFFFF"/>
              </a:buClr>
              <a:buSzPts val="3200"/>
              <a:buNone/>
              <a:defRPr b="1">
                <a:solidFill>
                  <a:srgbClr val="FFFFFF"/>
                </a:solidFill>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93" name="Google Shape;93;p53"/>
          <p:cNvSpPr txBox="1"/>
          <p:nvPr>
            <p:ph idx="2" type="body"/>
          </p:nvPr>
        </p:nvSpPr>
        <p:spPr>
          <a:xfrm>
            <a:off x="677863" y="1633183"/>
            <a:ext cx="7816850" cy="3867151"/>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480"/>
              </a:spcBef>
              <a:spcAft>
                <a:spcPts val="0"/>
              </a:spcAft>
              <a:buClr>
                <a:schemeClr val="accent2"/>
              </a:buClr>
              <a:buSzPts val="2400"/>
              <a:buNone/>
              <a:defRPr b="0" sz="2400">
                <a:solidFill>
                  <a:srgbClr val="595959"/>
                </a:solidFill>
              </a:defRPr>
            </a:lvl1pPr>
            <a:lvl2pPr indent="-355600" lvl="1" marL="914400" algn="l">
              <a:lnSpc>
                <a:spcPct val="100000"/>
              </a:lnSpc>
              <a:spcBef>
                <a:spcPts val="400"/>
              </a:spcBef>
              <a:spcAft>
                <a:spcPts val="0"/>
              </a:spcAft>
              <a:buClr>
                <a:schemeClr val="accent2"/>
              </a:buClr>
              <a:buSzPts val="2000"/>
              <a:buChar char="–"/>
              <a:defRPr sz="2000">
                <a:solidFill>
                  <a:srgbClr val="595959"/>
                </a:solidFill>
              </a:defRPr>
            </a:lvl2pPr>
            <a:lvl3pPr indent="-342900" lvl="2" marL="1371600" algn="l">
              <a:lnSpc>
                <a:spcPct val="100000"/>
              </a:lnSpc>
              <a:spcBef>
                <a:spcPts val="360"/>
              </a:spcBef>
              <a:spcAft>
                <a:spcPts val="0"/>
              </a:spcAft>
              <a:buClr>
                <a:schemeClr val="accent2"/>
              </a:buClr>
              <a:buSzPts val="1800"/>
              <a:buChar char="•"/>
              <a:defRPr sz="1800">
                <a:solidFill>
                  <a:srgbClr val="595959"/>
                </a:solidFill>
              </a:defRPr>
            </a:lvl3pPr>
            <a:lvl4pPr indent="-330200" lvl="3" marL="1828800" algn="l">
              <a:lnSpc>
                <a:spcPct val="100000"/>
              </a:lnSpc>
              <a:spcBef>
                <a:spcPts val="320"/>
              </a:spcBef>
              <a:spcAft>
                <a:spcPts val="0"/>
              </a:spcAft>
              <a:buClr>
                <a:schemeClr val="accent2"/>
              </a:buClr>
              <a:buSzPts val="1600"/>
              <a:buChar char="–"/>
              <a:defRPr sz="1600">
                <a:solidFill>
                  <a:srgbClr val="595959"/>
                </a:solidFill>
              </a:defRPr>
            </a:lvl4pPr>
            <a:lvl5pPr indent="-330200" lvl="4" marL="2286000" algn="l">
              <a:lnSpc>
                <a:spcPct val="100000"/>
              </a:lnSpc>
              <a:spcBef>
                <a:spcPts val="320"/>
              </a:spcBef>
              <a:spcAft>
                <a:spcPts val="0"/>
              </a:spcAft>
              <a:buClr>
                <a:schemeClr val="accent2"/>
              </a:buClr>
              <a:buSzPts val="1600"/>
              <a:buChar char="»"/>
              <a:defRPr sz="1600">
                <a:solidFill>
                  <a:srgbClr val="595959"/>
                </a:solidFill>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94" name="Google Shape;94;p53"/>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1" name="Shape 101"/>
        <p:cNvGrpSpPr/>
        <p:nvPr/>
      </p:nvGrpSpPr>
      <p:grpSpPr>
        <a:xfrm>
          <a:off x="0" y="0"/>
          <a:ext cx="0" cy="0"/>
          <a:chOff x="0" y="0"/>
          <a:chExt cx="0" cy="0"/>
        </a:xfrm>
      </p:grpSpPr>
      <p:sp>
        <p:nvSpPr>
          <p:cNvPr id="102" name="Google Shape;102;g3334725d071_0_46"/>
          <p:cNvSpPr txBox="1"/>
          <p:nvPr>
            <p:ph type="ctrTitle"/>
          </p:nvPr>
        </p:nvSpPr>
        <p:spPr>
          <a:xfrm>
            <a:off x="1143000" y="1122363"/>
            <a:ext cx="6858000" cy="2387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3" name="Google Shape;103;g3334725d071_0_46"/>
          <p:cNvSpPr txBox="1"/>
          <p:nvPr>
            <p:ph idx="1" type="subTitle"/>
          </p:nvPr>
        </p:nvSpPr>
        <p:spPr>
          <a:xfrm>
            <a:off x="1143000" y="3602038"/>
            <a:ext cx="6858000" cy="1655700"/>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04" name="Google Shape;104;g3334725d071_0_46"/>
          <p:cNvSpPr txBox="1"/>
          <p:nvPr>
            <p:ph idx="11" type="ftr"/>
          </p:nvPr>
        </p:nvSpPr>
        <p:spPr>
          <a:xfrm>
            <a:off x="0" y="6264067"/>
            <a:ext cx="9095100" cy="594000"/>
          </a:xfrm>
          <a:prstGeom prst="rect">
            <a:avLst/>
          </a:prstGeom>
          <a:solidFill>
            <a:srgbClr val="EF4B54"/>
          </a:solid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5.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2.png"/><Relationship Id="rId3" Type="http://schemas.openxmlformats.org/officeDocument/2006/relationships/slideLayout" Target="../slideLayouts/slideLayout2.xml"/><Relationship Id="rId4" Type="http://schemas.openxmlformats.org/officeDocument/2006/relationships/theme" Target="../theme/theme10.xml"/></Relationships>
</file>

<file path=ppt/slideMasters/_rels/slideMaster3.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2.png"/><Relationship Id="rId3" Type="http://schemas.openxmlformats.org/officeDocument/2006/relationships/slideLayout" Target="../slideLayouts/slideLayout3.xml"/><Relationship Id="rId4" Type="http://schemas.openxmlformats.org/officeDocument/2006/relationships/theme" Target="../theme/theme1.xml"/></Relationships>
</file>

<file path=ppt/slideMasters/_rels/slideMaster4.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2.png"/><Relationship Id="rId3" Type="http://schemas.openxmlformats.org/officeDocument/2006/relationships/slideLayout" Target="../slideLayouts/slideLayout4.xml"/><Relationship Id="rId4" Type="http://schemas.openxmlformats.org/officeDocument/2006/relationships/theme" Target="../theme/theme9.xml"/></Relationships>
</file>

<file path=ppt/slideMasters/_rels/slideMaster5.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2.png"/><Relationship Id="rId3" Type="http://schemas.openxmlformats.org/officeDocument/2006/relationships/slideLayout" Target="../slideLayouts/slideLayout5.xml"/><Relationship Id="rId4" Type="http://schemas.openxmlformats.org/officeDocument/2006/relationships/theme" Target="../theme/theme7.xml"/></Relationships>
</file>

<file path=ppt/slideMasters/_rels/slideMaster6.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2.png"/><Relationship Id="rId3" Type="http://schemas.openxmlformats.org/officeDocument/2006/relationships/slideLayout" Target="../slideLayouts/slideLayout6.xml"/><Relationship Id="rId4" Type="http://schemas.openxmlformats.org/officeDocument/2006/relationships/theme" Target="../theme/theme8.xml"/></Relationships>
</file>

<file path=ppt/slideMasters/_rels/slideMaster7.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2.png"/><Relationship Id="rId3" Type="http://schemas.openxmlformats.org/officeDocument/2006/relationships/slideLayout" Target="../slideLayouts/slideLayout7.xml"/><Relationship Id="rId4" Type="http://schemas.openxmlformats.org/officeDocument/2006/relationships/theme" Target="../theme/theme2.xml"/></Relationships>
</file>

<file path=ppt/slideMasters/_rels/slideMaster8.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2.png"/><Relationship Id="rId3" Type="http://schemas.openxmlformats.org/officeDocument/2006/relationships/slideLayout" Target="../slideLayouts/slideLayout8.xml"/><Relationship Id="rId4" Type="http://schemas.openxmlformats.org/officeDocument/2006/relationships/theme" Target="../theme/theme3.xml"/></Relationships>
</file>

<file path=ppt/slideMasters/_rels/slideMaster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slideLayout" Target="../slideLayouts/slideLayout10.xml"/><Relationship Id="rId3"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11" name="Google Shape;11;p3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3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9pPr>
          </a:lstStyle>
          <a:p/>
        </p:txBody>
      </p:sp>
      <p:sp>
        <p:nvSpPr>
          <p:cNvPr id="13" name="Google Shape;13;p3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9pPr>
          </a:lstStyle>
          <a:p/>
        </p:txBody>
      </p:sp>
      <p:sp>
        <p:nvSpPr>
          <p:cNvPr id="14" name="Google Shape;14;p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Lst>
  <p:transition spd="slow">
    <p:wipe dir="d"/>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21" name="Shape 21"/>
        <p:cNvGrpSpPr/>
        <p:nvPr/>
      </p:nvGrpSpPr>
      <p:grpSpPr>
        <a:xfrm>
          <a:off x="0" y="0"/>
          <a:ext cx="0" cy="0"/>
          <a:chOff x="0" y="0"/>
          <a:chExt cx="0" cy="0"/>
        </a:xfrm>
      </p:grpSpPr>
      <p:sp>
        <p:nvSpPr>
          <p:cNvPr id="22" name="Google Shape;22;p34"/>
          <p:cNvSpPr/>
          <p:nvPr/>
        </p:nvSpPr>
        <p:spPr>
          <a:xfrm>
            <a:off x="0" y="4553185"/>
            <a:ext cx="6952074" cy="47037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Garamond"/>
              <a:buNone/>
            </a:pPr>
            <a:r>
              <a:t/>
            </a:r>
            <a:endParaRPr b="0" i="0" sz="1800" u="none" cap="none" strike="noStrike">
              <a:solidFill>
                <a:schemeClr val="lt1"/>
              </a:solidFill>
              <a:latin typeface="Calibri"/>
              <a:ea typeface="Calibri"/>
              <a:cs typeface="Calibri"/>
              <a:sym typeface="Calibri"/>
            </a:endParaRPr>
          </a:p>
        </p:txBody>
      </p:sp>
      <p:pic>
        <p:nvPicPr>
          <p:cNvPr descr="shareholder cover slide-03.png" id="23" name="Google Shape;23;p34"/>
          <p:cNvPicPr preferRelativeResize="0"/>
          <p:nvPr/>
        </p:nvPicPr>
        <p:blipFill rotWithShape="1">
          <a:blip r:embed="rId2">
            <a:alphaModFix/>
          </a:blip>
          <a:srcRect b="0" l="0" r="0" t="0"/>
          <a:stretch/>
        </p:blipFill>
        <p:spPr>
          <a:xfrm>
            <a:off x="355600" y="6216650"/>
            <a:ext cx="1590675" cy="433387"/>
          </a:xfrm>
          <a:prstGeom prst="rect">
            <a:avLst/>
          </a:prstGeom>
          <a:noFill/>
          <a:ln>
            <a:noFill/>
          </a:ln>
        </p:spPr>
      </p:pic>
      <p:sp>
        <p:nvSpPr>
          <p:cNvPr id="24" name="Google Shape;24;p34"/>
          <p:cNvSpPr/>
          <p:nvPr/>
        </p:nvSpPr>
        <p:spPr>
          <a:xfrm>
            <a:off x="0" y="4553185"/>
            <a:ext cx="6952074" cy="47037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Garamond"/>
              <a:buNone/>
            </a:pPr>
            <a:r>
              <a:t/>
            </a:r>
            <a:endParaRPr b="0" i="0" sz="1800" u="none" cap="none" strike="noStrike">
              <a:solidFill>
                <a:schemeClr val="lt1"/>
              </a:solidFill>
              <a:latin typeface="Calibri"/>
              <a:ea typeface="Calibri"/>
              <a:cs typeface="Calibri"/>
              <a:sym typeface="Calibri"/>
            </a:endParaRPr>
          </a:p>
        </p:txBody>
      </p:sp>
      <p:pic>
        <p:nvPicPr>
          <p:cNvPr descr="shareholder cover slide-03.png" id="25" name="Google Shape;25;p34"/>
          <p:cNvPicPr preferRelativeResize="0"/>
          <p:nvPr/>
        </p:nvPicPr>
        <p:blipFill rotWithShape="1">
          <a:blip r:embed="rId2">
            <a:alphaModFix/>
          </a:blip>
          <a:srcRect b="0" l="0" r="0" t="0"/>
          <a:stretch/>
        </p:blipFill>
        <p:spPr>
          <a:xfrm>
            <a:off x="355600" y="6216650"/>
            <a:ext cx="1590675" cy="433387"/>
          </a:xfrm>
          <a:prstGeom prst="rect">
            <a:avLst/>
          </a:prstGeom>
          <a:noFill/>
          <a:ln>
            <a:noFill/>
          </a:ln>
        </p:spPr>
      </p:pic>
      <p:sp>
        <p:nvSpPr>
          <p:cNvPr id="26" name="Google Shape;26;p3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27" name="Google Shape;27;p3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8" name="Google Shape;28;p34"/>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1" r:id="rId3"/>
  </p:sldLayoutIdLst>
  <p:transition spd="slow">
    <p:wipe dir="d"/>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3" name="Shape 33"/>
        <p:cNvGrpSpPr/>
        <p:nvPr/>
      </p:nvGrpSpPr>
      <p:grpSpPr>
        <a:xfrm>
          <a:off x="0" y="0"/>
          <a:ext cx="0" cy="0"/>
          <a:chOff x="0" y="0"/>
          <a:chExt cx="0" cy="0"/>
        </a:xfrm>
      </p:grpSpPr>
      <p:pic>
        <p:nvPicPr>
          <p:cNvPr descr="shareholder cover slide-02.png" id="34" name="Google Shape;34;p36"/>
          <p:cNvPicPr preferRelativeResize="0"/>
          <p:nvPr/>
        </p:nvPicPr>
        <p:blipFill rotWithShape="1">
          <a:blip r:embed="rId1">
            <a:alphaModFix/>
          </a:blip>
          <a:srcRect b="0" l="0" r="0" t="0"/>
          <a:stretch/>
        </p:blipFill>
        <p:spPr>
          <a:xfrm>
            <a:off x="0" y="-14287"/>
            <a:ext cx="9144000" cy="6858000"/>
          </a:xfrm>
          <a:prstGeom prst="rect">
            <a:avLst/>
          </a:prstGeom>
          <a:noFill/>
          <a:ln>
            <a:noFill/>
          </a:ln>
        </p:spPr>
      </p:pic>
      <p:pic>
        <p:nvPicPr>
          <p:cNvPr descr="shareholder cover slide-03.png" id="35" name="Google Shape;35;p36"/>
          <p:cNvPicPr preferRelativeResize="0"/>
          <p:nvPr/>
        </p:nvPicPr>
        <p:blipFill rotWithShape="1">
          <a:blip r:embed="rId2">
            <a:alphaModFix/>
          </a:blip>
          <a:srcRect b="0" l="0" r="0" t="0"/>
          <a:stretch/>
        </p:blipFill>
        <p:spPr>
          <a:xfrm>
            <a:off x="355600" y="6216650"/>
            <a:ext cx="1590675" cy="433387"/>
          </a:xfrm>
          <a:prstGeom prst="rect">
            <a:avLst/>
          </a:prstGeom>
          <a:noFill/>
          <a:ln>
            <a:noFill/>
          </a:ln>
        </p:spPr>
      </p:pic>
      <p:pic>
        <p:nvPicPr>
          <p:cNvPr descr="shareholder cover slide-03.png" id="36" name="Google Shape;36;p36"/>
          <p:cNvPicPr preferRelativeResize="0"/>
          <p:nvPr/>
        </p:nvPicPr>
        <p:blipFill rotWithShape="1">
          <a:blip r:embed="rId2">
            <a:alphaModFix/>
          </a:blip>
          <a:srcRect b="0" l="0" r="0" t="0"/>
          <a:stretch/>
        </p:blipFill>
        <p:spPr>
          <a:xfrm>
            <a:off x="355600" y="6216650"/>
            <a:ext cx="1590675" cy="433387"/>
          </a:xfrm>
          <a:prstGeom prst="rect">
            <a:avLst/>
          </a:prstGeom>
          <a:noFill/>
          <a:ln>
            <a:noFill/>
          </a:ln>
        </p:spPr>
      </p:pic>
      <p:sp>
        <p:nvSpPr>
          <p:cNvPr id="37" name="Google Shape;37;p3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38" name="Google Shape;38;p3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39" name="Google Shape;39;p36"/>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3" r:id="rId3"/>
  </p:sldLayoutIdLst>
  <p:transition spd="slow">
    <p:wipe dir="d"/>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4" name="Shape 44"/>
        <p:cNvGrpSpPr/>
        <p:nvPr/>
      </p:nvGrpSpPr>
      <p:grpSpPr>
        <a:xfrm>
          <a:off x="0" y="0"/>
          <a:ext cx="0" cy="0"/>
          <a:chOff x="0" y="0"/>
          <a:chExt cx="0" cy="0"/>
        </a:xfrm>
      </p:grpSpPr>
      <p:pic>
        <p:nvPicPr>
          <p:cNvPr descr="shareholder cover slide-02.png" id="45" name="Google Shape;45;p38"/>
          <p:cNvPicPr preferRelativeResize="0"/>
          <p:nvPr/>
        </p:nvPicPr>
        <p:blipFill rotWithShape="1">
          <a:blip r:embed="rId1">
            <a:alphaModFix/>
          </a:blip>
          <a:srcRect b="0" l="0" r="0" t="0"/>
          <a:stretch/>
        </p:blipFill>
        <p:spPr>
          <a:xfrm>
            <a:off x="0" y="-14287"/>
            <a:ext cx="9144000" cy="6858000"/>
          </a:xfrm>
          <a:prstGeom prst="rect">
            <a:avLst/>
          </a:prstGeom>
          <a:noFill/>
          <a:ln>
            <a:noFill/>
          </a:ln>
        </p:spPr>
      </p:pic>
      <p:pic>
        <p:nvPicPr>
          <p:cNvPr descr="shareholder cover slide-03.png" id="46" name="Google Shape;46;p38"/>
          <p:cNvPicPr preferRelativeResize="0"/>
          <p:nvPr/>
        </p:nvPicPr>
        <p:blipFill rotWithShape="1">
          <a:blip r:embed="rId2">
            <a:alphaModFix/>
          </a:blip>
          <a:srcRect b="0" l="0" r="0" t="0"/>
          <a:stretch/>
        </p:blipFill>
        <p:spPr>
          <a:xfrm>
            <a:off x="355600" y="6216650"/>
            <a:ext cx="1590675" cy="433387"/>
          </a:xfrm>
          <a:prstGeom prst="rect">
            <a:avLst/>
          </a:prstGeom>
          <a:noFill/>
          <a:ln>
            <a:noFill/>
          </a:ln>
        </p:spPr>
      </p:pic>
      <p:sp>
        <p:nvSpPr>
          <p:cNvPr id="47" name="Google Shape;47;p3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48" name="Google Shape;48;p3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49" name="Google Shape;49;p38"/>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5" r:id="rId3"/>
  </p:sldLayoutIdLst>
  <p:transition spd="slow">
    <p:wipe dir="d"/>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4" name="Shape 54"/>
        <p:cNvGrpSpPr/>
        <p:nvPr/>
      </p:nvGrpSpPr>
      <p:grpSpPr>
        <a:xfrm>
          <a:off x="0" y="0"/>
          <a:ext cx="0" cy="0"/>
          <a:chOff x="0" y="0"/>
          <a:chExt cx="0" cy="0"/>
        </a:xfrm>
      </p:grpSpPr>
      <p:pic>
        <p:nvPicPr>
          <p:cNvPr descr="shareholder cover slide-02.png" id="55" name="Google Shape;55;p40"/>
          <p:cNvPicPr preferRelativeResize="0"/>
          <p:nvPr/>
        </p:nvPicPr>
        <p:blipFill rotWithShape="1">
          <a:blip r:embed="rId1">
            <a:alphaModFix/>
          </a:blip>
          <a:srcRect b="0" l="0" r="0" t="0"/>
          <a:stretch/>
        </p:blipFill>
        <p:spPr>
          <a:xfrm>
            <a:off x="0" y="-14287"/>
            <a:ext cx="9144000" cy="6858000"/>
          </a:xfrm>
          <a:prstGeom prst="rect">
            <a:avLst/>
          </a:prstGeom>
          <a:noFill/>
          <a:ln>
            <a:noFill/>
          </a:ln>
        </p:spPr>
      </p:pic>
      <p:pic>
        <p:nvPicPr>
          <p:cNvPr descr="shareholder cover slide-03.png" id="56" name="Google Shape;56;p40"/>
          <p:cNvPicPr preferRelativeResize="0"/>
          <p:nvPr/>
        </p:nvPicPr>
        <p:blipFill rotWithShape="1">
          <a:blip r:embed="rId2">
            <a:alphaModFix/>
          </a:blip>
          <a:srcRect b="0" l="0" r="0" t="0"/>
          <a:stretch/>
        </p:blipFill>
        <p:spPr>
          <a:xfrm>
            <a:off x="355600" y="6216650"/>
            <a:ext cx="1590675" cy="433387"/>
          </a:xfrm>
          <a:prstGeom prst="rect">
            <a:avLst/>
          </a:prstGeom>
          <a:noFill/>
          <a:ln>
            <a:noFill/>
          </a:ln>
        </p:spPr>
      </p:pic>
      <p:sp>
        <p:nvSpPr>
          <p:cNvPr id="57" name="Google Shape;57;p4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58" name="Google Shape;58;p4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59" name="Google Shape;59;p40"/>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7" r:id="rId3"/>
  </p:sldLayoutIdLst>
  <p:transition spd="slow">
    <p:wipe dir="d"/>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4" name="Shape 64"/>
        <p:cNvGrpSpPr/>
        <p:nvPr/>
      </p:nvGrpSpPr>
      <p:grpSpPr>
        <a:xfrm>
          <a:off x="0" y="0"/>
          <a:ext cx="0" cy="0"/>
          <a:chOff x="0" y="0"/>
          <a:chExt cx="0" cy="0"/>
        </a:xfrm>
      </p:grpSpPr>
      <p:pic>
        <p:nvPicPr>
          <p:cNvPr descr="shareholder cover slide-02.png" id="65" name="Google Shape;65;p42"/>
          <p:cNvPicPr preferRelativeResize="0"/>
          <p:nvPr/>
        </p:nvPicPr>
        <p:blipFill rotWithShape="1">
          <a:blip r:embed="rId1">
            <a:alphaModFix/>
          </a:blip>
          <a:srcRect b="0" l="0" r="0" t="0"/>
          <a:stretch/>
        </p:blipFill>
        <p:spPr>
          <a:xfrm>
            <a:off x="0" y="-14287"/>
            <a:ext cx="9144000" cy="6858000"/>
          </a:xfrm>
          <a:prstGeom prst="rect">
            <a:avLst/>
          </a:prstGeom>
          <a:noFill/>
          <a:ln>
            <a:noFill/>
          </a:ln>
        </p:spPr>
      </p:pic>
      <p:pic>
        <p:nvPicPr>
          <p:cNvPr descr="shareholder cover slide-03.png" id="66" name="Google Shape;66;p42"/>
          <p:cNvPicPr preferRelativeResize="0"/>
          <p:nvPr/>
        </p:nvPicPr>
        <p:blipFill rotWithShape="1">
          <a:blip r:embed="rId2">
            <a:alphaModFix/>
          </a:blip>
          <a:srcRect b="0" l="0" r="0" t="0"/>
          <a:stretch/>
        </p:blipFill>
        <p:spPr>
          <a:xfrm>
            <a:off x="355600" y="6216650"/>
            <a:ext cx="1590675" cy="433387"/>
          </a:xfrm>
          <a:prstGeom prst="rect">
            <a:avLst/>
          </a:prstGeom>
          <a:noFill/>
          <a:ln>
            <a:noFill/>
          </a:ln>
        </p:spPr>
      </p:pic>
      <p:sp>
        <p:nvSpPr>
          <p:cNvPr id="67" name="Google Shape;67;p4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68" name="Google Shape;68;p4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69" name="Google Shape;69;p42"/>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9" r:id="rId3"/>
  </p:sldLayoutIdLst>
  <p:transition spd="slow">
    <p:wipe dir="d"/>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5" name="Shape 75"/>
        <p:cNvGrpSpPr/>
        <p:nvPr/>
      </p:nvGrpSpPr>
      <p:grpSpPr>
        <a:xfrm>
          <a:off x="0" y="0"/>
          <a:ext cx="0" cy="0"/>
          <a:chOff x="0" y="0"/>
          <a:chExt cx="0" cy="0"/>
        </a:xfrm>
      </p:grpSpPr>
      <p:pic>
        <p:nvPicPr>
          <p:cNvPr descr="shareholder cover slide-02.png" id="76" name="Google Shape;76;p50"/>
          <p:cNvPicPr preferRelativeResize="0"/>
          <p:nvPr/>
        </p:nvPicPr>
        <p:blipFill rotWithShape="1">
          <a:blip r:embed="rId1">
            <a:alphaModFix/>
          </a:blip>
          <a:srcRect b="0" l="0" r="0" t="0"/>
          <a:stretch/>
        </p:blipFill>
        <p:spPr>
          <a:xfrm>
            <a:off x="0" y="-14287"/>
            <a:ext cx="9144000" cy="6858000"/>
          </a:xfrm>
          <a:prstGeom prst="rect">
            <a:avLst/>
          </a:prstGeom>
          <a:noFill/>
          <a:ln>
            <a:noFill/>
          </a:ln>
        </p:spPr>
      </p:pic>
      <p:pic>
        <p:nvPicPr>
          <p:cNvPr descr="shareholder cover slide-03.png" id="77" name="Google Shape;77;p50"/>
          <p:cNvPicPr preferRelativeResize="0"/>
          <p:nvPr/>
        </p:nvPicPr>
        <p:blipFill rotWithShape="1">
          <a:blip r:embed="rId2">
            <a:alphaModFix/>
          </a:blip>
          <a:srcRect b="0" l="0" r="0" t="0"/>
          <a:stretch/>
        </p:blipFill>
        <p:spPr>
          <a:xfrm>
            <a:off x="355600" y="6216650"/>
            <a:ext cx="1590675" cy="433387"/>
          </a:xfrm>
          <a:prstGeom prst="rect">
            <a:avLst/>
          </a:prstGeom>
          <a:noFill/>
          <a:ln>
            <a:noFill/>
          </a:ln>
        </p:spPr>
      </p:pic>
      <p:sp>
        <p:nvSpPr>
          <p:cNvPr id="78" name="Google Shape;78;p5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79" name="Google Shape;79;p5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0" name="Google Shape;80;p50"/>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1" r:id="rId3"/>
  </p:sldLayoutIdLst>
  <p:transition spd="slow">
    <p:wipe dir="d"/>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8.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5" name="Shape 85"/>
        <p:cNvGrpSpPr/>
        <p:nvPr/>
      </p:nvGrpSpPr>
      <p:grpSpPr>
        <a:xfrm>
          <a:off x="0" y="0"/>
          <a:ext cx="0" cy="0"/>
          <a:chOff x="0" y="0"/>
          <a:chExt cx="0" cy="0"/>
        </a:xfrm>
      </p:grpSpPr>
      <p:pic>
        <p:nvPicPr>
          <p:cNvPr descr="shareholder cover slide-02.png" id="86" name="Google Shape;86;p52"/>
          <p:cNvPicPr preferRelativeResize="0"/>
          <p:nvPr/>
        </p:nvPicPr>
        <p:blipFill rotWithShape="1">
          <a:blip r:embed="rId1">
            <a:alphaModFix/>
          </a:blip>
          <a:srcRect b="0" l="0" r="0" t="0"/>
          <a:stretch/>
        </p:blipFill>
        <p:spPr>
          <a:xfrm>
            <a:off x="0" y="-14287"/>
            <a:ext cx="9144000" cy="6858000"/>
          </a:xfrm>
          <a:prstGeom prst="rect">
            <a:avLst/>
          </a:prstGeom>
          <a:noFill/>
          <a:ln>
            <a:noFill/>
          </a:ln>
        </p:spPr>
      </p:pic>
      <p:pic>
        <p:nvPicPr>
          <p:cNvPr descr="shareholder cover slide-03.png" id="87" name="Google Shape;87;p52"/>
          <p:cNvPicPr preferRelativeResize="0"/>
          <p:nvPr/>
        </p:nvPicPr>
        <p:blipFill rotWithShape="1">
          <a:blip r:embed="rId2">
            <a:alphaModFix/>
          </a:blip>
          <a:srcRect b="0" l="0" r="0" t="0"/>
          <a:stretch/>
        </p:blipFill>
        <p:spPr>
          <a:xfrm>
            <a:off x="355600" y="6216650"/>
            <a:ext cx="1590675" cy="433387"/>
          </a:xfrm>
          <a:prstGeom prst="rect">
            <a:avLst/>
          </a:prstGeom>
          <a:noFill/>
          <a:ln>
            <a:noFill/>
          </a:ln>
        </p:spPr>
      </p:pic>
      <p:sp>
        <p:nvSpPr>
          <p:cNvPr id="88" name="Google Shape;88;p5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89" name="Google Shape;89;p5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0" name="Google Shape;90;p52"/>
          <p:cNvSpPr txBox="1"/>
          <p:nvPr>
            <p:ph idx="12" type="sldNum"/>
          </p:nvPr>
        </p:nvSpPr>
        <p:spPr>
          <a:xfrm>
            <a:off x="6553200" y="6288087"/>
            <a:ext cx="2133600" cy="366712"/>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3" r:id="rId3"/>
  </p:sldLayoutIdLst>
  <p:transition spd="slow">
    <p:wipe dir="d"/>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9.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5" name="Shape 95"/>
        <p:cNvGrpSpPr/>
        <p:nvPr/>
      </p:nvGrpSpPr>
      <p:grpSpPr>
        <a:xfrm>
          <a:off x="0" y="0"/>
          <a:ext cx="0" cy="0"/>
          <a:chOff x="0" y="0"/>
          <a:chExt cx="0" cy="0"/>
        </a:xfrm>
      </p:grpSpPr>
      <p:sp>
        <p:nvSpPr>
          <p:cNvPr id="96" name="Google Shape;96;g3334725d071_0_3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97" name="Google Shape;97;g3334725d071_0_34"/>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8" name="Google Shape;98;g3334725d071_0_34"/>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9pPr>
          </a:lstStyle>
          <a:p/>
        </p:txBody>
      </p:sp>
      <p:sp>
        <p:nvSpPr>
          <p:cNvPr id="99" name="Google Shape;99;g3334725d071_0_34"/>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Garamond"/>
                <a:ea typeface="Garamond"/>
                <a:cs typeface="Garamond"/>
                <a:sym typeface="Garamond"/>
              </a:defRPr>
            </a:lvl9pPr>
          </a:lstStyle>
          <a:p/>
        </p:txBody>
      </p:sp>
      <p:sp>
        <p:nvSpPr>
          <p:cNvPr id="100" name="Google Shape;100;g3334725d071_0_34"/>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1pPr>
            <a:lvl2pPr indent="0" lvl="1"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2pPr>
            <a:lvl3pPr indent="0" lvl="2"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3pPr>
            <a:lvl4pPr indent="0" lvl="3"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4pPr>
            <a:lvl5pPr indent="0" lvl="4"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5pPr>
            <a:lvl6pPr indent="0" lvl="5"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6pPr>
            <a:lvl7pPr indent="0" lvl="6"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7pPr>
            <a:lvl8pPr indent="0" lvl="7"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8pPr>
            <a:lvl9pPr indent="0" lvl="8" marL="0" marR="0" rtl="0" algn="r">
              <a:lnSpc>
                <a:spcPct val="100000"/>
              </a:lnSpc>
              <a:spcBef>
                <a:spcPts val="0"/>
              </a:spcBef>
              <a:spcAft>
                <a:spcPts val="0"/>
              </a:spcAft>
              <a:buClr>
                <a:srgbClr val="898989"/>
              </a:buClr>
              <a:buSzPts val="1200"/>
              <a:buFont typeface="Garamond"/>
              <a:buNone/>
              <a:defRPr b="0" i="0" sz="1200" u="none" cap="none" strike="noStrike">
                <a:solidFill>
                  <a:srgbClr val="898989"/>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5" r:id="rId1"/>
    <p:sldLayoutId id="2147483666"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6.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6.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6.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6.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6.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6.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6.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6.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hyperlink" Target="https://youtu.be/n2vXqq7yXYY" TargetMode="External"/><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hyperlink" Target="mailto:jmarshall@plsas.org" TargetMode="External"/><Relationship Id="rId4" Type="http://schemas.openxmlformats.org/officeDocument/2006/relationships/hyperlink" Target="mailto:hpierson@plsas.org" TargetMode="External"/><Relationship Id="rId5" Type="http://schemas.openxmlformats.org/officeDocument/2006/relationships/hyperlink" Target="mailto:bfuller@plsas.org" TargetMode="External"/><Relationship Id="rId6" Type="http://schemas.openxmlformats.org/officeDocument/2006/relationships/hyperlink" Target="mailto:labrecht@plsas.org" TargetMode="External"/><Relationship Id="rId7" Type="http://schemas.openxmlformats.org/officeDocument/2006/relationships/image" Target="../media/image6.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6.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1.xml"/><Relationship Id="rId3" Type="http://schemas.openxmlformats.org/officeDocument/2006/relationships/image" Target="../media/image1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6.jpg"/><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
          <p:cNvSpPr txBox="1"/>
          <p:nvPr>
            <p:ph type="title"/>
          </p:nvPr>
        </p:nvSpPr>
        <p:spPr>
          <a:xfrm rot="5400000">
            <a:off x="-2857500" y="2857500"/>
            <a:ext cx="6858000" cy="1143000"/>
          </a:xfrm>
          <a:prstGeom prst="rect">
            <a:avLst/>
          </a:prstGeom>
          <a:solidFill>
            <a:srgbClr val="001132"/>
          </a:solidFill>
          <a:ln cap="flat" cmpd="sng" w="9525">
            <a:solidFill>
              <a:schemeClr val="dk1"/>
            </a:solidFill>
            <a:prstDash val="solid"/>
            <a:miter lim="524288"/>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00"/>
              </a:buClr>
              <a:buSzPts val="4000"/>
              <a:buFont typeface="Calibri"/>
              <a:buNone/>
            </a:pPr>
            <a:r>
              <a:rPr b="0" i="0" lang="en-US" sz="4000" u="none">
                <a:solidFill>
                  <a:srgbClr val="FFFF00"/>
                </a:solidFill>
                <a:latin typeface="Calibri"/>
                <a:ea typeface="Calibri"/>
                <a:cs typeface="Calibri"/>
                <a:sym typeface="Calibri"/>
              </a:rPr>
              <a:t>Spring PAC Meeting 202</a:t>
            </a:r>
            <a:r>
              <a:rPr lang="en-US" sz="4000">
                <a:solidFill>
                  <a:srgbClr val="FFFF00"/>
                </a:solidFill>
              </a:rPr>
              <a:t>5-26</a:t>
            </a:r>
            <a:endParaRPr/>
          </a:p>
        </p:txBody>
      </p:sp>
      <p:sp>
        <p:nvSpPr>
          <p:cNvPr id="116" name="Google Shape;116;p1"/>
          <p:cNvSpPr txBox="1"/>
          <p:nvPr/>
        </p:nvSpPr>
        <p:spPr>
          <a:xfrm>
            <a:off x="1600200" y="4225925"/>
            <a:ext cx="6270625" cy="11080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600"/>
              <a:buFont typeface="Garamond"/>
              <a:buNone/>
            </a:pPr>
            <a:r>
              <a:rPr b="0" i="0" lang="en-US" sz="3600" u="none" cap="none" strike="noStrike">
                <a:solidFill>
                  <a:schemeClr val="dk1"/>
                </a:solidFill>
                <a:latin typeface="Garamond"/>
                <a:ea typeface="Garamond"/>
                <a:cs typeface="Garamond"/>
                <a:sym typeface="Garamond"/>
              </a:rPr>
              <a:t>     </a:t>
            </a:r>
            <a:r>
              <a:rPr b="1" i="0" lang="en-US" sz="3600" u="none" cap="none" strike="noStrike">
                <a:solidFill>
                  <a:schemeClr val="dk1"/>
                </a:solidFill>
                <a:latin typeface="Garamond"/>
                <a:ea typeface="Garamond"/>
                <a:cs typeface="Garamond"/>
                <a:sym typeface="Garamond"/>
              </a:rPr>
              <a:t>We Are </a:t>
            </a:r>
            <a:r>
              <a:rPr b="1" i="0" lang="en-US" sz="6600" u="sng" cap="none" strike="noStrike">
                <a:solidFill>
                  <a:schemeClr val="dk1"/>
                </a:solidFill>
                <a:latin typeface="Garamond"/>
                <a:ea typeface="Garamond"/>
                <a:cs typeface="Garamond"/>
                <a:sym typeface="Garamond"/>
              </a:rPr>
              <a:t>Prior Lake!</a:t>
            </a:r>
            <a:endParaRPr b="0" i="0" sz="1400" u="none" cap="none" strike="noStrike">
              <a:solidFill>
                <a:srgbClr val="000000"/>
              </a:solidFill>
              <a:latin typeface="Arial"/>
              <a:ea typeface="Arial"/>
              <a:cs typeface="Arial"/>
              <a:sym typeface="Arial"/>
            </a:endParaRPr>
          </a:p>
        </p:txBody>
      </p:sp>
      <p:sp>
        <p:nvSpPr>
          <p:cNvPr id="117" name="Google Shape;117;p1"/>
          <p:cNvSpPr txBox="1"/>
          <p:nvPr/>
        </p:nvSpPr>
        <p:spPr>
          <a:xfrm>
            <a:off x="4343400" y="5334000"/>
            <a:ext cx="1728787" cy="40005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000"/>
              <a:buFont typeface="Garamond"/>
              <a:buNone/>
            </a:pPr>
            <a:r>
              <a:rPr b="0" i="0" lang="en-US" sz="2000" u="none" cap="none" strike="noStrike">
                <a:solidFill>
                  <a:schemeClr val="dk1"/>
                </a:solidFill>
                <a:latin typeface="Garamond"/>
                <a:ea typeface="Garamond"/>
                <a:cs typeface="Garamond"/>
                <a:sym typeface="Garamond"/>
              </a:rPr>
              <a:t>March 1</a:t>
            </a:r>
            <a:r>
              <a:rPr lang="en-US" sz="2000">
                <a:solidFill>
                  <a:schemeClr val="dk1"/>
                </a:solidFill>
                <a:latin typeface="Garamond"/>
                <a:ea typeface="Garamond"/>
                <a:cs typeface="Garamond"/>
                <a:sym typeface="Garamond"/>
              </a:rPr>
              <a:t>9</a:t>
            </a:r>
            <a:r>
              <a:rPr b="0" i="0" lang="en-US" sz="2000" u="none" cap="none" strike="noStrike">
                <a:solidFill>
                  <a:schemeClr val="dk1"/>
                </a:solidFill>
                <a:latin typeface="Garamond"/>
                <a:ea typeface="Garamond"/>
                <a:cs typeface="Garamond"/>
                <a:sym typeface="Garamond"/>
              </a:rPr>
              <a:t>, 202</a:t>
            </a:r>
            <a:r>
              <a:rPr lang="en-US" sz="2000">
                <a:solidFill>
                  <a:schemeClr val="dk1"/>
                </a:solidFill>
                <a:latin typeface="Garamond"/>
                <a:ea typeface="Garamond"/>
                <a:cs typeface="Garamond"/>
                <a:sym typeface="Garamond"/>
              </a:rPr>
              <a:t>6</a:t>
            </a:r>
            <a:endParaRPr b="0" i="0" sz="1400" u="none" cap="none" strike="noStrike">
              <a:solidFill>
                <a:srgbClr val="000000"/>
              </a:solidFill>
              <a:latin typeface="Arial"/>
              <a:ea typeface="Arial"/>
              <a:cs typeface="Arial"/>
              <a:sym typeface="Arial"/>
            </a:endParaRPr>
          </a:p>
        </p:txBody>
      </p:sp>
      <p:pic>
        <p:nvPicPr>
          <p:cNvPr id="118" name="Google Shape;118;p1"/>
          <p:cNvPicPr preferRelativeResize="0"/>
          <p:nvPr>
            <p:ph idx="1" type="body"/>
          </p:nvPr>
        </p:nvPicPr>
        <p:blipFill rotWithShape="1">
          <a:blip r:embed="rId3">
            <a:alphaModFix/>
          </a:blip>
          <a:srcRect b="0" l="0" r="0" t="0"/>
          <a:stretch/>
        </p:blipFill>
        <p:spPr>
          <a:xfrm>
            <a:off x="3581400" y="838200"/>
            <a:ext cx="2838450" cy="2438400"/>
          </a:xfrm>
          <a:prstGeom prst="rect">
            <a:avLst/>
          </a:prstGeom>
          <a:noFill/>
          <a:ln>
            <a:noFill/>
          </a:ln>
        </p:spPr>
      </p:pic>
    </p:spTree>
  </p:cSld>
  <p:clrMapOvr>
    <a:masterClrMapping/>
  </p:clrMapOvr>
  <p:transition spd="slow">
    <p:wipe dir="d"/>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19"/>
          <p:cNvSpPr txBox="1"/>
          <p:nvPr>
            <p:ph idx="1" type="body"/>
          </p:nvPr>
        </p:nvSpPr>
        <p:spPr>
          <a:xfrm>
            <a:off x="381000" y="423862"/>
            <a:ext cx="7121525" cy="592137"/>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FFFFFF"/>
              </a:buClr>
              <a:buSzPts val="3200"/>
              <a:buNone/>
            </a:pPr>
            <a:r>
              <a:rPr b="1" i="0" lang="en-US" sz="3200" u="none">
                <a:solidFill>
                  <a:srgbClr val="FFFFFF"/>
                </a:solidFill>
                <a:latin typeface="Calibri"/>
                <a:ea typeface="Calibri"/>
                <a:cs typeface="Calibri"/>
                <a:sym typeface="Calibri"/>
              </a:rPr>
              <a:t>Contact Info		</a:t>
            </a:r>
            <a:endParaRPr/>
          </a:p>
        </p:txBody>
      </p:sp>
      <p:sp>
        <p:nvSpPr>
          <p:cNvPr id="184" name="Google Shape;184;p19"/>
          <p:cNvSpPr txBox="1"/>
          <p:nvPr>
            <p:ph idx="1" type="body"/>
          </p:nvPr>
        </p:nvSpPr>
        <p:spPr>
          <a:xfrm>
            <a:off x="677862" y="1633537"/>
            <a:ext cx="7816850" cy="38671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595959"/>
              </a:buClr>
              <a:buSzPts val="2000"/>
              <a:buNone/>
            </a:pPr>
            <a:r>
              <a:rPr b="0" i="0" lang="en-US" sz="2000" u="none">
                <a:solidFill>
                  <a:srgbClr val="595959"/>
                </a:solidFill>
                <a:latin typeface="Calibri"/>
                <a:ea typeface="Calibri"/>
                <a:cs typeface="Calibri"/>
                <a:sym typeface="Calibri"/>
              </a:rPr>
              <a:t>plhsactivities.org</a:t>
            </a:r>
            <a:endParaRPr/>
          </a:p>
          <a:p>
            <a:pPr indent="-342900" lvl="1" marL="1085850" rtl="0" algn="l">
              <a:lnSpc>
                <a:spcPct val="100000"/>
              </a:lnSpc>
              <a:spcBef>
                <a:spcPts val="400"/>
              </a:spcBef>
              <a:spcAft>
                <a:spcPts val="0"/>
              </a:spcAft>
              <a:buClr>
                <a:schemeClr val="dk2"/>
              </a:buClr>
              <a:buSzPts val="2000"/>
              <a:buFont typeface="Arial"/>
              <a:buChar char="•"/>
            </a:pPr>
            <a:r>
              <a:rPr b="0" i="0" lang="en-US" sz="2000" u="none">
                <a:solidFill>
                  <a:srgbClr val="595959"/>
                </a:solidFill>
                <a:latin typeface="Calibri"/>
                <a:ea typeface="Calibri"/>
                <a:cs typeface="Calibri"/>
                <a:sym typeface="Calibri"/>
              </a:rPr>
              <a:t>Training Room tab</a:t>
            </a:r>
            <a:endParaRPr/>
          </a:p>
          <a:p>
            <a:pPr indent="-342900" lvl="2" marL="1485900" rtl="0" algn="l">
              <a:lnSpc>
                <a:spcPct val="100000"/>
              </a:lnSpc>
              <a:spcBef>
                <a:spcPts val="400"/>
              </a:spcBef>
              <a:spcAft>
                <a:spcPts val="0"/>
              </a:spcAft>
              <a:buClr>
                <a:schemeClr val="dk2"/>
              </a:buClr>
              <a:buSzPts val="2000"/>
              <a:buFont typeface="Arial"/>
              <a:buChar char="•"/>
            </a:pPr>
            <a:r>
              <a:rPr b="0" i="0" lang="en-US" sz="2000" u="none">
                <a:solidFill>
                  <a:schemeClr val="dk1"/>
                </a:solidFill>
                <a:latin typeface="Calibri"/>
                <a:ea typeface="Calibri"/>
                <a:cs typeface="Calibri"/>
                <a:sym typeface="Calibri"/>
              </a:rPr>
              <a:t>lizcervenka@tcomn.com</a:t>
            </a:r>
            <a:endParaRPr/>
          </a:p>
          <a:p>
            <a:pPr indent="-342900" lvl="2" marL="1485900" rtl="0" algn="l">
              <a:lnSpc>
                <a:spcPct val="100000"/>
              </a:lnSpc>
              <a:spcBef>
                <a:spcPts val="400"/>
              </a:spcBef>
              <a:spcAft>
                <a:spcPts val="0"/>
              </a:spcAft>
              <a:buClr>
                <a:schemeClr val="dk2"/>
              </a:buClr>
              <a:buSzPts val="2000"/>
              <a:buFont typeface="Arial"/>
              <a:buChar char="•"/>
            </a:pPr>
            <a:r>
              <a:rPr b="0" i="0" lang="en-US" sz="2000" u="none">
                <a:solidFill>
                  <a:srgbClr val="595959"/>
                </a:solidFill>
                <a:latin typeface="Calibri"/>
                <a:ea typeface="Calibri"/>
                <a:cs typeface="Calibri"/>
                <a:sym typeface="Calibri"/>
              </a:rPr>
              <a:t>Cell: 952.270.6899</a:t>
            </a:r>
            <a:endParaRPr/>
          </a:p>
          <a:p>
            <a:pPr indent="-342900" lvl="2" marL="1485900" rtl="0" algn="l">
              <a:lnSpc>
                <a:spcPct val="100000"/>
              </a:lnSpc>
              <a:spcBef>
                <a:spcPts val="400"/>
              </a:spcBef>
              <a:spcAft>
                <a:spcPts val="0"/>
              </a:spcAft>
              <a:buClr>
                <a:schemeClr val="dk2"/>
              </a:buClr>
              <a:buSzPts val="2000"/>
              <a:buFont typeface="Arial"/>
              <a:buChar char="•"/>
            </a:pPr>
            <a:r>
              <a:rPr b="0" i="0" lang="en-US" sz="2000" u="none">
                <a:solidFill>
                  <a:srgbClr val="595959"/>
                </a:solidFill>
                <a:latin typeface="Calibri"/>
                <a:ea typeface="Calibri"/>
                <a:cs typeface="Calibri"/>
                <a:sym typeface="Calibri"/>
              </a:rPr>
              <a:t>Training Room: 952.226.8694</a:t>
            </a:r>
            <a:endParaRPr/>
          </a:p>
          <a:p>
            <a:pPr indent="-127000" lvl="0" marL="0" rtl="0" algn="l">
              <a:lnSpc>
                <a:spcPct val="100000"/>
              </a:lnSpc>
              <a:spcBef>
                <a:spcPts val="400"/>
              </a:spcBef>
              <a:spcAft>
                <a:spcPts val="0"/>
              </a:spcAft>
              <a:buClr>
                <a:schemeClr val="dk2"/>
              </a:buClr>
              <a:buSzPts val="2000"/>
              <a:buFont typeface="Arial"/>
              <a:buChar char="•"/>
            </a:pPr>
            <a:r>
              <a:rPr b="0" i="0" lang="en-US" sz="2000" u="none">
                <a:solidFill>
                  <a:srgbClr val="595959"/>
                </a:solidFill>
                <a:latin typeface="Calibri"/>
                <a:ea typeface="Calibri"/>
                <a:cs typeface="Calibri"/>
                <a:sym typeface="Calibri"/>
              </a:rPr>
              <a:t>Effort is made to contact parent/guardian regarding student athlete injury and plan</a:t>
            </a:r>
            <a:endParaRPr/>
          </a:p>
          <a:p>
            <a:pPr indent="-127000" lvl="0" marL="0" rtl="0" algn="l">
              <a:lnSpc>
                <a:spcPct val="100000"/>
              </a:lnSpc>
              <a:spcBef>
                <a:spcPts val="400"/>
              </a:spcBef>
              <a:spcAft>
                <a:spcPts val="0"/>
              </a:spcAft>
              <a:buClr>
                <a:schemeClr val="dk2"/>
              </a:buClr>
              <a:buSzPts val="2000"/>
              <a:buFont typeface="Arial"/>
              <a:buChar char="•"/>
            </a:pPr>
            <a:r>
              <a:rPr b="0" i="0" lang="en-US" sz="2000" u="none">
                <a:solidFill>
                  <a:srgbClr val="595959"/>
                </a:solidFill>
                <a:latin typeface="Calibri"/>
                <a:ea typeface="Calibri"/>
                <a:cs typeface="Calibri"/>
                <a:sym typeface="Calibri"/>
              </a:rPr>
              <a:t>Communication is vital. Please contact me if you have any questions or concerns. </a:t>
            </a:r>
            <a:endParaRPr/>
          </a:p>
        </p:txBody>
      </p:sp>
    </p:spTree>
  </p:cSld>
  <p:clrMapOvr>
    <a:masterClrMapping/>
  </p:clrMapOvr>
  <p:transition spd="slow">
    <p:wipe dir="d"/>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Chain of Communication</a:t>
            </a:r>
            <a:endParaRPr/>
          </a:p>
        </p:txBody>
      </p:sp>
      <p:sp>
        <p:nvSpPr>
          <p:cNvPr id="190" name="Google Shape;190;p20"/>
          <p:cNvSpPr txBox="1"/>
          <p:nvPr>
            <p:ph idx="1" type="body"/>
          </p:nvPr>
        </p:nvSpPr>
        <p:spPr>
          <a:xfrm>
            <a:off x="1263050" y="1447800"/>
            <a:ext cx="7881000" cy="45261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Student-athlete to coach </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Parent &amp; athlete to coach</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Parent &amp; athlete to Head Coach</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Parent &amp; athlete to AD</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Parent to Building Principal</a:t>
            </a:r>
            <a:endParaRPr/>
          </a:p>
          <a:p>
            <a:pPr indent="-342900" lvl="0" marL="342900" marR="0" rtl="0" algn="l">
              <a:lnSpc>
                <a:spcPct val="100000"/>
              </a:lnSpc>
              <a:spcBef>
                <a:spcPts val="640"/>
              </a:spcBef>
              <a:spcAft>
                <a:spcPts val="0"/>
              </a:spcAft>
              <a:buClr>
                <a:schemeClr val="dk1"/>
              </a:buClr>
              <a:buSzPts val="3200"/>
              <a:buFont typeface="Arial"/>
              <a:buChar char="•"/>
            </a:pPr>
            <a:r>
              <a:rPr b="1" i="0" lang="en-US" sz="3200" u="sng">
                <a:solidFill>
                  <a:schemeClr val="dk1"/>
                </a:solidFill>
                <a:latin typeface="Calibri"/>
                <a:ea typeface="Calibri"/>
                <a:cs typeface="Calibri"/>
                <a:sym typeface="Calibri"/>
              </a:rPr>
              <a:t>Focus will be on the well-being of the student-athlete and the good of the team</a:t>
            </a:r>
            <a:r>
              <a:rPr b="0" i="0" lang="en-US" sz="3200" u="none">
                <a:solidFill>
                  <a:schemeClr val="dk1"/>
                </a:solidFill>
                <a:latin typeface="Calibri"/>
                <a:ea typeface="Calibri"/>
                <a:cs typeface="Calibri"/>
                <a:sym typeface="Calibri"/>
              </a:rPr>
              <a:t>.</a:t>
            </a:r>
            <a:endParaRPr/>
          </a:p>
        </p:txBody>
      </p:sp>
      <p:sp>
        <p:nvSpPr>
          <p:cNvPr id="191" name="Google Shape;191;p20"/>
          <p:cNvSpPr txBox="1"/>
          <p:nvPr/>
        </p:nvSpPr>
        <p:spPr>
          <a:xfrm rot="5400000">
            <a:off x="-2857500" y="2857500"/>
            <a:ext cx="6858000" cy="1143000"/>
          </a:xfrm>
          <a:prstGeom prst="rect">
            <a:avLst/>
          </a:prstGeom>
          <a:solidFill>
            <a:srgbClr val="001132"/>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00"/>
              </a:buClr>
              <a:buSzPts val="4000"/>
              <a:buFont typeface="Calibri"/>
              <a:buNone/>
            </a:pPr>
            <a:r>
              <a:rPr b="0" i="0" lang="en-US" sz="4000" u="none" cap="none" strike="noStrike">
                <a:solidFill>
                  <a:srgbClr val="FFFF00"/>
                </a:solidFill>
                <a:latin typeface="Calibri"/>
                <a:ea typeface="Calibri"/>
                <a:cs typeface="Calibri"/>
                <a:sym typeface="Calibri"/>
              </a:rPr>
              <a:t>Spring PAC Meeting 202</a:t>
            </a:r>
            <a:r>
              <a:rPr lang="en-US" sz="4000">
                <a:solidFill>
                  <a:srgbClr val="FFFF00"/>
                </a:solidFill>
                <a:latin typeface="Calibri"/>
                <a:ea typeface="Calibri"/>
                <a:cs typeface="Calibri"/>
                <a:sym typeface="Calibri"/>
              </a:rPr>
              <a:t>5-26</a:t>
            </a:r>
            <a:endParaRPr b="0" i="0" sz="1400" u="none" cap="none" strike="noStrike">
              <a:solidFill>
                <a:srgbClr val="000000"/>
              </a:solidFill>
              <a:latin typeface="Arial"/>
              <a:ea typeface="Arial"/>
              <a:cs typeface="Arial"/>
              <a:sym typeface="Arial"/>
            </a:endParaRPr>
          </a:p>
        </p:txBody>
      </p:sp>
      <p:pic>
        <p:nvPicPr>
          <p:cNvPr id="192" name="Google Shape;192;p20"/>
          <p:cNvPicPr preferRelativeResize="0"/>
          <p:nvPr/>
        </p:nvPicPr>
        <p:blipFill rotWithShape="1">
          <a:blip r:embed="rId3">
            <a:alphaModFix/>
          </a:blip>
          <a:srcRect b="0" l="0" r="0" t="0"/>
          <a:stretch/>
        </p:blipFill>
        <p:spPr>
          <a:xfrm>
            <a:off x="7467600" y="95250"/>
            <a:ext cx="1352550" cy="1162050"/>
          </a:xfrm>
          <a:prstGeom prst="rect">
            <a:avLst/>
          </a:prstGeom>
          <a:noFill/>
          <a:ln>
            <a:noFill/>
          </a:ln>
        </p:spPr>
      </p:pic>
    </p:spTree>
  </p:cSld>
  <p:clrMapOvr>
    <a:masterClrMapping/>
  </p:clrMapOvr>
  <p:transition spd="slow">
    <p:wipe dir="d"/>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22"/>
          <p:cNvSpPr txBox="1"/>
          <p:nvPr>
            <p:ph type="title"/>
          </p:nvPr>
        </p:nvSpPr>
        <p:spPr>
          <a:xfrm rot="5400000">
            <a:off x="-2857500" y="2857500"/>
            <a:ext cx="6858000" cy="1143000"/>
          </a:xfrm>
          <a:prstGeom prst="rect">
            <a:avLst/>
          </a:prstGeom>
          <a:solidFill>
            <a:srgbClr val="001132"/>
          </a:solidFill>
          <a:ln cap="flat" cmpd="sng" w="9525">
            <a:solidFill>
              <a:schemeClr val="dk1"/>
            </a:solidFill>
            <a:prstDash val="solid"/>
            <a:miter lim="524288"/>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00"/>
              </a:buClr>
              <a:buSzPts val="4000"/>
              <a:buFont typeface="Calibri"/>
              <a:buNone/>
            </a:pPr>
            <a:r>
              <a:rPr b="0" i="0" lang="en-US" sz="4000" u="none">
                <a:solidFill>
                  <a:srgbClr val="FFFF00"/>
                </a:solidFill>
                <a:latin typeface="Calibri"/>
                <a:ea typeface="Calibri"/>
                <a:cs typeface="Calibri"/>
                <a:sym typeface="Calibri"/>
              </a:rPr>
              <a:t>Spring PAC Meeting 202</a:t>
            </a:r>
            <a:r>
              <a:rPr lang="en-US" sz="4000">
                <a:solidFill>
                  <a:srgbClr val="FFFF00"/>
                </a:solidFill>
              </a:rPr>
              <a:t>5-26</a:t>
            </a:r>
            <a:r>
              <a:rPr b="0" i="0" lang="en-US" sz="4000" u="none">
                <a:solidFill>
                  <a:srgbClr val="FFFF00"/>
                </a:solidFill>
                <a:latin typeface="Calibri"/>
                <a:ea typeface="Calibri"/>
                <a:cs typeface="Calibri"/>
                <a:sym typeface="Calibri"/>
              </a:rPr>
              <a:t> </a:t>
            </a:r>
            <a:endParaRPr/>
          </a:p>
        </p:txBody>
      </p:sp>
      <p:sp>
        <p:nvSpPr>
          <p:cNvPr id="198" name="Google Shape;198;p22"/>
          <p:cNvSpPr txBox="1"/>
          <p:nvPr/>
        </p:nvSpPr>
        <p:spPr>
          <a:xfrm>
            <a:off x="985837" y="1371600"/>
            <a:ext cx="8158162" cy="646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600"/>
              <a:buFont typeface="Garamond"/>
              <a:buNone/>
            </a:pPr>
            <a:r>
              <a:rPr b="0" i="0" lang="en-US" sz="3600" u="none" cap="none" strike="noStrike">
                <a:solidFill>
                  <a:schemeClr val="dk1"/>
                </a:solidFill>
                <a:latin typeface="Garamond"/>
                <a:ea typeface="Garamond"/>
                <a:cs typeface="Garamond"/>
                <a:sym typeface="Garamond"/>
              </a:rPr>
              <a:t>     </a:t>
            </a:r>
            <a:endParaRPr b="0" i="0" sz="1400" u="none" cap="none" strike="noStrike">
              <a:solidFill>
                <a:srgbClr val="000000"/>
              </a:solidFill>
              <a:latin typeface="Arial"/>
              <a:ea typeface="Arial"/>
              <a:cs typeface="Arial"/>
              <a:sym typeface="Arial"/>
            </a:endParaRPr>
          </a:p>
        </p:txBody>
      </p:sp>
      <p:sp>
        <p:nvSpPr>
          <p:cNvPr id="199" name="Google Shape;199;p22"/>
          <p:cNvSpPr txBox="1"/>
          <p:nvPr/>
        </p:nvSpPr>
        <p:spPr>
          <a:xfrm>
            <a:off x="1143000" y="0"/>
            <a:ext cx="7239000" cy="1143000"/>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Garamond"/>
              <a:ea typeface="Garamond"/>
              <a:cs typeface="Garamond"/>
              <a:sym typeface="Garamond"/>
            </a:endParaRPr>
          </a:p>
        </p:txBody>
      </p:sp>
      <p:sp>
        <p:nvSpPr>
          <p:cNvPr id="200" name="Google Shape;200;p22"/>
          <p:cNvSpPr txBox="1"/>
          <p:nvPr/>
        </p:nvSpPr>
        <p:spPr>
          <a:xfrm>
            <a:off x="457200" y="228600"/>
            <a:ext cx="8229600" cy="1143000"/>
          </a:xfrm>
          <a:prstGeom prst="rect">
            <a:avLst/>
          </a:prstGeom>
          <a:noFill/>
          <a:ln>
            <a:noFill/>
          </a:ln>
        </p:spPr>
        <p:txBody>
          <a:bodyPr anchorCtr="0" anchor="ctr" bIns="45700" lIns="91425" spcFirstLastPara="1" rIns="91425" wrap="square" tIns="45700">
            <a:normAutofit/>
          </a:bodyPr>
          <a:lstStyle/>
          <a:p>
            <a:pPr indent="0" lvl="0" marL="0" marR="0" rtl="0" algn="ctr">
              <a:lnSpc>
                <a:spcPct val="10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Attendance</a:t>
            </a:r>
            <a:endParaRPr b="0" i="0" sz="1400" u="none" cap="none" strike="noStrike">
              <a:solidFill>
                <a:srgbClr val="000000"/>
              </a:solidFill>
              <a:latin typeface="Arial"/>
              <a:ea typeface="Arial"/>
              <a:cs typeface="Arial"/>
              <a:sym typeface="Arial"/>
            </a:endParaRPr>
          </a:p>
        </p:txBody>
      </p:sp>
      <p:sp>
        <p:nvSpPr>
          <p:cNvPr id="201" name="Google Shape;201;p22"/>
          <p:cNvSpPr txBox="1"/>
          <p:nvPr>
            <p:ph idx="1" type="body"/>
          </p:nvPr>
        </p:nvSpPr>
        <p:spPr>
          <a:xfrm>
            <a:off x="1143000" y="1600200"/>
            <a:ext cx="7696200" cy="4525962"/>
          </a:xfrm>
          <a:prstGeom prst="rect">
            <a:avLst/>
          </a:prstGeom>
          <a:noFill/>
          <a:ln>
            <a:noFill/>
          </a:ln>
        </p:spPr>
        <p:txBody>
          <a:bodyPr anchorCtr="0" anchor="t" bIns="45700" lIns="91425" spcFirstLastPara="1" rIns="91425" wrap="square" tIns="45700">
            <a:normAutofit/>
          </a:bodyPr>
          <a:lstStyle/>
          <a:p>
            <a:pPr indent="-342900" lvl="0" marL="342900" marR="0" rtl="0" algn="l">
              <a:lnSpc>
                <a:spcPct val="90000"/>
              </a:lnSpc>
              <a:spcBef>
                <a:spcPts val="0"/>
              </a:spcBef>
              <a:spcAft>
                <a:spcPts val="0"/>
              </a:spcAft>
              <a:buClr>
                <a:schemeClr val="dk1"/>
              </a:buClr>
              <a:buSzPts val="2600"/>
              <a:buFont typeface="Arial"/>
              <a:buChar char="•"/>
            </a:pPr>
            <a:r>
              <a:rPr b="0" i="0" lang="en-US" sz="2600" u="none">
                <a:solidFill>
                  <a:schemeClr val="dk1"/>
                </a:solidFill>
                <a:latin typeface="Calibri"/>
                <a:ea typeface="Calibri"/>
                <a:cs typeface="Calibri"/>
                <a:sym typeface="Calibri"/>
              </a:rPr>
              <a:t>In school all day, unless pre-excused by parent(s),  in order to practice or play that evening.</a:t>
            </a:r>
            <a:endParaRPr/>
          </a:p>
          <a:p>
            <a:pPr indent="-177800" lvl="0" marL="342900" marR="0" rtl="0" algn="l">
              <a:lnSpc>
                <a:spcPct val="90000"/>
              </a:lnSpc>
              <a:spcBef>
                <a:spcPts val="520"/>
              </a:spcBef>
              <a:spcAft>
                <a:spcPts val="0"/>
              </a:spcAft>
              <a:buClr>
                <a:schemeClr val="dk1"/>
              </a:buClr>
              <a:buSzPts val="2600"/>
              <a:buFont typeface="Arial"/>
              <a:buNone/>
            </a:pPr>
            <a:r>
              <a:t/>
            </a:r>
            <a:endParaRPr b="0" i="0" sz="2600" u="none">
              <a:solidFill>
                <a:schemeClr val="dk1"/>
              </a:solidFill>
              <a:latin typeface="Calibri"/>
              <a:ea typeface="Calibri"/>
              <a:cs typeface="Calibri"/>
              <a:sym typeface="Calibri"/>
            </a:endParaRPr>
          </a:p>
          <a:p>
            <a:pPr indent="-342900" lvl="0" marL="342900" marR="0" rtl="0" algn="l">
              <a:lnSpc>
                <a:spcPct val="90000"/>
              </a:lnSpc>
              <a:spcBef>
                <a:spcPts val="520"/>
              </a:spcBef>
              <a:spcAft>
                <a:spcPts val="0"/>
              </a:spcAft>
              <a:buClr>
                <a:schemeClr val="dk1"/>
              </a:buClr>
              <a:buSzPts val="2600"/>
              <a:buFont typeface="Arial"/>
              <a:buChar char="•"/>
            </a:pPr>
            <a:r>
              <a:rPr b="0" i="0" lang="en-US" sz="2600" u="none">
                <a:solidFill>
                  <a:schemeClr val="dk1"/>
                </a:solidFill>
                <a:latin typeface="Calibri"/>
                <a:ea typeface="Calibri"/>
                <a:cs typeface="Calibri"/>
                <a:sym typeface="Calibri"/>
              </a:rPr>
              <a:t>Pre-excused absences - doctor, dentist, funeral, college visit.  Please notify </a:t>
            </a:r>
            <a:r>
              <a:rPr b="1" i="0" lang="en-US" sz="2600" u="sng">
                <a:solidFill>
                  <a:schemeClr val="dk1"/>
                </a:solidFill>
                <a:latin typeface="Calibri"/>
                <a:ea typeface="Calibri"/>
                <a:cs typeface="Calibri"/>
                <a:sym typeface="Calibri"/>
              </a:rPr>
              <a:t>Activities and Attendance Offices in advance. (Email please)</a:t>
            </a:r>
            <a:endParaRPr/>
          </a:p>
          <a:p>
            <a:pPr indent="-342900" lvl="0" marL="342900" marR="0" rtl="0" algn="l">
              <a:lnSpc>
                <a:spcPct val="90000"/>
              </a:lnSpc>
              <a:spcBef>
                <a:spcPts val="520"/>
              </a:spcBef>
              <a:spcAft>
                <a:spcPts val="0"/>
              </a:spcAft>
              <a:buClr>
                <a:schemeClr val="dk1"/>
              </a:buClr>
              <a:buSzPts val="2600"/>
              <a:buFont typeface="Arial"/>
              <a:buNone/>
            </a:pPr>
            <a:r>
              <a:t/>
            </a:r>
            <a:endParaRPr b="0" i="0" sz="2600" u="none">
              <a:solidFill>
                <a:schemeClr val="dk1"/>
              </a:solidFill>
              <a:latin typeface="Calibri"/>
              <a:ea typeface="Calibri"/>
              <a:cs typeface="Calibri"/>
              <a:sym typeface="Calibri"/>
            </a:endParaRPr>
          </a:p>
          <a:p>
            <a:pPr indent="-342900" lvl="0" marL="342900" marR="0" rtl="0" algn="l">
              <a:lnSpc>
                <a:spcPct val="90000"/>
              </a:lnSpc>
              <a:spcBef>
                <a:spcPts val="520"/>
              </a:spcBef>
              <a:spcAft>
                <a:spcPts val="0"/>
              </a:spcAft>
              <a:buClr>
                <a:schemeClr val="dk1"/>
              </a:buClr>
              <a:buSzPts val="2600"/>
              <a:buFont typeface="Arial"/>
              <a:buChar char="•"/>
            </a:pPr>
            <a:r>
              <a:rPr b="0" i="0" lang="en-US" sz="2600" u="none">
                <a:solidFill>
                  <a:schemeClr val="dk1"/>
                </a:solidFill>
                <a:latin typeface="Calibri"/>
                <a:ea typeface="Calibri"/>
                <a:cs typeface="Calibri"/>
                <a:sym typeface="Calibri"/>
              </a:rPr>
              <a:t>No sleeping in the morning after a game/event!</a:t>
            </a:r>
            <a:endParaRPr/>
          </a:p>
          <a:p>
            <a:pPr indent="-177800" lvl="0" marL="342900" marR="0" rtl="0" algn="l">
              <a:lnSpc>
                <a:spcPct val="90000"/>
              </a:lnSpc>
              <a:spcBef>
                <a:spcPts val="520"/>
              </a:spcBef>
              <a:spcAft>
                <a:spcPts val="0"/>
              </a:spcAft>
              <a:buClr>
                <a:schemeClr val="dk1"/>
              </a:buClr>
              <a:buSzPts val="2600"/>
              <a:buFont typeface="Arial"/>
              <a:buNone/>
            </a:pPr>
            <a:r>
              <a:t/>
            </a:r>
            <a:endParaRPr b="0" i="0" sz="2600" u="none">
              <a:solidFill>
                <a:schemeClr val="dk1"/>
              </a:solidFill>
              <a:latin typeface="Calibri"/>
              <a:ea typeface="Calibri"/>
              <a:cs typeface="Calibri"/>
              <a:sym typeface="Calibri"/>
            </a:endParaRPr>
          </a:p>
          <a:p>
            <a:pPr indent="-342900" lvl="0" marL="342900" marR="0" rtl="0" algn="l">
              <a:lnSpc>
                <a:spcPct val="90000"/>
              </a:lnSpc>
              <a:spcBef>
                <a:spcPts val="520"/>
              </a:spcBef>
              <a:spcAft>
                <a:spcPts val="0"/>
              </a:spcAft>
              <a:buClr>
                <a:schemeClr val="dk1"/>
              </a:buClr>
              <a:buSzPts val="2600"/>
              <a:buFont typeface="Arial"/>
              <a:buChar char="•"/>
            </a:pPr>
            <a:r>
              <a:rPr b="0" i="0" lang="en-US" sz="2600" u="none">
                <a:solidFill>
                  <a:schemeClr val="dk1"/>
                </a:solidFill>
                <a:latin typeface="Calibri"/>
                <a:ea typeface="Calibri"/>
                <a:cs typeface="Calibri"/>
                <a:sym typeface="Calibri"/>
              </a:rPr>
              <a:t>Too sick to come to school = too sick to play!</a:t>
            </a:r>
            <a:endParaRPr/>
          </a:p>
        </p:txBody>
      </p:sp>
      <p:pic>
        <p:nvPicPr>
          <p:cNvPr id="202" name="Google Shape;202;p22"/>
          <p:cNvPicPr preferRelativeResize="0"/>
          <p:nvPr/>
        </p:nvPicPr>
        <p:blipFill rotWithShape="1">
          <a:blip r:embed="rId3">
            <a:alphaModFix/>
          </a:blip>
          <a:srcRect b="0" l="0" r="0" t="0"/>
          <a:stretch/>
        </p:blipFill>
        <p:spPr>
          <a:xfrm>
            <a:off x="7467600" y="95250"/>
            <a:ext cx="1352550" cy="1162050"/>
          </a:xfrm>
          <a:prstGeom prst="rect">
            <a:avLst/>
          </a:prstGeom>
          <a:noFill/>
          <a:ln>
            <a:noFill/>
          </a:ln>
        </p:spPr>
      </p:pic>
    </p:spTree>
  </p:cSld>
  <p:clrMapOvr>
    <a:masterClrMapping/>
  </p:clrMapOvr>
  <p:transition spd="slow">
    <p:wipe dir="d"/>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3"/>
          <p:cNvSpPr txBox="1"/>
          <p:nvPr>
            <p:ph type="title"/>
          </p:nvPr>
        </p:nvSpPr>
        <p:spPr>
          <a:xfrm rot="5400000">
            <a:off x="-2857500" y="2857500"/>
            <a:ext cx="6858000" cy="1143000"/>
          </a:xfrm>
          <a:prstGeom prst="rect">
            <a:avLst/>
          </a:prstGeom>
          <a:solidFill>
            <a:srgbClr val="001132"/>
          </a:solidFill>
          <a:ln cap="flat" cmpd="sng" w="9525">
            <a:solidFill>
              <a:schemeClr val="dk1"/>
            </a:solidFill>
            <a:prstDash val="solid"/>
            <a:miter lim="524288"/>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00"/>
              </a:buClr>
              <a:buSzPts val="4000"/>
              <a:buFont typeface="Calibri"/>
              <a:buNone/>
            </a:pPr>
            <a:r>
              <a:rPr b="0" i="0" lang="en-US" sz="4000" u="none">
                <a:solidFill>
                  <a:srgbClr val="FFFF00"/>
                </a:solidFill>
                <a:latin typeface="Calibri"/>
                <a:ea typeface="Calibri"/>
                <a:cs typeface="Calibri"/>
                <a:sym typeface="Calibri"/>
              </a:rPr>
              <a:t>Sprnig PAC Meeting 202</a:t>
            </a:r>
            <a:r>
              <a:rPr lang="en-US" sz="4000">
                <a:solidFill>
                  <a:srgbClr val="FFFF00"/>
                </a:solidFill>
              </a:rPr>
              <a:t>5-26</a:t>
            </a:r>
            <a:r>
              <a:rPr b="0" i="0" lang="en-US" sz="4000" u="none">
                <a:solidFill>
                  <a:srgbClr val="FFFF00"/>
                </a:solidFill>
                <a:latin typeface="Calibri"/>
                <a:ea typeface="Calibri"/>
                <a:cs typeface="Calibri"/>
                <a:sym typeface="Calibri"/>
              </a:rPr>
              <a:t> </a:t>
            </a:r>
            <a:endParaRPr/>
          </a:p>
        </p:txBody>
      </p:sp>
      <p:sp>
        <p:nvSpPr>
          <p:cNvPr id="208" name="Google Shape;208;p23"/>
          <p:cNvSpPr txBox="1"/>
          <p:nvPr/>
        </p:nvSpPr>
        <p:spPr>
          <a:xfrm>
            <a:off x="985837" y="1371600"/>
            <a:ext cx="8158162" cy="646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600"/>
              <a:buFont typeface="Garamond"/>
              <a:buNone/>
            </a:pPr>
            <a:r>
              <a:rPr b="0" i="0" lang="en-US" sz="3600" u="none" cap="none" strike="noStrike">
                <a:solidFill>
                  <a:schemeClr val="dk1"/>
                </a:solidFill>
                <a:latin typeface="Garamond"/>
                <a:ea typeface="Garamond"/>
                <a:cs typeface="Garamond"/>
                <a:sym typeface="Garamond"/>
              </a:rPr>
              <a:t>     </a:t>
            </a:r>
            <a:endParaRPr b="0" i="0" sz="1400" u="none" cap="none" strike="noStrike">
              <a:solidFill>
                <a:srgbClr val="000000"/>
              </a:solidFill>
              <a:latin typeface="Arial"/>
              <a:ea typeface="Arial"/>
              <a:cs typeface="Arial"/>
              <a:sym typeface="Arial"/>
            </a:endParaRPr>
          </a:p>
        </p:txBody>
      </p:sp>
      <p:sp>
        <p:nvSpPr>
          <p:cNvPr id="209" name="Google Shape;209;p23"/>
          <p:cNvSpPr txBox="1"/>
          <p:nvPr/>
        </p:nvSpPr>
        <p:spPr>
          <a:xfrm>
            <a:off x="1143000" y="0"/>
            <a:ext cx="7239000" cy="1143000"/>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Garamond"/>
              <a:ea typeface="Garamond"/>
              <a:cs typeface="Garamond"/>
              <a:sym typeface="Garamond"/>
            </a:endParaRPr>
          </a:p>
        </p:txBody>
      </p:sp>
      <p:sp>
        <p:nvSpPr>
          <p:cNvPr id="210" name="Google Shape;210;p23"/>
          <p:cNvSpPr txBox="1"/>
          <p:nvPr/>
        </p:nvSpPr>
        <p:spPr>
          <a:xfrm>
            <a:off x="457200" y="228600"/>
            <a:ext cx="8229600" cy="1143000"/>
          </a:xfrm>
          <a:prstGeom prst="rect">
            <a:avLst/>
          </a:prstGeom>
          <a:noFill/>
          <a:ln>
            <a:noFill/>
          </a:ln>
        </p:spPr>
        <p:txBody>
          <a:bodyPr anchorCtr="0" anchor="ctr" bIns="45700" lIns="91425" spcFirstLastPara="1" rIns="91425" wrap="square" tIns="45700">
            <a:normAutofit/>
          </a:bodyPr>
          <a:lstStyle/>
          <a:p>
            <a:pPr indent="0" lvl="0" marL="0" marR="0" rtl="0" algn="ctr">
              <a:lnSpc>
                <a:spcPct val="10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Social Media</a:t>
            </a:r>
            <a:endParaRPr b="0" i="0" sz="1400" u="none" cap="none" strike="noStrike">
              <a:solidFill>
                <a:srgbClr val="000000"/>
              </a:solidFill>
              <a:latin typeface="Arial"/>
              <a:ea typeface="Arial"/>
              <a:cs typeface="Arial"/>
              <a:sym typeface="Arial"/>
            </a:endParaRPr>
          </a:p>
        </p:txBody>
      </p:sp>
      <p:sp>
        <p:nvSpPr>
          <p:cNvPr id="211" name="Google Shape;211;p23"/>
          <p:cNvSpPr txBox="1"/>
          <p:nvPr>
            <p:ph idx="1" type="body"/>
          </p:nvPr>
        </p:nvSpPr>
        <p:spPr>
          <a:xfrm>
            <a:off x="1143000" y="1600200"/>
            <a:ext cx="7696200" cy="4525962"/>
          </a:xfrm>
          <a:prstGeom prst="rect">
            <a:avLst/>
          </a:prstGeom>
          <a:noFill/>
          <a:ln>
            <a:noFill/>
          </a:ln>
        </p:spPr>
        <p:txBody>
          <a:bodyPr anchorCtr="0" anchor="t" bIns="45700" lIns="91425" spcFirstLastPara="1" rIns="91425" wrap="square" tIns="45700">
            <a:normAutofit/>
          </a:bodyPr>
          <a:lstStyle/>
          <a:p>
            <a:pPr indent="-342900" lvl="0" marL="342900" marR="0" rtl="0" algn="l">
              <a:lnSpc>
                <a:spcPct val="100000"/>
              </a:lnSpc>
              <a:spcBef>
                <a:spcPts val="0"/>
              </a:spcBef>
              <a:spcAft>
                <a:spcPts val="0"/>
              </a:spcAft>
              <a:buClr>
                <a:schemeClr val="dk1"/>
              </a:buClr>
              <a:buSzPts val="2600"/>
              <a:buFont typeface="Arial"/>
              <a:buChar char="•"/>
            </a:pPr>
            <a:r>
              <a:rPr b="0" i="0" lang="en-US" sz="2600" u="none">
                <a:solidFill>
                  <a:schemeClr val="dk1"/>
                </a:solidFill>
                <a:latin typeface="Calibri"/>
                <a:ea typeface="Calibri"/>
                <a:cs typeface="Calibri"/>
                <a:sym typeface="Calibri"/>
              </a:rPr>
              <a:t>Before I make a post, I pledge to ask myself:</a:t>
            </a:r>
            <a:endParaRPr/>
          </a:p>
          <a:p>
            <a:pPr indent="-342900" lvl="0" marL="342900" marR="0" rtl="0" algn="l">
              <a:lnSpc>
                <a:spcPct val="100000"/>
              </a:lnSpc>
              <a:spcBef>
                <a:spcPts val="520"/>
              </a:spcBef>
              <a:spcAft>
                <a:spcPts val="0"/>
              </a:spcAft>
              <a:buClr>
                <a:schemeClr val="dk1"/>
              </a:buClr>
              <a:buSzPts val="2600"/>
              <a:buFont typeface="Arial"/>
              <a:buChar char="•"/>
            </a:pPr>
            <a:r>
              <a:rPr b="0" i="0" lang="en-US" sz="2600" u="none">
                <a:solidFill>
                  <a:schemeClr val="dk1"/>
                </a:solidFill>
                <a:latin typeface="Calibri"/>
                <a:ea typeface="Calibri"/>
                <a:cs typeface="Calibri"/>
                <a:sym typeface="Calibri"/>
              </a:rPr>
              <a:t>Who will see what I posted?</a:t>
            </a:r>
            <a:endParaRPr/>
          </a:p>
          <a:p>
            <a:pPr indent="-342900" lvl="0" marL="342900" marR="0" rtl="0" algn="l">
              <a:lnSpc>
                <a:spcPct val="100000"/>
              </a:lnSpc>
              <a:spcBef>
                <a:spcPts val="520"/>
              </a:spcBef>
              <a:spcAft>
                <a:spcPts val="0"/>
              </a:spcAft>
              <a:buClr>
                <a:schemeClr val="dk1"/>
              </a:buClr>
              <a:buSzPts val="2600"/>
              <a:buFont typeface="Arial"/>
              <a:buChar char="•"/>
            </a:pPr>
            <a:r>
              <a:rPr b="0" i="0" lang="en-US" sz="2600" u="none">
                <a:solidFill>
                  <a:schemeClr val="dk1"/>
                </a:solidFill>
                <a:latin typeface="Calibri"/>
                <a:ea typeface="Calibri"/>
                <a:cs typeface="Calibri"/>
                <a:sym typeface="Calibri"/>
              </a:rPr>
              <a:t>  Will anyone be offended, embarrassed or hurt by it?</a:t>
            </a:r>
            <a:endParaRPr/>
          </a:p>
          <a:p>
            <a:pPr indent="-342900" lvl="0" marL="342900" marR="0" rtl="0" algn="l">
              <a:lnSpc>
                <a:spcPct val="100000"/>
              </a:lnSpc>
              <a:spcBef>
                <a:spcPts val="520"/>
              </a:spcBef>
              <a:spcAft>
                <a:spcPts val="0"/>
              </a:spcAft>
              <a:buClr>
                <a:schemeClr val="dk1"/>
              </a:buClr>
              <a:buSzPts val="2600"/>
              <a:buFont typeface="Arial"/>
              <a:buChar char="•"/>
            </a:pPr>
            <a:r>
              <a:rPr b="0" i="0" lang="en-US" sz="2600" u="none">
                <a:solidFill>
                  <a:schemeClr val="dk1"/>
                </a:solidFill>
                <a:latin typeface="Calibri"/>
                <a:ea typeface="Calibri"/>
                <a:cs typeface="Calibri"/>
                <a:sym typeface="Calibri"/>
              </a:rPr>
              <a:t>  Am I proud of what I’m posting?</a:t>
            </a:r>
            <a:endParaRPr/>
          </a:p>
          <a:p>
            <a:pPr indent="-342900" lvl="0" marL="342900" marR="0" rtl="0" algn="l">
              <a:lnSpc>
                <a:spcPct val="100000"/>
              </a:lnSpc>
              <a:spcBef>
                <a:spcPts val="520"/>
              </a:spcBef>
              <a:spcAft>
                <a:spcPts val="0"/>
              </a:spcAft>
              <a:buClr>
                <a:schemeClr val="dk1"/>
              </a:buClr>
              <a:buSzPts val="2600"/>
              <a:buFont typeface="Arial"/>
              <a:buChar char="•"/>
            </a:pPr>
            <a:r>
              <a:rPr b="0" i="0" lang="en-US" sz="2600" u="none">
                <a:solidFill>
                  <a:schemeClr val="dk1"/>
                </a:solidFill>
                <a:latin typeface="Calibri"/>
                <a:ea typeface="Calibri"/>
                <a:cs typeface="Calibri"/>
                <a:sym typeface="Calibri"/>
              </a:rPr>
              <a:t>  How would I feel if someone posted it about me?</a:t>
            </a:r>
            <a:endParaRPr/>
          </a:p>
          <a:p>
            <a:pPr indent="-177800" lvl="0" marL="342900" marR="0" rtl="0" algn="l">
              <a:lnSpc>
                <a:spcPct val="100000"/>
              </a:lnSpc>
              <a:spcBef>
                <a:spcPts val="520"/>
              </a:spcBef>
              <a:spcAft>
                <a:spcPts val="0"/>
              </a:spcAft>
              <a:buClr>
                <a:schemeClr val="dk1"/>
              </a:buClr>
              <a:buSzPts val="2600"/>
              <a:buFont typeface="Arial"/>
              <a:buNone/>
            </a:pPr>
            <a:r>
              <a:t/>
            </a:r>
            <a:endParaRPr b="0" i="0" sz="2600" u="none">
              <a:solidFill>
                <a:schemeClr val="dk1"/>
              </a:solidFill>
              <a:latin typeface="Calibri"/>
              <a:ea typeface="Calibri"/>
              <a:cs typeface="Calibri"/>
              <a:sym typeface="Calibri"/>
            </a:endParaRPr>
          </a:p>
          <a:p>
            <a:pPr indent="-342900" lvl="0" marL="342900" marR="0" rtl="0" algn="l">
              <a:lnSpc>
                <a:spcPct val="100000"/>
              </a:lnSpc>
              <a:spcBef>
                <a:spcPts val="520"/>
              </a:spcBef>
              <a:spcAft>
                <a:spcPts val="0"/>
              </a:spcAft>
              <a:buClr>
                <a:schemeClr val="dk1"/>
              </a:buClr>
              <a:buSzPts val="2600"/>
              <a:buFont typeface="Arial"/>
              <a:buChar char="•"/>
            </a:pPr>
            <a:r>
              <a:rPr b="0" i="0" lang="en-US" sz="2600" u="none">
                <a:solidFill>
                  <a:schemeClr val="dk1"/>
                </a:solidFill>
                <a:latin typeface="Calibri"/>
                <a:ea typeface="Calibri"/>
                <a:cs typeface="Calibri"/>
                <a:sym typeface="Calibri"/>
              </a:rPr>
              <a:t>Any types of posts that are related to school, harmful to students, or cause a disruption in school are subject to potential consequences.</a:t>
            </a:r>
            <a:endParaRPr/>
          </a:p>
          <a:p>
            <a:pPr indent="-177800" lvl="0" marL="342900" marR="0" rtl="0" algn="l">
              <a:lnSpc>
                <a:spcPct val="100000"/>
              </a:lnSpc>
              <a:spcBef>
                <a:spcPts val="520"/>
              </a:spcBef>
              <a:spcAft>
                <a:spcPts val="0"/>
              </a:spcAft>
              <a:buClr>
                <a:schemeClr val="dk1"/>
              </a:buClr>
              <a:buSzPts val="2600"/>
              <a:buFont typeface="Arial"/>
              <a:buNone/>
            </a:pPr>
            <a:r>
              <a:t/>
            </a:r>
            <a:endParaRPr b="0" i="0" sz="2600" u="none">
              <a:solidFill>
                <a:schemeClr val="dk1"/>
              </a:solidFill>
              <a:latin typeface="Calibri"/>
              <a:ea typeface="Calibri"/>
              <a:cs typeface="Calibri"/>
              <a:sym typeface="Calibri"/>
            </a:endParaRPr>
          </a:p>
        </p:txBody>
      </p:sp>
      <p:pic>
        <p:nvPicPr>
          <p:cNvPr id="212" name="Google Shape;212;p23"/>
          <p:cNvPicPr preferRelativeResize="0"/>
          <p:nvPr/>
        </p:nvPicPr>
        <p:blipFill rotWithShape="1">
          <a:blip r:embed="rId3">
            <a:alphaModFix/>
          </a:blip>
          <a:srcRect b="0" l="0" r="0" t="0"/>
          <a:stretch/>
        </p:blipFill>
        <p:spPr>
          <a:xfrm>
            <a:off x="7467600" y="95250"/>
            <a:ext cx="1352550" cy="1162050"/>
          </a:xfrm>
          <a:prstGeom prst="rect">
            <a:avLst/>
          </a:prstGeom>
          <a:noFill/>
          <a:ln>
            <a:noFill/>
          </a:ln>
        </p:spPr>
      </p:pic>
    </p:spTree>
  </p:cSld>
  <p:clrMapOvr>
    <a:masterClrMapping/>
  </p:clrMapOvr>
  <p:transition spd="slow">
    <p:wipe dir="d"/>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24"/>
          <p:cNvSpPr txBox="1"/>
          <p:nvPr>
            <p:ph type="title"/>
          </p:nvPr>
        </p:nvSpPr>
        <p:spPr>
          <a:xfrm rot="5400000">
            <a:off x="-2857500" y="2857500"/>
            <a:ext cx="6858000" cy="1143000"/>
          </a:xfrm>
          <a:prstGeom prst="rect">
            <a:avLst/>
          </a:prstGeom>
          <a:solidFill>
            <a:srgbClr val="001132"/>
          </a:solidFill>
          <a:ln cap="flat" cmpd="sng" w="9525">
            <a:solidFill>
              <a:schemeClr val="dk1"/>
            </a:solidFill>
            <a:prstDash val="solid"/>
            <a:miter lim="524288"/>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00"/>
              </a:buClr>
              <a:buSzPts val="4000"/>
              <a:buFont typeface="Calibri"/>
              <a:buNone/>
            </a:pPr>
            <a:r>
              <a:rPr b="0" i="0" lang="en-US" sz="4000" u="none">
                <a:solidFill>
                  <a:srgbClr val="FFFF00"/>
                </a:solidFill>
                <a:latin typeface="Calibri"/>
                <a:ea typeface="Calibri"/>
                <a:cs typeface="Calibri"/>
                <a:sym typeface="Calibri"/>
              </a:rPr>
              <a:t>Spring PAC Meeting 202</a:t>
            </a:r>
            <a:r>
              <a:rPr lang="en-US" sz="4000">
                <a:solidFill>
                  <a:srgbClr val="FFFF00"/>
                </a:solidFill>
              </a:rPr>
              <a:t>5-26</a:t>
            </a:r>
            <a:endParaRPr/>
          </a:p>
        </p:txBody>
      </p:sp>
      <p:sp>
        <p:nvSpPr>
          <p:cNvPr id="218" name="Google Shape;218;p24"/>
          <p:cNvSpPr txBox="1"/>
          <p:nvPr/>
        </p:nvSpPr>
        <p:spPr>
          <a:xfrm>
            <a:off x="985837" y="1371600"/>
            <a:ext cx="8158162" cy="646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600"/>
              <a:buFont typeface="Garamond"/>
              <a:buNone/>
            </a:pPr>
            <a:r>
              <a:rPr b="0" i="0" lang="en-US" sz="3600" u="none" cap="none" strike="noStrike">
                <a:solidFill>
                  <a:schemeClr val="dk1"/>
                </a:solidFill>
                <a:latin typeface="Garamond"/>
                <a:ea typeface="Garamond"/>
                <a:cs typeface="Garamond"/>
                <a:sym typeface="Garamond"/>
              </a:rPr>
              <a:t>     </a:t>
            </a:r>
            <a:endParaRPr b="0" i="0" sz="1400" u="none" cap="none" strike="noStrike">
              <a:solidFill>
                <a:srgbClr val="000000"/>
              </a:solidFill>
              <a:latin typeface="Arial"/>
              <a:ea typeface="Arial"/>
              <a:cs typeface="Arial"/>
              <a:sym typeface="Arial"/>
            </a:endParaRPr>
          </a:p>
        </p:txBody>
      </p:sp>
      <p:sp>
        <p:nvSpPr>
          <p:cNvPr id="219" name="Google Shape;219;p24"/>
          <p:cNvSpPr txBox="1"/>
          <p:nvPr/>
        </p:nvSpPr>
        <p:spPr>
          <a:xfrm>
            <a:off x="1143000" y="0"/>
            <a:ext cx="7239000" cy="1143000"/>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Garamond"/>
              <a:ea typeface="Garamond"/>
              <a:cs typeface="Garamond"/>
              <a:sym typeface="Garamond"/>
            </a:endParaRPr>
          </a:p>
        </p:txBody>
      </p:sp>
      <p:sp>
        <p:nvSpPr>
          <p:cNvPr id="220" name="Google Shape;220;p24"/>
          <p:cNvSpPr txBox="1"/>
          <p:nvPr/>
        </p:nvSpPr>
        <p:spPr>
          <a:xfrm>
            <a:off x="457200" y="274637"/>
            <a:ext cx="8229600" cy="1143000"/>
          </a:xfrm>
          <a:prstGeom prst="rect">
            <a:avLst/>
          </a:prstGeom>
          <a:noFill/>
          <a:ln>
            <a:noFill/>
          </a:ln>
        </p:spPr>
        <p:txBody>
          <a:bodyPr anchorCtr="0" anchor="ctr" bIns="45700" lIns="91425" spcFirstLastPara="1" rIns="91425" wrap="square" tIns="45700">
            <a:normAutofit/>
          </a:bodyPr>
          <a:lstStyle/>
          <a:p>
            <a:pPr indent="0" lvl="0" marL="0" marR="0" rtl="0" algn="ctr">
              <a:lnSpc>
                <a:spcPct val="10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Academic Eligibility</a:t>
            </a:r>
            <a:endParaRPr b="0" i="0" sz="1400" u="none" cap="none" strike="noStrike">
              <a:solidFill>
                <a:srgbClr val="000000"/>
              </a:solidFill>
              <a:latin typeface="Arial"/>
              <a:ea typeface="Arial"/>
              <a:cs typeface="Arial"/>
              <a:sym typeface="Arial"/>
            </a:endParaRPr>
          </a:p>
        </p:txBody>
      </p:sp>
      <p:sp>
        <p:nvSpPr>
          <p:cNvPr id="221" name="Google Shape;221;p24"/>
          <p:cNvSpPr txBox="1"/>
          <p:nvPr>
            <p:ph idx="1" type="body"/>
          </p:nvPr>
        </p:nvSpPr>
        <p:spPr>
          <a:xfrm>
            <a:off x="1219200" y="1322250"/>
            <a:ext cx="7543800" cy="5397600"/>
          </a:xfrm>
          <a:prstGeom prst="rect">
            <a:avLst/>
          </a:prstGeom>
          <a:noFill/>
          <a:ln>
            <a:noFill/>
          </a:ln>
        </p:spPr>
        <p:txBody>
          <a:bodyPr anchorCtr="0" anchor="t" bIns="45700" lIns="91425" spcFirstLastPara="1" rIns="91425" wrap="square" tIns="45700">
            <a:normAutofit fontScale="25000" lnSpcReduction="20000"/>
          </a:bodyPr>
          <a:lstStyle/>
          <a:p>
            <a:pPr indent="-342900" lvl="0" marL="342900" marR="0" rtl="0" algn="l">
              <a:lnSpc>
                <a:spcPct val="60000"/>
              </a:lnSpc>
              <a:spcBef>
                <a:spcPts val="0"/>
              </a:spcBef>
              <a:spcAft>
                <a:spcPts val="0"/>
              </a:spcAft>
              <a:buClr>
                <a:schemeClr val="dk1"/>
              </a:buClr>
              <a:buSzPct val="100000"/>
              <a:buFont typeface="Arial"/>
              <a:buNone/>
            </a:pPr>
            <a:r>
              <a:rPr b="0" i="0" lang="en-US" sz="2200" u="none">
                <a:solidFill>
                  <a:schemeClr val="dk1"/>
                </a:solidFill>
                <a:latin typeface="Calibri"/>
                <a:ea typeface="Calibri"/>
                <a:cs typeface="Calibri"/>
                <a:sym typeface="Calibri"/>
              </a:rPr>
              <a:t>	</a:t>
            </a:r>
            <a:endParaRPr b="0" i="0" sz="2200" u="none">
              <a:solidFill>
                <a:schemeClr val="dk1"/>
              </a:solidFill>
              <a:latin typeface="Calibri"/>
              <a:ea typeface="Calibri"/>
              <a:cs typeface="Calibri"/>
              <a:sym typeface="Calibri"/>
            </a:endParaRPr>
          </a:p>
          <a:p>
            <a:pPr indent="-342900" lvl="0" marL="342900" marR="0" rtl="0" algn="l">
              <a:lnSpc>
                <a:spcPct val="60000"/>
              </a:lnSpc>
              <a:spcBef>
                <a:spcPts val="0"/>
              </a:spcBef>
              <a:spcAft>
                <a:spcPts val="0"/>
              </a:spcAft>
              <a:buClr>
                <a:schemeClr val="dk1"/>
              </a:buClr>
              <a:buSzPct val="57893"/>
              <a:buFont typeface="Arial"/>
              <a:buNone/>
            </a:pPr>
            <a:r>
              <a:t/>
            </a:r>
            <a:endParaRPr sz="3800"/>
          </a:p>
          <a:p>
            <a:pPr indent="-345374" lvl="0" marL="457200" marR="0" rtl="0" algn="l">
              <a:lnSpc>
                <a:spcPct val="60000"/>
              </a:lnSpc>
              <a:spcBef>
                <a:spcPts val="0"/>
              </a:spcBef>
              <a:spcAft>
                <a:spcPts val="0"/>
              </a:spcAft>
              <a:buClr>
                <a:schemeClr val="dk1"/>
              </a:buClr>
              <a:buSzPct val="100000"/>
              <a:buFont typeface="Calibri"/>
              <a:buChar char="●"/>
            </a:pPr>
            <a:r>
              <a:rPr b="0" i="0" lang="en-US" sz="7350" u="none">
                <a:solidFill>
                  <a:schemeClr val="dk1"/>
                </a:solidFill>
                <a:latin typeface="Calibri"/>
                <a:ea typeface="Calibri"/>
                <a:cs typeface="Calibri"/>
                <a:sym typeface="Calibri"/>
              </a:rPr>
              <a:t>Coaches have access to each players’ grades and attendance. </a:t>
            </a:r>
            <a:endParaRPr b="0" i="0" sz="7350" u="none">
              <a:solidFill>
                <a:schemeClr val="dk1"/>
              </a:solidFill>
              <a:latin typeface="Calibri"/>
              <a:ea typeface="Calibri"/>
              <a:cs typeface="Calibri"/>
              <a:sym typeface="Calibri"/>
            </a:endParaRPr>
          </a:p>
          <a:p>
            <a:pPr indent="-342900" lvl="0" marL="342900" marR="0" rtl="0" algn="l">
              <a:lnSpc>
                <a:spcPct val="60000"/>
              </a:lnSpc>
              <a:spcBef>
                <a:spcPts val="0"/>
              </a:spcBef>
              <a:spcAft>
                <a:spcPts val="0"/>
              </a:spcAft>
              <a:buClr>
                <a:schemeClr val="dk1"/>
              </a:buClr>
              <a:buSzPct val="29931"/>
              <a:buFont typeface="Arial"/>
              <a:buNone/>
            </a:pPr>
            <a:r>
              <a:t/>
            </a:r>
            <a:endParaRPr sz="7350"/>
          </a:p>
          <a:p>
            <a:pPr indent="-342900" lvl="0" marL="342900" marR="0" rtl="0" algn="l">
              <a:lnSpc>
                <a:spcPct val="60000"/>
              </a:lnSpc>
              <a:spcBef>
                <a:spcPts val="0"/>
              </a:spcBef>
              <a:spcAft>
                <a:spcPts val="0"/>
              </a:spcAft>
              <a:buClr>
                <a:schemeClr val="dk1"/>
              </a:buClr>
              <a:buSzPct val="29931"/>
              <a:buFont typeface="Arial"/>
              <a:buNone/>
            </a:pPr>
            <a:r>
              <a:t/>
            </a:r>
            <a:endParaRPr sz="7350"/>
          </a:p>
          <a:p>
            <a:pPr indent="-342900" lvl="0" marL="342900" marR="0" rtl="0" algn="l">
              <a:lnSpc>
                <a:spcPct val="60000"/>
              </a:lnSpc>
              <a:spcBef>
                <a:spcPts val="380"/>
              </a:spcBef>
              <a:spcAft>
                <a:spcPts val="0"/>
              </a:spcAft>
              <a:buClr>
                <a:schemeClr val="dk1"/>
              </a:buClr>
              <a:buSzPct val="25850"/>
              <a:buFont typeface="Arial"/>
              <a:buNone/>
            </a:pPr>
            <a:r>
              <a:t/>
            </a:r>
            <a:endParaRPr b="0" i="0" sz="7350" u="none">
              <a:solidFill>
                <a:schemeClr val="dk1"/>
              </a:solidFill>
              <a:latin typeface="Calibri"/>
              <a:ea typeface="Calibri"/>
              <a:cs typeface="Calibri"/>
              <a:sym typeface="Calibri"/>
            </a:endParaRPr>
          </a:p>
          <a:p>
            <a:pPr indent="-345374" lvl="0" marL="457200" marR="0" rtl="0" algn="l">
              <a:lnSpc>
                <a:spcPct val="60000"/>
              </a:lnSpc>
              <a:spcBef>
                <a:spcPts val="380"/>
              </a:spcBef>
              <a:spcAft>
                <a:spcPts val="0"/>
              </a:spcAft>
              <a:buClr>
                <a:schemeClr val="dk1"/>
              </a:buClr>
              <a:buSzPct val="100000"/>
              <a:buFont typeface="Calibri"/>
              <a:buChar char="●"/>
            </a:pPr>
            <a:r>
              <a:rPr b="0" i="0" lang="en-US" sz="7350" u="none">
                <a:solidFill>
                  <a:schemeClr val="dk1"/>
                </a:solidFill>
                <a:latin typeface="Calibri"/>
                <a:ea typeface="Calibri"/>
                <a:cs typeface="Calibri"/>
                <a:sym typeface="Calibri"/>
              </a:rPr>
              <a:t>Failure at a marking period results in academic probation. 	</a:t>
            </a:r>
            <a:endParaRPr sz="7350"/>
          </a:p>
          <a:p>
            <a:pPr indent="-342900" lvl="0" marL="342900" marR="0" rtl="0" algn="l">
              <a:lnSpc>
                <a:spcPct val="60000"/>
              </a:lnSpc>
              <a:spcBef>
                <a:spcPts val="380"/>
              </a:spcBef>
              <a:spcAft>
                <a:spcPts val="0"/>
              </a:spcAft>
              <a:buClr>
                <a:schemeClr val="dk1"/>
              </a:buClr>
              <a:buSzPct val="25850"/>
              <a:buFont typeface="Arial"/>
              <a:buNone/>
            </a:pPr>
            <a:r>
              <a:rPr b="0" i="0" lang="en-US" sz="7350" u="none">
                <a:solidFill>
                  <a:schemeClr val="dk1"/>
                </a:solidFill>
                <a:latin typeface="Calibri"/>
                <a:ea typeface="Calibri"/>
                <a:cs typeface="Calibri"/>
                <a:sym typeface="Calibri"/>
              </a:rPr>
              <a:t>		</a:t>
            </a:r>
            <a:endParaRPr sz="7350"/>
          </a:p>
          <a:p>
            <a:pPr indent="-342900" lvl="0" marL="342900" marR="0" rtl="0" algn="l">
              <a:lnSpc>
                <a:spcPct val="60000"/>
              </a:lnSpc>
              <a:spcBef>
                <a:spcPts val="380"/>
              </a:spcBef>
              <a:spcAft>
                <a:spcPts val="0"/>
              </a:spcAft>
              <a:buClr>
                <a:schemeClr val="dk1"/>
              </a:buClr>
              <a:buSzPct val="25850"/>
              <a:buFont typeface="Arial"/>
              <a:buNone/>
            </a:pPr>
            <a:r>
              <a:rPr b="0" i="0" lang="en-US" sz="7350" u="none">
                <a:solidFill>
                  <a:schemeClr val="dk1"/>
                </a:solidFill>
                <a:latin typeface="Calibri"/>
                <a:ea typeface="Calibri"/>
                <a:cs typeface="Calibri"/>
                <a:sym typeface="Calibri"/>
              </a:rPr>
              <a:t>		-</a:t>
            </a:r>
            <a:r>
              <a:rPr b="0" i="0" lang="en-US" sz="7350" u="none">
                <a:solidFill>
                  <a:srgbClr val="FF0000"/>
                </a:solidFill>
                <a:latin typeface="Calibri"/>
                <a:ea typeface="Calibri"/>
                <a:cs typeface="Calibri"/>
                <a:sym typeface="Calibri"/>
              </a:rPr>
              <a:t>Mid Season grade check April 2</a:t>
            </a:r>
            <a:r>
              <a:rPr lang="en-US" sz="7350">
                <a:solidFill>
                  <a:srgbClr val="FF0000"/>
                </a:solidFill>
              </a:rPr>
              <a:t>4</a:t>
            </a:r>
            <a:r>
              <a:rPr b="0" i="0" lang="en-US" sz="7350" u="none">
                <a:solidFill>
                  <a:srgbClr val="FF0000"/>
                </a:solidFill>
                <a:latin typeface="Calibri"/>
                <a:ea typeface="Calibri"/>
                <a:cs typeface="Calibri"/>
                <a:sym typeface="Calibri"/>
              </a:rPr>
              <a:t>  </a:t>
            </a:r>
            <a:endParaRPr b="0" i="0" sz="7350" u="none">
              <a:solidFill>
                <a:srgbClr val="FF0000"/>
              </a:solidFill>
              <a:latin typeface="Calibri"/>
              <a:ea typeface="Calibri"/>
              <a:cs typeface="Calibri"/>
              <a:sym typeface="Calibri"/>
            </a:endParaRPr>
          </a:p>
          <a:p>
            <a:pPr indent="-342900" lvl="0" marL="342900" marR="0" rtl="0" algn="l">
              <a:lnSpc>
                <a:spcPct val="60000"/>
              </a:lnSpc>
              <a:spcBef>
                <a:spcPts val="380"/>
              </a:spcBef>
              <a:spcAft>
                <a:spcPts val="0"/>
              </a:spcAft>
              <a:buClr>
                <a:schemeClr val="dk1"/>
              </a:buClr>
              <a:buSzPct val="25850"/>
              <a:buFont typeface="Arial"/>
              <a:buNone/>
            </a:pPr>
            <a:r>
              <a:t/>
            </a:r>
            <a:endParaRPr sz="7350">
              <a:solidFill>
                <a:srgbClr val="FF0000"/>
              </a:solidFill>
            </a:endParaRPr>
          </a:p>
          <a:p>
            <a:pPr indent="-342900" lvl="0" marL="342900" marR="0" rtl="0" algn="l">
              <a:lnSpc>
                <a:spcPct val="60000"/>
              </a:lnSpc>
              <a:spcBef>
                <a:spcPts val="380"/>
              </a:spcBef>
              <a:spcAft>
                <a:spcPts val="0"/>
              </a:spcAft>
              <a:buClr>
                <a:srgbClr val="FF0000"/>
              </a:buClr>
              <a:buSzPct val="25850"/>
              <a:buFont typeface="Arial"/>
              <a:buNone/>
            </a:pPr>
            <a:r>
              <a:rPr b="0" i="0" lang="en-US" sz="7350" u="none">
                <a:solidFill>
                  <a:srgbClr val="FF0000"/>
                </a:solidFill>
                <a:latin typeface="Calibri"/>
                <a:ea typeface="Calibri"/>
                <a:cs typeface="Calibri"/>
                <a:sym typeface="Calibri"/>
              </a:rPr>
              <a:t>		-A failing grade will result in probation </a:t>
            </a:r>
            <a:endParaRPr b="0" i="0" sz="7350" u="none">
              <a:solidFill>
                <a:srgbClr val="FF0000"/>
              </a:solidFill>
              <a:latin typeface="Calibri"/>
              <a:ea typeface="Calibri"/>
              <a:cs typeface="Calibri"/>
              <a:sym typeface="Calibri"/>
            </a:endParaRPr>
          </a:p>
          <a:p>
            <a:pPr indent="-342900" lvl="0" marL="342900" marR="0" rtl="0" algn="l">
              <a:lnSpc>
                <a:spcPct val="60000"/>
              </a:lnSpc>
              <a:spcBef>
                <a:spcPts val="380"/>
              </a:spcBef>
              <a:spcAft>
                <a:spcPts val="0"/>
              </a:spcAft>
              <a:buClr>
                <a:srgbClr val="FF0000"/>
              </a:buClr>
              <a:buSzPct val="25850"/>
              <a:buFont typeface="Arial"/>
              <a:buNone/>
            </a:pPr>
            <a:r>
              <a:t/>
            </a:r>
            <a:endParaRPr sz="7350">
              <a:solidFill>
                <a:srgbClr val="FF0000"/>
              </a:solidFill>
            </a:endParaRPr>
          </a:p>
          <a:p>
            <a:pPr indent="-342900" lvl="0" marL="342900" marR="0" rtl="0" algn="l">
              <a:lnSpc>
                <a:spcPct val="60000"/>
              </a:lnSpc>
              <a:spcBef>
                <a:spcPts val="380"/>
              </a:spcBef>
              <a:spcAft>
                <a:spcPts val="0"/>
              </a:spcAft>
              <a:buClr>
                <a:schemeClr val="dk1"/>
              </a:buClr>
              <a:buSzPct val="25850"/>
              <a:buFont typeface="Arial"/>
              <a:buNone/>
            </a:pPr>
            <a:r>
              <a:t/>
            </a:r>
            <a:endParaRPr b="0" i="0" sz="7350" u="none">
              <a:solidFill>
                <a:schemeClr val="dk1"/>
              </a:solidFill>
              <a:latin typeface="Calibri"/>
              <a:ea typeface="Calibri"/>
              <a:cs typeface="Calibri"/>
              <a:sym typeface="Calibri"/>
            </a:endParaRPr>
          </a:p>
          <a:p>
            <a:pPr indent="-345374" lvl="0" marL="457200" marR="0" rtl="0" algn="l">
              <a:lnSpc>
                <a:spcPct val="60000"/>
              </a:lnSpc>
              <a:spcBef>
                <a:spcPts val="380"/>
              </a:spcBef>
              <a:spcAft>
                <a:spcPts val="0"/>
              </a:spcAft>
              <a:buClr>
                <a:schemeClr val="dk1"/>
              </a:buClr>
              <a:buSzPct val="100000"/>
              <a:buFont typeface="Calibri"/>
              <a:buChar char="●"/>
            </a:pPr>
            <a:r>
              <a:rPr b="0" i="0" lang="en-US" sz="7350" u="none">
                <a:solidFill>
                  <a:schemeClr val="dk1"/>
                </a:solidFill>
                <a:latin typeface="Calibri"/>
                <a:ea typeface="Calibri"/>
                <a:cs typeface="Calibri"/>
                <a:sym typeface="Calibri"/>
              </a:rPr>
              <a:t>If student is still failing a class after two weeks, they will be ineligible</a:t>
            </a:r>
            <a:endParaRPr b="0" i="0" sz="7350" u="none">
              <a:solidFill>
                <a:schemeClr val="dk1"/>
              </a:solidFill>
              <a:latin typeface="Calibri"/>
              <a:ea typeface="Calibri"/>
              <a:cs typeface="Calibri"/>
              <a:sym typeface="Calibri"/>
            </a:endParaRPr>
          </a:p>
          <a:p>
            <a:pPr indent="-342900" lvl="0" marL="342900" marR="0" rtl="0" algn="l">
              <a:lnSpc>
                <a:spcPct val="60000"/>
              </a:lnSpc>
              <a:spcBef>
                <a:spcPts val="380"/>
              </a:spcBef>
              <a:spcAft>
                <a:spcPts val="0"/>
              </a:spcAft>
              <a:buClr>
                <a:schemeClr val="dk1"/>
              </a:buClr>
              <a:buSzPct val="25850"/>
              <a:buFont typeface="Arial"/>
              <a:buNone/>
            </a:pPr>
            <a:r>
              <a:t/>
            </a:r>
            <a:endParaRPr sz="7350"/>
          </a:p>
          <a:p>
            <a:pPr indent="-342900" lvl="0" marL="342900" marR="0" rtl="0" algn="l">
              <a:lnSpc>
                <a:spcPct val="60000"/>
              </a:lnSpc>
              <a:spcBef>
                <a:spcPts val="380"/>
              </a:spcBef>
              <a:spcAft>
                <a:spcPts val="0"/>
              </a:spcAft>
              <a:buClr>
                <a:schemeClr val="dk1"/>
              </a:buClr>
              <a:buSzPct val="25850"/>
              <a:buFont typeface="Arial"/>
              <a:buNone/>
            </a:pPr>
            <a:r>
              <a:rPr b="0" i="0" lang="en-US" sz="7350" u="none">
                <a:solidFill>
                  <a:schemeClr val="dk1"/>
                </a:solidFill>
                <a:latin typeface="Calibri"/>
                <a:ea typeface="Calibri"/>
                <a:cs typeface="Calibri"/>
                <a:sym typeface="Calibri"/>
              </a:rPr>
              <a:t> until passing all classes.</a:t>
            </a:r>
            <a:endParaRPr sz="7350"/>
          </a:p>
          <a:p>
            <a:pPr indent="-342900" lvl="0" marL="342900" marR="0" rtl="0" algn="l">
              <a:lnSpc>
                <a:spcPct val="60000"/>
              </a:lnSpc>
              <a:spcBef>
                <a:spcPts val="380"/>
              </a:spcBef>
              <a:spcAft>
                <a:spcPts val="0"/>
              </a:spcAft>
              <a:buClr>
                <a:schemeClr val="dk1"/>
              </a:buClr>
              <a:buSzPct val="25850"/>
              <a:buFont typeface="Arial"/>
              <a:buNone/>
            </a:pPr>
            <a:r>
              <a:rPr b="0" i="0" lang="en-US" sz="7350" u="none">
                <a:solidFill>
                  <a:schemeClr val="dk1"/>
                </a:solidFill>
                <a:latin typeface="Calibri"/>
                <a:ea typeface="Calibri"/>
                <a:cs typeface="Calibri"/>
                <a:sym typeface="Calibri"/>
              </a:rPr>
              <a:t>		</a:t>
            </a:r>
            <a:endParaRPr sz="7350"/>
          </a:p>
          <a:p>
            <a:pPr indent="-342900" lvl="0" marL="342900" marR="0" rtl="0" algn="l">
              <a:lnSpc>
                <a:spcPct val="60000"/>
              </a:lnSpc>
              <a:spcBef>
                <a:spcPts val="380"/>
              </a:spcBef>
              <a:spcAft>
                <a:spcPts val="0"/>
              </a:spcAft>
              <a:buClr>
                <a:schemeClr val="dk1"/>
              </a:buClr>
              <a:buSzPct val="25850"/>
              <a:buFont typeface="Arial"/>
              <a:buNone/>
            </a:pPr>
            <a:r>
              <a:rPr b="0" i="0" lang="en-US" sz="7350" u="none">
                <a:solidFill>
                  <a:schemeClr val="dk1"/>
                </a:solidFill>
                <a:latin typeface="Calibri"/>
                <a:ea typeface="Calibri"/>
                <a:cs typeface="Calibri"/>
                <a:sym typeface="Calibri"/>
              </a:rPr>
              <a:t>		-</a:t>
            </a:r>
            <a:r>
              <a:rPr b="0" i="0" lang="en-US" sz="7350" u="none">
                <a:solidFill>
                  <a:srgbClr val="FF0000"/>
                </a:solidFill>
                <a:latin typeface="Calibri"/>
                <a:ea typeface="Calibri"/>
                <a:cs typeface="Calibri"/>
                <a:sym typeface="Calibri"/>
              </a:rPr>
              <a:t>Grade check on May </a:t>
            </a:r>
            <a:r>
              <a:rPr lang="en-US" sz="7350">
                <a:solidFill>
                  <a:srgbClr val="FF0000"/>
                </a:solidFill>
              </a:rPr>
              <a:t>8</a:t>
            </a:r>
            <a:endParaRPr b="0" i="0" sz="7350" u="none">
              <a:solidFill>
                <a:srgbClr val="FF0000"/>
              </a:solidFill>
              <a:latin typeface="Calibri"/>
              <a:ea typeface="Calibri"/>
              <a:cs typeface="Calibri"/>
              <a:sym typeface="Calibri"/>
            </a:endParaRPr>
          </a:p>
          <a:p>
            <a:pPr indent="-342900" lvl="0" marL="342900" marR="0" rtl="0" algn="l">
              <a:lnSpc>
                <a:spcPct val="60000"/>
              </a:lnSpc>
              <a:spcBef>
                <a:spcPts val="380"/>
              </a:spcBef>
              <a:spcAft>
                <a:spcPts val="0"/>
              </a:spcAft>
              <a:buClr>
                <a:schemeClr val="dk1"/>
              </a:buClr>
              <a:buSzPct val="25850"/>
              <a:buFont typeface="Arial"/>
              <a:buNone/>
            </a:pPr>
            <a:r>
              <a:t/>
            </a:r>
            <a:endParaRPr sz="7350">
              <a:solidFill>
                <a:srgbClr val="FF0000"/>
              </a:solidFill>
            </a:endParaRPr>
          </a:p>
          <a:p>
            <a:pPr indent="-342900" lvl="0" marL="342900" marR="0" rtl="0" algn="l">
              <a:lnSpc>
                <a:spcPct val="60000"/>
              </a:lnSpc>
              <a:spcBef>
                <a:spcPts val="380"/>
              </a:spcBef>
              <a:spcAft>
                <a:spcPts val="0"/>
              </a:spcAft>
              <a:buClr>
                <a:srgbClr val="FF0000"/>
              </a:buClr>
              <a:buSzPct val="25850"/>
              <a:buFont typeface="Arial"/>
              <a:buNone/>
            </a:pPr>
            <a:r>
              <a:rPr b="0" i="0" lang="en-US" sz="7350" u="none">
                <a:solidFill>
                  <a:srgbClr val="FF0000"/>
                </a:solidFill>
                <a:latin typeface="Calibri"/>
                <a:ea typeface="Calibri"/>
                <a:cs typeface="Calibri"/>
                <a:sym typeface="Calibri"/>
              </a:rPr>
              <a:t>		-If Student is still failing any class, they’ll be ruled ineligible </a:t>
            </a:r>
            <a:endParaRPr b="0" i="0" sz="7350" u="none">
              <a:solidFill>
                <a:srgbClr val="FF0000"/>
              </a:solidFill>
              <a:latin typeface="Calibri"/>
              <a:ea typeface="Calibri"/>
              <a:cs typeface="Calibri"/>
              <a:sym typeface="Calibri"/>
            </a:endParaRPr>
          </a:p>
          <a:p>
            <a:pPr indent="-342900" lvl="0" marL="342900" marR="0" rtl="0" algn="l">
              <a:lnSpc>
                <a:spcPct val="60000"/>
              </a:lnSpc>
              <a:spcBef>
                <a:spcPts val="380"/>
              </a:spcBef>
              <a:spcAft>
                <a:spcPts val="0"/>
              </a:spcAft>
              <a:buClr>
                <a:srgbClr val="FF0000"/>
              </a:buClr>
              <a:buSzPct val="25850"/>
              <a:buFont typeface="Arial"/>
              <a:buNone/>
            </a:pPr>
            <a:r>
              <a:t/>
            </a:r>
            <a:endParaRPr sz="7350">
              <a:solidFill>
                <a:srgbClr val="FF0000"/>
              </a:solidFill>
            </a:endParaRPr>
          </a:p>
          <a:p>
            <a:pPr indent="-342900" lvl="0" marL="342900" marR="0" rtl="0" algn="l">
              <a:lnSpc>
                <a:spcPct val="60000"/>
              </a:lnSpc>
              <a:spcBef>
                <a:spcPts val="380"/>
              </a:spcBef>
              <a:spcAft>
                <a:spcPts val="0"/>
              </a:spcAft>
              <a:buClr>
                <a:schemeClr val="dk1"/>
              </a:buClr>
              <a:buSzPct val="25850"/>
              <a:buFont typeface="Arial"/>
              <a:buNone/>
            </a:pPr>
            <a:r>
              <a:t/>
            </a:r>
            <a:endParaRPr b="0" i="0" sz="7350" u="none">
              <a:solidFill>
                <a:schemeClr val="dk1"/>
              </a:solidFill>
              <a:latin typeface="Calibri"/>
              <a:ea typeface="Calibri"/>
              <a:cs typeface="Calibri"/>
              <a:sym typeface="Calibri"/>
            </a:endParaRPr>
          </a:p>
          <a:p>
            <a:pPr indent="-345374" lvl="0" marL="457200" marR="0" rtl="0" algn="l">
              <a:lnSpc>
                <a:spcPct val="60000"/>
              </a:lnSpc>
              <a:spcBef>
                <a:spcPts val="380"/>
              </a:spcBef>
              <a:spcAft>
                <a:spcPts val="0"/>
              </a:spcAft>
              <a:buClr>
                <a:schemeClr val="dk1"/>
              </a:buClr>
              <a:buSzPct val="100000"/>
              <a:buFont typeface="Calibri"/>
              <a:buChar char="●"/>
            </a:pPr>
            <a:r>
              <a:rPr b="0" i="0" lang="en-US" sz="7350" u="none">
                <a:solidFill>
                  <a:schemeClr val="dk1"/>
                </a:solidFill>
                <a:latin typeface="Calibri"/>
                <a:ea typeface="Calibri"/>
                <a:cs typeface="Calibri"/>
                <a:sym typeface="Calibri"/>
              </a:rPr>
              <a:t>Student meets with teacher to develop a plan and timeline to address </a:t>
            </a:r>
            <a:endParaRPr b="0" i="0" sz="7350" u="none">
              <a:solidFill>
                <a:schemeClr val="dk1"/>
              </a:solidFill>
              <a:latin typeface="Calibri"/>
              <a:ea typeface="Calibri"/>
              <a:cs typeface="Calibri"/>
              <a:sym typeface="Calibri"/>
            </a:endParaRPr>
          </a:p>
          <a:p>
            <a:pPr indent="-342900" lvl="0" marL="342900" marR="0" rtl="0" algn="l">
              <a:lnSpc>
                <a:spcPct val="60000"/>
              </a:lnSpc>
              <a:spcBef>
                <a:spcPts val="380"/>
              </a:spcBef>
              <a:spcAft>
                <a:spcPts val="0"/>
              </a:spcAft>
              <a:buClr>
                <a:schemeClr val="dk1"/>
              </a:buClr>
              <a:buSzPct val="25850"/>
              <a:buFont typeface="Arial"/>
              <a:buNone/>
            </a:pPr>
            <a:r>
              <a:t/>
            </a:r>
            <a:endParaRPr sz="7350"/>
          </a:p>
          <a:p>
            <a:pPr indent="-342900" lvl="0" marL="342900" marR="0" rtl="0" algn="l">
              <a:lnSpc>
                <a:spcPct val="60000"/>
              </a:lnSpc>
              <a:spcBef>
                <a:spcPts val="380"/>
              </a:spcBef>
              <a:spcAft>
                <a:spcPts val="0"/>
              </a:spcAft>
              <a:buClr>
                <a:schemeClr val="dk1"/>
              </a:buClr>
              <a:buSzPct val="25850"/>
              <a:buFont typeface="Arial"/>
              <a:buNone/>
            </a:pPr>
            <a:r>
              <a:rPr b="0" i="0" lang="en-US" sz="7350" u="none">
                <a:solidFill>
                  <a:schemeClr val="dk1"/>
                </a:solidFill>
                <a:latin typeface="Calibri"/>
                <a:ea typeface="Calibri"/>
                <a:cs typeface="Calibri"/>
                <a:sym typeface="Calibri"/>
              </a:rPr>
              <a:t>the failing grade.</a:t>
            </a:r>
            <a:endParaRPr b="0" i="0" sz="7350" u="none">
              <a:solidFill>
                <a:schemeClr val="dk1"/>
              </a:solidFill>
              <a:latin typeface="Calibri"/>
              <a:ea typeface="Calibri"/>
              <a:cs typeface="Calibri"/>
              <a:sym typeface="Calibri"/>
            </a:endParaRPr>
          </a:p>
          <a:p>
            <a:pPr indent="-342900" lvl="0" marL="342900" marR="0" rtl="0" algn="l">
              <a:lnSpc>
                <a:spcPct val="60000"/>
              </a:lnSpc>
              <a:spcBef>
                <a:spcPts val="380"/>
              </a:spcBef>
              <a:spcAft>
                <a:spcPts val="0"/>
              </a:spcAft>
              <a:buClr>
                <a:schemeClr val="dk1"/>
              </a:buClr>
              <a:buSzPct val="25850"/>
              <a:buFont typeface="Arial"/>
              <a:buNone/>
            </a:pPr>
            <a:r>
              <a:t/>
            </a:r>
            <a:endParaRPr sz="7350"/>
          </a:p>
          <a:p>
            <a:pPr indent="-342900" lvl="0" marL="342900" marR="0" rtl="0" algn="l">
              <a:lnSpc>
                <a:spcPct val="60000"/>
              </a:lnSpc>
              <a:spcBef>
                <a:spcPts val="380"/>
              </a:spcBef>
              <a:spcAft>
                <a:spcPts val="0"/>
              </a:spcAft>
              <a:buClr>
                <a:schemeClr val="dk1"/>
              </a:buClr>
              <a:buSzPct val="25850"/>
              <a:buFont typeface="Arial"/>
              <a:buNone/>
            </a:pPr>
            <a:r>
              <a:rPr b="0" i="0" lang="en-US" sz="7350" u="none">
                <a:solidFill>
                  <a:schemeClr val="dk1"/>
                </a:solidFill>
                <a:latin typeface="Calibri"/>
                <a:ea typeface="Calibri"/>
                <a:cs typeface="Calibri"/>
                <a:sym typeface="Calibri"/>
              </a:rPr>
              <a:t>	</a:t>
            </a:r>
            <a:endParaRPr sz="7350"/>
          </a:p>
          <a:p>
            <a:pPr indent="-345374" lvl="0" marL="457200" marR="0" rtl="0" algn="l">
              <a:lnSpc>
                <a:spcPct val="60000"/>
              </a:lnSpc>
              <a:spcBef>
                <a:spcPts val="380"/>
              </a:spcBef>
              <a:spcAft>
                <a:spcPts val="0"/>
              </a:spcAft>
              <a:buClr>
                <a:schemeClr val="dk1"/>
              </a:buClr>
              <a:buSzPct val="100000"/>
              <a:buFont typeface="Calibri"/>
              <a:buChar char="●"/>
            </a:pPr>
            <a:r>
              <a:rPr b="0" i="0" lang="en-US" sz="7350" u="none">
                <a:solidFill>
                  <a:schemeClr val="dk1"/>
                </a:solidFill>
                <a:latin typeface="Calibri"/>
                <a:ea typeface="Calibri"/>
                <a:cs typeface="Calibri"/>
                <a:sym typeface="Calibri"/>
              </a:rPr>
              <a:t>Weekly progress from teacher.</a:t>
            </a:r>
            <a:endParaRPr b="0" i="0" sz="7350" u="none">
              <a:solidFill>
                <a:schemeClr val="dk1"/>
              </a:solidFill>
              <a:latin typeface="Calibri"/>
              <a:ea typeface="Calibri"/>
              <a:cs typeface="Calibri"/>
              <a:sym typeface="Calibri"/>
            </a:endParaRPr>
          </a:p>
          <a:p>
            <a:pPr indent="-342900" lvl="0" marL="342900" marR="0" rtl="0" algn="l">
              <a:lnSpc>
                <a:spcPct val="60000"/>
              </a:lnSpc>
              <a:spcBef>
                <a:spcPts val="380"/>
              </a:spcBef>
              <a:spcAft>
                <a:spcPts val="0"/>
              </a:spcAft>
              <a:buClr>
                <a:schemeClr val="dk1"/>
              </a:buClr>
              <a:buSzPct val="25850"/>
              <a:buFont typeface="Arial"/>
              <a:buNone/>
            </a:pPr>
            <a:r>
              <a:t/>
            </a:r>
            <a:endParaRPr sz="7350"/>
          </a:p>
          <a:p>
            <a:pPr indent="-203200" lvl="0" marL="342900" rtl="0" algn="l">
              <a:lnSpc>
                <a:spcPct val="100000"/>
              </a:lnSpc>
              <a:spcBef>
                <a:spcPts val="440"/>
              </a:spcBef>
              <a:spcAft>
                <a:spcPts val="0"/>
              </a:spcAft>
              <a:buClr>
                <a:schemeClr val="dk1"/>
              </a:buClr>
              <a:buSzPct val="29931"/>
              <a:buFont typeface="Arial"/>
              <a:buNone/>
            </a:pPr>
            <a:r>
              <a:t/>
            </a:r>
            <a:endParaRPr sz="7350"/>
          </a:p>
          <a:p>
            <a:pPr indent="-203200" lvl="0" marL="342900" rtl="0" algn="l">
              <a:lnSpc>
                <a:spcPct val="100000"/>
              </a:lnSpc>
              <a:spcBef>
                <a:spcPts val="440"/>
              </a:spcBef>
              <a:spcAft>
                <a:spcPts val="0"/>
              </a:spcAft>
              <a:buClr>
                <a:schemeClr val="dk1"/>
              </a:buClr>
              <a:buSzPct val="29931"/>
              <a:buFont typeface="Arial"/>
              <a:buNone/>
            </a:pPr>
            <a:r>
              <a:rPr lang="en-US" sz="7350"/>
              <a:t>WE WANT ALL STUDENTS TO BE SUCCESSFUL IN THE CLASSROOM.  FEEL FREE TO ASK FOR HELP AT ANY TIME!</a:t>
            </a:r>
            <a:endParaRPr sz="7350"/>
          </a:p>
          <a:p>
            <a:pPr indent="-342900" lvl="0" marL="342900" marR="0" rtl="0" algn="l">
              <a:lnSpc>
                <a:spcPct val="60000"/>
              </a:lnSpc>
              <a:spcBef>
                <a:spcPts val="380"/>
              </a:spcBef>
              <a:spcAft>
                <a:spcPts val="0"/>
              </a:spcAft>
              <a:buClr>
                <a:schemeClr val="dk1"/>
              </a:buClr>
              <a:buSzPct val="25850"/>
              <a:buFont typeface="Arial"/>
              <a:buNone/>
            </a:pPr>
            <a:r>
              <a:rPr b="0" i="0" lang="en-US" sz="7350" u="none">
                <a:solidFill>
                  <a:schemeClr val="dk1"/>
                </a:solidFill>
                <a:latin typeface="Calibri"/>
                <a:ea typeface="Calibri"/>
                <a:cs typeface="Calibri"/>
                <a:sym typeface="Calibri"/>
              </a:rPr>
              <a:t>		</a:t>
            </a:r>
            <a:endParaRPr sz="7350"/>
          </a:p>
          <a:p>
            <a:pPr indent="-342900" lvl="0" marL="342900" marR="0" rtl="0" algn="l">
              <a:lnSpc>
                <a:spcPct val="60000"/>
              </a:lnSpc>
              <a:spcBef>
                <a:spcPts val="380"/>
              </a:spcBef>
              <a:spcAft>
                <a:spcPts val="0"/>
              </a:spcAft>
              <a:buClr>
                <a:schemeClr val="dk1"/>
              </a:buClr>
              <a:buSzPct val="100000"/>
              <a:buFont typeface="Arial"/>
              <a:buNone/>
            </a:pPr>
            <a:r>
              <a:rPr b="0" i="0" lang="en-US" sz="1900" u="none">
                <a:solidFill>
                  <a:schemeClr val="dk1"/>
                </a:solidFill>
                <a:latin typeface="Calibri"/>
                <a:ea typeface="Calibri"/>
                <a:cs typeface="Calibri"/>
                <a:sym typeface="Calibri"/>
              </a:rPr>
              <a:t>	</a:t>
            </a:r>
            <a:endParaRPr b="0" i="0" sz="2200" u="none">
              <a:solidFill>
                <a:schemeClr val="dk1"/>
              </a:solidFill>
              <a:latin typeface="Calibri"/>
              <a:ea typeface="Calibri"/>
              <a:cs typeface="Calibri"/>
              <a:sym typeface="Calibri"/>
            </a:endParaRPr>
          </a:p>
          <a:p>
            <a:pPr indent="-203200" lvl="0" marL="342900" marR="0" rtl="0" algn="l">
              <a:lnSpc>
                <a:spcPct val="100000"/>
              </a:lnSpc>
              <a:spcBef>
                <a:spcPts val="440"/>
              </a:spcBef>
              <a:spcAft>
                <a:spcPts val="0"/>
              </a:spcAft>
              <a:buClr>
                <a:schemeClr val="dk1"/>
              </a:buClr>
              <a:buSzPct val="100000"/>
              <a:buFont typeface="Arial"/>
              <a:buNone/>
            </a:pPr>
            <a:r>
              <a:t/>
            </a:r>
            <a:endParaRPr b="0" i="0" sz="2200" u="none">
              <a:solidFill>
                <a:schemeClr val="dk1"/>
              </a:solidFill>
              <a:latin typeface="Calibri"/>
              <a:ea typeface="Calibri"/>
              <a:cs typeface="Calibri"/>
              <a:sym typeface="Calibri"/>
            </a:endParaRPr>
          </a:p>
        </p:txBody>
      </p:sp>
      <p:pic>
        <p:nvPicPr>
          <p:cNvPr id="222" name="Google Shape;222;p24"/>
          <p:cNvPicPr preferRelativeResize="0"/>
          <p:nvPr/>
        </p:nvPicPr>
        <p:blipFill rotWithShape="1">
          <a:blip r:embed="rId3">
            <a:alphaModFix/>
          </a:blip>
          <a:srcRect b="0" l="0" r="0" t="0"/>
          <a:stretch/>
        </p:blipFill>
        <p:spPr>
          <a:xfrm>
            <a:off x="7467600" y="95250"/>
            <a:ext cx="1352550" cy="1162050"/>
          </a:xfrm>
          <a:prstGeom prst="rect">
            <a:avLst/>
          </a:prstGeom>
          <a:noFill/>
          <a:ln>
            <a:noFill/>
          </a:ln>
        </p:spPr>
      </p:pic>
    </p:spTree>
  </p:cSld>
  <p:clrMapOvr>
    <a:masterClrMapping/>
  </p:clrMapOvr>
  <p:transition spd="slow">
    <p:wipe dir="d"/>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5"/>
          <p:cNvSpPr txBox="1"/>
          <p:nvPr>
            <p:ph type="title"/>
          </p:nvPr>
        </p:nvSpPr>
        <p:spPr>
          <a:xfrm>
            <a:off x="762000" y="228600"/>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Chemical Eligibility</a:t>
            </a:r>
            <a:r>
              <a:rPr b="0" i="0" lang="en-US" sz="4400" u="none">
                <a:solidFill>
                  <a:srgbClr val="347FD8"/>
                </a:solidFill>
                <a:latin typeface="Calibri"/>
                <a:ea typeface="Calibri"/>
                <a:cs typeface="Calibri"/>
                <a:sym typeface="Calibri"/>
              </a:rPr>
              <a:t>	</a:t>
            </a:r>
            <a:endParaRPr/>
          </a:p>
        </p:txBody>
      </p:sp>
      <p:sp>
        <p:nvSpPr>
          <p:cNvPr id="228" name="Google Shape;228;p25"/>
          <p:cNvSpPr txBox="1"/>
          <p:nvPr>
            <p:ph idx="1" type="body"/>
          </p:nvPr>
        </p:nvSpPr>
        <p:spPr>
          <a:xfrm>
            <a:off x="1219200" y="1524000"/>
            <a:ext cx="7772400" cy="5029200"/>
          </a:xfrm>
          <a:prstGeom prst="rect">
            <a:avLst/>
          </a:prstGeom>
          <a:noFill/>
          <a:ln>
            <a:noFill/>
          </a:ln>
        </p:spPr>
        <p:txBody>
          <a:bodyPr anchorCtr="0" anchor="t" bIns="45700" lIns="91425" spcFirstLastPara="1" rIns="91425" wrap="square" tIns="45700">
            <a:normAutofit/>
          </a:bodyPr>
          <a:lstStyle/>
          <a:p>
            <a:pPr indent="-342900" lvl="0" marL="342900" marR="0" rtl="0" algn="l">
              <a:lnSpc>
                <a:spcPct val="90000"/>
              </a:lnSpc>
              <a:spcBef>
                <a:spcPts val="0"/>
              </a:spcBef>
              <a:spcAft>
                <a:spcPts val="0"/>
              </a:spcAft>
              <a:buClr>
                <a:schemeClr val="dk1"/>
              </a:buClr>
              <a:buSzPts val="3000"/>
              <a:buFont typeface="Arial"/>
              <a:buChar char="•"/>
            </a:pPr>
            <a:r>
              <a:rPr b="0" i="0" lang="en-US" sz="3000" u="none">
                <a:solidFill>
                  <a:schemeClr val="dk1"/>
                </a:solidFill>
                <a:latin typeface="Calibri"/>
                <a:ea typeface="Calibri"/>
                <a:cs typeface="Calibri"/>
                <a:sym typeface="Calibri"/>
              </a:rPr>
              <a:t>Students shall not use or consume, have in possession, buy, sell, or give away tobacco, alcohol, other controlled substances, or drug paraphernalia.</a:t>
            </a:r>
            <a:endParaRPr/>
          </a:p>
          <a:p>
            <a:pPr indent="-342900" lvl="0" marL="342900" marR="0" rtl="0" algn="l">
              <a:lnSpc>
                <a:spcPct val="90000"/>
              </a:lnSpc>
              <a:spcBef>
                <a:spcPts val="600"/>
              </a:spcBef>
              <a:spcAft>
                <a:spcPts val="0"/>
              </a:spcAft>
              <a:buClr>
                <a:schemeClr val="dk1"/>
              </a:buClr>
              <a:buSzPts val="3000"/>
              <a:buFont typeface="Arial"/>
              <a:buChar char="•"/>
            </a:pPr>
            <a:r>
              <a:rPr b="0" i="0" lang="en-US" sz="3000" u="none">
                <a:solidFill>
                  <a:schemeClr val="dk1"/>
                </a:solidFill>
                <a:latin typeface="Calibri"/>
                <a:ea typeface="Calibri"/>
                <a:cs typeface="Calibri"/>
                <a:sym typeface="Calibri"/>
              </a:rPr>
              <a:t>Possession – to have in locker, bag, car, on your person, or in residence.</a:t>
            </a:r>
            <a:endParaRPr/>
          </a:p>
          <a:p>
            <a:pPr indent="-342900" lvl="0" marL="342900" marR="0" rtl="0" algn="l">
              <a:lnSpc>
                <a:spcPct val="90000"/>
              </a:lnSpc>
              <a:spcBef>
                <a:spcPts val="600"/>
              </a:spcBef>
              <a:spcAft>
                <a:spcPts val="0"/>
              </a:spcAft>
              <a:buClr>
                <a:schemeClr val="dk1"/>
              </a:buClr>
              <a:buSzPts val="3000"/>
              <a:buFont typeface="Arial"/>
              <a:buChar char="•"/>
            </a:pPr>
            <a:r>
              <a:rPr b="0" i="0" lang="en-US" sz="3000" u="none">
                <a:solidFill>
                  <a:schemeClr val="dk1"/>
                </a:solidFill>
                <a:latin typeface="Calibri"/>
                <a:ea typeface="Calibri"/>
                <a:cs typeface="Calibri"/>
                <a:sym typeface="Calibri"/>
              </a:rPr>
              <a:t>Applies 12 months a year.</a:t>
            </a:r>
            <a:endParaRPr/>
          </a:p>
          <a:p>
            <a:pPr indent="-342900" lvl="0" marL="342900" marR="0" rtl="0" algn="l">
              <a:lnSpc>
                <a:spcPct val="90000"/>
              </a:lnSpc>
              <a:spcBef>
                <a:spcPts val="600"/>
              </a:spcBef>
              <a:spcAft>
                <a:spcPts val="0"/>
              </a:spcAft>
              <a:buClr>
                <a:schemeClr val="dk1"/>
              </a:buClr>
              <a:buSzPts val="3000"/>
              <a:buFont typeface="Arial"/>
              <a:buChar char="•"/>
            </a:pPr>
            <a:r>
              <a:rPr b="0" i="0" lang="en-US" sz="3000" u="none">
                <a:solidFill>
                  <a:schemeClr val="dk1"/>
                </a:solidFill>
                <a:latin typeface="Calibri"/>
                <a:ea typeface="Calibri"/>
                <a:cs typeface="Calibri"/>
                <a:sym typeface="Calibri"/>
              </a:rPr>
              <a:t>Applies continuously from the first signing of MSHSL Eligibility Form.</a:t>
            </a:r>
            <a:endParaRPr/>
          </a:p>
          <a:p>
            <a:pPr indent="-342900" lvl="0" marL="342900" marR="0" rtl="0" algn="l">
              <a:lnSpc>
                <a:spcPct val="90000"/>
              </a:lnSpc>
              <a:spcBef>
                <a:spcPts val="600"/>
              </a:spcBef>
              <a:spcAft>
                <a:spcPts val="0"/>
              </a:spcAft>
              <a:buClr>
                <a:schemeClr val="dk1"/>
              </a:buClr>
              <a:buSzPts val="3000"/>
              <a:buFont typeface="Arial"/>
              <a:buChar char="•"/>
            </a:pPr>
            <a:r>
              <a:rPr b="0" i="0" lang="en-US" sz="3000" u="none">
                <a:solidFill>
                  <a:schemeClr val="dk1"/>
                </a:solidFill>
                <a:latin typeface="Calibri"/>
                <a:ea typeface="Calibri"/>
                <a:cs typeface="Calibri"/>
                <a:sym typeface="Calibri"/>
              </a:rPr>
              <a:t>Includes the use of E-Cigarettes (nicotine delivery system).</a:t>
            </a:r>
            <a:endParaRPr/>
          </a:p>
          <a:p>
            <a:pPr indent="-152400" lvl="0" marL="342900" marR="0" rtl="0" algn="l">
              <a:lnSpc>
                <a:spcPct val="100000"/>
              </a:lnSpc>
              <a:spcBef>
                <a:spcPts val="600"/>
              </a:spcBef>
              <a:spcAft>
                <a:spcPts val="0"/>
              </a:spcAft>
              <a:buClr>
                <a:schemeClr val="dk1"/>
              </a:buClr>
              <a:buSzPts val="3000"/>
              <a:buFont typeface="Arial"/>
              <a:buNone/>
            </a:pPr>
            <a:r>
              <a:t/>
            </a:r>
            <a:endParaRPr b="0" i="0" sz="3000" u="none">
              <a:solidFill>
                <a:schemeClr val="dk1"/>
              </a:solidFill>
              <a:latin typeface="Calibri"/>
              <a:ea typeface="Calibri"/>
              <a:cs typeface="Calibri"/>
              <a:sym typeface="Calibri"/>
            </a:endParaRPr>
          </a:p>
        </p:txBody>
      </p:sp>
      <p:sp>
        <p:nvSpPr>
          <p:cNvPr id="229" name="Google Shape;229;p25"/>
          <p:cNvSpPr txBox="1"/>
          <p:nvPr/>
        </p:nvSpPr>
        <p:spPr>
          <a:xfrm rot="5400000">
            <a:off x="-2857500" y="2857500"/>
            <a:ext cx="6858000" cy="1143000"/>
          </a:xfrm>
          <a:prstGeom prst="rect">
            <a:avLst/>
          </a:prstGeom>
          <a:solidFill>
            <a:srgbClr val="001132"/>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00"/>
              </a:buClr>
              <a:buSzPts val="4000"/>
              <a:buFont typeface="Calibri"/>
              <a:buNone/>
            </a:pPr>
            <a:r>
              <a:rPr b="0" i="0" lang="en-US" sz="4000" u="none" cap="none" strike="noStrike">
                <a:solidFill>
                  <a:srgbClr val="FFFF00"/>
                </a:solidFill>
                <a:latin typeface="Calibri"/>
                <a:ea typeface="Calibri"/>
                <a:cs typeface="Calibri"/>
                <a:sym typeface="Calibri"/>
              </a:rPr>
              <a:t>Spring PAC Meeting 202</a:t>
            </a:r>
            <a:r>
              <a:rPr lang="en-US" sz="4000">
                <a:solidFill>
                  <a:srgbClr val="FFFF00"/>
                </a:solidFill>
                <a:latin typeface="Calibri"/>
                <a:ea typeface="Calibri"/>
                <a:cs typeface="Calibri"/>
                <a:sym typeface="Calibri"/>
              </a:rPr>
              <a:t>5-26</a:t>
            </a:r>
            <a:endParaRPr b="0" i="0" sz="1400" u="none" cap="none" strike="noStrike">
              <a:solidFill>
                <a:srgbClr val="000000"/>
              </a:solidFill>
              <a:latin typeface="Arial"/>
              <a:ea typeface="Arial"/>
              <a:cs typeface="Arial"/>
              <a:sym typeface="Arial"/>
            </a:endParaRPr>
          </a:p>
        </p:txBody>
      </p:sp>
      <p:pic>
        <p:nvPicPr>
          <p:cNvPr id="230" name="Google Shape;230;p25"/>
          <p:cNvPicPr preferRelativeResize="0"/>
          <p:nvPr/>
        </p:nvPicPr>
        <p:blipFill rotWithShape="1">
          <a:blip r:embed="rId3">
            <a:alphaModFix/>
          </a:blip>
          <a:srcRect b="0" l="0" r="0" t="0"/>
          <a:stretch/>
        </p:blipFill>
        <p:spPr>
          <a:xfrm>
            <a:off x="7467600" y="95250"/>
            <a:ext cx="1352550" cy="1162050"/>
          </a:xfrm>
          <a:prstGeom prst="rect">
            <a:avLst/>
          </a:prstGeom>
          <a:noFill/>
          <a:ln>
            <a:noFill/>
          </a:ln>
        </p:spPr>
      </p:pic>
    </p:spTree>
  </p:cSld>
  <p:clrMapOvr>
    <a:masterClrMapping/>
  </p:clrMapOvr>
  <p:transition spd="slow">
    <p:wipe dir="d"/>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28"/>
          <p:cNvSpPr txBox="1"/>
          <p:nvPr>
            <p:ph type="title"/>
          </p:nvPr>
        </p:nvSpPr>
        <p:spPr>
          <a:xfrm>
            <a:off x="914400" y="228600"/>
            <a:ext cx="6858000" cy="1252537"/>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200"/>
              <a:buFont typeface="Calibri"/>
              <a:buNone/>
            </a:pPr>
            <a:r>
              <a:rPr b="1" i="0" lang="en-US" sz="3200" u="sng">
                <a:solidFill>
                  <a:schemeClr val="dk1"/>
                </a:solidFill>
                <a:latin typeface="Calibri"/>
                <a:ea typeface="Calibri"/>
                <a:cs typeface="Calibri"/>
                <a:sym typeface="Calibri"/>
              </a:rPr>
              <a:t>PARENTS – They need you!</a:t>
            </a:r>
            <a:endParaRPr/>
          </a:p>
        </p:txBody>
      </p:sp>
      <p:sp>
        <p:nvSpPr>
          <p:cNvPr id="236" name="Google Shape;236;p28"/>
          <p:cNvSpPr txBox="1"/>
          <p:nvPr>
            <p:ph idx="1" type="body"/>
          </p:nvPr>
        </p:nvSpPr>
        <p:spPr>
          <a:xfrm>
            <a:off x="1219200" y="1371600"/>
            <a:ext cx="7620000" cy="5867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Research shows parents are a leading influence when it comes to youth choosing not to use alcohol or drugs.</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  Help your son/daughter with planning and thinking things through.  Keep conversations going.  Stay connected.</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Calibri"/>
                <a:ea typeface="Calibri"/>
                <a:cs typeface="Calibri"/>
                <a:sym typeface="Calibri"/>
              </a:rPr>
              <a:t>Actions speak louder than words.  Try to role model healthy, safe choices.  Asking for help is a sign of strength.</a:t>
            </a:r>
            <a:endParaRPr/>
          </a:p>
        </p:txBody>
      </p:sp>
      <p:sp>
        <p:nvSpPr>
          <p:cNvPr id="237" name="Google Shape;237;p28"/>
          <p:cNvSpPr txBox="1"/>
          <p:nvPr/>
        </p:nvSpPr>
        <p:spPr>
          <a:xfrm rot="5400000">
            <a:off x="-2857500" y="2857500"/>
            <a:ext cx="6858000" cy="1143000"/>
          </a:xfrm>
          <a:prstGeom prst="rect">
            <a:avLst/>
          </a:prstGeom>
          <a:solidFill>
            <a:srgbClr val="001132"/>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00"/>
              </a:buClr>
              <a:buSzPts val="4000"/>
              <a:buFont typeface="Calibri"/>
              <a:buNone/>
            </a:pPr>
            <a:r>
              <a:rPr b="0" i="0" lang="en-US" sz="4000" u="none" cap="none" strike="noStrike">
                <a:solidFill>
                  <a:srgbClr val="FFFF00"/>
                </a:solidFill>
                <a:latin typeface="Calibri"/>
                <a:ea typeface="Calibri"/>
                <a:cs typeface="Calibri"/>
                <a:sym typeface="Calibri"/>
              </a:rPr>
              <a:t>Spring PAC Meeting 202</a:t>
            </a:r>
            <a:r>
              <a:rPr lang="en-US" sz="4000">
                <a:solidFill>
                  <a:srgbClr val="FFFF00"/>
                </a:solidFill>
                <a:latin typeface="Calibri"/>
                <a:ea typeface="Calibri"/>
                <a:cs typeface="Calibri"/>
                <a:sym typeface="Calibri"/>
              </a:rPr>
              <a:t>5-26</a:t>
            </a:r>
            <a:endParaRPr b="0" i="0" sz="1400" u="none" cap="none" strike="noStrike">
              <a:solidFill>
                <a:srgbClr val="000000"/>
              </a:solidFill>
              <a:latin typeface="Arial"/>
              <a:ea typeface="Arial"/>
              <a:cs typeface="Arial"/>
              <a:sym typeface="Arial"/>
            </a:endParaRPr>
          </a:p>
        </p:txBody>
      </p:sp>
      <p:pic>
        <p:nvPicPr>
          <p:cNvPr id="238" name="Google Shape;238;p28"/>
          <p:cNvPicPr preferRelativeResize="0"/>
          <p:nvPr/>
        </p:nvPicPr>
        <p:blipFill rotWithShape="1">
          <a:blip r:embed="rId3">
            <a:alphaModFix/>
          </a:blip>
          <a:srcRect b="0" l="0" r="0" t="0"/>
          <a:stretch/>
        </p:blipFill>
        <p:spPr>
          <a:xfrm>
            <a:off x="7467600" y="95250"/>
            <a:ext cx="1352550" cy="1162050"/>
          </a:xfrm>
          <a:prstGeom prst="rect">
            <a:avLst/>
          </a:prstGeom>
          <a:noFill/>
          <a:ln>
            <a:noFill/>
          </a:ln>
        </p:spPr>
      </p:pic>
    </p:spTree>
  </p:cSld>
  <p:clrMapOvr>
    <a:masterClrMapping/>
  </p:clrMapOvr>
  <p:transition spd="slow">
    <p:wipe dir="d"/>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g3334725d071_0_50"/>
          <p:cNvSpPr txBox="1"/>
          <p:nvPr>
            <p:ph type="title"/>
          </p:nvPr>
        </p:nvSpPr>
        <p:spPr>
          <a:xfrm>
            <a:off x="914400" y="228600"/>
            <a:ext cx="6858000" cy="12525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US" sz="2900"/>
              <a:t>Brad Stulberg - author - Rules for Parents</a:t>
            </a:r>
            <a:endParaRPr sz="2900">
              <a:solidFill>
                <a:schemeClr val="dk1"/>
              </a:solidFill>
              <a:latin typeface="Calibri"/>
              <a:ea typeface="Calibri"/>
              <a:cs typeface="Calibri"/>
              <a:sym typeface="Calibri"/>
            </a:endParaRPr>
          </a:p>
        </p:txBody>
      </p:sp>
      <p:sp>
        <p:nvSpPr>
          <p:cNvPr id="244" name="Google Shape;244;g3334725d071_0_50"/>
          <p:cNvSpPr txBox="1"/>
          <p:nvPr>
            <p:ph idx="1" type="body"/>
          </p:nvPr>
        </p:nvSpPr>
        <p:spPr>
          <a:xfrm>
            <a:off x="1219200" y="1371600"/>
            <a:ext cx="7620000" cy="5350500"/>
          </a:xfrm>
          <a:prstGeom prst="rect">
            <a:avLst/>
          </a:prstGeom>
          <a:noFill/>
          <a:ln>
            <a:noFill/>
          </a:ln>
        </p:spPr>
        <p:txBody>
          <a:bodyPr anchorCtr="0" anchor="t" bIns="45700" lIns="91425" spcFirstLastPara="1" rIns="91425" wrap="square" tIns="45700">
            <a:noAutofit/>
          </a:bodyPr>
          <a:lstStyle/>
          <a:p>
            <a:pPr indent="-323850" lvl="0" marL="457200" marR="0" rtl="0" algn="l">
              <a:lnSpc>
                <a:spcPct val="100000"/>
              </a:lnSpc>
              <a:spcBef>
                <a:spcPts val="0"/>
              </a:spcBef>
              <a:spcAft>
                <a:spcPts val="0"/>
              </a:spcAft>
              <a:buClr>
                <a:schemeClr val="dk1"/>
              </a:buClr>
              <a:buSzPts val="1500"/>
              <a:buFont typeface="Calibri"/>
              <a:buAutoNum type="arabicPeriod"/>
            </a:pPr>
            <a:r>
              <a:rPr lang="en-US" sz="1500"/>
              <a:t>You can not make greatness, but you can absolutely break it:</a:t>
            </a:r>
            <a:endParaRPr sz="1500"/>
          </a:p>
          <a:p>
            <a:pPr indent="-323850" lvl="1" marL="914400" marR="0" rtl="0" algn="l">
              <a:lnSpc>
                <a:spcPct val="100000"/>
              </a:lnSpc>
              <a:spcBef>
                <a:spcPts val="0"/>
              </a:spcBef>
              <a:spcAft>
                <a:spcPts val="0"/>
              </a:spcAft>
              <a:buSzPts val="1500"/>
              <a:buAutoNum type="alphaLcPeriod"/>
            </a:pPr>
            <a:r>
              <a:rPr lang="en-US" sz="1500"/>
              <a:t>If a kid is going to be a great athlete, it’s going to happen on its own, not from your drills or yelling or pushing hard.  The job of parents and coaches is to create supportive environments for kids to develop, flourish, and have fun.  If pressure and stress are too high, kids stop wanting to play.  Countless children who could have had great relationships with sports end up burning out because of parents and coaches.  The number one goal should be kids wanting to play again next year.</a:t>
            </a:r>
            <a:endParaRPr sz="1500"/>
          </a:p>
          <a:p>
            <a:pPr indent="-323850" lvl="0" marL="457200" marR="0" rtl="0" algn="l">
              <a:lnSpc>
                <a:spcPct val="100000"/>
              </a:lnSpc>
              <a:spcBef>
                <a:spcPts val="0"/>
              </a:spcBef>
              <a:spcAft>
                <a:spcPts val="0"/>
              </a:spcAft>
              <a:buSzPts val="1500"/>
              <a:buAutoNum type="arabicPeriod"/>
            </a:pPr>
            <a:r>
              <a:rPr lang="en-US" sz="1500"/>
              <a:t>The drive has to come from within:</a:t>
            </a:r>
            <a:endParaRPr sz="1500"/>
          </a:p>
          <a:p>
            <a:pPr indent="-323850" lvl="1" marL="914400" marR="0" rtl="0" algn="l">
              <a:lnSpc>
                <a:spcPct val="100000"/>
              </a:lnSpc>
              <a:spcBef>
                <a:spcPts val="0"/>
              </a:spcBef>
              <a:spcAft>
                <a:spcPts val="0"/>
              </a:spcAft>
              <a:buSzPts val="1500"/>
              <a:buAutoNum type="alphaLcPeriod"/>
            </a:pPr>
            <a:r>
              <a:rPr lang="en-US" sz="1500"/>
              <a:t>Study after study on performance shows that intrinsic motivation is key.  The best way to encourage intrinsic motivation is to let kids explore and find activities that align with their natural talents and temperaments.  The same research shows the best way to kill intrinsic motivation is to turn everything into a high-stakes competition where the entire point is to win.</a:t>
            </a:r>
            <a:endParaRPr sz="1500"/>
          </a:p>
          <a:p>
            <a:pPr indent="-323850" lvl="0" marL="457200" marR="0" rtl="0" algn="l">
              <a:lnSpc>
                <a:spcPct val="100000"/>
              </a:lnSpc>
              <a:spcBef>
                <a:spcPts val="0"/>
              </a:spcBef>
              <a:spcAft>
                <a:spcPts val="0"/>
              </a:spcAft>
              <a:buSzPts val="1500"/>
              <a:buAutoNum type="arabicPeriod"/>
            </a:pPr>
            <a:r>
              <a:rPr lang="en-US" sz="1500"/>
              <a:t>Love your kid, not what they do:</a:t>
            </a:r>
            <a:endParaRPr sz="1500"/>
          </a:p>
          <a:p>
            <a:pPr indent="-323850" lvl="1" marL="914400" marR="0" rtl="0" algn="l">
              <a:lnSpc>
                <a:spcPct val="100000"/>
              </a:lnSpc>
              <a:spcBef>
                <a:spcPts val="0"/>
              </a:spcBef>
              <a:spcAft>
                <a:spcPts val="0"/>
              </a:spcAft>
              <a:buSzPts val="1500"/>
              <a:buAutoNum type="alphaLcPeriod"/>
            </a:pPr>
            <a:r>
              <a:rPr lang="en-US" sz="1500"/>
              <a:t>Kids want to be loved, supported, and cared for.  If the only way to receive that is through a sport, they’ll play that sport.  It’s great to connect with your kids over shared interests.  But like most things in life, there’s a balance to strike.  Your job as a parent is to love and support your kid in whatever endeavors light them up.  This sounds easy but it’s actually quite challenging.  I never played chess.  My son loves chess.  I need to try to be as excited and interested in his chess as I am in his sports.  A healthy way for a kid to fall in love with something is because they want to, not because you want them to.</a:t>
            </a:r>
            <a:endParaRPr sz="1500"/>
          </a:p>
        </p:txBody>
      </p:sp>
      <p:sp>
        <p:nvSpPr>
          <p:cNvPr id="245" name="Google Shape;245;g3334725d071_0_50"/>
          <p:cNvSpPr txBox="1"/>
          <p:nvPr/>
        </p:nvSpPr>
        <p:spPr>
          <a:xfrm rot="5400000">
            <a:off x="-2857500" y="2857500"/>
            <a:ext cx="6858000" cy="1143000"/>
          </a:xfrm>
          <a:prstGeom prst="rect">
            <a:avLst/>
          </a:prstGeom>
          <a:solidFill>
            <a:srgbClr val="001132"/>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00"/>
              </a:buClr>
              <a:buSzPts val="4000"/>
              <a:buFont typeface="Calibri"/>
              <a:buNone/>
            </a:pPr>
            <a:r>
              <a:rPr b="0" i="0" lang="en-US" sz="4000" u="none" cap="none" strike="noStrike">
                <a:solidFill>
                  <a:srgbClr val="FFFF00"/>
                </a:solidFill>
                <a:latin typeface="Calibri"/>
                <a:ea typeface="Calibri"/>
                <a:cs typeface="Calibri"/>
                <a:sym typeface="Calibri"/>
              </a:rPr>
              <a:t>Spring PAC Meeting 202</a:t>
            </a:r>
            <a:r>
              <a:rPr lang="en-US" sz="4000">
                <a:solidFill>
                  <a:srgbClr val="FFFF00"/>
                </a:solidFill>
                <a:latin typeface="Calibri"/>
                <a:ea typeface="Calibri"/>
                <a:cs typeface="Calibri"/>
                <a:sym typeface="Calibri"/>
              </a:rPr>
              <a:t>5-26</a:t>
            </a:r>
            <a:endParaRPr b="0" i="0" sz="1400" u="none" cap="none" strike="noStrike">
              <a:solidFill>
                <a:srgbClr val="000000"/>
              </a:solidFill>
              <a:latin typeface="Arial"/>
              <a:ea typeface="Arial"/>
              <a:cs typeface="Arial"/>
              <a:sym typeface="Arial"/>
            </a:endParaRPr>
          </a:p>
        </p:txBody>
      </p:sp>
      <p:pic>
        <p:nvPicPr>
          <p:cNvPr id="246" name="Google Shape;246;g3334725d071_0_50"/>
          <p:cNvPicPr preferRelativeResize="0"/>
          <p:nvPr/>
        </p:nvPicPr>
        <p:blipFill rotWithShape="1">
          <a:blip r:embed="rId3">
            <a:alphaModFix/>
          </a:blip>
          <a:srcRect b="0" l="0" r="0" t="0"/>
          <a:stretch/>
        </p:blipFill>
        <p:spPr>
          <a:xfrm>
            <a:off x="7467600" y="95250"/>
            <a:ext cx="1352550" cy="116205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g3334725d071_0_58"/>
          <p:cNvSpPr txBox="1"/>
          <p:nvPr>
            <p:ph type="title"/>
          </p:nvPr>
        </p:nvSpPr>
        <p:spPr>
          <a:xfrm>
            <a:off x="914400" y="228600"/>
            <a:ext cx="6858000" cy="12525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US" sz="2900"/>
              <a:t>Brad Stulberg - author - Rules for Parents</a:t>
            </a:r>
            <a:endParaRPr sz="2900">
              <a:solidFill>
                <a:schemeClr val="dk1"/>
              </a:solidFill>
              <a:latin typeface="Calibri"/>
              <a:ea typeface="Calibri"/>
              <a:cs typeface="Calibri"/>
              <a:sym typeface="Calibri"/>
            </a:endParaRPr>
          </a:p>
        </p:txBody>
      </p:sp>
      <p:sp>
        <p:nvSpPr>
          <p:cNvPr id="252" name="Google Shape;252;g3334725d071_0_58"/>
          <p:cNvSpPr txBox="1"/>
          <p:nvPr>
            <p:ph idx="1" type="body"/>
          </p:nvPr>
        </p:nvSpPr>
        <p:spPr>
          <a:xfrm>
            <a:off x="1219200" y="1371600"/>
            <a:ext cx="7620000" cy="53505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1800"/>
              <a:buNone/>
            </a:pPr>
            <a:r>
              <a:rPr lang="en-US" sz="1500"/>
              <a:t>4.	Learning how to lose is a gift:</a:t>
            </a:r>
            <a:endParaRPr sz="1500"/>
          </a:p>
          <a:p>
            <a:pPr indent="0" lvl="0" marL="0" marR="0" rtl="0" algn="l">
              <a:lnSpc>
                <a:spcPct val="100000"/>
              </a:lnSpc>
              <a:spcBef>
                <a:spcPts val="0"/>
              </a:spcBef>
              <a:spcAft>
                <a:spcPts val="0"/>
              </a:spcAft>
              <a:buSzPts val="1800"/>
              <a:buNone/>
            </a:pPr>
            <a:r>
              <a:rPr lang="en-US" sz="1500"/>
              <a:t>	a.	Anybody can win and keep going.  But not anybody can lose and keep going.  Youth sports get this backwards.  The point isn’t that you should intentionally try to lose.  The point is that even when you try your hardest, sometimes things don’t go your way.  When this happens, it’s a chance to teach kids about resilience, courage, showing up, persistence and grit.  These lessons are probably the most important.</a:t>
            </a:r>
            <a:endParaRPr sz="1500"/>
          </a:p>
          <a:p>
            <a:pPr indent="0" lvl="0" marL="0" marR="0" rtl="0" algn="l">
              <a:lnSpc>
                <a:spcPct val="100000"/>
              </a:lnSpc>
              <a:spcBef>
                <a:spcPts val="0"/>
              </a:spcBef>
              <a:spcAft>
                <a:spcPts val="0"/>
              </a:spcAft>
              <a:buSzPts val="1800"/>
              <a:buNone/>
            </a:pPr>
            <a:r>
              <a:t/>
            </a:r>
            <a:endParaRPr sz="1500"/>
          </a:p>
          <a:p>
            <a:pPr indent="0" lvl="0" marL="0" marR="0" rtl="0" algn="l">
              <a:lnSpc>
                <a:spcPct val="100000"/>
              </a:lnSpc>
              <a:spcBef>
                <a:spcPts val="0"/>
              </a:spcBef>
              <a:spcAft>
                <a:spcPts val="0"/>
              </a:spcAft>
              <a:buSzPts val="1800"/>
              <a:buNone/>
            </a:pPr>
            <a:r>
              <a:rPr lang="en-US" sz="1500"/>
              <a:t>5.	The car ride home is the most important part - focus on effort not results:</a:t>
            </a:r>
            <a:endParaRPr sz="1500"/>
          </a:p>
          <a:p>
            <a:pPr indent="0" lvl="0" marL="0" marR="0" rtl="0" algn="l">
              <a:lnSpc>
                <a:spcPct val="100000"/>
              </a:lnSpc>
              <a:spcBef>
                <a:spcPts val="0"/>
              </a:spcBef>
              <a:spcAft>
                <a:spcPts val="0"/>
              </a:spcAft>
              <a:buSzPts val="1800"/>
              <a:buNone/>
            </a:pPr>
            <a:r>
              <a:rPr lang="en-US" sz="1500"/>
              <a:t>	a.	After a big win or a challenging defeat, your kid doesn’t want to be coached or lectured or compared to others.  Resist the urge to do this.  Just be there and love them.  Talk to them about how they are feeling.  Compliment them on what went well.  Ask them what, if anything, they are excited to work on.  Decades of research shows the way to instill a growth mindset is by praising effort and not results.</a:t>
            </a:r>
            <a:endParaRPr sz="1500"/>
          </a:p>
        </p:txBody>
      </p:sp>
      <p:sp>
        <p:nvSpPr>
          <p:cNvPr id="253" name="Google Shape;253;g3334725d071_0_58"/>
          <p:cNvSpPr txBox="1"/>
          <p:nvPr/>
        </p:nvSpPr>
        <p:spPr>
          <a:xfrm rot="5400000">
            <a:off x="-2857500" y="2857500"/>
            <a:ext cx="6858000" cy="1143000"/>
          </a:xfrm>
          <a:prstGeom prst="rect">
            <a:avLst/>
          </a:prstGeom>
          <a:solidFill>
            <a:srgbClr val="001132"/>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00"/>
              </a:buClr>
              <a:buSzPts val="4000"/>
              <a:buFont typeface="Calibri"/>
              <a:buNone/>
            </a:pPr>
            <a:r>
              <a:rPr b="0" i="0" lang="en-US" sz="4000" u="none" cap="none" strike="noStrike">
                <a:solidFill>
                  <a:srgbClr val="FFFF00"/>
                </a:solidFill>
                <a:latin typeface="Calibri"/>
                <a:ea typeface="Calibri"/>
                <a:cs typeface="Calibri"/>
                <a:sym typeface="Calibri"/>
              </a:rPr>
              <a:t>Spring PAC Meeting 202</a:t>
            </a:r>
            <a:r>
              <a:rPr lang="en-US" sz="4000">
                <a:solidFill>
                  <a:srgbClr val="FFFF00"/>
                </a:solidFill>
                <a:latin typeface="Calibri"/>
                <a:ea typeface="Calibri"/>
                <a:cs typeface="Calibri"/>
                <a:sym typeface="Calibri"/>
              </a:rPr>
              <a:t>5-26</a:t>
            </a:r>
            <a:endParaRPr b="0" i="0" sz="1400" u="none" cap="none" strike="noStrike">
              <a:solidFill>
                <a:srgbClr val="000000"/>
              </a:solidFill>
              <a:latin typeface="Arial"/>
              <a:ea typeface="Arial"/>
              <a:cs typeface="Arial"/>
              <a:sym typeface="Arial"/>
            </a:endParaRPr>
          </a:p>
        </p:txBody>
      </p:sp>
      <p:pic>
        <p:nvPicPr>
          <p:cNvPr id="254" name="Google Shape;254;g3334725d071_0_58"/>
          <p:cNvPicPr preferRelativeResize="0"/>
          <p:nvPr/>
        </p:nvPicPr>
        <p:blipFill rotWithShape="1">
          <a:blip r:embed="rId3">
            <a:alphaModFix/>
          </a:blip>
          <a:srcRect b="0" l="0" r="0" t="0"/>
          <a:stretch/>
        </p:blipFill>
        <p:spPr>
          <a:xfrm>
            <a:off x="7467600" y="95250"/>
            <a:ext cx="1352550" cy="116205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g3cde31ad343_0_0"/>
          <p:cNvSpPr txBox="1"/>
          <p:nvPr>
            <p:ph type="title"/>
          </p:nvPr>
        </p:nvSpPr>
        <p:spPr>
          <a:xfrm>
            <a:off x="914400" y="228600"/>
            <a:ext cx="6858000" cy="12525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n-US" sz="2900"/>
              <a:t>Why We Play: The Parents’ Playbook</a:t>
            </a:r>
            <a:endParaRPr sz="2900"/>
          </a:p>
        </p:txBody>
      </p:sp>
      <p:sp>
        <p:nvSpPr>
          <p:cNvPr id="260" name="Google Shape;260;g3cde31ad343_0_0"/>
          <p:cNvSpPr txBox="1"/>
          <p:nvPr>
            <p:ph idx="1" type="body"/>
          </p:nvPr>
        </p:nvSpPr>
        <p:spPr>
          <a:xfrm>
            <a:off x="1219200" y="1371600"/>
            <a:ext cx="7620000" cy="53505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SzPts val="1800"/>
              <a:buNone/>
            </a:pPr>
            <a:r>
              <a:t/>
            </a:r>
            <a:endParaRPr/>
          </a:p>
          <a:p>
            <a:pPr indent="0" lvl="0" marL="0" marR="0" rtl="0" algn="l">
              <a:lnSpc>
                <a:spcPct val="100000"/>
              </a:lnSpc>
              <a:spcBef>
                <a:spcPts val="0"/>
              </a:spcBef>
              <a:spcAft>
                <a:spcPts val="0"/>
              </a:spcAft>
              <a:buSzPts val="1800"/>
              <a:buNone/>
            </a:pPr>
            <a:r>
              <a:t/>
            </a:r>
            <a:endParaRPr/>
          </a:p>
          <a:p>
            <a:pPr indent="0" lvl="0" marL="0" marR="0" rtl="0" algn="l">
              <a:lnSpc>
                <a:spcPct val="100000"/>
              </a:lnSpc>
              <a:spcBef>
                <a:spcPts val="0"/>
              </a:spcBef>
              <a:spcAft>
                <a:spcPts val="0"/>
              </a:spcAft>
              <a:buSzPts val="1800"/>
              <a:buNone/>
            </a:pPr>
            <a:r>
              <a:rPr lang="en-US" sz="1500" u="sng">
                <a:solidFill>
                  <a:schemeClr val="hlink"/>
                </a:solidFill>
                <a:hlinkClick r:id="rId3"/>
              </a:rPr>
              <a:t>Why We Play: The importance of Minnesota high school sports</a:t>
            </a:r>
            <a:endParaRPr sz="1500"/>
          </a:p>
        </p:txBody>
      </p:sp>
      <p:sp>
        <p:nvSpPr>
          <p:cNvPr id="261" name="Google Shape;261;g3cde31ad343_0_0"/>
          <p:cNvSpPr txBox="1"/>
          <p:nvPr/>
        </p:nvSpPr>
        <p:spPr>
          <a:xfrm rot="5400000">
            <a:off x="-2857500" y="2857500"/>
            <a:ext cx="6858000" cy="1143000"/>
          </a:xfrm>
          <a:prstGeom prst="rect">
            <a:avLst/>
          </a:prstGeom>
          <a:solidFill>
            <a:srgbClr val="001132"/>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00"/>
              </a:buClr>
              <a:buSzPts val="4000"/>
              <a:buFont typeface="Calibri"/>
              <a:buNone/>
            </a:pPr>
            <a:r>
              <a:rPr b="0" i="0" lang="en-US" sz="4000" u="none" cap="none" strike="noStrike">
                <a:solidFill>
                  <a:srgbClr val="FFFF00"/>
                </a:solidFill>
                <a:latin typeface="Calibri"/>
                <a:ea typeface="Calibri"/>
                <a:cs typeface="Calibri"/>
                <a:sym typeface="Calibri"/>
              </a:rPr>
              <a:t>Spring PAC Meeting 202</a:t>
            </a:r>
            <a:r>
              <a:rPr lang="en-US" sz="4000">
                <a:solidFill>
                  <a:srgbClr val="FFFF00"/>
                </a:solidFill>
                <a:latin typeface="Calibri"/>
                <a:ea typeface="Calibri"/>
                <a:cs typeface="Calibri"/>
                <a:sym typeface="Calibri"/>
              </a:rPr>
              <a:t>5-26</a:t>
            </a:r>
            <a:endParaRPr b="0" i="0" sz="1400" u="none" cap="none" strike="noStrike">
              <a:solidFill>
                <a:srgbClr val="000000"/>
              </a:solidFill>
              <a:latin typeface="Arial"/>
              <a:ea typeface="Arial"/>
              <a:cs typeface="Arial"/>
              <a:sym typeface="Arial"/>
            </a:endParaRPr>
          </a:p>
        </p:txBody>
      </p:sp>
      <p:pic>
        <p:nvPicPr>
          <p:cNvPr id="262" name="Google Shape;262;g3cde31ad343_0_0"/>
          <p:cNvPicPr preferRelativeResize="0"/>
          <p:nvPr/>
        </p:nvPicPr>
        <p:blipFill rotWithShape="1">
          <a:blip r:embed="rId4">
            <a:alphaModFix/>
          </a:blip>
          <a:srcRect b="0" l="0" r="0" t="0"/>
          <a:stretch/>
        </p:blipFill>
        <p:spPr>
          <a:xfrm>
            <a:off x="7467600" y="95250"/>
            <a:ext cx="1352550" cy="11620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Activities Department 	</a:t>
            </a:r>
            <a:endParaRPr/>
          </a:p>
        </p:txBody>
      </p:sp>
      <p:sp>
        <p:nvSpPr>
          <p:cNvPr id="124" name="Google Shape;124;p2"/>
          <p:cNvSpPr txBox="1"/>
          <p:nvPr>
            <p:ph idx="1" type="body"/>
          </p:nvPr>
        </p:nvSpPr>
        <p:spPr>
          <a:xfrm>
            <a:off x="1408112" y="1430337"/>
            <a:ext cx="3886200" cy="390366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Arial"/>
              <a:buNone/>
            </a:pPr>
            <a:r>
              <a:rPr b="0" i="0" lang="en-US" sz="2400" u="none" cap="none" strike="noStrike">
                <a:solidFill>
                  <a:schemeClr val="dk1"/>
                </a:solidFill>
                <a:latin typeface="Calibri"/>
                <a:ea typeface="Calibri"/>
                <a:cs typeface="Calibri"/>
                <a:sym typeface="Calibri"/>
              </a:rPr>
              <a:t>Jeff Marshall, Director</a:t>
            </a:r>
            <a:endParaRPr/>
          </a:p>
          <a:p>
            <a:pPr indent="0" lvl="0" marL="0" marR="0" rtl="0" algn="l">
              <a:lnSpc>
                <a:spcPct val="100000"/>
              </a:lnSpc>
              <a:spcBef>
                <a:spcPts val="480"/>
              </a:spcBef>
              <a:spcAft>
                <a:spcPts val="0"/>
              </a:spcAft>
              <a:buClr>
                <a:schemeClr val="dk1"/>
              </a:buClr>
              <a:buSzPts val="2400"/>
              <a:buFont typeface="Arial"/>
              <a:buNone/>
            </a:pPr>
            <a:r>
              <a:rPr lang="en-US" sz="2400" u="sng">
                <a:solidFill>
                  <a:schemeClr val="hlink"/>
                </a:solidFill>
                <a:hlinkClick r:id="rId3"/>
              </a:rPr>
              <a:t>jmarshall@plsas.org</a:t>
            </a:r>
            <a:endParaRPr sz="2400"/>
          </a:p>
          <a:p>
            <a:pPr indent="0" lvl="0" marL="0" marR="0" rtl="0" algn="l">
              <a:lnSpc>
                <a:spcPct val="100000"/>
              </a:lnSpc>
              <a:spcBef>
                <a:spcPts val="480"/>
              </a:spcBef>
              <a:spcAft>
                <a:spcPts val="0"/>
              </a:spcAft>
              <a:buClr>
                <a:schemeClr val="dk1"/>
              </a:buClr>
              <a:buSzPts val="2400"/>
              <a:buFont typeface="Arial"/>
              <a:buNone/>
            </a:pPr>
            <a:r>
              <a:rPr b="0" i="0" lang="en-US" sz="2400" u="none" cap="none" strike="noStrike">
                <a:solidFill>
                  <a:schemeClr val="dk1"/>
                </a:solidFill>
                <a:latin typeface="Calibri"/>
                <a:ea typeface="Calibri"/>
                <a:cs typeface="Calibri"/>
                <a:sym typeface="Calibri"/>
              </a:rPr>
              <a:t>952.226.8680</a:t>
            </a:r>
            <a:endParaRPr/>
          </a:p>
          <a:p>
            <a:pPr indent="0" lvl="0" marL="0" marR="0" rtl="0" algn="l">
              <a:lnSpc>
                <a:spcPct val="100000"/>
              </a:lnSpc>
              <a:spcBef>
                <a:spcPts val="48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480"/>
              </a:spcBef>
              <a:spcAft>
                <a:spcPts val="0"/>
              </a:spcAft>
              <a:buClr>
                <a:schemeClr val="dk1"/>
              </a:buClr>
              <a:buSzPts val="2400"/>
              <a:buFont typeface="Arial"/>
              <a:buNone/>
            </a:pPr>
            <a:r>
              <a:rPr lang="en-US" sz="2400"/>
              <a:t>Heather Pierson, Assistant</a:t>
            </a:r>
            <a:endParaRPr sz="2400"/>
          </a:p>
          <a:p>
            <a:pPr indent="0" lvl="0" marL="0" marR="0" rtl="0" algn="l">
              <a:lnSpc>
                <a:spcPct val="100000"/>
              </a:lnSpc>
              <a:spcBef>
                <a:spcPts val="480"/>
              </a:spcBef>
              <a:spcAft>
                <a:spcPts val="0"/>
              </a:spcAft>
              <a:buClr>
                <a:schemeClr val="dk1"/>
              </a:buClr>
              <a:buSzPts val="2400"/>
              <a:buFont typeface="Arial"/>
              <a:buNone/>
            </a:pPr>
            <a:r>
              <a:rPr lang="en-US" sz="2400" u="sng">
                <a:solidFill>
                  <a:schemeClr val="hlink"/>
                </a:solidFill>
                <a:hlinkClick r:id="rId4"/>
              </a:rPr>
              <a:t>hpierson@plsas.org</a:t>
            </a:r>
            <a:endParaRPr sz="2400"/>
          </a:p>
          <a:p>
            <a:pPr indent="0" lvl="0" marL="0" marR="0" rtl="0" algn="l">
              <a:lnSpc>
                <a:spcPct val="100000"/>
              </a:lnSpc>
              <a:spcBef>
                <a:spcPts val="480"/>
              </a:spcBef>
              <a:spcAft>
                <a:spcPts val="0"/>
              </a:spcAft>
              <a:buClr>
                <a:schemeClr val="dk1"/>
              </a:buClr>
              <a:buSzPts val="2400"/>
              <a:buFont typeface="Arial"/>
              <a:buNone/>
            </a:pPr>
            <a:r>
              <a:rPr b="0" i="0" lang="en-US" sz="2400" u="none" cap="none" strike="noStrike">
                <a:solidFill>
                  <a:schemeClr val="dk1"/>
                </a:solidFill>
                <a:latin typeface="Calibri"/>
                <a:ea typeface="Calibri"/>
                <a:cs typeface="Calibri"/>
                <a:sym typeface="Calibri"/>
              </a:rPr>
              <a:t>952.226.8690</a:t>
            </a:r>
            <a:endParaRPr/>
          </a:p>
          <a:p>
            <a:pPr indent="-190500" lvl="0" marL="34290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p:txBody>
      </p:sp>
      <p:sp>
        <p:nvSpPr>
          <p:cNvPr id="125" name="Google Shape;125;p2"/>
          <p:cNvSpPr txBox="1"/>
          <p:nvPr/>
        </p:nvSpPr>
        <p:spPr>
          <a:xfrm rot="5400000">
            <a:off x="-2857500" y="2857500"/>
            <a:ext cx="6858000" cy="1143000"/>
          </a:xfrm>
          <a:prstGeom prst="rect">
            <a:avLst/>
          </a:prstGeom>
          <a:solidFill>
            <a:srgbClr val="001132"/>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00"/>
              </a:buClr>
              <a:buSzPts val="4000"/>
              <a:buFont typeface="Calibri"/>
              <a:buNone/>
            </a:pPr>
            <a:r>
              <a:rPr b="0" i="0" lang="en-US" sz="4000" u="none" cap="none" strike="noStrike">
                <a:solidFill>
                  <a:srgbClr val="FFFF00"/>
                </a:solidFill>
                <a:latin typeface="Calibri"/>
                <a:ea typeface="Calibri"/>
                <a:cs typeface="Calibri"/>
                <a:sym typeface="Calibri"/>
              </a:rPr>
              <a:t>Spring PAC Meeting 202</a:t>
            </a:r>
            <a:r>
              <a:rPr lang="en-US" sz="4000">
                <a:solidFill>
                  <a:srgbClr val="FFFF00"/>
                </a:solidFill>
                <a:latin typeface="Calibri"/>
                <a:ea typeface="Calibri"/>
                <a:cs typeface="Calibri"/>
                <a:sym typeface="Calibri"/>
              </a:rPr>
              <a:t>5-26</a:t>
            </a:r>
            <a:endParaRPr b="0" i="0" sz="1400" u="none" cap="none" strike="noStrike">
              <a:solidFill>
                <a:srgbClr val="000000"/>
              </a:solidFill>
              <a:latin typeface="Arial"/>
              <a:ea typeface="Arial"/>
              <a:cs typeface="Arial"/>
              <a:sym typeface="Arial"/>
            </a:endParaRPr>
          </a:p>
        </p:txBody>
      </p:sp>
      <p:sp>
        <p:nvSpPr>
          <p:cNvPr id="126" name="Google Shape;126;p2"/>
          <p:cNvSpPr txBox="1"/>
          <p:nvPr/>
        </p:nvSpPr>
        <p:spPr>
          <a:xfrm>
            <a:off x="5157075" y="1430325"/>
            <a:ext cx="3475200" cy="4741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Calibri"/>
              <a:buNone/>
            </a:pPr>
            <a:r>
              <a:rPr b="0" i="0" lang="en-US" sz="2400" u="none" cap="none" strike="noStrike">
                <a:solidFill>
                  <a:schemeClr val="dk1"/>
                </a:solidFill>
                <a:latin typeface="Calibri"/>
                <a:ea typeface="Calibri"/>
                <a:cs typeface="Calibri"/>
                <a:sym typeface="Calibri"/>
              </a:rPr>
              <a:t>Beth Fuller, Asst. Director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480"/>
              </a:spcBef>
              <a:spcAft>
                <a:spcPts val="0"/>
              </a:spcAft>
              <a:buClr>
                <a:schemeClr val="dk1"/>
              </a:buClr>
              <a:buSzPts val="2400"/>
              <a:buFont typeface="Garamond"/>
              <a:buNone/>
            </a:pPr>
            <a:r>
              <a:rPr b="0" i="0" lang="en-US" sz="2400" u="sng" cap="none" strike="noStrike">
                <a:solidFill>
                  <a:schemeClr val="hlink"/>
                </a:solidFill>
                <a:latin typeface="Calibri"/>
                <a:ea typeface="Calibri"/>
                <a:cs typeface="Calibri"/>
                <a:sym typeface="Calibri"/>
                <a:hlinkClick r:id="rId5"/>
              </a:rPr>
              <a:t>bfuller@plsas.org</a:t>
            </a:r>
            <a:endParaRPr b="0" i="0" sz="2400" u="none" cap="none" strike="noStrike">
              <a:solidFill>
                <a:srgbClr val="000000"/>
              </a:solidFill>
              <a:latin typeface="Calibri"/>
              <a:ea typeface="Calibri"/>
              <a:cs typeface="Calibri"/>
              <a:sym typeface="Calibri"/>
            </a:endParaRPr>
          </a:p>
          <a:p>
            <a:pPr indent="0" lvl="0" marL="0" marR="0" rtl="0" algn="l">
              <a:lnSpc>
                <a:spcPct val="100000"/>
              </a:lnSpc>
              <a:spcBef>
                <a:spcPts val="480"/>
              </a:spcBef>
              <a:spcAft>
                <a:spcPts val="0"/>
              </a:spcAft>
              <a:buClr>
                <a:schemeClr val="dk1"/>
              </a:buClr>
              <a:buSzPts val="2400"/>
              <a:buFont typeface="Calibri"/>
              <a:buNone/>
            </a:pPr>
            <a:r>
              <a:rPr b="0" i="0" lang="en-US" sz="2400" u="none" cap="none" strike="noStrike">
                <a:solidFill>
                  <a:schemeClr val="dk1"/>
                </a:solidFill>
                <a:latin typeface="Calibri"/>
                <a:ea typeface="Calibri"/>
                <a:cs typeface="Calibri"/>
                <a:sym typeface="Calibri"/>
              </a:rPr>
              <a:t>952.226.8960</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480"/>
              </a:spcBef>
              <a:spcAft>
                <a:spcPts val="0"/>
              </a:spcAft>
              <a:buClr>
                <a:schemeClr val="dk1"/>
              </a:buClr>
              <a:buSzPts val="2400"/>
              <a:buFont typeface="Garamond"/>
              <a:buNone/>
            </a:pPr>
            <a:r>
              <a:t/>
            </a:r>
            <a:endParaRPr b="0" i="0" sz="2400" u="none" cap="none" strike="noStrike">
              <a:solidFill>
                <a:schemeClr val="dk1"/>
              </a:solidFill>
              <a:latin typeface="Calibri"/>
              <a:ea typeface="Calibri"/>
              <a:cs typeface="Calibri"/>
              <a:sym typeface="Calibri"/>
            </a:endParaRPr>
          </a:p>
          <a:p>
            <a:pPr indent="0" lvl="0" marL="0" marR="0" rtl="0" algn="l">
              <a:lnSpc>
                <a:spcPct val="100000"/>
              </a:lnSpc>
              <a:spcBef>
                <a:spcPts val="480"/>
              </a:spcBef>
              <a:spcAft>
                <a:spcPts val="0"/>
              </a:spcAft>
              <a:buClr>
                <a:schemeClr val="dk1"/>
              </a:buClr>
              <a:buSzPts val="2400"/>
              <a:buFont typeface="Calibri"/>
              <a:buNone/>
            </a:pPr>
            <a:r>
              <a:rPr b="0" i="0" lang="en-US" sz="2400" u="none" cap="none" strike="noStrike">
                <a:solidFill>
                  <a:schemeClr val="dk1"/>
                </a:solidFill>
                <a:latin typeface="Calibri"/>
                <a:ea typeface="Calibri"/>
                <a:cs typeface="Calibri"/>
                <a:sym typeface="Calibri"/>
              </a:rPr>
              <a:t>Lauren Albrecht, Assistant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480"/>
              </a:spcBef>
              <a:spcAft>
                <a:spcPts val="0"/>
              </a:spcAft>
              <a:buClr>
                <a:schemeClr val="dk1"/>
              </a:buClr>
              <a:buSzPts val="2400"/>
              <a:buFont typeface="Garamond"/>
              <a:buNone/>
            </a:pPr>
            <a:r>
              <a:rPr b="0" i="0" lang="en-US" sz="2400" u="sng" cap="none" strike="noStrike">
                <a:solidFill>
                  <a:schemeClr val="hlink"/>
                </a:solidFill>
                <a:latin typeface="Calibri"/>
                <a:ea typeface="Calibri"/>
                <a:cs typeface="Calibri"/>
                <a:sym typeface="Calibri"/>
                <a:hlinkClick r:id="rId6"/>
              </a:rPr>
              <a:t>lalbrecht@plsas.org</a:t>
            </a:r>
            <a:endParaRPr b="0" i="0" sz="2400" u="none" cap="none" strike="noStrike">
              <a:solidFill>
                <a:srgbClr val="000000"/>
              </a:solidFill>
              <a:latin typeface="Calibri"/>
              <a:ea typeface="Calibri"/>
              <a:cs typeface="Calibri"/>
              <a:sym typeface="Calibri"/>
            </a:endParaRPr>
          </a:p>
          <a:p>
            <a:pPr indent="0" lvl="0" marL="0" marR="0" rtl="0" algn="l">
              <a:lnSpc>
                <a:spcPct val="100000"/>
              </a:lnSpc>
              <a:spcBef>
                <a:spcPts val="480"/>
              </a:spcBef>
              <a:spcAft>
                <a:spcPts val="0"/>
              </a:spcAft>
              <a:buClr>
                <a:schemeClr val="dk1"/>
              </a:buClr>
              <a:buSzPts val="2400"/>
              <a:buFont typeface="Calibri"/>
              <a:buNone/>
            </a:pPr>
            <a:r>
              <a:rPr b="0" i="0" lang="en-US" sz="2400" u="none" cap="none" strike="noStrike">
                <a:solidFill>
                  <a:schemeClr val="dk1"/>
                </a:solidFill>
                <a:latin typeface="Calibri"/>
                <a:ea typeface="Calibri"/>
                <a:cs typeface="Calibri"/>
                <a:sym typeface="Calibri"/>
              </a:rPr>
              <a:t>952.226.8688 </a:t>
            </a:r>
            <a:endParaRPr b="0" i="0" sz="1400" u="none" cap="none" strike="noStrike">
              <a:solidFill>
                <a:srgbClr val="000000"/>
              </a:solidFill>
              <a:latin typeface="Arial"/>
              <a:ea typeface="Arial"/>
              <a:cs typeface="Arial"/>
              <a:sym typeface="Arial"/>
            </a:endParaRPr>
          </a:p>
        </p:txBody>
      </p:sp>
      <p:pic>
        <p:nvPicPr>
          <p:cNvPr id="127" name="Google Shape;127;p2"/>
          <p:cNvPicPr preferRelativeResize="0"/>
          <p:nvPr/>
        </p:nvPicPr>
        <p:blipFill rotWithShape="1">
          <a:blip r:embed="rId7">
            <a:alphaModFix/>
          </a:blip>
          <a:srcRect b="0" l="0" r="0" t="0"/>
          <a:stretch/>
        </p:blipFill>
        <p:spPr>
          <a:xfrm>
            <a:off x="7467600" y="95250"/>
            <a:ext cx="1352550" cy="1162050"/>
          </a:xfrm>
          <a:prstGeom prst="rect">
            <a:avLst/>
          </a:prstGeom>
          <a:noFill/>
          <a:ln>
            <a:noFill/>
          </a:ln>
        </p:spPr>
      </p:pic>
    </p:spTree>
  </p:cSld>
  <p:clrMapOvr>
    <a:masterClrMapping/>
  </p:clrMapOvr>
  <p:transition spd="slow">
    <p:wipe dir="d"/>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30"/>
          <p:cNvSpPr txBox="1"/>
          <p:nvPr>
            <p:ph type="title"/>
          </p:nvPr>
        </p:nvSpPr>
        <p:spPr>
          <a:xfrm>
            <a:off x="914400" y="228600"/>
            <a:ext cx="6858000" cy="1252537"/>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t/>
            </a:r>
            <a:endParaRPr sz="4400">
              <a:solidFill>
                <a:schemeClr val="dk1"/>
              </a:solidFill>
              <a:latin typeface="Calibri"/>
              <a:ea typeface="Calibri"/>
              <a:cs typeface="Calibri"/>
              <a:sym typeface="Calibri"/>
            </a:endParaRPr>
          </a:p>
        </p:txBody>
      </p:sp>
      <p:sp>
        <p:nvSpPr>
          <p:cNvPr id="268" name="Google Shape;268;p30"/>
          <p:cNvSpPr txBox="1"/>
          <p:nvPr>
            <p:ph idx="1" type="body"/>
          </p:nvPr>
        </p:nvSpPr>
        <p:spPr>
          <a:xfrm>
            <a:off x="1219200" y="1371600"/>
            <a:ext cx="7620000" cy="5181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Based on psychological research, the three healthiest statements moms and dads can make as [kids] perform are:</a:t>
            </a:r>
            <a:endParaRPr/>
          </a:p>
          <a:p>
            <a:pPr indent="-342900" lvl="0" marL="342900" marR="0" rtl="0" algn="l">
              <a:lnSpc>
                <a:spcPct val="100000"/>
              </a:lnSpc>
              <a:spcBef>
                <a:spcPts val="400"/>
              </a:spcBef>
              <a:spcAft>
                <a:spcPts val="0"/>
              </a:spcAft>
              <a:buClr>
                <a:schemeClr val="dk1"/>
              </a:buClr>
              <a:buSzPts val="2000"/>
              <a:buFont typeface="Arial"/>
              <a:buChar char="•"/>
            </a:pPr>
            <a:r>
              <a:rPr b="1" i="0" lang="en-US" sz="2000" u="none">
                <a:solidFill>
                  <a:schemeClr val="dk1"/>
                </a:solidFill>
                <a:latin typeface="Calibri"/>
                <a:ea typeface="Calibri"/>
                <a:cs typeface="Calibri"/>
                <a:sym typeface="Calibri"/>
              </a:rPr>
              <a:t>Before the Competition:   </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Have fun.</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Play hard.</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I love you.</a:t>
            </a:r>
            <a:endParaRPr/>
          </a:p>
          <a:p>
            <a:pPr indent="-342900" lvl="0" marL="342900" marR="0" rtl="0" algn="l">
              <a:lnSpc>
                <a:spcPct val="100000"/>
              </a:lnSpc>
              <a:spcBef>
                <a:spcPts val="400"/>
              </a:spcBef>
              <a:spcAft>
                <a:spcPts val="0"/>
              </a:spcAft>
              <a:buClr>
                <a:schemeClr val="dk1"/>
              </a:buClr>
              <a:buSzPts val="2000"/>
              <a:buFont typeface="Arial"/>
              <a:buChar char="•"/>
            </a:pPr>
            <a:r>
              <a:rPr b="1" i="0" lang="en-US" sz="2000" u="none">
                <a:solidFill>
                  <a:schemeClr val="dk1"/>
                </a:solidFill>
                <a:latin typeface="Calibri"/>
                <a:ea typeface="Calibri"/>
                <a:cs typeface="Calibri"/>
                <a:sym typeface="Calibri"/>
              </a:rPr>
              <a:t>After the competition:</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Did you have fun?</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I’m proud of you.</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I love you.</a:t>
            </a:r>
            <a:endParaRPr/>
          </a:p>
          <a:p>
            <a:pPr indent="-215900" lvl="0" marL="342900" marR="0" rtl="0" algn="l">
              <a:lnSpc>
                <a:spcPct val="100000"/>
              </a:lnSpc>
              <a:spcBef>
                <a:spcPts val="40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 See more at: http://fulleryouthinstitute.org/blog/the-only-six-words-parents-need-to-say-to-their-kids-about-sportsor-any-per#sthash.5Lqnl6fa.dpuf</a:t>
            </a:r>
            <a:endParaRPr/>
          </a:p>
          <a:p>
            <a:pPr indent="-215900" lvl="0" marL="342900" marR="0" rtl="0" algn="l">
              <a:lnSpc>
                <a:spcPct val="100000"/>
              </a:lnSpc>
              <a:spcBef>
                <a:spcPts val="400"/>
              </a:spcBef>
              <a:spcAft>
                <a:spcPts val="0"/>
              </a:spcAft>
              <a:buClr>
                <a:schemeClr val="dk1"/>
              </a:buClr>
              <a:buSzPts val="2000"/>
              <a:buFont typeface="Arial"/>
              <a:buNone/>
            </a:pPr>
            <a:r>
              <a:t/>
            </a:r>
            <a:endParaRPr b="0" i="0" sz="2000" u="none">
              <a:solidFill>
                <a:schemeClr val="dk1"/>
              </a:solidFill>
              <a:latin typeface="Calibri"/>
              <a:ea typeface="Calibri"/>
              <a:cs typeface="Calibri"/>
              <a:sym typeface="Calibri"/>
            </a:endParaRPr>
          </a:p>
        </p:txBody>
      </p:sp>
      <p:sp>
        <p:nvSpPr>
          <p:cNvPr id="269" name="Google Shape;269;p30"/>
          <p:cNvSpPr txBox="1"/>
          <p:nvPr/>
        </p:nvSpPr>
        <p:spPr>
          <a:xfrm rot="5400000">
            <a:off x="-2857500" y="2857500"/>
            <a:ext cx="6858000" cy="1143000"/>
          </a:xfrm>
          <a:prstGeom prst="rect">
            <a:avLst/>
          </a:prstGeom>
          <a:solidFill>
            <a:srgbClr val="001132"/>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00"/>
              </a:buClr>
              <a:buSzPts val="4000"/>
              <a:buFont typeface="Calibri"/>
              <a:buNone/>
            </a:pPr>
            <a:r>
              <a:rPr b="0" i="0" lang="en-US" sz="4000" u="none" cap="none" strike="noStrike">
                <a:solidFill>
                  <a:srgbClr val="FFFF00"/>
                </a:solidFill>
                <a:latin typeface="Calibri"/>
                <a:ea typeface="Calibri"/>
                <a:cs typeface="Calibri"/>
                <a:sym typeface="Calibri"/>
              </a:rPr>
              <a:t>Spring PAC Meeting 202</a:t>
            </a:r>
            <a:r>
              <a:rPr lang="en-US" sz="4000">
                <a:solidFill>
                  <a:srgbClr val="FFFF00"/>
                </a:solidFill>
                <a:latin typeface="Calibri"/>
                <a:ea typeface="Calibri"/>
                <a:cs typeface="Calibri"/>
                <a:sym typeface="Calibri"/>
              </a:rPr>
              <a:t>5-26</a:t>
            </a:r>
            <a:endParaRPr b="0" i="0" sz="1400" u="none" cap="none" strike="noStrike">
              <a:solidFill>
                <a:srgbClr val="000000"/>
              </a:solidFill>
              <a:latin typeface="Arial"/>
              <a:ea typeface="Arial"/>
              <a:cs typeface="Arial"/>
              <a:sym typeface="Arial"/>
            </a:endParaRPr>
          </a:p>
        </p:txBody>
      </p:sp>
      <p:pic>
        <p:nvPicPr>
          <p:cNvPr id="270" name="Google Shape;270;p30"/>
          <p:cNvPicPr preferRelativeResize="0"/>
          <p:nvPr/>
        </p:nvPicPr>
        <p:blipFill rotWithShape="1">
          <a:blip r:embed="rId3">
            <a:alphaModFix/>
          </a:blip>
          <a:srcRect b="0" l="0" r="0" t="0"/>
          <a:stretch/>
        </p:blipFill>
        <p:spPr>
          <a:xfrm>
            <a:off x="7467600" y="95250"/>
            <a:ext cx="1352550" cy="1162050"/>
          </a:xfrm>
          <a:prstGeom prst="rect">
            <a:avLst/>
          </a:prstGeom>
          <a:noFill/>
          <a:ln>
            <a:noFill/>
          </a:ln>
        </p:spPr>
      </p:pic>
    </p:spTree>
  </p:cSld>
  <p:clrMapOvr>
    <a:masterClrMapping/>
  </p:clrMapOvr>
  <p:transition spd="slow">
    <p:wipe dir="d"/>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g3334725d071_0_27"/>
          <p:cNvSpPr txBox="1"/>
          <p:nvPr>
            <p:ph type="ctrTitle"/>
          </p:nvPr>
        </p:nvSpPr>
        <p:spPr>
          <a:xfrm>
            <a:off x="0" y="-321277"/>
            <a:ext cx="9144000" cy="13758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4000"/>
              <a:buFont typeface="Calibri"/>
              <a:buNone/>
            </a:pPr>
            <a:r>
              <a:rPr b="1" lang="en-US" sz="4000">
                <a:latin typeface="Calibri"/>
                <a:ea typeface="Calibri"/>
                <a:cs typeface="Calibri"/>
                <a:sym typeface="Calibri"/>
              </a:rPr>
              <a:t>ABW’s 10 Proprietary Key Elements to Create Success</a:t>
            </a:r>
            <a:endParaRPr/>
          </a:p>
        </p:txBody>
      </p:sp>
      <p:sp>
        <p:nvSpPr>
          <p:cNvPr id="276" name="Google Shape;276;g3334725d071_0_27"/>
          <p:cNvSpPr txBox="1"/>
          <p:nvPr>
            <p:ph idx="11" type="ftr"/>
          </p:nvPr>
        </p:nvSpPr>
        <p:spPr>
          <a:xfrm>
            <a:off x="0" y="6264067"/>
            <a:ext cx="9144000" cy="594000"/>
          </a:xfrm>
          <a:prstGeom prst="rect">
            <a:avLst/>
          </a:prstGeom>
          <a:solidFill>
            <a:srgbClr val="EF4B54"/>
          </a:solid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400"/>
              <a:buNone/>
            </a:pPr>
            <a:r>
              <a:rPr b="1" lang="en-US">
                <a:latin typeface="Open Sans ExtraBold"/>
                <a:ea typeface="Open Sans ExtraBold"/>
                <a:cs typeface="Open Sans ExtraBold"/>
                <a:sym typeface="Open Sans ExtraBold"/>
              </a:rPr>
              <a:t>www.abetterwayathletics.com</a:t>
            </a:r>
            <a:endParaRPr b="1">
              <a:latin typeface="Open Sans ExtraBold"/>
              <a:ea typeface="Open Sans ExtraBold"/>
              <a:cs typeface="Open Sans ExtraBold"/>
              <a:sym typeface="Open Sans ExtraBold"/>
            </a:endParaRPr>
          </a:p>
        </p:txBody>
      </p:sp>
      <p:sp>
        <p:nvSpPr>
          <p:cNvPr id="277" name="Google Shape;277;g3334725d071_0_27"/>
          <p:cNvSpPr txBox="1"/>
          <p:nvPr/>
        </p:nvSpPr>
        <p:spPr>
          <a:xfrm>
            <a:off x="534987" y="1054444"/>
            <a:ext cx="8266200" cy="4463700"/>
          </a:xfrm>
          <a:prstGeom prst="rect">
            <a:avLst/>
          </a:prstGeom>
          <a:noFill/>
          <a:ln>
            <a:noFill/>
          </a:ln>
        </p:spPr>
        <p:txBody>
          <a:bodyPr anchorCtr="0" anchor="t" bIns="45700" lIns="91425" spcFirstLastPara="1" rIns="91425" wrap="square" tIns="45700">
            <a:spAutoFit/>
          </a:bodyPr>
          <a:lstStyle/>
          <a:p>
            <a:pPr indent="-342900" lvl="1" marL="800100" marR="0" rtl="0" algn="l">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Defined Strategic Plan</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Common Curriculum / Standards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Common Understood Best Practices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Common Nomenclature throughout School System</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New Employee Education</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Continuing Education / Professional Development Specifically for Athletics Personnel</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Defined Communications Standards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Evaluation / Accountability Standards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Ability to Administer &amp; Track Progress</a:t>
            </a:r>
            <a:endParaRPr b="0" i="0" sz="1400" u="none" cap="none" strike="noStrike">
              <a:solidFill>
                <a:srgbClr val="000000"/>
              </a:solidFill>
              <a:latin typeface="Arial"/>
              <a:ea typeface="Arial"/>
              <a:cs typeface="Arial"/>
              <a:sym typeface="Arial"/>
            </a:endParaRPr>
          </a:p>
          <a:p>
            <a:pPr indent="-342900" lvl="1" marL="800100" marR="0" rtl="0" algn="l">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Ongoing &amp; Consistent Parent Training</a:t>
            </a:r>
            <a:endParaRPr b="0" i="0" sz="1400" u="none" cap="none" strike="noStrike">
              <a:solidFill>
                <a:srgbClr val="000000"/>
              </a:solidFill>
              <a:latin typeface="Arial"/>
              <a:ea typeface="Arial"/>
              <a:cs typeface="Arial"/>
              <a:sym typeface="Arial"/>
            </a:endParaRPr>
          </a:p>
          <a:p>
            <a:pPr indent="-215900" lvl="0" marL="342900" marR="0" rtl="0" algn="l">
              <a:lnSpc>
                <a:spcPct val="100000"/>
              </a:lnSpc>
              <a:spcBef>
                <a:spcPts val="0"/>
              </a:spcBef>
              <a:spcAft>
                <a:spcPts val="0"/>
              </a:spcAft>
              <a:buClr>
                <a:schemeClr val="dk1"/>
              </a:buClr>
              <a:buSzPts val="2000"/>
              <a:buFont typeface="Arial"/>
              <a:buNone/>
            </a:pPr>
            <a:r>
              <a:t/>
            </a:r>
            <a:endParaRPr b="0" i="0" sz="2000" u="none" cap="none" strike="noStrike">
              <a:solidFill>
                <a:schemeClr val="dk1"/>
              </a:solidFill>
              <a:latin typeface="Calibri"/>
              <a:ea typeface="Calibri"/>
              <a:cs typeface="Calibri"/>
              <a:sym typeface="Calibri"/>
            </a:endParaRPr>
          </a:p>
        </p:txBody>
      </p:sp>
      <p:pic>
        <p:nvPicPr>
          <p:cNvPr id="278" name="Google Shape;278;g3334725d071_0_27"/>
          <p:cNvPicPr preferRelativeResize="0"/>
          <p:nvPr/>
        </p:nvPicPr>
        <p:blipFill rotWithShape="1">
          <a:blip r:embed="rId3">
            <a:alphaModFix/>
          </a:blip>
          <a:srcRect b="0" l="0" r="0" t="0"/>
          <a:stretch/>
        </p:blipFill>
        <p:spPr>
          <a:xfrm>
            <a:off x="121140" y="6275109"/>
            <a:ext cx="767861" cy="405418"/>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7">
                                            <p:txEl>
                                              <p:pRg end="0" st="0"/>
                                            </p:txEl>
                                          </p:spTgt>
                                        </p:tgtEl>
                                        <p:attrNameLst>
                                          <p:attrName>style.visibility</p:attrName>
                                        </p:attrNameLst>
                                      </p:cBhvr>
                                      <p:to>
                                        <p:strVal val="visible"/>
                                      </p:to>
                                    </p:set>
                                    <p:anim calcmode="lin" valueType="num">
                                      <p:cBhvr additive="base">
                                        <p:cTn dur="500"/>
                                        <p:tgtEl>
                                          <p:spTgt spid="277">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7">
                                            <p:txEl>
                                              <p:pRg end="1" st="1"/>
                                            </p:txEl>
                                          </p:spTgt>
                                        </p:tgtEl>
                                        <p:attrNameLst>
                                          <p:attrName>style.visibility</p:attrName>
                                        </p:attrNameLst>
                                      </p:cBhvr>
                                      <p:to>
                                        <p:strVal val="visible"/>
                                      </p:to>
                                    </p:set>
                                    <p:anim calcmode="lin" valueType="num">
                                      <p:cBhvr additive="base">
                                        <p:cTn dur="500"/>
                                        <p:tgtEl>
                                          <p:spTgt spid="277">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7">
                                            <p:txEl>
                                              <p:pRg end="2" st="2"/>
                                            </p:txEl>
                                          </p:spTgt>
                                        </p:tgtEl>
                                        <p:attrNameLst>
                                          <p:attrName>style.visibility</p:attrName>
                                        </p:attrNameLst>
                                      </p:cBhvr>
                                      <p:to>
                                        <p:strVal val="visible"/>
                                      </p:to>
                                    </p:set>
                                    <p:anim calcmode="lin" valueType="num">
                                      <p:cBhvr additive="base">
                                        <p:cTn dur="500"/>
                                        <p:tgtEl>
                                          <p:spTgt spid="277">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7">
                                            <p:txEl>
                                              <p:pRg end="3" st="3"/>
                                            </p:txEl>
                                          </p:spTgt>
                                        </p:tgtEl>
                                        <p:attrNameLst>
                                          <p:attrName>style.visibility</p:attrName>
                                        </p:attrNameLst>
                                      </p:cBhvr>
                                      <p:to>
                                        <p:strVal val="visible"/>
                                      </p:to>
                                    </p:set>
                                    <p:anim calcmode="lin" valueType="num">
                                      <p:cBhvr additive="base">
                                        <p:cTn dur="500"/>
                                        <p:tgtEl>
                                          <p:spTgt spid="277">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7">
                                            <p:txEl>
                                              <p:pRg end="4" st="4"/>
                                            </p:txEl>
                                          </p:spTgt>
                                        </p:tgtEl>
                                        <p:attrNameLst>
                                          <p:attrName>style.visibility</p:attrName>
                                        </p:attrNameLst>
                                      </p:cBhvr>
                                      <p:to>
                                        <p:strVal val="visible"/>
                                      </p:to>
                                    </p:set>
                                    <p:anim calcmode="lin" valueType="num">
                                      <p:cBhvr additive="base">
                                        <p:cTn dur="500"/>
                                        <p:tgtEl>
                                          <p:spTgt spid="277">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7">
                                            <p:txEl>
                                              <p:pRg end="5" st="5"/>
                                            </p:txEl>
                                          </p:spTgt>
                                        </p:tgtEl>
                                        <p:attrNameLst>
                                          <p:attrName>style.visibility</p:attrName>
                                        </p:attrNameLst>
                                      </p:cBhvr>
                                      <p:to>
                                        <p:strVal val="visible"/>
                                      </p:to>
                                    </p:set>
                                    <p:anim calcmode="lin" valueType="num">
                                      <p:cBhvr additive="base">
                                        <p:cTn dur="500"/>
                                        <p:tgtEl>
                                          <p:spTgt spid="277">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7">
                                            <p:txEl>
                                              <p:pRg end="6" st="6"/>
                                            </p:txEl>
                                          </p:spTgt>
                                        </p:tgtEl>
                                        <p:attrNameLst>
                                          <p:attrName>style.visibility</p:attrName>
                                        </p:attrNameLst>
                                      </p:cBhvr>
                                      <p:to>
                                        <p:strVal val="visible"/>
                                      </p:to>
                                    </p:set>
                                    <p:anim calcmode="lin" valueType="num">
                                      <p:cBhvr additive="base">
                                        <p:cTn dur="500"/>
                                        <p:tgtEl>
                                          <p:spTgt spid="277">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7">
                                            <p:txEl>
                                              <p:pRg end="7" st="7"/>
                                            </p:txEl>
                                          </p:spTgt>
                                        </p:tgtEl>
                                        <p:attrNameLst>
                                          <p:attrName>style.visibility</p:attrName>
                                        </p:attrNameLst>
                                      </p:cBhvr>
                                      <p:to>
                                        <p:strVal val="visible"/>
                                      </p:to>
                                    </p:set>
                                    <p:anim calcmode="lin" valueType="num">
                                      <p:cBhvr additive="base">
                                        <p:cTn dur="500"/>
                                        <p:tgtEl>
                                          <p:spTgt spid="277">
                                            <p:txEl>
                                              <p:pRg end="7" st="7"/>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7">
                                            <p:txEl>
                                              <p:pRg end="8" st="8"/>
                                            </p:txEl>
                                          </p:spTgt>
                                        </p:tgtEl>
                                        <p:attrNameLst>
                                          <p:attrName>style.visibility</p:attrName>
                                        </p:attrNameLst>
                                      </p:cBhvr>
                                      <p:to>
                                        <p:strVal val="visible"/>
                                      </p:to>
                                    </p:set>
                                    <p:anim calcmode="lin" valueType="num">
                                      <p:cBhvr additive="base">
                                        <p:cTn dur="500"/>
                                        <p:tgtEl>
                                          <p:spTgt spid="277">
                                            <p:txEl>
                                              <p:pRg end="8" st="8"/>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7">
                                            <p:txEl>
                                              <p:pRg end="9" st="9"/>
                                            </p:txEl>
                                          </p:spTgt>
                                        </p:tgtEl>
                                        <p:attrNameLst>
                                          <p:attrName>style.visibility</p:attrName>
                                        </p:attrNameLst>
                                      </p:cBhvr>
                                      <p:to>
                                        <p:strVal val="visible"/>
                                      </p:to>
                                    </p:set>
                                    <p:anim calcmode="lin" valueType="num">
                                      <p:cBhvr additive="base">
                                        <p:cTn dur="500"/>
                                        <p:tgtEl>
                                          <p:spTgt spid="277">
                                            <p:txEl>
                                              <p:pRg end="9" st="9"/>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77">
                                            <p:txEl>
                                              <p:pRg end="10" st="10"/>
                                            </p:txEl>
                                          </p:spTgt>
                                        </p:tgtEl>
                                        <p:attrNameLst>
                                          <p:attrName>style.visibility</p:attrName>
                                        </p:attrNameLst>
                                      </p:cBhvr>
                                      <p:to>
                                        <p:strVal val="visible"/>
                                      </p:to>
                                    </p:set>
                                    <p:anim calcmode="lin" valueType="num">
                                      <p:cBhvr additive="base">
                                        <p:cTn dur="500"/>
                                        <p:tgtEl>
                                          <p:spTgt spid="277">
                                            <p:txEl>
                                              <p:pRg end="10" st="10"/>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3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4400"/>
              <a:buFont typeface="Calibri"/>
              <a:buNone/>
            </a:pPr>
            <a:r>
              <a:rPr b="0" i="0" lang="en-US" sz="4400" u="none">
                <a:solidFill>
                  <a:schemeClr val="lt1"/>
                </a:solidFill>
                <a:latin typeface="Calibri"/>
                <a:ea typeface="Calibri"/>
                <a:cs typeface="Calibri"/>
                <a:sym typeface="Calibri"/>
              </a:rPr>
              <a:t>       Team Break Out Rooms </a:t>
            </a:r>
            <a:endParaRPr/>
          </a:p>
        </p:txBody>
      </p:sp>
      <p:sp>
        <p:nvSpPr>
          <p:cNvPr id="284" name="Google Shape;284;p31"/>
          <p:cNvSpPr txBox="1"/>
          <p:nvPr>
            <p:ph idx="1" type="body"/>
          </p:nvPr>
        </p:nvSpPr>
        <p:spPr>
          <a:xfrm>
            <a:off x="1219200" y="1295400"/>
            <a:ext cx="7162800" cy="5334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Boys’ Track &amp; Field: </a:t>
            </a:r>
            <a:r>
              <a:rPr b="1" lang="en-US" sz="2000"/>
              <a:t>G216 (glass classroom)</a:t>
            </a:r>
            <a:endParaRPr b="1" i="0" sz="2000" u="none">
              <a:solidFill>
                <a:schemeClr val="dk1"/>
              </a:solidFill>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Girls’ Track &amp; Field: </a:t>
            </a:r>
            <a:r>
              <a:rPr b="1" i="0" lang="en-US" sz="2000" u="none">
                <a:solidFill>
                  <a:schemeClr val="dk1"/>
                </a:solidFill>
              </a:rPr>
              <a:t>F211 (old lecture hall)</a:t>
            </a:r>
            <a:endParaRPr b="1" i="0" sz="2000" u="none">
              <a:solidFill>
                <a:schemeClr val="dk1"/>
              </a:solidFill>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Boys’ Lacrosse: </a:t>
            </a:r>
            <a:r>
              <a:rPr b="1" lang="en-US" sz="2000"/>
              <a:t>stay in Gold Gym</a:t>
            </a:r>
            <a:endParaRPr b="1"/>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Girls’ Lacrosse: </a:t>
            </a:r>
            <a:r>
              <a:rPr b="1" lang="en-US" sz="2000"/>
              <a:t>Cafeteria</a:t>
            </a:r>
            <a:endParaRPr b="1"/>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Boys’ Golf: </a:t>
            </a:r>
            <a:r>
              <a:rPr b="1" lang="en-US" sz="2000"/>
              <a:t>Commons</a:t>
            </a:r>
            <a:endParaRPr b="1" i="0" sz="2000" u="none">
              <a:solidFill>
                <a:schemeClr val="dk1"/>
              </a:solidFill>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Girls’ Golf: </a:t>
            </a:r>
            <a:r>
              <a:rPr b="1" i="0" lang="en-US" sz="2000" u="none">
                <a:solidFill>
                  <a:schemeClr val="dk1"/>
                </a:solidFill>
              </a:rPr>
              <a:t>Health classroom (G203)</a:t>
            </a:r>
            <a:endParaRPr b="1"/>
          </a:p>
          <a:p>
            <a:pPr indent="-342900" lvl="0" marL="342900" marR="0" rtl="0" algn="l">
              <a:lnSpc>
                <a:spcPct val="100000"/>
              </a:lnSpc>
              <a:spcBef>
                <a:spcPts val="400"/>
              </a:spcBef>
              <a:spcAft>
                <a:spcPts val="0"/>
              </a:spcAft>
              <a:buClr>
                <a:schemeClr val="dk1"/>
              </a:buClr>
              <a:buSzPts val="2000"/>
              <a:buChar char="•"/>
            </a:pPr>
            <a:r>
              <a:rPr i="0" lang="en-US" sz="2000" u="none">
                <a:solidFill>
                  <a:schemeClr val="dk1"/>
                </a:solidFill>
              </a:rPr>
              <a:t>Synchronized Swimming:</a:t>
            </a:r>
            <a:r>
              <a:rPr b="1" i="0" lang="en-US" sz="2000" u="none">
                <a:solidFill>
                  <a:schemeClr val="dk1"/>
                </a:solidFill>
              </a:rPr>
              <a:t> </a:t>
            </a:r>
            <a:r>
              <a:rPr b="1" lang="en-US" sz="2000"/>
              <a:t>already met</a:t>
            </a:r>
            <a:endParaRPr b="1"/>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Boys’ Tennis: </a:t>
            </a:r>
            <a:r>
              <a:rPr b="1" i="0" lang="en-US" sz="2000" u="none">
                <a:solidFill>
                  <a:schemeClr val="dk1"/>
                </a:solidFill>
              </a:rPr>
              <a:t>Team Room (right outside Gold Gym)</a:t>
            </a:r>
            <a:endParaRPr b="1"/>
          </a:p>
          <a:p>
            <a:pPr indent="-342900" lvl="0" marL="342900" marR="0" rtl="0" algn="l">
              <a:lnSpc>
                <a:spcPct val="100000"/>
              </a:lnSpc>
              <a:spcBef>
                <a:spcPts val="400"/>
              </a:spcBef>
              <a:spcAft>
                <a:spcPts val="0"/>
              </a:spcAft>
              <a:buClr>
                <a:schemeClr val="dk1"/>
              </a:buClr>
              <a:buSzPts val="2000"/>
              <a:buChar char="•"/>
            </a:pPr>
            <a:r>
              <a:rPr i="0" lang="en-US" sz="2000" u="none">
                <a:solidFill>
                  <a:schemeClr val="dk1"/>
                </a:solidFill>
              </a:rPr>
              <a:t>Baseball:</a:t>
            </a:r>
            <a:r>
              <a:rPr b="1" i="0" lang="en-US" sz="2000" u="none">
                <a:solidFill>
                  <a:schemeClr val="dk1"/>
                </a:solidFill>
              </a:rPr>
              <a:t> already met</a:t>
            </a:r>
            <a:endParaRPr b="1"/>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Softball:</a:t>
            </a:r>
            <a:r>
              <a:rPr lang="en-US" sz="2000"/>
              <a:t> </a:t>
            </a:r>
            <a:r>
              <a:rPr b="1" lang="en-US" sz="2000"/>
              <a:t>already met</a:t>
            </a:r>
            <a:endParaRPr b="1"/>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Boys’ Volleyball: </a:t>
            </a:r>
            <a:r>
              <a:rPr b="1" lang="en-US" sz="2000"/>
              <a:t>C104</a:t>
            </a:r>
            <a:endParaRPr b="1"/>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Calibri"/>
                <a:ea typeface="Calibri"/>
                <a:cs typeface="Calibri"/>
                <a:sym typeface="Calibri"/>
              </a:rPr>
              <a:t>CI Softball: </a:t>
            </a:r>
            <a:r>
              <a:rPr b="1" i="0" lang="en-US" sz="2000" u="none">
                <a:solidFill>
                  <a:schemeClr val="dk1"/>
                </a:solidFill>
              </a:rPr>
              <a:t>info sent by coaches</a:t>
            </a:r>
            <a:endParaRPr b="1" i="0" sz="2400" u="none">
              <a:solidFill>
                <a:schemeClr val="dk1"/>
              </a:solidFill>
            </a:endParaRPr>
          </a:p>
          <a:p>
            <a:pPr indent="-190500" lvl="0" marL="34290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p:txBody>
      </p:sp>
      <p:sp>
        <p:nvSpPr>
          <p:cNvPr id="285" name="Google Shape;285;p31"/>
          <p:cNvSpPr txBox="1"/>
          <p:nvPr/>
        </p:nvSpPr>
        <p:spPr>
          <a:xfrm>
            <a:off x="457200" y="152400"/>
            <a:ext cx="7620000" cy="1143000"/>
          </a:xfrm>
          <a:prstGeom prst="rect">
            <a:avLst/>
          </a:prstGeom>
          <a:noFill/>
          <a:ln>
            <a:noFill/>
          </a:ln>
        </p:spPr>
        <p:txBody>
          <a:bodyPr anchorCtr="0" anchor="ctr" bIns="45700" lIns="91425" spcFirstLastPara="1" rIns="91425" wrap="square" tIns="45700">
            <a:normAutofit/>
          </a:bodyPr>
          <a:lstStyle/>
          <a:p>
            <a:pPr indent="0" lvl="0" marL="0" marR="0" rtl="0" algn="ctr">
              <a:lnSpc>
                <a:spcPct val="10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Break Out Sessions	</a:t>
            </a:r>
            <a:endParaRPr b="0" i="0" sz="1400" u="none" cap="none" strike="noStrike">
              <a:solidFill>
                <a:srgbClr val="000000"/>
              </a:solidFill>
              <a:latin typeface="Arial"/>
              <a:ea typeface="Arial"/>
              <a:cs typeface="Arial"/>
              <a:sym typeface="Arial"/>
            </a:endParaRPr>
          </a:p>
        </p:txBody>
      </p:sp>
      <p:sp>
        <p:nvSpPr>
          <p:cNvPr id="286" name="Google Shape;286;p31"/>
          <p:cNvSpPr txBox="1"/>
          <p:nvPr/>
        </p:nvSpPr>
        <p:spPr>
          <a:xfrm rot="5400000">
            <a:off x="-2819400" y="2857500"/>
            <a:ext cx="6858000" cy="1143000"/>
          </a:xfrm>
          <a:prstGeom prst="rect">
            <a:avLst/>
          </a:prstGeom>
          <a:solidFill>
            <a:srgbClr val="001132"/>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00"/>
              </a:buClr>
              <a:buSzPts val="4000"/>
              <a:buFont typeface="Calibri"/>
              <a:buNone/>
            </a:pPr>
            <a:r>
              <a:rPr b="0" i="0" lang="en-US" sz="4000" u="none" cap="none" strike="noStrike">
                <a:solidFill>
                  <a:srgbClr val="FFFF00"/>
                </a:solidFill>
                <a:latin typeface="Calibri"/>
                <a:ea typeface="Calibri"/>
                <a:cs typeface="Calibri"/>
                <a:sym typeface="Calibri"/>
              </a:rPr>
              <a:t>Spring PAC Meeting 202</a:t>
            </a:r>
            <a:r>
              <a:rPr lang="en-US" sz="4000">
                <a:solidFill>
                  <a:srgbClr val="FFFF00"/>
                </a:solidFill>
                <a:latin typeface="Calibri"/>
                <a:ea typeface="Calibri"/>
                <a:cs typeface="Calibri"/>
                <a:sym typeface="Calibri"/>
              </a:rPr>
              <a:t>5-26</a:t>
            </a:r>
            <a:endParaRPr b="0" i="0" sz="1400" u="none" cap="none" strike="noStrike">
              <a:solidFill>
                <a:srgbClr val="000000"/>
              </a:solidFill>
              <a:latin typeface="Arial"/>
              <a:ea typeface="Arial"/>
              <a:cs typeface="Arial"/>
              <a:sym typeface="Arial"/>
            </a:endParaRPr>
          </a:p>
        </p:txBody>
      </p:sp>
      <p:pic>
        <p:nvPicPr>
          <p:cNvPr id="287" name="Google Shape;287;p31"/>
          <p:cNvPicPr preferRelativeResize="0"/>
          <p:nvPr/>
        </p:nvPicPr>
        <p:blipFill rotWithShape="1">
          <a:blip r:embed="rId3">
            <a:alphaModFix/>
          </a:blip>
          <a:srcRect b="0" l="0" r="0" t="0"/>
          <a:stretch/>
        </p:blipFill>
        <p:spPr>
          <a:xfrm>
            <a:off x="7467600" y="95250"/>
            <a:ext cx="1352550" cy="1162050"/>
          </a:xfrm>
          <a:prstGeom prst="rect">
            <a:avLst/>
          </a:prstGeom>
          <a:noFill/>
          <a:ln>
            <a:noFill/>
          </a:ln>
        </p:spPr>
      </p:pic>
    </p:spTree>
  </p:cSld>
  <p:clrMapOvr>
    <a:masterClrMapping/>
  </p:clrMapOvr>
  <p:transition spd="slow">
    <p:wipe dir="d"/>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4"/>
          <p:cNvSpPr txBox="1"/>
          <p:nvPr>
            <p:ph type="title"/>
          </p:nvPr>
        </p:nvSpPr>
        <p:spPr>
          <a:xfrm rot="5400000">
            <a:off x="-2857500" y="2857500"/>
            <a:ext cx="6858000" cy="1143000"/>
          </a:xfrm>
          <a:prstGeom prst="rect">
            <a:avLst/>
          </a:prstGeom>
          <a:solidFill>
            <a:srgbClr val="001132"/>
          </a:solidFill>
          <a:ln cap="flat" cmpd="sng" w="9525">
            <a:solidFill>
              <a:schemeClr val="dk1"/>
            </a:solidFill>
            <a:prstDash val="solid"/>
            <a:miter lim="524288"/>
            <a:headEnd len="sm" w="sm" type="none"/>
            <a:tailEnd len="sm" w="sm" type="none"/>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00"/>
              </a:buClr>
              <a:buSzPts val="4000"/>
              <a:buFont typeface="Calibri"/>
              <a:buNone/>
            </a:pPr>
            <a:r>
              <a:rPr b="0" i="0" lang="en-US" sz="4000" u="none">
                <a:solidFill>
                  <a:srgbClr val="FFFF00"/>
                </a:solidFill>
                <a:latin typeface="Calibri"/>
                <a:ea typeface="Calibri"/>
                <a:cs typeface="Calibri"/>
                <a:sym typeface="Calibri"/>
              </a:rPr>
              <a:t>Spring PAC Meeting  202</a:t>
            </a:r>
            <a:r>
              <a:rPr lang="en-US" sz="4000">
                <a:solidFill>
                  <a:srgbClr val="FFFF00"/>
                </a:solidFill>
              </a:rPr>
              <a:t>5-26</a:t>
            </a:r>
            <a:endParaRPr/>
          </a:p>
        </p:txBody>
      </p:sp>
      <p:sp>
        <p:nvSpPr>
          <p:cNvPr id="133" name="Google Shape;133;p4"/>
          <p:cNvSpPr txBox="1"/>
          <p:nvPr/>
        </p:nvSpPr>
        <p:spPr>
          <a:xfrm>
            <a:off x="985837" y="1371600"/>
            <a:ext cx="8158162" cy="6461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600"/>
              <a:buFont typeface="Garamond"/>
              <a:buNone/>
            </a:pPr>
            <a:r>
              <a:rPr b="0" i="0" lang="en-US" sz="3600" u="none" cap="none" strike="noStrike">
                <a:solidFill>
                  <a:schemeClr val="dk1"/>
                </a:solidFill>
                <a:latin typeface="Garamond"/>
                <a:ea typeface="Garamond"/>
                <a:cs typeface="Garamond"/>
                <a:sym typeface="Garamond"/>
              </a:rPr>
              <a:t>     </a:t>
            </a:r>
            <a:endParaRPr b="0" i="0" sz="1400" u="none" cap="none" strike="noStrike">
              <a:solidFill>
                <a:srgbClr val="000000"/>
              </a:solidFill>
              <a:latin typeface="Arial"/>
              <a:ea typeface="Arial"/>
              <a:cs typeface="Arial"/>
              <a:sym typeface="Arial"/>
            </a:endParaRPr>
          </a:p>
        </p:txBody>
      </p:sp>
      <p:sp>
        <p:nvSpPr>
          <p:cNvPr id="134" name="Google Shape;134;p4"/>
          <p:cNvSpPr txBox="1"/>
          <p:nvPr/>
        </p:nvSpPr>
        <p:spPr>
          <a:xfrm>
            <a:off x="1143000" y="0"/>
            <a:ext cx="7239000" cy="1143000"/>
          </a:xfrm>
          <a:prstGeom prst="rect">
            <a:avLst/>
          </a:prstGeom>
          <a:noFill/>
          <a:ln>
            <a:noFill/>
          </a:ln>
        </p:spPr>
        <p:txBody>
          <a:bodyPr anchorCtr="0" anchor="ctr" bIns="45700" lIns="91425" spcFirstLastPara="1" rIns="91425" wrap="square" tIns="45700">
            <a:normAutofit/>
          </a:bodyPr>
          <a:lstStyle/>
          <a:p>
            <a:pPr indent="0" lvl="0" marL="0" marR="0" rtl="0" algn="ctr">
              <a:lnSpc>
                <a:spcPct val="100000"/>
              </a:lnSpc>
              <a:spcBef>
                <a:spcPts val="0"/>
              </a:spcBef>
              <a:spcAft>
                <a:spcPts val="0"/>
              </a:spcAft>
              <a:buClr>
                <a:schemeClr val="dk1"/>
              </a:buClr>
              <a:buSzPts val="4000"/>
              <a:buFont typeface="Calibri"/>
              <a:buNone/>
            </a:pPr>
            <a:r>
              <a:rPr b="0" i="0" lang="en-US" sz="4000" u="none" cap="none" strike="noStrike">
                <a:solidFill>
                  <a:schemeClr val="dk1"/>
                </a:solidFill>
                <a:latin typeface="Calibri"/>
                <a:ea typeface="Calibri"/>
                <a:cs typeface="Calibri"/>
                <a:sym typeface="Calibri"/>
              </a:rPr>
              <a:t>Laker Purpose</a:t>
            </a:r>
            <a:endParaRPr b="0" i="0" sz="1400" u="none" cap="none" strike="noStrike">
              <a:solidFill>
                <a:srgbClr val="000000"/>
              </a:solidFill>
              <a:latin typeface="Arial"/>
              <a:ea typeface="Arial"/>
              <a:cs typeface="Arial"/>
              <a:sym typeface="Arial"/>
            </a:endParaRPr>
          </a:p>
        </p:txBody>
      </p:sp>
      <p:sp>
        <p:nvSpPr>
          <p:cNvPr id="135" name="Google Shape;135;p4"/>
          <p:cNvSpPr txBox="1"/>
          <p:nvPr/>
        </p:nvSpPr>
        <p:spPr>
          <a:xfrm>
            <a:off x="1219200" y="1371600"/>
            <a:ext cx="7772400" cy="4495800"/>
          </a:xfrm>
          <a:prstGeom prst="rect">
            <a:avLst/>
          </a:prstGeom>
          <a:noFill/>
          <a:ln>
            <a:noFill/>
          </a:ln>
        </p:spPr>
        <p:txBody>
          <a:bodyPr anchorCtr="0" anchor="t" bIns="45700" lIns="91425" spcFirstLastPara="1" rIns="91425" wrap="square" tIns="45700">
            <a:normAutofit/>
          </a:bodyPr>
          <a:lstStyle/>
          <a:p>
            <a:pPr indent="0" lvl="0" marL="457200" marR="0" rtl="0" algn="l">
              <a:lnSpc>
                <a:spcPct val="8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36" name="Google Shape;136;p4"/>
          <p:cNvPicPr preferRelativeResize="0"/>
          <p:nvPr/>
        </p:nvPicPr>
        <p:blipFill rotWithShape="1">
          <a:blip r:embed="rId3">
            <a:alphaModFix/>
          </a:blip>
          <a:srcRect b="0" l="0" r="0" t="0"/>
          <a:stretch/>
        </p:blipFill>
        <p:spPr>
          <a:xfrm>
            <a:off x="7467600" y="95250"/>
            <a:ext cx="1352550" cy="1162050"/>
          </a:xfrm>
          <a:prstGeom prst="rect">
            <a:avLst/>
          </a:prstGeom>
          <a:noFill/>
          <a:ln>
            <a:noFill/>
          </a:ln>
        </p:spPr>
      </p:pic>
      <p:sp>
        <p:nvSpPr>
          <p:cNvPr id="137" name="Google Shape;137;p4"/>
          <p:cNvSpPr txBox="1"/>
          <p:nvPr/>
        </p:nvSpPr>
        <p:spPr>
          <a:xfrm>
            <a:off x="4451350" y="3244850"/>
            <a:ext cx="241300" cy="368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Garamond"/>
              <a:buNone/>
            </a:pPr>
            <a:r>
              <a:rPr b="0" i="0" lang="en-US" sz="1800" u="none" cap="none" strike="noStrike">
                <a:solidFill>
                  <a:schemeClr val="dk1"/>
                </a:solidFill>
                <a:latin typeface="Garamond"/>
                <a:ea typeface="Garamond"/>
                <a:cs typeface="Garamond"/>
                <a:sym typeface="Garamond"/>
              </a:rPr>
              <a:t> </a:t>
            </a:r>
            <a:endParaRPr b="0" i="0" sz="1400" u="none" cap="none" strike="noStrike">
              <a:solidFill>
                <a:srgbClr val="000000"/>
              </a:solidFill>
              <a:latin typeface="Arial"/>
              <a:ea typeface="Arial"/>
              <a:cs typeface="Arial"/>
              <a:sym typeface="Arial"/>
            </a:endParaRPr>
          </a:p>
        </p:txBody>
      </p:sp>
      <p:pic>
        <p:nvPicPr>
          <p:cNvPr id="138" name="Google Shape;138;p4"/>
          <p:cNvPicPr preferRelativeResize="0"/>
          <p:nvPr/>
        </p:nvPicPr>
        <p:blipFill rotWithShape="1">
          <a:blip r:embed="rId4">
            <a:alphaModFix/>
          </a:blip>
          <a:srcRect b="0" l="0" r="0" t="0"/>
          <a:stretch/>
        </p:blipFill>
        <p:spPr>
          <a:xfrm>
            <a:off x="1219200" y="1432000"/>
            <a:ext cx="7600951" cy="5337199"/>
          </a:xfrm>
          <a:prstGeom prst="rect">
            <a:avLst/>
          </a:prstGeom>
          <a:noFill/>
          <a:ln>
            <a:noFill/>
          </a:ln>
        </p:spPr>
      </p:pic>
    </p:spTree>
  </p:cSld>
  <p:clrMapOvr>
    <a:masterClrMapping/>
  </p:clrMapOvr>
  <p:transition spd="slow">
    <p:wipe dir="d"/>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0"/>
          <p:cNvSpPr txBox="1"/>
          <p:nvPr>
            <p:ph idx="1" type="body"/>
          </p:nvPr>
        </p:nvSpPr>
        <p:spPr>
          <a:xfrm>
            <a:off x="381000" y="752475"/>
            <a:ext cx="6934200" cy="3443287"/>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2400"/>
              <a:buNone/>
            </a:pPr>
            <a:r>
              <a:rPr b="1" i="0" lang="en-US" sz="2400" u="none">
                <a:solidFill>
                  <a:srgbClr val="FFFFFF"/>
                </a:solidFill>
                <a:latin typeface="Calibri"/>
                <a:ea typeface="Calibri"/>
                <a:cs typeface="Calibri"/>
                <a:sym typeface="Calibri"/>
              </a:rPr>
              <a:t>Liz Cervenka</a:t>
            </a:r>
            <a:endParaRPr/>
          </a:p>
          <a:p>
            <a:pPr indent="0" lvl="0" marL="0" rtl="0" algn="ctr">
              <a:lnSpc>
                <a:spcPct val="100000"/>
              </a:lnSpc>
              <a:spcBef>
                <a:spcPts val="480"/>
              </a:spcBef>
              <a:spcAft>
                <a:spcPts val="0"/>
              </a:spcAft>
              <a:buClr>
                <a:srgbClr val="FFFFFF"/>
              </a:buClr>
              <a:buSzPts val="2400"/>
              <a:buNone/>
            </a:pPr>
            <a:r>
              <a:rPr b="1" i="0" lang="en-US" sz="2400" u="none">
                <a:solidFill>
                  <a:srgbClr val="FFFFFF"/>
                </a:solidFill>
                <a:latin typeface="Calibri"/>
                <a:ea typeface="Calibri"/>
                <a:cs typeface="Calibri"/>
                <a:sym typeface="Calibri"/>
              </a:rPr>
              <a:t>Certified Athletic Trainer</a:t>
            </a:r>
            <a:endParaRPr/>
          </a:p>
          <a:p>
            <a:pPr indent="0" lvl="0" marL="0" rtl="0" algn="ctr">
              <a:lnSpc>
                <a:spcPct val="100000"/>
              </a:lnSpc>
              <a:spcBef>
                <a:spcPts val="480"/>
              </a:spcBef>
              <a:spcAft>
                <a:spcPts val="0"/>
              </a:spcAft>
              <a:buClr>
                <a:srgbClr val="FFFFFF"/>
              </a:buClr>
              <a:buSzPts val="2400"/>
              <a:buNone/>
            </a:pPr>
            <a:r>
              <a:rPr b="1" i="0" lang="en-US" sz="2400" u="none">
                <a:solidFill>
                  <a:srgbClr val="FFFFFF"/>
                </a:solidFill>
                <a:latin typeface="Calibri"/>
                <a:ea typeface="Calibri"/>
                <a:cs typeface="Calibri"/>
                <a:sym typeface="Calibri"/>
              </a:rPr>
              <a:t>Prior Lake High School</a:t>
            </a:r>
            <a:endParaRPr/>
          </a:p>
          <a:p>
            <a:pPr indent="0" lvl="0" marL="0" rtl="0" algn="ctr">
              <a:lnSpc>
                <a:spcPct val="100000"/>
              </a:lnSpc>
              <a:spcBef>
                <a:spcPts val="480"/>
              </a:spcBef>
              <a:spcAft>
                <a:spcPts val="0"/>
              </a:spcAft>
              <a:buClr>
                <a:srgbClr val="FFFFFF"/>
              </a:buClr>
              <a:buSzPts val="2400"/>
              <a:buNone/>
            </a:pPr>
            <a:r>
              <a:t/>
            </a:r>
            <a:endParaRPr b="1" i="0" sz="2400" u="none">
              <a:solidFill>
                <a:srgbClr val="FFFFFF"/>
              </a:solidFill>
              <a:latin typeface="Calibri"/>
              <a:ea typeface="Calibri"/>
              <a:cs typeface="Calibri"/>
              <a:sym typeface="Calibri"/>
            </a:endParaRPr>
          </a:p>
          <a:p>
            <a:pPr indent="0" lvl="0" marL="0" rtl="0" algn="ctr">
              <a:lnSpc>
                <a:spcPct val="100000"/>
              </a:lnSpc>
              <a:spcBef>
                <a:spcPts val="480"/>
              </a:spcBef>
              <a:spcAft>
                <a:spcPts val="0"/>
              </a:spcAft>
              <a:buClr>
                <a:srgbClr val="FFFFFF"/>
              </a:buClr>
              <a:buSzPts val="2400"/>
              <a:buNone/>
            </a:pPr>
            <a:r>
              <a:rPr b="1" i="0" lang="en-US" sz="2400" u="none">
                <a:solidFill>
                  <a:srgbClr val="FFFFFF"/>
                </a:solidFill>
                <a:latin typeface="Calibri"/>
                <a:ea typeface="Calibri"/>
                <a:cs typeface="Calibri"/>
                <a:sym typeface="Calibri"/>
              </a:rPr>
              <a:t>LizCervenka@TCOmn.com</a:t>
            </a:r>
            <a:endParaRPr/>
          </a:p>
          <a:p>
            <a:pPr indent="0" lvl="0" marL="0" rtl="0" algn="ctr">
              <a:lnSpc>
                <a:spcPct val="100000"/>
              </a:lnSpc>
              <a:spcBef>
                <a:spcPts val="480"/>
              </a:spcBef>
              <a:spcAft>
                <a:spcPts val="0"/>
              </a:spcAft>
              <a:buClr>
                <a:srgbClr val="FFFFFF"/>
              </a:buClr>
              <a:buSzPts val="2400"/>
              <a:buNone/>
            </a:pPr>
            <a:r>
              <a:rPr b="1" i="0" lang="en-US" sz="2400" u="none">
                <a:solidFill>
                  <a:srgbClr val="FFFFFF"/>
                </a:solidFill>
                <a:latin typeface="Calibri"/>
                <a:ea typeface="Calibri"/>
                <a:cs typeface="Calibri"/>
                <a:sym typeface="Calibri"/>
              </a:rPr>
              <a:t>Cell: 952.270.6899</a:t>
            </a:r>
            <a:endParaRPr/>
          </a:p>
          <a:p>
            <a:pPr indent="0" lvl="0" marL="0" rtl="0" algn="ctr">
              <a:lnSpc>
                <a:spcPct val="100000"/>
              </a:lnSpc>
              <a:spcBef>
                <a:spcPts val="480"/>
              </a:spcBef>
              <a:spcAft>
                <a:spcPts val="0"/>
              </a:spcAft>
              <a:buClr>
                <a:srgbClr val="FFFFFF"/>
              </a:buClr>
              <a:buSzPts val="2400"/>
              <a:buNone/>
            </a:pPr>
            <a:r>
              <a:rPr b="1" i="0" lang="en-US" sz="2400" u="none">
                <a:solidFill>
                  <a:srgbClr val="FFFFFF"/>
                </a:solidFill>
                <a:latin typeface="Calibri"/>
                <a:ea typeface="Calibri"/>
                <a:cs typeface="Calibri"/>
                <a:sym typeface="Calibri"/>
              </a:rPr>
              <a:t>Team Physician: Neil Johnson, MD </a:t>
            </a:r>
            <a:endParaRPr/>
          </a:p>
        </p:txBody>
      </p:sp>
      <p:sp>
        <p:nvSpPr>
          <p:cNvPr id="144" name="Google Shape;144;p10"/>
          <p:cNvSpPr txBox="1"/>
          <p:nvPr>
            <p:ph idx="1" type="body"/>
          </p:nvPr>
        </p:nvSpPr>
        <p:spPr>
          <a:xfrm>
            <a:off x="2081212" y="4541837"/>
            <a:ext cx="4862512" cy="469900"/>
          </a:xfrm>
          <a:prstGeom prst="rect">
            <a:avLst/>
          </a:prstGeom>
          <a:noFill/>
          <a:ln>
            <a:noFill/>
          </a:ln>
        </p:spPr>
        <p:txBody>
          <a:bodyPr anchorCtr="0" anchor="t" bIns="45700" lIns="91425" spcFirstLastPara="1" rIns="91425" wrap="square" tIns="45700">
            <a:noAutofit/>
          </a:bodyPr>
          <a:lstStyle/>
          <a:p>
            <a:pPr indent="0" lvl="0" marL="0" rtl="0" algn="r">
              <a:lnSpc>
                <a:spcPct val="100000"/>
              </a:lnSpc>
              <a:spcBef>
                <a:spcPts val="0"/>
              </a:spcBef>
              <a:spcAft>
                <a:spcPts val="0"/>
              </a:spcAft>
              <a:buClr>
                <a:srgbClr val="FFFFFF"/>
              </a:buClr>
              <a:buSzPts val="1800"/>
              <a:buNone/>
            </a:pPr>
            <a:r>
              <a:rPr b="0" lang="en-US" sz="1800"/>
              <a:t>Spring </a:t>
            </a:r>
            <a:r>
              <a:rPr b="0" i="0" lang="en-US" sz="1800" u="none">
                <a:solidFill>
                  <a:srgbClr val="FFFFFF"/>
                </a:solidFill>
                <a:latin typeface="Calibri"/>
                <a:ea typeface="Calibri"/>
                <a:cs typeface="Calibri"/>
                <a:sym typeface="Calibri"/>
              </a:rPr>
              <a:t>PAC Meeting</a:t>
            </a:r>
            <a:endParaRPr/>
          </a:p>
        </p:txBody>
      </p:sp>
    </p:spTree>
  </p:cSld>
  <p:clrMapOvr>
    <a:masterClrMapping/>
  </p:clrMapOvr>
  <p:transition spd="slow">
    <p:wipe dir="d"/>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1"/>
          <p:cNvSpPr txBox="1"/>
          <p:nvPr>
            <p:ph idx="1" type="body"/>
          </p:nvPr>
        </p:nvSpPr>
        <p:spPr>
          <a:xfrm>
            <a:off x="381000" y="423862"/>
            <a:ext cx="7121525" cy="592137"/>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FFFFFF"/>
              </a:buClr>
              <a:buSzPts val="2800"/>
              <a:buNone/>
            </a:pPr>
            <a:r>
              <a:rPr b="1" i="0" lang="en-US" sz="2800" u="none">
                <a:solidFill>
                  <a:srgbClr val="FFFFFF"/>
                </a:solidFill>
                <a:latin typeface="Calibri"/>
                <a:ea typeface="Calibri"/>
                <a:cs typeface="Calibri"/>
                <a:sym typeface="Calibri"/>
              </a:rPr>
              <a:t>What is the role of the Athletic Trainer?</a:t>
            </a:r>
            <a:endParaRPr/>
          </a:p>
        </p:txBody>
      </p:sp>
      <p:sp>
        <p:nvSpPr>
          <p:cNvPr id="150" name="Google Shape;150;p11"/>
          <p:cNvSpPr txBox="1"/>
          <p:nvPr>
            <p:ph idx="1" type="body"/>
          </p:nvPr>
        </p:nvSpPr>
        <p:spPr>
          <a:xfrm>
            <a:off x="677862" y="1633537"/>
            <a:ext cx="7816850" cy="386715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2"/>
              </a:buClr>
              <a:buSzPts val="2000"/>
              <a:buFont typeface="Arial"/>
              <a:buChar char="•"/>
            </a:pPr>
            <a:r>
              <a:rPr b="0" i="0" lang="en-US" sz="2000" u="none">
                <a:solidFill>
                  <a:srgbClr val="595959"/>
                </a:solidFill>
                <a:latin typeface="Calibri"/>
                <a:ea typeface="Calibri"/>
                <a:cs typeface="Calibri"/>
                <a:sym typeface="Calibri"/>
              </a:rPr>
              <a:t>Prevention</a:t>
            </a:r>
            <a:endParaRPr/>
          </a:p>
          <a:p>
            <a:pPr indent="-342900" lvl="0" marL="342900" rtl="0" algn="l">
              <a:lnSpc>
                <a:spcPct val="100000"/>
              </a:lnSpc>
              <a:spcBef>
                <a:spcPts val="400"/>
              </a:spcBef>
              <a:spcAft>
                <a:spcPts val="0"/>
              </a:spcAft>
              <a:buClr>
                <a:schemeClr val="dk2"/>
              </a:buClr>
              <a:buSzPts val="2000"/>
              <a:buFont typeface="Arial"/>
              <a:buChar char="•"/>
            </a:pPr>
            <a:r>
              <a:rPr b="0" i="0" lang="en-US" sz="2000" u="none">
                <a:solidFill>
                  <a:srgbClr val="595959"/>
                </a:solidFill>
                <a:latin typeface="Calibri"/>
                <a:ea typeface="Calibri"/>
                <a:cs typeface="Calibri"/>
                <a:sym typeface="Calibri"/>
              </a:rPr>
              <a:t>Evaluation</a:t>
            </a:r>
            <a:endParaRPr/>
          </a:p>
          <a:p>
            <a:pPr indent="-342900" lvl="0" marL="342900" rtl="0" algn="l">
              <a:lnSpc>
                <a:spcPct val="100000"/>
              </a:lnSpc>
              <a:spcBef>
                <a:spcPts val="400"/>
              </a:spcBef>
              <a:spcAft>
                <a:spcPts val="0"/>
              </a:spcAft>
              <a:buClr>
                <a:schemeClr val="dk2"/>
              </a:buClr>
              <a:buSzPts val="2000"/>
              <a:buFont typeface="Arial"/>
              <a:buChar char="•"/>
            </a:pPr>
            <a:r>
              <a:rPr b="0" i="0" lang="en-US" sz="2000" u="none">
                <a:solidFill>
                  <a:srgbClr val="595959"/>
                </a:solidFill>
                <a:latin typeface="Calibri"/>
                <a:ea typeface="Calibri"/>
                <a:cs typeface="Calibri"/>
                <a:sym typeface="Calibri"/>
              </a:rPr>
              <a:t>Treatment</a:t>
            </a:r>
            <a:endParaRPr/>
          </a:p>
          <a:p>
            <a:pPr indent="-342900" lvl="0" marL="342900" rtl="0" algn="l">
              <a:lnSpc>
                <a:spcPct val="100000"/>
              </a:lnSpc>
              <a:spcBef>
                <a:spcPts val="400"/>
              </a:spcBef>
              <a:spcAft>
                <a:spcPts val="0"/>
              </a:spcAft>
              <a:buClr>
                <a:schemeClr val="dk2"/>
              </a:buClr>
              <a:buSzPts val="2000"/>
              <a:buFont typeface="Arial"/>
              <a:buChar char="•"/>
            </a:pPr>
            <a:r>
              <a:rPr b="0" i="0" lang="en-US" sz="2000" u="none">
                <a:solidFill>
                  <a:srgbClr val="595959"/>
                </a:solidFill>
                <a:latin typeface="Calibri"/>
                <a:ea typeface="Calibri"/>
                <a:cs typeface="Calibri"/>
                <a:sym typeface="Calibri"/>
              </a:rPr>
              <a:t>Rehab</a:t>
            </a:r>
            <a:endParaRPr/>
          </a:p>
          <a:p>
            <a:pPr indent="-342900" lvl="0" marL="342900" rtl="0" algn="l">
              <a:lnSpc>
                <a:spcPct val="100000"/>
              </a:lnSpc>
              <a:spcBef>
                <a:spcPts val="400"/>
              </a:spcBef>
              <a:spcAft>
                <a:spcPts val="0"/>
              </a:spcAft>
              <a:buClr>
                <a:schemeClr val="dk2"/>
              </a:buClr>
              <a:buSzPts val="2000"/>
              <a:buFont typeface="Arial"/>
              <a:buChar char="•"/>
            </a:pPr>
            <a:r>
              <a:rPr b="0" i="0" lang="en-US" sz="2000" u="none">
                <a:solidFill>
                  <a:srgbClr val="595959"/>
                </a:solidFill>
                <a:latin typeface="Calibri"/>
                <a:ea typeface="Calibri"/>
                <a:cs typeface="Calibri"/>
                <a:sym typeface="Calibri"/>
              </a:rPr>
              <a:t>Return to Play</a:t>
            </a:r>
            <a:endParaRPr/>
          </a:p>
          <a:p>
            <a:pPr indent="-342900" lvl="0" marL="342900" rtl="0" algn="l">
              <a:lnSpc>
                <a:spcPct val="100000"/>
              </a:lnSpc>
              <a:spcBef>
                <a:spcPts val="400"/>
              </a:spcBef>
              <a:spcAft>
                <a:spcPts val="0"/>
              </a:spcAft>
              <a:buClr>
                <a:srgbClr val="FFFFFF"/>
              </a:buClr>
              <a:buSzPts val="2000"/>
              <a:buNone/>
            </a:pPr>
            <a:r>
              <a:t/>
            </a:r>
            <a:endParaRPr b="0" i="0" sz="2000" u="none">
              <a:solidFill>
                <a:srgbClr val="595959"/>
              </a:solidFill>
              <a:latin typeface="Calibri"/>
              <a:ea typeface="Calibri"/>
              <a:cs typeface="Calibri"/>
              <a:sym typeface="Calibri"/>
            </a:endParaRPr>
          </a:p>
          <a:p>
            <a:pPr indent="-342900" lvl="0" marL="342900" rtl="0" algn="l">
              <a:lnSpc>
                <a:spcPct val="100000"/>
              </a:lnSpc>
              <a:spcBef>
                <a:spcPts val="400"/>
              </a:spcBef>
              <a:spcAft>
                <a:spcPts val="0"/>
              </a:spcAft>
              <a:buClr>
                <a:srgbClr val="595959"/>
              </a:buClr>
              <a:buSzPts val="2000"/>
              <a:buNone/>
            </a:pPr>
            <a:r>
              <a:rPr b="0" i="0" lang="en-US" sz="2000" u="none">
                <a:solidFill>
                  <a:srgbClr val="595959"/>
                </a:solidFill>
                <a:latin typeface="Calibri"/>
                <a:ea typeface="Calibri"/>
                <a:cs typeface="Calibri"/>
                <a:sym typeface="Calibri"/>
              </a:rPr>
              <a:t>…of musculoskeletal injuries and concussions. My goal is to return the athlete back to play as soon as safely possible. Not to having them sitting out. </a:t>
            </a:r>
            <a:endParaRPr/>
          </a:p>
        </p:txBody>
      </p:sp>
    </p:spTree>
  </p:cSld>
  <p:clrMapOvr>
    <a:masterClrMapping/>
  </p:clrMapOvr>
  <p:transition spd="slow">
    <p:wipe dir="d"/>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2"/>
          <p:cNvSpPr txBox="1"/>
          <p:nvPr>
            <p:ph idx="1" type="body"/>
          </p:nvPr>
        </p:nvSpPr>
        <p:spPr>
          <a:xfrm>
            <a:off x="381000" y="423862"/>
            <a:ext cx="7121525" cy="592137"/>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FFFFFF"/>
              </a:buClr>
              <a:buSzPts val="3200"/>
              <a:buNone/>
            </a:pPr>
            <a:r>
              <a:rPr b="1" i="0" lang="en-US" sz="3200" u="none">
                <a:solidFill>
                  <a:srgbClr val="FFFFFF"/>
                </a:solidFill>
                <a:latin typeface="Calibri"/>
                <a:ea typeface="Calibri"/>
                <a:cs typeface="Calibri"/>
                <a:sym typeface="Calibri"/>
              </a:rPr>
              <a:t>Athletic Training Room </a:t>
            </a:r>
            <a:endParaRPr/>
          </a:p>
        </p:txBody>
      </p:sp>
      <p:sp>
        <p:nvSpPr>
          <p:cNvPr id="156" name="Google Shape;156;p12"/>
          <p:cNvSpPr txBox="1"/>
          <p:nvPr>
            <p:ph idx="1" type="body"/>
          </p:nvPr>
        </p:nvSpPr>
        <p:spPr>
          <a:xfrm>
            <a:off x="677862" y="1633537"/>
            <a:ext cx="7816850" cy="386715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2"/>
              </a:buClr>
              <a:buSzPts val="2000"/>
              <a:buFont typeface="Arial"/>
              <a:buChar char="•"/>
            </a:pPr>
            <a:r>
              <a:rPr b="0" i="0" lang="en-US" sz="2000" u="none">
                <a:solidFill>
                  <a:srgbClr val="595959"/>
                </a:solidFill>
                <a:latin typeface="Calibri"/>
                <a:ea typeface="Calibri"/>
                <a:cs typeface="Calibri"/>
                <a:sym typeface="Calibri"/>
              </a:rPr>
              <a:t>Spring Hours:</a:t>
            </a:r>
            <a:endParaRPr/>
          </a:p>
          <a:p>
            <a:pPr indent="-342900" lvl="1" marL="1085850" rtl="0" algn="l">
              <a:lnSpc>
                <a:spcPct val="100000"/>
              </a:lnSpc>
              <a:spcBef>
                <a:spcPts val="320"/>
              </a:spcBef>
              <a:spcAft>
                <a:spcPts val="0"/>
              </a:spcAft>
              <a:buClr>
                <a:schemeClr val="dk2"/>
              </a:buClr>
              <a:buSzPts val="1600"/>
              <a:buFont typeface="Arial"/>
              <a:buChar char="•"/>
            </a:pPr>
            <a:r>
              <a:rPr b="0" i="0" lang="en-US" sz="1600" u="none">
                <a:solidFill>
                  <a:srgbClr val="595959"/>
                </a:solidFill>
                <a:latin typeface="Calibri"/>
                <a:ea typeface="Calibri"/>
                <a:cs typeface="Calibri"/>
                <a:sym typeface="Calibri"/>
              </a:rPr>
              <a:t>3:00pm-5:00pm</a:t>
            </a:r>
            <a:endParaRPr b="0" i="0" sz="1600" u="none">
              <a:solidFill>
                <a:srgbClr val="595959"/>
              </a:solidFill>
              <a:latin typeface="Calibri"/>
              <a:ea typeface="Calibri"/>
              <a:cs typeface="Calibri"/>
              <a:sym typeface="Calibri"/>
            </a:endParaRPr>
          </a:p>
          <a:p>
            <a:pPr indent="-342900" lvl="1" marL="1085850" rtl="0" algn="l">
              <a:lnSpc>
                <a:spcPct val="100000"/>
              </a:lnSpc>
              <a:spcBef>
                <a:spcPts val="360"/>
              </a:spcBef>
              <a:spcAft>
                <a:spcPts val="0"/>
              </a:spcAft>
              <a:buClr>
                <a:schemeClr val="dk2"/>
              </a:buClr>
              <a:buSzPts val="1800"/>
              <a:buFont typeface="Arial"/>
              <a:buChar char="•"/>
            </a:pPr>
            <a:r>
              <a:rPr b="0" i="0" lang="en-US" sz="1800" u="none">
                <a:solidFill>
                  <a:srgbClr val="595959"/>
                </a:solidFill>
                <a:latin typeface="Calibri"/>
                <a:ea typeface="Calibri"/>
                <a:cs typeface="Calibri"/>
                <a:sym typeface="Calibri"/>
              </a:rPr>
              <a:t>Will close early for event coverage offsite</a:t>
            </a:r>
            <a:endParaRPr/>
          </a:p>
          <a:p>
            <a:pPr indent="-342900" lvl="1" marL="1085850" rtl="0" algn="l">
              <a:lnSpc>
                <a:spcPct val="100000"/>
              </a:lnSpc>
              <a:spcBef>
                <a:spcPts val="360"/>
              </a:spcBef>
              <a:spcAft>
                <a:spcPts val="0"/>
              </a:spcAft>
              <a:buClr>
                <a:srgbClr val="595959"/>
              </a:buClr>
              <a:buSzPts val="1800"/>
              <a:buNone/>
            </a:pPr>
            <a:r>
              <a:rPr b="0" i="0" lang="en-US" sz="1800" u="none">
                <a:solidFill>
                  <a:srgbClr val="595959"/>
                </a:solidFill>
                <a:latin typeface="Calibri"/>
                <a:ea typeface="Calibri"/>
                <a:cs typeface="Calibri"/>
                <a:sym typeface="Calibri"/>
              </a:rPr>
              <a:t> </a:t>
            </a:r>
            <a:endParaRPr/>
          </a:p>
          <a:p>
            <a:pPr indent="-342900" lvl="0" marL="342900" rtl="0" algn="l">
              <a:lnSpc>
                <a:spcPct val="100000"/>
              </a:lnSpc>
              <a:spcBef>
                <a:spcPts val="400"/>
              </a:spcBef>
              <a:spcAft>
                <a:spcPts val="0"/>
              </a:spcAft>
              <a:buClr>
                <a:schemeClr val="dk2"/>
              </a:buClr>
              <a:buSzPts val="2000"/>
              <a:buFont typeface="Arial"/>
              <a:buChar char="•"/>
            </a:pPr>
            <a:r>
              <a:rPr b="0" i="0" lang="en-US" sz="2000" u="none">
                <a:solidFill>
                  <a:srgbClr val="595959"/>
                </a:solidFill>
                <a:latin typeface="Calibri"/>
                <a:ea typeface="Calibri"/>
                <a:cs typeface="Calibri"/>
                <a:sym typeface="Calibri"/>
              </a:rPr>
              <a:t>Location</a:t>
            </a:r>
            <a:endParaRPr/>
          </a:p>
          <a:p>
            <a:pPr indent="-342900" lvl="1" marL="1085850" rtl="0" algn="l">
              <a:lnSpc>
                <a:spcPct val="100000"/>
              </a:lnSpc>
              <a:spcBef>
                <a:spcPts val="320"/>
              </a:spcBef>
              <a:spcAft>
                <a:spcPts val="0"/>
              </a:spcAft>
              <a:buClr>
                <a:schemeClr val="dk2"/>
              </a:buClr>
              <a:buSzPts val="1600"/>
              <a:buFont typeface="Arial"/>
              <a:buChar char="•"/>
            </a:pPr>
            <a:r>
              <a:rPr b="0" i="0" lang="en-US" sz="1600" u="none">
                <a:solidFill>
                  <a:srgbClr val="595959"/>
                </a:solidFill>
                <a:latin typeface="Calibri"/>
                <a:ea typeface="Calibri"/>
                <a:cs typeface="Calibri"/>
                <a:sym typeface="Calibri"/>
              </a:rPr>
              <a:t>Hallway between boys/girls athletic locker rooms</a:t>
            </a:r>
            <a:endParaRPr/>
          </a:p>
          <a:p>
            <a:pPr indent="-190500" lvl="0" marL="342900" rtl="0" algn="l">
              <a:lnSpc>
                <a:spcPct val="100000"/>
              </a:lnSpc>
              <a:spcBef>
                <a:spcPts val="480"/>
              </a:spcBef>
              <a:spcAft>
                <a:spcPts val="0"/>
              </a:spcAft>
              <a:buClr>
                <a:schemeClr val="accent2"/>
              </a:buClr>
              <a:buSzPts val="2400"/>
              <a:buFont typeface="Arial"/>
              <a:buNone/>
            </a:pPr>
            <a:r>
              <a:t/>
            </a:r>
            <a:endParaRPr b="0" i="0" sz="2400" u="none">
              <a:solidFill>
                <a:srgbClr val="595959"/>
              </a:solidFill>
              <a:latin typeface="Calibri"/>
              <a:ea typeface="Calibri"/>
              <a:cs typeface="Calibri"/>
              <a:sym typeface="Calibri"/>
            </a:endParaRPr>
          </a:p>
          <a:p>
            <a:pPr indent="0" lvl="0" marL="0" rtl="0" algn="l">
              <a:lnSpc>
                <a:spcPct val="100000"/>
              </a:lnSpc>
              <a:spcBef>
                <a:spcPts val="480"/>
              </a:spcBef>
              <a:spcAft>
                <a:spcPts val="0"/>
              </a:spcAft>
              <a:buClr>
                <a:srgbClr val="FFFFFF"/>
              </a:buClr>
              <a:buSzPts val="2400"/>
              <a:buNone/>
            </a:pPr>
            <a:r>
              <a:t/>
            </a:r>
            <a:endParaRPr b="0" i="0" sz="2400" u="none">
              <a:solidFill>
                <a:srgbClr val="595959"/>
              </a:solidFill>
              <a:latin typeface="Calibri"/>
              <a:ea typeface="Calibri"/>
              <a:cs typeface="Calibri"/>
              <a:sym typeface="Calibri"/>
            </a:endParaRPr>
          </a:p>
        </p:txBody>
      </p:sp>
      <p:pic>
        <p:nvPicPr>
          <p:cNvPr id="157" name="Google Shape;157;p12"/>
          <p:cNvPicPr preferRelativeResize="0"/>
          <p:nvPr/>
        </p:nvPicPr>
        <p:blipFill rotWithShape="1">
          <a:blip r:embed="rId3">
            <a:alphaModFix/>
          </a:blip>
          <a:srcRect b="0" l="0" r="0" t="0"/>
          <a:stretch/>
        </p:blipFill>
        <p:spPr>
          <a:xfrm>
            <a:off x="6534150" y="3429000"/>
            <a:ext cx="1762125" cy="1514475"/>
          </a:xfrm>
          <a:prstGeom prst="rect">
            <a:avLst/>
          </a:prstGeom>
          <a:noFill/>
          <a:ln>
            <a:noFill/>
          </a:ln>
        </p:spPr>
      </p:pic>
    </p:spTree>
  </p:cSld>
  <p:clrMapOvr>
    <a:masterClrMapping/>
  </p:clrMapOvr>
  <p:transition spd="slow">
    <p:wipe dir="d"/>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3"/>
          <p:cNvSpPr txBox="1"/>
          <p:nvPr>
            <p:ph idx="1" type="body"/>
          </p:nvPr>
        </p:nvSpPr>
        <p:spPr>
          <a:xfrm>
            <a:off x="381000" y="423862"/>
            <a:ext cx="7121525" cy="592137"/>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FFFFFF"/>
              </a:buClr>
              <a:buSzPts val="3200"/>
              <a:buNone/>
            </a:pPr>
            <a:r>
              <a:rPr b="1" i="0" lang="en-US" sz="3200" u="none">
                <a:solidFill>
                  <a:srgbClr val="FFFFFF"/>
                </a:solidFill>
                <a:latin typeface="Calibri"/>
                <a:ea typeface="Calibri"/>
                <a:cs typeface="Calibri"/>
                <a:sym typeface="Calibri"/>
              </a:rPr>
              <a:t>TCO Burnsville</a:t>
            </a:r>
            <a:endParaRPr/>
          </a:p>
        </p:txBody>
      </p:sp>
      <p:sp>
        <p:nvSpPr>
          <p:cNvPr id="163" name="Google Shape;163;p13"/>
          <p:cNvSpPr txBox="1"/>
          <p:nvPr>
            <p:ph idx="1" type="body"/>
          </p:nvPr>
        </p:nvSpPr>
        <p:spPr>
          <a:xfrm>
            <a:off x="677862" y="1633537"/>
            <a:ext cx="7816850" cy="38671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595959"/>
              </a:buClr>
              <a:buSzPts val="2400"/>
              <a:buNone/>
            </a:pPr>
            <a:r>
              <a:rPr b="0" i="0" lang="en-US" sz="2400" u="none">
                <a:solidFill>
                  <a:srgbClr val="595959"/>
                </a:solidFill>
                <a:latin typeface="Calibri"/>
                <a:ea typeface="Calibri"/>
                <a:cs typeface="Calibri"/>
                <a:sym typeface="Calibri"/>
              </a:rPr>
              <a:t>Contact Liz for help getting to the right provider for the specific injury.</a:t>
            </a:r>
            <a:endParaRPr/>
          </a:p>
          <a:p>
            <a:pPr indent="0" lvl="0" marL="0" rtl="0" algn="l">
              <a:lnSpc>
                <a:spcPct val="100000"/>
              </a:lnSpc>
              <a:spcBef>
                <a:spcPts val="480"/>
              </a:spcBef>
              <a:spcAft>
                <a:spcPts val="0"/>
              </a:spcAft>
              <a:buClr>
                <a:srgbClr val="FFFFFF"/>
              </a:buClr>
              <a:buSzPts val="2400"/>
              <a:buNone/>
            </a:pPr>
            <a:r>
              <a:t/>
            </a:r>
            <a:endParaRPr b="0" i="0" sz="2400" u="none">
              <a:solidFill>
                <a:srgbClr val="595959"/>
              </a:solidFill>
              <a:latin typeface="Calibri"/>
              <a:ea typeface="Calibri"/>
              <a:cs typeface="Calibri"/>
              <a:sym typeface="Calibri"/>
            </a:endParaRPr>
          </a:p>
          <a:p>
            <a:pPr indent="0" lvl="0" marL="0" rtl="0" algn="l">
              <a:lnSpc>
                <a:spcPct val="100000"/>
              </a:lnSpc>
              <a:spcBef>
                <a:spcPts val="480"/>
              </a:spcBef>
              <a:spcAft>
                <a:spcPts val="0"/>
              </a:spcAft>
              <a:buClr>
                <a:srgbClr val="595959"/>
              </a:buClr>
              <a:buSzPts val="2400"/>
              <a:buNone/>
            </a:pPr>
            <a:r>
              <a:rPr b="0" i="0" lang="en-US" sz="2400" u="none">
                <a:solidFill>
                  <a:srgbClr val="595959"/>
                </a:solidFill>
                <a:latin typeface="Calibri"/>
                <a:ea typeface="Calibri"/>
                <a:cs typeface="Calibri"/>
                <a:sym typeface="Calibri"/>
              </a:rPr>
              <a:t>Orthopedic Urgent Care (Walk-In Clinic)</a:t>
            </a:r>
            <a:endParaRPr/>
          </a:p>
          <a:p>
            <a:pPr indent="-342900" lvl="1" marL="1085850" rtl="0" algn="l">
              <a:lnSpc>
                <a:spcPct val="100000"/>
              </a:lnSpc>
              <a:spcBef>
                <a:spcPts val="400"/>
              </a:spcBef>
              <a:spcAft>
                <a:spcPts val="0"/>
              </a:spcAft>
              <a:buClr>
                <a:schemeClr val="accent2"/>
              </a:buClr>
              <a:buSzPts val="2000"/>
              <a:buFont typeface="Arial"/>
              <a:buChar char="•"/>
            </a:pPr>
            <a:r>
              <a:rPr b="0" i="0" lang="en-US" sz="2000" u="none">
                <a:solidFill>
                  <a:srgbClr val="595959"/>
                </a:solidFill>
                <a:latin typeface="Calibri"/>
                <a:ea typeface="Calibri"/>
                <a:cs typeface="Calibri"/>
                <a:sym typeface="Calibri"/>
              </a:rPr>
              <a:t>8am-8pm; 7 days/week</a:t>
            </a:r>
            <a:endParaRPr/>
          </a:p>
          <a:p>
            <a:pPr indent="-342900" lvl="1" marL="1085850" rtl="0" algn="l">
              <a:lnSpc>
                <a:spcPct val="100000"/>
              </a:lnSpc>
              <a:spcBef>
                <a:spcPts val="400"/>
              </a:spcBef>
              <a:spcAft>
                <a:spcPts val="0"/>
              </a:spcAft>
              <a:buClr>
                <a:schemeClr val="accent2"/>
              </a:buClr>
              <a:buSzPts val="2000"/>
              <a:buFont typeface="Arial"/>
              <a:buChar char="•"/>
            </a:pPr>
            <a:r>
              <a:rPr b="0" i="0" lang="en-US" sz="2000" u="none">
                <a:solidFill>
                  <a:srgbClr val="595959"/>
                </a:solidFill>
                <a:latin typeface="Calibri"/>
                <a:ea typeface="Calibri"/>
                <a:cs typeface="Calibri"/>
                <a:sym typeface="Calibri"/>
              </a:rPr>
              <a:t>Burnsville, Eagan, Edina </a:t>
            </a:r>
            <a:endParaRPr/>
          </a:p>
        </p:txBody>
      </p:sp>
    </p:spTree>
  </p:cSld>
  <p:clrMapOvr>
    <a:masterClrMapping/>
  </p:clrMapOvr>
  <p:transition spd="slow">
    <p:wipe dir="d"/>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4"/>
          <p:cNvSpPr txBox="1"/>
          <p:nvPr>
            <p:ph idx="1" type="body"/>
          </p:nvPr>
        </p:nvSpPr>
        <p:spPr>
          <a:xfrm>
            <a:off x="457200" y="1600200"/>
            <a:ext cx="4038600" cy="433705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2"/>
              </a:buClr>
              <a:buSzPts val="2000"/>
              <a:buFont typeface="Arial"/>
              <a:buChar char="•"/>
            </a:pPr>
            <a:r>
              <a:rPr b="1" i="0" lang="en-US" sz="2000" u="none" cap="none" strike="noStrike">
                <a:solidFill>
                  <a:srgbClr val="31859C"/>
                </a:solidFill>
                <a:latin typeface="Calibri"/>
                <a:ea typeface="Calibri"/>
                <a:cs typeface="Calibri"/>
                <a:sym typeface="Calibri"/>
              </a:rPr>
              <a:t>If your son/daughter is seen or treated by a physician or chiropractor for an injury, serious illness, or surgery, they must bring a written note from the provider that clears them to return to participation. </a:t>
            </a:r>
            <a:endParaRPr/>
          </a:p>
          <a:p>
            <a:pPr indent="-215900" lvl="0" marL="342900" marR="0" rtl="0" algn="l">
              <a:lnSpc>
                <a:spcPct val="100000"/>
              </a:lnSpc>
              <a:spcBef>
                <a:spcPts val="400"/>
              </a:spcBef>
              <a:spcAft>
                <a:spcPts val="0"/>
              </a:spcAft>
              <a:buClr>
                <a:schemeClr val="dk1"/>
              </a:buClr>
              <a:buSzPts val="2000"/>
              <a:buFont typeface="Arial"/>
              <a:buNone/>
            </a:pPr>
            <a:r>
              <a:t/>
            </a:r>
            <a:endParaRPr b="1" i="0" sz="2000" u="none">
              <a:solidFill>
                <a:srgbClr val="31859C"/>
              </a:solidFill>
              <a:latin typeface="Calibri"/>
              <a:ea typeface="Calibri"/>
              <a:cs typeface="Calibri"/>
              <a:sym typeface="Calibri"/>
            </a:endParaRPr>
          </a:p>
        </p:txBody>
      </p:sp>
      <p:sp>
        <p:nvSpPr>
          <p:cNvPr id="169" name="Google Shape;169;p14"/>
          <p:cNvSpPr txBox="1"/>
          <p:nvPr>
            <p:ph idx="2" type="body"/>
          </p:nvPr>
        </p:nvSpPr>
        <p:spPr>
          <a:xfrm>
            <a:off x="4648200" y="1600200"/>
            <a:ext cx="4038600" cy="433705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2"/>
              </a:buClr>
              <a:buSzPts val="2000"/>
              <a:buFont typeface="Arial"/>
              <a:buChar char="•"/>
            </a:pPr>
            <a:r>
              <a:rPr b="0" i="0" lang="en-US" sz="2000" u="none">
                <a:solidFill>
                  <a:srgbClr val="31859C"/>
                </a:solidFill>
                <a:latin typeface="Calibri"/>
                <a:ea typeface="Calibri"/>
                <a:cs typeface="Calibri"/>
                <a:sym typeface="Calibri"/>
              </a:rPr>
              <a:t>This is for student protection as well as to keep everyone informed as to the athlete’s readiness to return to participation.</a:t>
            </a:r>
            <a:endParaRPr/>
          </a:p>
          <a:p>
            <a:pPr indent="-215900" lvl="0" marL="342900" marR="0" rtl="0" algn="l">
              <a:lnSpc>
                <a:spcPct val="100000"/>
              </a:lnSpc>
              <a:spcBef>
                <a:spcPts val="400"/>
              </a:spcBef>
              <a:spcAft>
                <a:spcPts val="0"/>
              </a:spcAft>
              <a:buClr>
                <a:schemeClr val="dk1"/>
              </a:buClr>
              <a:buSzPts val="2000"/>
              <a:buFont typeface="Arial"/>
              <a:buNone/>
            </a:pPr>
            <a:r>
              <a:t/>
            </a:r>
            <a:endParaRPr b="0" i="0" sz="2000" u="none">
              <a:solidFill>
                <a:srgbClr val="31859C"/>
              </a:solidFill>
              <a:latin typeface="Calibri"/>
              <a:ea typeface="Calibri"/>
              <a:cs typeface="Calibri"/>
              <a:sym typeface="Calibri"/>
            </a:endParaRPr>
          </a:p>
        </p:txBody>
      </p:sp>
      <p:sp>
        <p:nvSpPr>
          <p:cNvPr id="170" name="Google Shape;170;p14"/>
          <p:cNvSpPr txBox="1"/>
          <p:nvPr>
            <p:ph idx="1" type="body"/>
          </p:nvPr>
        </p:nvSpPr>
        <p:spPr>
          <a:xfrm>
            <a:off x="381000" y="423862"/>
            <a:ext cx="7121525" cy="592137"/>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b="1" i="0" lang="en-US" sz="3200" u="none">
                <a:solidFill>
                  <a:srgbClr val="FFFFFF"/>
                </a:solidFill>
                <a:latin typeface="Calibri"/>
                <a:ea typeface="Calibri"/>
                <a:cs typeface="Calibri"/>
                <a:sym typeface="Calibri"/>
              </a:rPr>
              <a:t>MSHSL Bylaw 107.00</a:t>
            </a:r>
            <a:endParaRPr/>
          </a:p>
        </p:txBody>
      </p:sp>
      <p:sp>
        <p:nvSpPr>
          <p:cNvPr descr="Minnesota State High School League" id="171" name="Google Shape;171;p14"/>
          <p:cNvSpPr txBox="1"/>
          <p:nvPr/>
        </p:nvSpPr>
        <p:spPr>
          <a:xfrm>
            <a:off x="4419600" y="3276600"/>
            <a:ext cx="304800" cy="304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Garamond"/>
              <a:ea typeface="Garamond"/>
              <a:cs typeface="Garamond"/>
              <a:sym typeface="Garamond"/>
            </a:endParaRPr>
          </a:p>
        </p:txBody>
      </p:sp>
      <p:pic>
        <p:nvPicPr>
          <p:cNvPr id="172" name="Google Shape;172;p14"/>
          <p:cNvPicPr preferRelativeResize="0"/>
          <p:nvPr/>
        </p:nvPicPr>
        <p:blipFill rotWithShape="1">
          <a:blip r:embed="rId3">
            <a:alphaModFix/>
          </a:blip>
          <a:srcRect b="0" l="0" r="0" t="0"/>
          <a:stretch/>
        </p:blipFill>
        <p:spPr>
          <a:xfrm>
            <a:off x="5410200" y="273050"/>
            <a:ext cx="1709737" cy="893762"/>
          </a:xfrm>
          <a:prstGeom prst="rect">
            <a:avLst/>
          </a:prstGeom>
          <a:noFill/>
          <a:ln>
            <a:noFill/>
          </a:ln>
        </p:spPr>
      </p:pic>
    </p:spTree>
  </p:cSld>
  <p:clrMapOvr>
    <a:masterClrMapping/>
  </p:clrMapOvr>
  <p:transition spd="slow">
    <p:wipe dir="d"/>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8"/>
          <p:cNvSpPr txBox="1"/>
          <p:nvPr>
            <p:ph idx="1" type="body"/>
          </p:nvPr>
        </p:nvSpPr>
        <p:spPr>
          <a:xfrm>
            <a:off x="381000" y="423862"/>
            <a:ext cx="7121525" cy="592137"/>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FFFFFF"/>
              </a:buClr>
              <a:buSzPts val="3200"/>
              <a:buNone/>
            </a:pPr>
            <a:r>
              <a:rPr b="1" i="0" lang="en-US" sz="3200" u="none">
                <a:solidFill>
                  <a:srgbClr val="FFFFFF"/>
                </a:solidFill>
                <a:latin typeface="Calibri"/>
                <a:ea typeface="Calibri"/>
                <a:cs typeface="Calibri"/>
                <a:sym typeface="Calibri"/>
              </a:rPr>
              <a:t>Return to Play Protocols</a:t>
            </a:r>
            <a:endParaRPr/>
          </a:p>
        </p:txBody>
      </p:sp>
      <p:sp>
        <p:nvSpPr>
          <p:cNvPr id="178" name="Google Shape;178;p18"/>
          <p:cNvSpPr txBox="1"/>
          <p:nvPr>
            <p:ph idx="1" type="body"/>
          </p:nvPr>
        </p:nvSpPr>
        <p:spPr>
          <a:xfrm>
            <a:off x="677862" y="1633537"/>
            <a:ext cx="7816850" cy="38671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595959"/>
              </a:buClr>
              <a:buSzPts val="2400"/>
              <a:buNone/>
            </a:pPr>
            <a:r>
              <a:rPr b="0" i="0" lang="en-US" sz="2400" u="none">
                <a:solidFill>
                  <a:srgbClr val="595959"/>
                </a:solidFill>
                <a:latin typeface="Calibri"/>
                <a:ea typeface="Calibri"/>
                <a:cs typeface="Calibri"/>
                <a:sym typeface="Calibri"/>
              </a:rPr>
              <a:t>Graduated return to play progressions are followed after injury/concussion/significant illness.</a:t>
            </a:r>
            <a:endParaRPr b="0" i="0" sz="2400" u="none">
              <a:solidFill>
                <a:srgbClr val="595959"/>
              </a:solidFill>
              <a:latin typeface="Calibri"/>
              <a:ea typeface="Calibri"/>
              <a:cs typeface="Calibri"/>
              <a:sym typeface="Calibri"/>
            </a:endParaRPr>
          </a:p>
          <a:p>
            <a:pPr indent="0" lvl="0" marL="0" rtl="0" algn="l">
              <a:lnSpc>
                <a:spcPct val="100000"/>
              </a:lnSpc>
              <a:spcBef>
                <a:spcPts val="480"/>
              </a:spcBef>
              <a:spcAft>
                <a:spcPts val="0"/>
              </a:spcAft>
              <a:buClr>
                <a:srgbClr val="FFFFFF"/>
              </a:buClr>
              <a:buSzPts val="2400"/>
              <a:buNone/>
            </a:pPr>
            <a:r>
              <a:t/>
            </a:r>
            <a:endParaRPr b="0" i="0" sz="2400" u="none">
              <a:solidFill>
                <a:srgbClr val="595959"/>
              </a:solidFill>
              <a:latin typeface="Calibri"/>
              <a:ea typeface="Calibri"/>
              <a:cs typeface="Calibri"/>
              <a:sym typeface="Calibri"/>
            </a:endParaRPr>
          </a:p>
        </p:txBody>
      </p:sp>
    </p:spTree>
  </p:cSld>
  <p:clrMapOvr>
    <a:masterClrMapping/>
  </p:clrMapOvr>
  <p:transition spd="slow">
    <p:wipe dir="d"/>
  </p:transition>
</p:sld>
</file>

<file path=ppt/theme/theme1.xml><?xml version="1.0" encoding="utf-8"?>
<a:theme xmlns:a="http://schemas.openxmlformats.org/drawingml/2006/main" xmlns:r="http://schemas.openxmlformats.org/officeDocument/2006/relationships" name="13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0.xml><?xml version="1.0" encoding="utf-8"?>
<a:theme xmlns:a="http://schemas.openxmlformats.org/drawingml/2006/main" xmlns:r="http://schemas.openxmlformats.org/officeDocument/2006/relationships" name="12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20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2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2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2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xmlns:r="http://schemas.openxmlformats.org/officeDocument/2006/relationships" name="15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xmlns:r="http://schemas.openxmlformats.org/officeDocument/2006/relationships" name="16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9.xml><?xml version="1.0" encoding="utf-8"?>
<a:theme xmlns:a="http://schemas.openxmlformats.org/drawingml/2006/main" xmlns:r="http://schemas.openxmlformats.org/officeDocument/2006/relationships" name="14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2009-08-17T10:37:37Z</dcterms:created>
  <dc:creator>David James Hartmann</dc:creator>
</cp:coreProperties>
</file>

<file path=docProps/custom.xml><?xml version="1.0" encoding="utf-8"?>
<Properties xmlns="http://schemas.openxmlformats.org/officeDocument/2006/custom-properties" xmlns:vt="http://schemas.openxmlformats.org/officeDocument/2006/docPropsVTypes"/>
</file>