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6" r:id="rId4"/>
    <p:sldId id="273" r:id="rId5"/>
    <p:sldId id="259" r:id="rId6"/>
    <p:sldId id="263" r:id="rId7"/>
    <p:sldId id="297" r:id="rId8"/>
    <p:sldId id="292" r:id="rId9"/>
    <p:sldId id="312" r:id="rId10"/>
    <p:sldId id="308" r:id="rId11"/>
    <p:sldId id="310" r:id="rId12"/>
    <p:sldId id="307" r:id="rId13"/>
    <p:sldId id="311" r:id="rId14"/>
    <p:sldId id="298" r:id="rId15"/>
    <p:sldId id="288" r:id="rId16"/>
    <p:sldId id="287" r:id="rId17"/>
    <p:sldId id="290" r:id="rId18"/>
    <p:sldId id="306" r:id="rId19"/>
    <p:sldId id="291" r:id="rId20"/>
    <p:sldId id="294" r:id="rId21"/>
    <p:sldId id="295" r:id="rId22"/>
    <p:sldId id="303" r:id="rId23"/>
    <p:sldId id="293" r:id="rId24"/>
    <p:sldId id="304" r:id="rId25"/>
    <p:sldId id="305" r:id="rId26"/>
    <p:sldId id="296" r:id="rId27"/>
    <p:sldId id="302" r:id="rId28"/>
    <p:sldId id="299" r:id="rId29"/>
    <p:sldId id="300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29F25D-C2B9-4690-8317-BF3CCECB5BE0}">
          <p14:sldIdLst>
            <p14:sldId id="256"/>
            <p14:sldId id="273"/>
            <p14:sldId id="259"/>
            <p14:sldId id="263"/>
            <p14:sldId id="297"/>
            <p14:sldId id="292"/>
            <p14:sldId id="312"/>
            <p14:sldId id="308"/>
            <p14:sldId id="310"/>
            <p14:sldId id="307"/>
            <p14:sldId id="311"/>
            <p14:sldId id="298"/>
            <p14:sldId id="288"/>
            <p14:sldId id="287"/>
            <p14:sldId id="290"/>
            <p14:sldId id="306"/>
            <p14:sldId id="291"/>
            <p14:sldId id="294"/>
            <p14:sldId id="295"/>
            <p14:sldId id="303"/>
            <p14:sldId id="293"/>
            <p14:sldId id="304"/>
            <p14:sldId id="305"/>
            <p14:sldId id="296"/>
            <p14:sldId id="302"/>
            <p14:sldId id="299"/>
            <p14:sldId id="30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295BB-E8ED-4834-9501-18B9653165CA}" v="106" dt="2023-12-11T22:45:26.048"/>
    <p1510:client id="{5F214F35-D0A8-4D5B-9A9C-A7F69199FD9A}" v="25" dt="2023-12-10T23:41:31.122"/>
    <p1510:client id="{71E0EE4A-FBF4-12A9-9698-84310C138FC9}" v="151" dt="2023-12-11T20:07:37.663"/>
    <p1510:client id="{814AD1E8-1D15-36D6-B510-2DC76FBD5108}" v="42" dt="2023-12-11T21:30:26.390"/>
    <p1510:client id="{BE59EEDD-70B5-A38C-7975-65EA538EB6DE}" v="4" dt="2023-12-11T21:33:14.092"/>
    <p1510:client id="{C548D122-9E22-47D2-8F08-637EFF3BFD0F}" v="401" dt="2023-12-11T05:31:08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975e8a587a0f95efc03ac62e3dbbdfb531f89e1a1ffed799ddb4c9b6583652c1::" providerId="AD" clId="Web-{814AD1E8-1D15-36D6-B510-2DC76FBD5108}"/>
    <pc:docChg chg="modSld">
      <pc:chgData name="Guest User" userId="S::urn:spo:anon#975e8a587a0f95efc03ac62e3dbbdfb531f89e1a1ffed799ddb4c9b6583652c1::" providerId="AD" clId="Web-{814AD1E8-1D15-36D6-B510-2DC76FBD5108}" dt="2023-12-11T21:30:26.390" v="32" actId="1076"/>
      <pc:docMkLst>
        <pc:docMk/>
      </pc:docMkLst>
      <pc:sldChg chg="addSp delSp modSp">
        <pc:chgData name="Guest User" userId="S::urn:spo:anon#975e8a587a0f95efc03ac62e3dbbdfb531f89e1a1ffed799ddb4c9b6583652c1::" providerId="AD" clId="Web-{814AD1E8-1D15-36D6-B510-2DC76FBD5108}" dt="2023-12-11T21:30:26.390" v="32" actId="1076"/>
        <pc:sldMkLst>
          <pc:docMk/>
          <pc:sldMk cId="992796720" sldId="312"/>
        </pc:sldMkLst>
        <pc:spChg chg="del">
          <ac:chgData name="Guest User" userId="S::urn:spo:anon#975e8a587a0f95efc03ac62e3dbbdfb531f89e1a1ffed799ddb4c9b6583652c1::" providerId="AD" clId="Web-{814AD1E8-1D15-36D6-B510-2DC76FBD5108}" dt="2023-12-11T21:23:44.079" v="0"/>
          <ac:spMkLst>
            <pc:docMk/>
            <pc:sldMk cId="992796720" sldId="312"/>
            <ac:spMk id="3" creationId="{8B975A76-7B8A-9E7A-9038-84B8E026EBC7}"/>
          </ac:spMkLst>
        </pc:spChg>
        <pc:spChg chg="del">
          <ac:chgData name="Guest User" userId="S::urn:spo:anon#975e8a587a0f95efc03ac62e3dbbdfb531f89e1a1ffed799ddb4c9b6583652c1::" providerId="AD" clId="Web-{814AD1E8-1D15-36D6-B510-2DC76FBD5108}" dt="2023-12-11T21:27:10.258" v="2"/>
          <ac:spMkLst>
            <pc:docMk/>
            <pc:sldMk cId="992796720" sldId="312"/>
            <ac:spMk id="7" creationId="{9B4731F5-C79F-EF1A-9C2E-C97AA0F6FCB7}"/>
          </ac:spMkLst>
        </pc:spChg>
        <pc:spChg chg="add mod">
          <ac:chgData name="Guest User" userId="S::urn:spo:anon#975e8a587a0f95efc03ac62e3dbbdfb531f89e1a1ffed799ddb4c9b6583652c1::" providerId="AD" clId="Web-{814AD1E8-1D15-36D6-B510-2DC76FBD5108}" dt="2023-12-11T21:30:26.390" v="32" actId="1076"/>
          <ac:spMkLst>
            <pc:docMk/>
            <pc:sldMk cId="992796720" sldId="312"/>
            <ac:spMk id="9" creationId="{F6934779-DC91-AB05-D012-04E462722DCA}"/>
          </ac:spMkLst>
        </pc:spChg>
        <pc:picChg chg="add mod ord">
          <ac:chgData name="Guest User" userId="S::urn:spo:anon#975e8a587a0f95efc03ac62e3dbbdfb531f89e1a1ffed799ddb4c9b6583652c1::" providerId="AD" clId="Web-{814AD1E8-1D15-36D6-B510-2DC76FBD5108}" dt="2023-12-11T21:29:39.076" v="25" actId="1076"/>
          <ac:picMkLst>
            <pc:docMk/>
            <pc:sldMk cId="992796720" sldId="312"/>
            <ac:picMk id="2" creationId="{659988EF-AFFD-F094-C6CD-02C9DCBEF380}"/>
          </ac:picMkLst>
        </pc:picChg>
        <pc:picChg chg="add mod ord">
          <ac:chgData name="Guest User" userId="S::urn:spo:anon#975e8a587a0f95efc03ac62e3dbbdfb531f89e1a1ffed799ddb4c9b6583652c1::" providerId="AD" clId="Web-{814AD1E8-1D15-36D6-B510-2DC76FBD5108}" dt="2023-12-11T21:28:56.934" v="19" actId="1076"/>
          <ac:picMkLst>
            <pc:docMk/>
            <pc:sldMk cId="992796720" sldId="312"/>
            <ac:picMk id="5" creationId="{72D57136-B5AF-F9FB-8C1D-3F34A059C8FC}"/>
          </ac:picMkLst>
        </pc:picChg>
        <pc:picChg chg="add mod">
          <ac:chgData name="Guest User" userId="S::urn:spo:anon#975e8a587a0f95efc03ac62e3dbbdfb531f89e1a1ffed799ddb4c9b6583652c1::" providerId="AD" clId="Web-{814AD1E8-1D15-36D6-B510-2DC76FBD5108}" dt="2023-12-11T21:29:20.685" v="23" actId="1076"/>
          <ac:picMkLst>
            <pc:docMk/>
            <pc:sldMk cId="992796720" sldId="312"/>
            <ac:picMk id="6" creationId="{1C556C1C-39B9-558D-AD9A-DE8EC4EEFB6C}"/>
          </ac:picMkLst>
        </pc:picChg>
        <pc:picChg chg="add mod">
          <ac:chgData name="Guest User" userId="S::urn:spo:anon#975e8a587a0f95efc03ac62e3dbbdfb531f89e1a1ffed799ddb4c9b6583652c1::" providerId="AD" clId="Web-{814AD1E8-1D15-36D6-B510-2DC76FBD5108}" dt="2023-12-11T21:29:15.606" v="22" actId="1076"/>
          <ac:picMkLst>
            <pc:docMk/>
            <pc:sldMk cId="992796720" sldId="312"/>
            <ac:picMk id="8" creationId="{9AF9474C-1232-39E9-932F-ABC7B54148FA}"/>
          </ac:picMkLst>
        </pc:picChg>
      </pc:sldChg>
    </pc:docChg>
  </pc:docChgLst>
  <pc:docChgLst>
    <pc:chgData name="Guest User" userId="S::urn:spo:anon#975e8a587a0f95efc03ac62e3dbbdfb531f89e1a1ffed799ddb4c9b6583652c1::" providerId="AD" clId="Web-{71E0EE4A-FBF4-12A9-9698-84310C138FC9}"/>
    <pc:docChg chg="addSld delSld modSld sldOrd modSection">
      <pc:chgData name="Guest User" userId="S::urn:spo:anon#975e8a587a0f95efc03ac62e3dbbdfb531f89e1a1ffed799ddb4c9b6583652c1::" providerId="AD" clId="Web-{71E0EE4A-FBF4-12A9-9698-84310C138FC9}" dt="2023-12-11T20:07:33.709" v="154" actId="20577"/>
      <pc:docMkLst>
        <pc:docMk/>
      </pc:docMkLst>
      <pc:sldChg chg="ord">
        <pc:chgData name="Guest User" userId="S::urn:spo:anon#975e8a587a0f95efc03ac62e3dbbdfb531f89e1a1ffed799ddb4c9b6583652c1::" providerId="AD" clId="Web-{71E0EE4A-FBF4-12A9-9698-84310C138FC9}" dt="2023-12-11T19:50:51.706" v="58"/>
        <pc:sldMkLst>
          <pc:docMk/>
          <pc:sldMk cId="1534137648" sldId="256"/>
        </pc:sldMkLst>
      </pc:sldChg>
      <pc:sldChg chg="modSp">
        <pc:chgData name="Guest User" userId="S::urn:spo:anon#975e8a587a0f95efc03ac62e3dbbdfb531f89e1a1ffed799ddb4c9b6583652c1::" providerId="AD" clId="Web-{71E0EE4A-FBF4-12A9-9698-84310C138FC9}" dt="2023-12-11T19:38:04.602" v="50" actId="20577"/>
        <pc:sldMkLst>
          <pc:docMk/>
          <pc:sldMk cId="1525732727" sldId="288"/>
        </pc:sldMkLst>
        <pc:spChg chg="mod">
          <ac:chgData name="Guest User" userId="S::urn:spo:anon#975e8a587a0f95efc03ac62e3dbbdfb531f89e1a1ffed799ddb4c9b6583652c1::" providerId="AD" clId="Web-{71E0EE4A-FBF4-12A9-9698-84310C138FC9}" dt="2023-12-11T19:38:04.602" v="50" actId="20577"/>
          <ac:spMkLst>
            <pc:docMk/>
            <pc:sldMk cId="1525732727" sldId="288"/>
            <ac:spMk id="2" creationId="{10ADC1B3-EDBC-6FD7-E229-08A69FDFE4F2}"/>
          </ac:spMkLst>
        </pc:spChg>
      </pc:sldChg>
      <pc:sldChg chg="modSp del">
        <pc:chgData name="Guest User" userId="S::urn:spo:anon#975e8a587a0f95efc03ac62e3dbbdfb531f89e1a1ffed799ddb4c9b6583652c1::" providerId="AD" clId="Web-{71E0EE4A-FBF4-12A9-9698-84310C138FC9}" dt="2023-12-11T19:58:00.424" v="74"/>
        <pc:sldMkLst>
          <pc:docMk/>
          <pc:sldMk cId="1837936066" sldId="309"/>
        </pc:sldMkLst>
        <pc:spChg chg="mod">
          <ac:chgData name="Guest User" userId="S::urn:spo:anon#975e8a587a0f95efc03ac62e3dbbdfb531f89e1a1ffed799ddb4c9b6583652c1::" providerId="AD" clId="Web-{71E0EE4A-FBF4-12A9-9698-84310C138FC9}" dt="2023-12-11T15:57:23.479" v="20" actId="14100"/>
          <ac:spMkLst>
            <pc:docMk/>
            <pc:sldMk cId="1837936066" sldId="309"/>
            <ac:spMk id="2" creationId="{169EF426-4C63-C6C1-1A82-7086F6A1DDA6}"/>
          </ac:spMkLst>
        </pc:spChg>
        <pc:spChg chg="mod">
          <ac:chgData name="Guest User" userId="S::urn:spo:anon#975e8a587a0f95efc03ac62e3dbbdfb531f89e1a1ffed799ddb4c9b6583652c1::" providerId="AD" clId="Web-{71E0EE4A-FBF4-12A9-9698-84310C138FC9}" dt="2023-12-11T19:31:02.071" v="40" actId="20577"/>
          <ac:spMkLst>
            <pc:docMk/>
            <pc:sldMk cId="1837936066" sldId="309"/>
            <ac:spMk id="3" creationId="{4E17E9BA-3048-64FD-28CD-CF2FAF0C856A}"/>
          </ac:spMkLst>
        </pc:spChg>
        <pc:spChg chg="mod">
          <ac:chgData name="Guest User" userId="S::urn:spo:anon#975e8a587a0f95efc03ac62e3dbbdfb531f89e1a1ffed799ddb4c9b6583652c1::" providerId="AD" clId="Web-{71E0EE4A-FBF4-12A9-9698-84310C138FC9}" dt="2023-12-11T19:39:02.650" v="52" actId="20577"/>
          <ac:spMkLst>
            <pc:docMk/>
            <pc:sldMk cId="1837936066" sldId="309"/>
            <ac:spMk id="4" creationId="{0D510458-B5E3-C93B-AA40-9F4C08872898}"/>
          </ac:spMkLst>
        </pc:spChg>
      </pc:sldChg>
      <pc:sldChg chg="add del">
        <pc:chgData name="Guest User" userId="S::urn:spo:anon#975e8a587a0f95efc03ac62e3dbbdfb531f89e1a1ffed799ddb4c9b6583652c1::" providerId="AD" clId="Web-{71E0EE4A-FBF4-12A9-9698-84310C138FC9}" dt="2023-12-11T19:40:44.185" v="56"/>
        <pc:sldMkLst>
          <pc:docMk/>
          <pc:sldMk cId="89769770" sldId="310"/>
        </pc:sldMkLst>
      </pc:sldChg>
      <pc:sldChg chg="new del">
        <pc:chgData name="Guest User" userId="S::urn:spo:anon#975e8a587a0f95efc03ac62e3dbbdfb531f89e1a1ffed799ddb4c9b6583652c1::" providerId="AD" clId="Web-{71E0EE4A-FBF4-12A9-9698-84310C138FC9}" dt="2023-12-11T19:51:25.754" v="59"/>
        <pc:sldMkLst>
          <pc:docMk/>
          <pc:sldMk cId="268830042" sldId="310"/>
        </pc:sldMkLst>
      </pc:sldChg>
      <pc:sldChg chg="add del replId">
        <pc:chgData name="Guest User" userId="S::urn:spo:anon#975e8a587a0f95efc03ac62e3dbbdfb531f89e1a1ffed799ddb4c9b6583652c1::" providerId="AD" clId="Web-{71E0EE4A-FBF4-12A9-9698-84310C138FC9}" dt="2023-12-11T19:40:21.278" v="54"/>
        <pc:sldMkLst>
          <pc:docMk/>
          <pc:sldMk cId="1006921182" sldId="310"/>
        </pc:sldMkLst>
      </pc:sldChg>
      <pc:sldChg chg="add del replId">
        <pc:chgData name="Guest User" userId="S::urn:spo:anon#975e8a587a0f95efc03ac62e3dbbdfb531f89e1a1ffed799ddb4c9b6583652c1::" providerId="AD" clId="Web-{71E0EE4A-FBF4-12A9-9698-84310C138FC9}" dt="2023-12-11T19:37:28.069" v="42"/>
        <pc:sldMkLst>
          <pc:docMk/>
          <pc:sldMk cId="1946363932" sldId="310"/>
        </pc:sldMkLst>
      </pc:sldChg>
      <pc:sldChg chg="addSp delSp modSp new ord">
        <pc:chgData name="Guest User" userId="S::urn:spo:anon#975e8a587a0f95efc03ac62e3dbbdfb531f89e1a1ffed799ddb4c9b6583652c1::" providerId="AD" clId="Web-{71E0EE4A-FBF4-12A9-9698-84310C138FC9}" dt="2023-12-11T20:07:33.709" v="154" actId="20577"/>
        <pc:sldMkLst>
          <pc:docMk/>
          <pc:sldMk cId="3736599271" sldId="310"/>
        </pc:sldMkLst>
        <pc:spChg chg="add del">
          <ac:chgData name="Guest User" userId="S::urn:spo:anon#975e8a587a0f95efc03ac62e3dbbdfb531f89e1a1ffed799ddb4c9b6583652c1::" providerId="AD" clId="Web-{71E0EE4A-FBF4-12A9-9698-84310C138FC9}" dt="2023-12-11T19:56:46.656" v="63"/>
          <ac:spMkLst>
            <pc:docMk/>
            <pc:sldMk cId="3736599271" sldId="310"/>
            <ac:spMk id="2" creationId="{F953B950-F135-A1A0-A282-4CFF4A5485EB}"/>
          </ac:spMkLst>
        </pc:spChg>
        <pc:spChg chg="mod">
          <ac:chgData name="Guest User" userId="S::urn:spo:anon#975e8a587a0f95efc03ac62e3dbbdfb531f89e1a1ffed799ddb4c9b6583652c1::" providerId="AD" clId="Web-{71E0EE4A-FBF4-12A9-9698-84310C138FC9}" dt="2023-12-11T20:07:33.709" v="154" actId="20577"/>
          <ac:spMkLst>
            <pc:docMk/>
            <pc:sldMk cId="3736599271" sldId="310"/>
            <ac:spMk id="3" creationId="{C9C76AC6-1608-03F5-3DA5-3F319F174544}"/>
          </ac:spMkLst>
        </pc:spChg>
        <pc:spChg chg="mod">
          <ac:chgData name="Guest User" userId="S::urn:spo:anon#975e8a587a0f95efc03ac62e3dbbdfb531f89e1a1ffed799ddb4c9b6583652c1::" providerId="AD" clId="Web-{71E0EE4A-FBF4-12A9-9698-84310C138FC9}" dt="2023-12-11T19:57:41.896" v="72" actId="20577"/>
          <ac:spMkLst>
            <pc:docMk/>
            <pc:sldMk cId="3736599271" sldId="310"/>
            <ac:spMk id="4" creationId="{9CCF1145-B960-9139-8B40-0C1FEEC8EC60}"/>
          </ac:spMkLst>
        </pc:spChg>
        <pc:picChg chg="add del mod ord">
          <ac:chgData name="Guest User" userId="S::urn:spo:anon#975e8a587a0f95efc03ac62e3dbbdfb531f89e1a1ffed799ddb4c9b6583652c1::" providerId="AD" clId="Web-{71E0EE4A-FBF4-12A9-9698-84310C138FC9}" dt="2023-12-11T19:53:47.665" v="62"/>
          <ac:picMkLst>
            <pc:docMk/>
            <pc:sldMk cId="3736599271" sldId="310"/>
            <ac:picMk id="5" creationId="{401001CC-20CE-947C-25A8-015C6953A25F}"/>
          </ac:picMkLst>
        </pc:picChg>
        <pc:picChg chg="add mod ord">
          <ac:chgData name="Guest User" userId="S::urn:spo:anon#975e8a587a0f95efc03ac62e3dbbdfb531f89e1a1ffed799ddb4c9b6583652c1::" providerId="AD" clId="Web-{71E0EE4A-FBF4-12A9-9698-84310C138FC9}" dt="2023-12-11T19:58:22.801" v="77" actId="14100"/>
          <ac:picMkLst>
            <pc:docMk/>
            <pc:sldMk cId="3736599271" sldId="310"/>
            <ac:picMk id="6" creationId="{9777EC72-7559-650B-421B-D2072771F559}"/>
          </ac:picMkLst>
        </pc:picChg>
      </pc:sldChg>
    </pc:docChg>
  </pc:docChgLst>
  <pc:docChgLst>
    <pc:chgData name="Guest User" userId="S::urn:spo:anon#975e8a587a0f95efc03ac62e3dbbdfb531f89e1a1ffed799ddb4c9b6583652c1::" providerId="AD" clId="Web-{C548D122-9E22-47D2-8F08-637EFF3BFD0F}"/>
    <pc:docChg chg="modSld">
      <pc:chgData name="Guest User" userId="S::urn:spo:anon#975e8a587a0f95efc03ac62e3dbbdfb531f89e1a1ffed799ddb4c9b6583652c1::" providerId="AD" clId="Web-{C548D122-9E22-47D2-8F08-637EFF3BFD0F}" dt="2023-12-11T05:31:06.433" v="256" actId="14100"/>
      <pc:docMkLst>
        <pc:docMk/>
      </pc:docMkLst>
      <pc:sldChg chg="addSp delSp modSp">
        <pc:chgData name="Guest User" userId="S::urn:spo:anon#975e8a587a0f95efc03ac62e3dbbdfb531f89e1a1ffed799ddb4c9b6583652c1::" providerId="AD" clId="Web-{C548D122-9E22-47D2-8F08-637EFF3BFD0F}" dt="2023-12-11T05:31:06.433" v="256" actId="14100"/>
        <pc:sldMkLst>
          <pc:docMk/>
          <pc:sldMk cId="4092745432" sldId="297"/>
        </pc:sldMkLst>
        <pc:spChg chg="mod">
          <ac:chgData name="Guest User" userId="S::urn:spo:anon#975e8a587a0f95efc03ac62e3dbbdfb531f89e1a1ffed799ddb4c9b6583652c1::" providerId="AD" clId="Web-{C548D122-9E22-47D2-8F08-637EFF3BFD0F}" dt="2023-12-11T05:25:17.092" v="182" actId="1076"/>
          <ac:spMkLst>
            <pc:docMk/>
            <pc:sldMk cId="4092745432" sldId="297"/>
            <ac:spMk id="2" creationId="{B6D0CF0C-FC7E-8B88-D4A3-886EF6BF7C84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06:50.007" v="2" actId="20577"/>
          <ac:spMkLst>
            <pc:docMk/>
            <pc:sldMk cId="4092745432" sldId="297"/>
            <ac:spMk id="3" creationId="{621C0A69-A73C-4EAA-1564-2630DB8704A7}"/>
          </ac:spMkLst>
        </pc:spChg>
        <pc:spChg chg="del">
          <ac:chgData name="Guest User" userId="S::urn:spo:anon#975e8a587a0f95efc03ac62e3dbbdfb531f89e1a1ffed799ddb4c9b6583652c1::" providerId="AD" clId="Web-{C548D122-9E22-47D2-8F08-637EFF3BFD0F}" dt="2023-12-11T05:17:08.700" v="155"/>
          <ac:spMkLst>
            <pc:docMk/>
            <pc:sldMk cId="4092745432" sldId="297"/>
            <ac:spMk id="4" creationId="{578DA036-BAA7-3C5C-605C-361098D7B889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31:06.433" v="256" actId="14100"/>
          <ac:spMkLst>
            <pc:docMk/>
            <pc:sldMk cId="4092745432" sldId="297"/>
            <ac:spMk id="5" creationId="{410B2596-E406-CA93-2A04-34D3FF65078E}"/>
          </ac:spMkLst>
        </pc:spChg>
        <pc:spChg chg="del">
          <ac:chgData name="Guest User" userId="S::urn:spo:anon#975e8a587a0f95efc03ac62e3dbbdfb531f89e1a1ffed799ddb4c9b6583652c1::" providerId="AD" clId="Web-{C548D122-9E22-47D2-8F08-637EFF3BFD0F}" dt="2023-12-11T05:06:45.788" v="0"/>
          <ac:spMkLst>
            <pc:docMk/>
            <pc:sldMk cId="4092745432" sldId="297"/>
            <ac:spMk id="6" creationId="{99B547E0-8A57-6EFC-66BC-284F5D0651F6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12:02.330" v="68" actId="1076"/>
          <ac:spMkLst>
            <pc:docMk/>
            <pc:sldMk cId="4092745432" sldId="297"/>
            <ac:spMk id="7" creationId="{76947026-96E4-1089-B608-44B03144B2D9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13:27.568" v="93" actId="1076"/>
          <ac:spMkLst>
            <pc:docMk/>
            <pc:sldMk cId="4092745432" sldId="297"/>
            <ac:spMk id="8" creationId="{DF7C92C9-0293-5DB0-C96F-DC664020D2D3}"/>
          </ac:spMkLst>
        </pc:spChg>
        <pc:spChg chg="del mod">
          <ac:chgData name="Guest User" userId="S::urn:spo:anon#975e8a587a0f95efc03ac62e3dbbdfb531f89e1a1ffed799ddb4c9b6583652c1::" providerId="AD" clId="Web-{C548D122-9E22-47D2-8F08-637EFF3BFD0F}" dt="2023-12-11T05:16:33.090" v="139"/>
          <ac:spMkLst>
            <pc:docMk/>
            <pc:sldMk cId="4092745432" sldId="297"/>
            <ac:spMk id="9" creationId="{6F3B531A-A6A0-7471-8095-3F44BC996CF8}"/>
          </ac:spMkLst>
        </pc:spChg>
        <pc:spChg chg="del">
          <ac:chgData name="Guest User" userId="S::urn:spo:anon#975e8a587a0f95efc03ac62e3dbbdfb531f89e1a1ffed799ddb4c9b6583652c1::" providerId="AD" clId="Web-{C548D122-9E22-47D2-8F08-637EFF3BFD0F}" dt="2023-12-11T05:07:54.806" v="19"/>
          <ac:spMkLst>
            <pc:docMk/>
            <pc:sldMk cId="4092745432" sldId="297"/>
            <ac:spMk id="10" creationId="{13C8FD33-1A24-18B9-4B1F-947B9D747D38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17:55.499" v="169" actId="20577"/>
          <ac:spMkLst>
            <pc:docMk/>
            <pc:sldMk cId="4092745432" sldId="297"/>
            <ac:spMk id="11" creationId="{17615B48-266F-82C6-C072-48318C1C81DD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30:13.071" v="250" actId="20577"/>
          <ac:spMkLst>
            <pc:docMk/>
            <pc:sldMk cId="4092745432" sldId="297"/>
            <ac:spMk id="12" creationId="{DC12B913-E0C0-575D-116C-445E8A083BAF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30:43.979" v="251" actId="1076"/>
          <ac:spMkLst>
            <pc:docMk/>
            <pc:sldMk cId="4092745432" sldId="297"/>
            <ac:spMk id="13" creationId="{3AE3B73E-D416-257D-32A5-033DE0A2B2CC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11:16.938" v="64" actId="20577"/>
          <ac:spMkLst>
            <pc:docMk/>
            <pc:sldMk cId="4092745432" sldId="297"/>
            <ac:spMk id="14" creationId="{B6ECC503-3755-3FA7-2E2B-D9DEE288EEDA}"/>
          </ac:spMkLst>
        </pc:spChg>
        <pc:spChg chg="add mod">
          <ac:chgData name="Guest User" userId="S::urn:spo:anon#975e8a587a0f95efc03ac62e3dbbdfb531f89e1a1ffed799ddb4c9b6583652c1::" providerId="AD" clId="Web-{C548D122-9E22-47D2-8F08-637EFF3BFD0F}" dt="2023-12-11T05:12:23.940" v="73" actId="20577"/>
          <ac:spMkLst>
            <pc:docMk/>
            <pc:sldMk cId="4092745432" sldId="297"/>
            <ac:spMk id="15" creationId="{D3B86884-88CE-999A-A72B-2AA1B25B82EC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16:28.027" v="137" actId="1076"/>
          <ac:spMkLst>
            <pc:docMk/>
            <pc:sldMk cId="4092745432" sldId="297"/>
            <ac:spMk id="16" creationId="{557613ED-0291-711E-8D4D-AC65941D910E}"/>
          </ac:spMkLst>
        </pc:spChg>
        <pc:spChg chg="add mod">
          <ac:chgData name="Guest User" userId="S::urn:spo:anon#975e8a587a0f95efc03ac62e3dbbdfb531f89e1a1ffed799ddb4c9b6583652c1::" providerId="AD" clId="Web-{C548D122-9E22-47D2-8F08-637EFF3BFD0F}" dt="2023-12-11T05:17:39.217" v="165" actId="20577"/>
          <ac:spMkLst>
            <pc:docMk/>
            <pc:sldMk cId="4092745432" sldId="297"/>
            <ac:spMk id="17" creationId="{13F014BB-0EF8-B461-4717-F8236191F84F}"/>
          </ac:spMkLst>
        </pc:spChg>
        <pc:spChg chg="add mod">
          <ac:chgData name="Guest User" userId="S::urn:spo:anon#975e8a587a0f95efc03ac62e3dbbdfb531f89e1a1ffed799ddb4c9b6583652c1::" providerId="AD" clId="Web-{C548D122-9E22-47D2-8F08-637EFF3BFD0F}" dt="2023-12-11T05:29:30.414" v="246" actId="14100"/>
          <ac:spMkLst>
            <pc:docMk/>
            <pc:sldMk cId="4092745432" sldId="297"/>
            <ac:spMk id="18" creationId="{D782A9B1-1EA7-AFA9-0FFC-3590C84FD509}"/>
          </ac:spMkLst>
        </pc:spChg>
        <pc:spChg chg="mod">
          <ac:chgData name="Guest User" userId="S::urn:spo:anon#975e8a587a0f95efc03ac62e3dbbdfb531f89e1a1ffed799ddb4c9b6583652c1::" providerId="AD" clId="Web-{C548D122-9E22-47D2-8F08-637EFF3BFD0F}" dt="2023-12-11T05:25:28.280" v="183" actId="14100"/>
          <ac:spMkLst>
            <pc:docMk/>
            <pc:sldMk cId="4092745432" sldId="297"/>
            <ac:spMk id="130" creationId="{00000000-0000-0000-0000-000000000000}"/>
          </ac:spMkLst>
        </pc:spChg>
      </pc:sldChg>
    </pc:docChg>
  </pc:docChgLst>
  <pc:docChgLst>
    <pc:chgData name="Jeff Paschal" userId="4b1bca72-ffbe-4e38-8dbb-71dc5a673344" providerId="ADAL" clId="{216295BB-E8ED-4834-9501-18B9653165CA}"/>
    <pc:docChg chg="undo custSel addSld modSld sldOrd modSection">
      <pc:chgData name="Jeff Paschal" userId="4b1bca72-ffbe-4e38-8dbb-71dc5a673344" providerId="ADAL" clId="{216295BB-E8ED-4834-9501-18B9653165CA}" dt="2023-12-11T22:45:26.048" v="1370" actId="14100"/>
      <pc:docMkLst>
        <pc:docMk/>
      </pc:docMkLst>
      <pc:sldChg chg="delSp modSp mod">
        <pc:chgData name="Jeff Paschal" userId="4b1bca72-ffbe-4e38-8dbb-71dc5a673344" providerId="ADAL" clId="{216295BB-E8ED-4834-9501-18B9653165CA}" dt="2023-12-11T20:50:31.033" v="1323" actId="1076"/>
        <pc:sldMkLst>
          <pc:docMk/>
          <pc:sldMk cId="1534137648" sldId="256"/>
        </pc:sldMkLst>
        <pc:spChg chg="mod">
          <ac:chgData name="Jeff Paschal" userId="4b1bca72-ffbe-4e38-8dbb-71dc5a673344" providerId="ADAL" clId="{216295BB-E8ED-4834-9501-18B9653165CA}" dt="2023-12-11T20:50:31.033" v="1323" actId="1076"/>
          <ac:spMkLst>
            <pc:docMk/>
            <pc:sldMk cId="1534137648" sldId="256"/>
            <ac:spMk id="2" creationId="{10ADC1B3-EDBC-6FD7-E229-08A69FDFE4F2}"/>
          </ac:spMkLst>
        </pc:spChg>
        <pc:picChg chg="del">
          <ac:chgData name="Jeff Paschal" userId="4b1bca72-ffbe-4e38-8dbb-71dc5a673344" providerId="ADAL" clId="{216295BB-E8ED-4834-9501-18B9653165CA}" dt="2023-12-11T20:45:02.050" v="1222" actId="21"/>
          <ac:picMkLst>
            <pc:docMk/>
            <pc:sldMk cId="1534137648" sldId="256"/>
            <ac:picMk id="5" creationId="{5F18C4E4-3F28-10B8-6546-2B52CB200570}"/>
          </ac:picMkLst>
        </pc:picChg>
      </pc:sldChg>
      <pc:sldChg chg="modSp mod">
        <pc:chgData name="Jeff Paschal" userId="4b1bca72-ffbe-4e38-8dbb-71dc5a673344" providerId="ADAL" clId="{216295BB-E8ED-4834-9501-18B9653165CA}" dt="2023-12-11T20:43:54.952" v="1142" actId="20577"/>
        <pc:sldMkLst>
          <pc:docMk/>
          <pc:sldMk cId="510391420" sldId="259"/>
        </pc:sldMkLst>
        <pc:spChg chg="mod">
          <ac:chgData name="Jeff Paschal" userId="4b1bca72-ffbe-4e38-8dbb-71dc5a673344" providerId="ADAL" clId="{216295BB-E8ED-4834-9501-18B9653165CA}" dt="2023-12-11T20:43:54.952" v="1142" actId="20577"/>
          <ac:spMkLst>
            <pc:docMk/>
            <pc:sldMk cId="510391420" sldId="259"/>
            <ac:spMk id="3" creationId="{762F1CDD-EA2E-1FC5-B24F-83992FD3EA58}"/>
          </ac:spMkLst>
        </pc:spChg>
      </pc:sldChg>
      <pc:sldChg chg="mod ord modShow">
        <pc:chgData name="Jeff Paschal" userId="4b1bca72-ffbe-4e38-8dbb-71dc5a673344" providerId="ADAL" clId="{216295BB-E8ED-4834-9501-18B9653165CA}" dt="2023-12-11T20:34:58.677" v="1128"/>
        <pc:sldMkLst>
          <pc:docMk/>
          <pc:sldMk cId="1221151014" sldId="273"/>
        </pc:sldMkLst>
      </pc:sldChg>
      <pc:sldChg chg="modSp mod">
        <pc:chgData name="Jeff Paschal" userId="4b1bca72-ffbe-4e38-8dbb-71dc5a673344" providerId="ADAL" clId="{216295BB-E8ED-4834-9501-18B9653165CA}" dt="2023-12-10T21:27:39.754" v="997" actId="20577"/>
        <pc:sldMkLst>
          <pc:docMk/>
          <pc:sldMk cId="1396941105" sldId="292"/>
        </pc:sldMkLst>
        <pc:spChg chg="mod">
          <ac:chgData name="Jeff Paschal" userId="4b1bca72-ffbe-4e38-8dbb-71dc5a673344" providerId="ADAL" clId="{216295BB-E8ED-4834-9501-18B9653165CA}" dt="2023-12-10T21:27:39.754" v="997" actId="20577"/>
          <ac:spMkLst>
            <pc:docMk/>
            <pc:sldMk cId="1396941105" sldId="292"/>
            <ac:spMk id="2" creationId="{EB6F7BD2-0522-B522-0B4E-34C9B2DCA3F9}"/>
          </ac:spMkLst>
        </pc:spChg>
      </pc:sldChg>
      <pc:sldChg chg="addSp delSp modSp mod">
        <pc:chgData name="Jeff Paschal" userId="4b1bca72-ffbe-4e38-8dbb-71dc5a673344" providerId="ADAL" clId="{216295BB-E8ED-4834-9501-18B9653165CA}" dt="2023-12-11T20:56:26.628" v="1350" actId="478"/>
        <pc:sldMkLst>
          <pc:docMk/>
          <pc:sldMk cId="4092745432" sldId="297"/>
        </pc:sldMkLst>
        <pc:spChg chg="mod">
          <ac:chgData name="Jeff Paschal" userId="4b1bca72-ffbe-4e38-8dbb-71dc5a673344" providerId="ADAL" clId="{216295BB-E8ED-4834-9501-18B9653165CA}" dt="2023-12-08T15:47:15.239" v="789" actId="6549"/>
          <ac:spMkLst>
            <pc:docMk/>
            <pc:sldMk cId="4092745432" sldId="297"/>
            <ac:spMk id="3" creationId="{621C0A69-A73C-4EAA-1564-2630DB8704A7}"/>
          </ac:spMkLst>
        </pc:spChg>
        <pc:spChg chg="mod">
          <ac:chgData name="Jeff Paschal" userId="4b1bca72-ffbe-4e38-8dbb-71dc5a673344" providerId="ADAL" clId="{216295BB-E8ED-4834-9501-18B9653165CA}" dt="2023-12-08T15:50:43.724" v="819" actId="1035"/>
          <ac:spMkLst>
            <pc:docMk/>
            <pc:sldMk cId="4092745432" sldId="297"/>
            <ac:spMk id="4" creationId="{578DA036-BAA7-3C5C-605C-361098D7B889}"/>
          </ac:spMkLst>
        </pc:spChg>
        <pc:spChg chg="mod">
          <ac:chgData name="Jeff Paschal" userId="4b1bca72-ffbe-4e38-8dbb-71dc5a673344" providerId="ADAL" clId="{216295BB-E8ED-4834-9501-18B9653165CA}" dt="2023-12-08T15:47:09.197" v="788" actId="20577"/>
          <ac:spMkLst>
            <pc:docMk/>
            <pc:sldMk cId="4092745432" sldId="297"/>
            <ac:spMk id="5" creationId="{410B2596-E406-CA93-2A04-34D3FF65078E}"/>
          </ac:spMkLst>
        </pc:spChg>
        <pc:spChg chg="mod">
          <ac:chgData name="Jeff Paschal" userId="4b1bca72-ffbe-4e38-8dbb-71dc5a673344" providerId="ADAL" clId="{216295BB-E8ED-4834-9501-18B9653165CA}" dt="2023-12-08T15:50:30.346" v="801" actId="1076"/>
          <ac:spMkLst>
            <pc:docMk/>
            <pc:sldMk cId="4092745432" sldId="297"/>
            <ac:spMk id="7" creationId="{76947026-96E4-1089-B608-44B03144B2D9}"/>
          </ac:spMkLst>
        </pc:spChg>
        <pc:spChg chg="mod">
          <ac:chgData name="Jeff Paschal" userId="4b1bca72-ffbe-4e38-8dbb-71dc5a673344" providerId="ADAL" clId="{216295BB-E8ED-4834-9501-18B9653165CA}" dt="2023-12-08T15:50:43.724" v="819" actId="1035"/>
          <ac:spMkLst>
            <pc:docMk/>
            <pc:sldMk cId="4092745432" sldId="297"/>
            <ac:spMk id="8" creationId="{DF7C92C9-0293-5DB0-C96F-DC664020D2D3}"/>
          </ac:spMkLst>
        </pc:spChg>
        <pc:spChg chg="mod">
          <ac:chgData name="Jeff Paschal" userId="4b1bca72-ffbe-4e38-8dbb-71dc5a673344" providerId="ADAL" clId="{216295BB-E8ED-4834-9501-18B9653165CA}" dt="2023-12-08T15:50:43.724" v="819" actId="1035"/>
          <ac:spMkLst>
            <pc:docMk/>
            <pc:sldMk cId="4092745432" sldId="297"/>
            <ac:spMk id="9" creationId="{6F3B531A-A6A0-7471-8095-3F44BC996CF8}"/>
          </ac:spMkLst>
        </pc:spChg>
        <pc:spChg chg="mod">
          <ac:chgData name="Jeff Paschal" userId="4b1bca72-ffbe-4e38-8dbb-71dc5a673344" providerId="ADAL" clId="{216295BB-E8ED-4834-9501-18B9653165CA}" dt="2023-12-08T15:51:03.436" v="822" actId="1076"/>
          <ac:spMkLst>
            <pc:docMk/>
            <pc:sldMk cId="4092745432" sldId="297"/>
            <ac:spMk id="11" creationId="{17615B48-266F-82C6-C072-48318C1C81DD}"/>
          </ac:spMkLst>
        </pc:spChg>
        <pc:spChg chg="mod">
          <ac:chgData name="Jeff Paschal" userId="4b1bca72-ffbe-4e38-8dbb-71dc5a673344" providerId="ADAL" clId="{216295BB-E8ED-4834-9501-18B9653165CA}" dt="2023-12-08T15:51:13.222" v="823" actId="1076"/>
          <ac:spMkLst>
            <pc:docMk/>
            <pc:sldMk cId="4092745432" sldId="297"/>
            <ac:spMk id="13" creationId="{3AE3B73E-D416-257D-32A5-033DE0A2B2CC}"/>
          </ac:spMkLst>
        </pc:spChg>
        <pc:spChg chg="mod">
          <ac:chgData name="Jeff Paschal" userId="4b1bca72-ffbe-4e38-8dbb-71dc5a673344" providerId="ADAL" clId="{216295BB-E8ED-4834-9501-18B9653165CA}" dt="2023-12-08T15:47:21.852" v="790" actId="6549"/>
          <ac:spMkLst>
            <pc:docMk/>
            <pc:sldMk cId="4092745432" sldId="297"/>
            <ac:spMk id="14" creationId="{B6ECC503-3755-3FA7-2E2B-D9DEE288EEDA}"/>
          </ac:spMkLst>
        </pc:spChg>
        <pc:spChg chg="del mod">
          <ac:chgData name="Jeff Paschal" userId="4b1bca72-ffbe-4e38-8dbb-71dc5a673344" providerId="ADAL" clId="{216295BB-E8ED-4834-9501-18B9653165CA}" dt="2023-12-08T15:50:25.666" v="800" actId="478"/>
          <ac:spMkLst>
            <pc:docMk/>
            <pc:sldMk cId="4092745432" sldId="297"/>
            <ac:spMk id="15" creationId="{C6425E01-4A05-2539-4E8D-49E450DFE2E4}"/>
          </ac:spMkLst>
        </pc:spChg>
        <pc:spChg chg="mod">
          <ac:chgData name="Jeff Paschal" userId="4b1bca72-ffbe-4e38-8dbb-71dc5a673344" providerId="ADAL" clId="{216295BB-E8ED-4834-9501-18B9653165CA}" dt="2023-12-08T15:50:43.724" v="819" actId="1035"/>
          <ac:spMkLst>
            <pc:docMk/>
            <pc:sldMk cId="4092745432" sldId="297"/>
            <ac:spMk id="16" creationId="{557613ED-0291-711E-8D4D-AC65941D910E}"/>
          </ac:spMkLst>
        </pc:spChg>
        <pc:spChg chg="del mod">
          <ac:chgData name="Jeff Paschal" userId="4b1bca72-ffbe-4e38-8dbb-71dc5a673344" providerId="ADAL" clId="{216295BB-E8ED-4834-9501-18B9653165CA}" dt="2023-12-08T15:50:59.637" v="821" actId="478"/>
          <ac:spMkLst>
            <pc:docMk/>
            <pc:sldMk cId="4092745432" sldId="297"/>
            <ac:spMk id="17" creationId="{6DF4EB10-C717-FB00-7414-DBEECEA3709B}"/>
          </ac:spMkLst>
        </pc:spChg>
        <pc:spChg chg="mod">
          <ac:chgData name="Jeff Paschal" userId="4b1bca72-ffbe-4e38-8dbb-71dc5a673344" providerId="ADAL" clId="{216295BB-E8ED-4834-9501-18B9653165CA}" dt="2023-12-08T15:51:25.862" v="845" actId="20577"/>
          <ac:spMkLst>
            <pc:docMk/>
            <pc:sldMk cId="4092745432" sldId="297"/>
            <ac:spMk id="130" creationId="{00000000-0000-0000-0000-000000000000}"/>
          </ac:spMkLst>
        </pc:spChg>
        <pc:picChg chg="add del mod">
          <ac:chgData name="Jeff Paschal" userId="4b1bca72-ffbe-4e38-8dbb-71dc5a673344" providerId="ADAL" clId="{216295BB-E8ED-4834-9501-18B9653165CA}" dt="2023-12-11T20:56:26.628" v="1350" actId="478"/>
          <ac:picMkLst>
            <pc:docMk/>
            <pc:sldMk cId="4092745432" sldId="297"/>
            <ac:picMk id="20" creationId="{22521BB5-5DB5-ABBB-69A4-E8F1191BA2B2}"/>
          </ac:picMkLst>
        </pc:picChg>
      </pc:sldChg>
      <pc:sldChg chg="mod ord modShow">
        <pc:chgData name="Jeff Paschal" userId="4b1bca72-ffbe-4e38-8dbb-71dc5a673344" providerId="ADAL" clId="{216295BB-E8ED-4834-9501-18B9653165CA}" dt="2023-12-11T17:05:04.019" v="1002" actId="729"/>
        <pc:sldMkLst>
          <pc:docMk/>
          <pc:sldMk cId="3007152730" sldId="306"/>
        </pc:sldMkLst>
      </pc:sldChg>
      <pc:sldChg chg="modSp mod">
        <pc:chgData name="Jeff Paschal" userId="4b1bca72-ffbe-4e38-8dbb-71dc5a673344" providerId="ADAL" clId="{216295BB-E8ED-4834-9501-18B9653165CA}" dt="2023-12-11T21:02:32.030" v="1361" actId="1035"/>
        <pc:sldMkLst>
          <pc:docMk/>
          <pc:sldMk cId="530587888" sldId="307"/>
        </pc:sldMkLst>
        <pc:spChg chg="mod">
          <ac:chgData name="Jeff Paschal" userId="4b1bca72-ffbe-4e38-8dbb-71dc5a673344" providerId="ADAL" clId="{216295BB-E8ED-4834-9501-18B9653165CA}" dt="2023-12-11T21:02:32.030" v="1361" actId="1035"/>
          <ac:spMkLst>
            <pc:docMk/>
            <pc:sldMk cId="530587888" sldId="307"/>
            <ac:spMk id="2" creationId="{EB6F7BD2-0522-B522-0B4E-34C9B2DCA3F9}"/>
          </ac:spMkLst>
        </pc:spChg>
      </pc:sldChg>
      <pc:sldChg chg="addSp delSp modSp new mod ord">
        <pc:chgData name="Jeff Paschal" userId="4b1bca72-ffbe-4e38-8dbb-71dc5a673344" providerId="ADAL" clId="{216295BB-E8ED-4834-9501-18B9653165CA}" dt="2023-12-07T22:46:48.168" v="670" actId="1076"/>
        <pc:sldMkLst>
          <pc:docMk/>
          <pc:sldMk cId="1041413811" sldId="308"/>
        </pc:sldMkLst>
        <pc:spChg chg="del">
          <ac:chgData name="Jeff Paschal" userId="4b1bca72-ffbe-4e38-8dbb-71dc5a673344" providerId="ADAL" clId="{216295BB-E8ED-4834-9501-18B9653165CA}" dt="2023-12-07T22:41:27.784" v="633" actId="22"/>
          <ac:spMkLst>
            <pc:docMk/>
            <pc:sldMk cId="1041413811" sldId="308"/>
            <ac:spMk id="2" creationId="{F2676547-7CEE-A697-84AD-B7BBDCC98027}"/>
          </ac:spMkLst>
        </pc:spChg>
        <pc:spChg chg="del">
          <ac:chgData name="Jeff Paschal" userId="4b1bca72-ffbe-4e38-8dbb-71dc5a673344" providerId="ADAL" clId="{216295BB-E8ED-4834-9501-18B9653165CA}" dt="2023-12-07T22:42:02.444" v="634" actId="22"/>
          <ac:spMkLst>
            <pc:docMk/>
            <pc:sldMk cId="1041413811" sldId="308"/>
            <ac:spMk id="3" creationId="{3BD21A29-9394-05DF-943F-8E01E89DF46F}"/>
          </ac:spMkLst>
        </pc:spChg>
        <pc:spChg chg="mod">
          <ac:chgData name="Jeff Paschal" userId="4b1bca72-ffbe-4e38-8dbb-71dc5a673344" providerId="ADAL" clId="{216295BB-E8ED-4834-9501-18B9653165CA}" dt="2023-12-07T22:40:00.848" v="632" actId="20577"/>
          <ac:spMkLst>
            <pc:docMk/>
            <pc:sldMk cId="1041413811" sldId="308"/>
            <ac:spMk id="4" creationId="{7FB6A1E4-67E5-29BA-8FC8-99F62BC6F774}"/>
          </ac:spMkLst>
        </pc:spChg>
        <pc:spChg chg="add del mod">
          <ac:chgData name="Jeff Paschal" userId="4b1bca72-ffbe-4e38-8dbb-71dc5a673344" providerId="ADAL" clId="{216295BB-E8ED-4834-9501-18B9653165CA}" dt="2023-12-07T22:46:36.571" v="666"/>
          <ac:spMkLst>
            <pc:docMk/>
            <pc:sldMk cId="1041413811" sldId="308"/>
            <ac:spMk id="11" creationId="{A4492F72-7961-55D5-7448-EDDF9B5A8846}"/>
          </ac:spMkLst>
        </pc:spChg>
        <pc:picChg chg="add mod ord">
          <ac:chgData name="Jeff Paschal" userId="4b1bca72-ffbe-4e38-8dbb-71dc5a673344" providerId="ADAL" clId="{216295BB-E8ED-4834-9501-18B9653165CA}" dt="2023-12-07T22:45:02.982" v="642" actId="1076"/>
          <ac:picMkLst>
            <pc:docMk/>
            <pc:sldMk cId="1041413811" sldId="308"/>
            <ac:picMk id="6" creationId="{ADD9B9DC-0A22-EA25-C2F8-4A1D48E3C331}"/>
          </ac:picMkLst>
        </pc:picChg>
        <pc:picChg chg="add mod ord">
          <ac:chgData name="Jeff Paschal" userId="4b1bca72-ffbe-4e38-8dbb-71dc5a673344" providerId="ADAL" clId="{216295BB-E8ED-4834-9501-18B9653165CA}" dt="2023-12-07T22:45:06.003" v="643" actId="1076"/>
          <ac:picMkLst>
            <pc:docMk/>
            <pc:sldMk cId="1041413811" sldId="308"/>
            <ac:picMk id="8" creationId="{0CF84395-45F5-F7AB-C72B-650BF95585A5}"/>
          </ac:picMkLst>
        </pc:picChg>
        <pc:picChg chg="add mod">
          <ac:chgData name="Jeff Paschal" userId="4b1bca72-ffbe-4e38-8dbb-71dc5a673344" providerId="ADAL" clId="{216295BB-E8ED-4834-9501-18B9653165CA}" dt="2023-12-07T22:45:00.669" v="641" actId="1076"/>
          <ac:picMkLst>
            <pc:docMk/>
            <pc:sldMk cId="1041413811" sldId="308"/>
            <ac:picMk id="10" creationId="{DB3697A3-CCF8-9EAA-D19B-113E2D811578}"/>
          </ac:picMkLst>
        </pc:picChg>
        <pc:picChg chg="add mod">
          <ac:chgData name="Jeff Paschal" userId="4b1bca72-ffbe-4e38-8dbb-71dc5a673344" providerId="ADAL" clId="{216295BB-E8ED-4834-9501-18B9653165CA}" dt="2023-12-07T22:46:48.168" v="670" actId="1076"/>
          <ac:picMkLst>
            <pc:docMk/>
            <pc:sldMk cId="1041413811" sldId="308"/>
            <ac:picMk id="12" creationId="{63351678-9C8C-F1B1-2DDF-013D0B719BAF}"/>
          </ac:picMkLst>
        </pc:picChg>
      </pc:sldChg>
      <pc:sldChg chg="modSp new mod ord">
        <pc:chgData name="Jeff Paschal" userId="4b1bca72-ffbe-4e38-8dbb-71dc5a673344" providerId="ADAL" clId="{216295BB-E8ED-4834-9501-18B9653165CA}" dt="2023-12-11T17:04:44.689" v="999"/>
        <pc:sldMkLst>
          <pc:docMk/>
          <pc:sldMk cId="1837936066" sldId="309"/>
        </pc:sldMkLst>
        <pc:spChg chg="mod">
          <ac:chgData name="Jeff Paschal" userId="4b1bca72-ffbe-4e38-8dbb-71dc5a673344" providerId="ADAL" clId="{216295BB-E8ED-4834-9501-18B9653165CA}" dt="2023-12-08T20:31:17.186" v="869" actId="20577"/>
          <ac:spMkLst>
            <pc:docMk/>
            <pc:sldMk cId="1837936066" sldId="309"/>
            <ac:spMk id="4" creationId="{0D510458-B5E3-C93B-AA40-9F4C08872898}"/>
          </ac:spMkLst>
        </pc:spChg>
      </pc:sldChg>
      <pc:sldChg chg="modSp mod">
        <pc:chgData name="Jeff Paschal" userId="4b1bca72-ffbe-4e38-8dbb-71dc5a673344" providerId="ADAL" clId="{216295BB-E8ED-4834-9501-18B9653165CA}" dt="2023-12-11T20:51:33.586" v="1324" actId="1076"/>
        <pc:sldMkLst>
          <pc:docMk/>
          <pc:sldMk cId="3736599271" sldId="310"/>
        </pc:sldMkLst>
        <pc:picChg chg="mod">
          <ac:chgData name="Jeff Paschal" userId="4b1bca72-ffbe-4e38-8dbb-71dc5a673344" providerId="ADAL" clId="{216295BB-E8ED-4834-9501-18B9653165CA}" dt="2023-12-11T20:51:33.586" v="1324" actId="1076"/>
          <ac:picMkLst>
            <pc:docMk/>
            <pc:sldMk cId="3736599271" sldId="310"/>
            <ac:picMk id="6" creationId="{9777EC72-7559-650B-421B-D2072771F559}"/>
          </ac:picMkLst>
        </pc:picChg>
      </pc:sldChg>
      <pc:sldChg chg="addSp delSp modSp new mod">
        <pc:chgData name="Jeff Paschal" userId="4b1bca72-ffbe-4e38-8dbb-71dc5a673344" providerId="ADAL" clId="{216295BB-E8ED-4834-9501-18B9653165CA}" dt="2023-12-11T20:47:35.581" v="1320" actId="20577"/>
        <pc:sldMkLst>
          <pc:docMk/>
          <pc:sldMk cId="2756298865" sldId="311"/>
        </pc:sldMkLst>
        <pc:spChg chg="mod">
          <ac:chgData name="Jeff Paschal" userId="4b1bca72-ffbe-4e38-8dbb-71dc5a673344" providerId="ADAL" clId="{216295BB-E8ED-4834-9501-18B9653165CA}" dt="2023-12-11T20:47:35.581" v="1320" actId="20577"/>
          <ac:spMkLst>
            <pc:docMk/>
            <pc:sldMk cId="2756298865" sldId="311"/>
            <ac:spMk id="2" creationId="{960D3E30-D47D-1416-DF24-53E5C7B8BB56}"/>
          </ac:spMkLst>
        </pc:spChg>
        <pc:spChg chg="del">
          <ac:chgData name="Jeff Paschal" userId="4b1bca72-ffbe-4e38-8dbb-71dc5a673344" providerId="ADAL" clId="{216295BB-E8ED-4834-9501-18B9653165CA}" dt="2023-12-11T20:45:07.441" v="1223"/>
          <ac:spMkLst>
            <pc:docMk/>
            <pc:sldMk cId="2756298865" sldId="311"/>
            <ac:spMk id="3" creationId="{058DC46C-FDE2-7E72-16AF-3348B89FA82A}"/>
          </ac:spMkLst>
        </pc:spChg>
        <pc:spChg chg="mod">
          <ac:chgData name="Jeff Paschal" userId="4b1bca72-ffbe-4e38-8dbb-71dc5a673344" providerId="ADAL" clId="{216295BB-E8ED-4834-9501-18B9653165CA}" dt="2023-12-11T20:46:35.680" v="1253" actId="20577"/>
          <ac:spMkLst>
            <pc:docMk/>
            <pc:sldMk cId="2756298865" sldId="311"/>
            <ac:spMk id="4" creationId="{47480F5D-EFCC-A95C-5DFA-D0FF3D48BB17}"/>
          </ac:spMkLst>
        </pc:spChg>
        <pc:picChg chg="add mod">
          <ac:chgData name="Jeff Paschal" userId="4b1bca72-ffbe-4e38-8dbb-71dc5a673344" providerId="ADAL" clId="{216295BB-E8ED-4834-9501-18B9653165CA}" dt="2023-12-11T20:45:07.441" v="1223"/>
          <ac:picMkLst>
            <pc:docMk/>
            <pc:sldMk cId="2756298865" sldId="311"/>
            <ac:picMk id="5" creationId="{F7E6575E-8151-C722-C236-F7DDDBDC4BB9}"/>
          </ac:picMkLst>
        </pc:picChg>
      </pc:sldChg>
      <pc:sldChg chg="addSp delSp modSp mod">
        <pc:chgData name="Jeff Paschal" userId="4b1bca72-ffbe-4e38-8dbb-71dc5a673344" providerId="ADAL" clId="{216295BB-E8ED-4834-9501-18B9653165CA}" dt="2023-12-11T22:45:26.048" v="1370" actId="14100"/>
        <pc:sldMkLst>
          <pc:docMk/>
          <pc:sldMk cId="992796720" sldId="312"/>
        </pc:sldMkLst>
        <pc:spChg chg="add mod">
          <ac:chgData name="Jeff Paschal" userId="4b1bca72-ffbe-4e38-8dbb-71dc5a673344" providerId="ADAL" clId="{216295BB-E8ED-4834-9501-18B9653165CA}" dt="2023-12-11T20:53:01.947" v="1343" actId="478"/>
          <ac:spMkLst>
            <pc:docMk/>
            <pc:sldMk cId="992796720" sldId="312"/>
            <ac:spMk id="3" creationId="{8B975A76-7B8A-9E7A-9038-84B8E026EBC7}"/>
          </ac:spMkLst>
        </pc:spChg>
        <pc:spChg chg="mod">
          <ac:chgData name="Jeff Paschal" userId="4b1bca72-ffbe-4e38-8dbb-71dc5a673344" providerId="ADAL" clId="{216295BB-E8ED-4834-9501-18B9653165CA}" dt="2023-12-11T20:52:56.988" v="1342" actId="20577"/>
          <ac:spMkLst>
            <pc:docMk/>
            <pc:sldMk cId="992796720" sldId="312"/>
            <ac:spMk id="4" creationId="{7FB6A1E4-67E5-29BA-8FC8-99F62BC6F774}"/>
          </ac:spMkLst>
        </pc:spChg>
        <pc:spChg chg="add mod">
          <ac:chgData name="Jeff Paschal" userId="4b1bca72-ffbe-4e38-8dbb-71dc5a673344" providerId="ADAL" clId="{216295BB-E8ED-4834-9501-18B9653165CA}" dt="2023-12-11T20:53:06.316" v="1346" actId="478"/>
          <ac:spMkLst>
            <pc:docMk/>
            <pc:sldMk cId="992796720" sldId="312"/>
            <ac:spMk id="7" creationId="{9B4731F5-C79F-EF1A-9C2E-C97AA0F6FCB7}"/>
          </ac:spMkLst>
        </pc:spChg>
        <pc:spChg chg="mod">
          <ac:chgData name="Jeff Paschal" userId="4b1bca72-ffbe-4e38-8dbb-71dc5a673344" providerId="ADAL" clId="{216295BB-E8ED-4834-9501-18B9653165CA}" dt="2023-12-11T22:24:10.872" v="1362" actId="1076"/>
          <ac:spMkLst>
            <pc:docMk/>
            <pc:sldMk cId="992796720" sldId="312"/>
            <ac:spMk id="9" creationId="{F6934779-DC91-AB05-D012-04E462722DCA}"/>
          </ac:spMkLst>
        </pc:spChg>
        <pc:picChg chg="mod ord">
          <ac:chgData name="Jeff Paschal" userId="4b1bca72-ffbe-4e38-8dbb-71dc5a673344" providerId="ADAL" clId="{216295BB-E8ED-4834-9501-18B9653165CA}" dt="2023-12-11T22:24:41.145" v="1366" actId="14100"/>
          <ac:picMkLst>
            <pc:docMk/>
            <pc:sldMk cId="992796720" sldId="312"/>
            <ac:picMk id="2" creationId="{659988EF-AFFD-F094-C6CD-02C9DCBEF380}"/>
          </ac:picMkLst>
        </pc:picChg>
        <pc:picChg chg="mod">
          <ac:chgData name="Jeff Paschal" userId="4b1bca72-ffbe-4e38-8dbb-71dc5a673344" providerId="ADAL" clId="{216295BB-E8ED-4834-9501-18B9653165CA}" dt="2023-12-11T22:45:26.048" v="1370" actId="14100"/>
          <ac:picMkLst>
            <pc:docMk/>
            <pc:sldMk cId="992796720" sldId="312"/>
            <ac:picMk id="5" creationId="{72D57136-B5AF-F9FB-8C1D-3F34A059C8FC}"/>
          </ac:picMkLst>
        </pc:picChg>
        <pc:picChg chg="del">
          <ac:chgData name="Jeff Paschal" userId="4b1bca72-ffbe-4e38-8dbb-71dc5a673344" providerId="ADAL" clId="{216295BB-E8ED-4834-9501-18B9653165CA}" dt="2023-12-11T20:53:01.947" v="1343" actId="478"/>
          <ac:picMkLst>
            <pc:docMk/>
            <pc:sldMk cId="992796720" sldId="312"/>
            <ac:picMk id="6" creationId="{ADD9B9DC-0A22-EA25-C2F8-4A1D48E3C331}"/>
          </ac:picMkLst>
        </pc:picChg>
        <pc:picChg chg="del">
          <ac:chgData name="Jeff Paschal" userId="4b1bca72-ffbe-4e38-8dbb-71dc5a673344" providerId="ADAL" clId="{216295BB-E8ED-4834-9501-18B9653165CA}" dt="2023-12-11T20:53:06.316" v="1346" actId="478"/>
          <ac:picMkLst>
            <pc:docMk/>
            <pc:sldMk cId="992796720" sldId="312"/>
            <ac:picMk id="8" creationId="{0CF84395-45F5-F7AB-C72B-650BF95585A5}"/>
          </ac:picMkLst>
        </pc:picChg>
        <pc:picChg chg="del mod">
          <ac:chgData name="Jeff Paschal" userId="4b1bca72-ffbe-4e38-8dbb-71dc5a673344" providerId="ADAL" clId="{216295BB-E8ED-4834-9501-18B9653165CA}" dt="2023-12-11T20:53:04.084" v="1345" actId="478"/>
          <ac:picMkLst>
            <pc:docMk/>
            <pc:sldMk cId="992796720" sldId="312"/>
            <ac:picMk id="10" creationId="{DB3697A3-CCF8-9EAA-D19B-113E2D811578}"/>
          </ac:picMkLst>
        </pc:picChg>
        <pc:picChg chg="del">
          <ac:chgData name="Jeff Paschal" userId="4b1bca72-ffbe-4e38-8dbb-71dc5a673344" providerId="ADAL" clId="{216295BB-E8ED-4834-9501-18B9653165CA}" dt="2023-12-11T20:53:08.557" v="1347" actId="478"/>
          <ac:picMkLst>
            <pc:docMk/>
            <pc:sldMk cId="992796720" sldId="312"/>
            <ac:picMk id="12" creationId="{63351678-9C8C-F1B1-2DDF-013D0B719BAF}"/>
          </ac:picMkLst>
        </pc:picChg>
      </pc:sldChg>
    </pc:docChg>
  </pc:docChgLst>
  <pc:docChgLst>
    <pc:chgData name="Guest User" userId="S::urn:spo:anon#975e8a587a0f95efc03ac62e3dbbdfb531f89e1a1ffed799ddb4c9b6583652c1::" providerId="AD" clId="Web-{BE59EEDD-70B5-A38C-7975-65EA538EB6DE}"/>
    <pc:docChg chg="modSld">
      <pc:chgData name="Guest User" userId="S::urn:spo:anon#975e8a587a0f95efc03ac62e3dbbdfb531f89e1a1ffed799ddb4c9b6583652c1::" providerId="AD" clId="Web-{BE59EEDD-70B5-A38C-7975-65EA538EB6DE}" dt="2023-12-11T21:33:11.717" v="2" actId="20577"/>
      <pc:docMkLst>
        <pc:docMk/>
      </pc:docMkLst>
      <pc:sldChg chg="modSp">
        <pc:chgData name="Guest User" userId="S::urn:spo:anon#975e8a587a0f95efc03ac62e3dbbdfb531f89e1a1ffed799ddb4c9b6583652c1::" providerId="AD" clId="Web-{BE59EEDD-70B5-A38C-7975-65EA538EB6DE}" dt="2023-12-11T21:33:11.717" v="2" actId="20577"/>
        <pc:sldMkLst>
          <pc:docMk/>
          <pc:sldMk cId="3736599271" sldId="310"/>
        </pc:sldMkLst>
        <pc:spChg chg="mod">
          <ac:chgData name="Guest User" userId="S::urn:spo:anon#975e8a587a0f95efc03ac62e3dbbdfb531f89e1a1ffed799ddb4c9b6583652c1::" providerId="AD" clId="Web-{BE59EEDD-70B5-A38C-7975-65EA538EB6DE}" dt="2023-12-11T21:33:11.717" v="2" actId="20577"/>
          <ac:spMkLst>
            <pc:docMk/>
            <pc:sldMk cId="3736599271" sldId="310"/>
            <ac:spMk id="3" creationId="{C9C76AC6-1608-03F5-3DA5-3F319F174544}"/>
          </ac:spMkLst>
        </pc:spChg>
      </pc:sldChg>
    </pc:docChg>
  </pc:docChgLst>
  <pc:docChgLst>
    <pc:chgData name="Guest User" userId="S::urn:spo:anon#975e8a587a0f95efc03ac62e3dbbdfb531f89e1a1ffed799ddb4c9b6583652c1::" providerId="AD" clId="Web-{5F214F35-D0A8-4D5B-9A9C-A7F69199FD9A}"/>
    <pc:docChg chg="addSld delSld modSld modSection">
      <pc:chgData name="Guest User" userId="S::urn:spo:anon#975e8a587a0f95efc03ac62e3dbbdfb531f89e1a1ffed799ddb4c9b6583652c1::" providerId="AD" clId="Web-{5F214F35-D0A8-4D5B-9A9C-A7F69199FD9A}" dt="2023-12-10T23:41:31.122" v="22" actId="20577"/>
      <pc:docMkLst>
        <pc:docMk/>
      </pc:docMkLst>
      <pc:sldChg chg="modSp add del">
        <pc:chgData name="Guest User" userId="S::urn:spo:anon#975e8a587a0f95efc03ac62e3dbbdfb531f89e1a1ffed799ddb4c9b6583652c1::" providerId="AD" clId="Web-{5F214F35-D0A8-4D5B-9A9C-A7F69199FD9A}" dt="2023-12-10T23:41:31.122" v="22" actId="20577"/>
        <pc:sldMkLst>
          <pc:docMk/>
          <pc:sldMk cId="1396941105" sldId="292"/>
        </pc:sldMkLst>
        <pc:spChg chg="mod">
          <ac:chgData name="Guest User" userId="S::urn:spo:anon#975e8a587a0f95efc03ac62e3dbbdfb531f89e1a1ffed799ddb4c9b6583652c1::" providerId="AD" clId="Web-{5F214F35-D0A8-4D5B-9A9C-A7F69199FD9A}" dt="2023-12-10T23:41:31.122" v="22" actId="20577"/>
          <ac:spMkLst>
            <pc:docMk/>
            <pc:sldMk cId="1396941105" sldId="292"/>
            <ac:spMk id="2" creationId="{EB6F7BD2-0522-B522-0B4E-34C9B2DCA3F9}"/>
          </ac:spMkLst>
        </pc:spChg>
      </pc:sldChg>
      <pc:sldChg chg="modSp">
        <pc:chgData name="Guest User" userId="S::urn:spo:anon#975e8a587a0f95efc03ac62e3dbbdfb531f89e1a1ffed799ddb4c9b6583652c1::" providerId="AD" clId="Web-{5F214F35-D0A8-4D5B-9A9C-A7F69199FD9A}" dt="2023-12-10T20:32:26.050" v="3" actId="20577"/>
        <pc:sldMkLst>
          <pc:docMk/>
          <pc:sldMk cId="1837936066" sldId="309"/>
        </pc:sldMkLst>
        <pc:spChg chg="mod">
          <ac:chgData name="Guest User" userId="S::urn:spo:anon#975e8a587a0f95efc03ac62e3dbbdfb531f89e1a1ffed799ddb4c9b6583652c1::" providerId="AD" clId="Web-{5F214F35-D0A8-4D5B-9A9C-A7F69199FD9A}" dt="2023-12-10T20:32:26.050" v="3" actId="20577"/>
          <ac:spMkLst>
            <pc:docMk/>
            <pc:sldMk cId="1837936066" sldId="309"/>
            <ac:spMk id="3" creationId="{4E17E9BA-3048-64FD-28CD-CF2FAF0C856A}"/>
          </ac:spMkLst>
        </pc:spChg>
      </pc:sldChg>
    </pc:docChg>
  </pc:docChgLst>
  <pc:docChgLst>
    <pc:chgData name="Guest User" userId="S::urn:spo:anon#975e8a587a0f95efc03ac62e3dbbdfb531f89e1a1ffed799ddb4c9b6583652c1::" providerId="AD" clId="Web-{390B4309-C090-3CCF-452F-E924FB8BF2D0}"/>
    <pc:docChg chg="modSld">
      <pc:chgData name="Guest User" userId="S::urn:spo:anon#975e8a587a0f95efc03ac62e3dbbdfb531f89e1a1ffed799ddb4c9b6583652c1::" providerId="AD" clId="Web-{390B4309-C090-3CCF-452F-E924FB8BF2D0}" dt="2023-12-10T20:12:39.676" v="172" actId="20577"/>
      <pc:docMkLst>
        <pc:docMk/>
      </pc:docMkLst>
      <pc:sldChg chg="modSp">
        <pc:chgData name="Guest User" userId="S::urn:spo:anon#975e8a587a0f95efc03ac62e3dbbdfb531f89e1a1ffed799ddb4c9b6583652c1::" providerId="AD" clId="Web-{390B4309-C090-3CCF-452F-E924FB8BF2D0}" dt="2023-12-10T20:12:39.676" v="172" actId="20577"/>
        <pc:sldMkLst>
          <pc:docMk/>
          <pc:sldMk cId="1837936066" sldId="309"/>
        </pc:sldMkLst>
        <pc:spChg chg="mod">
          <ac:chgData name="Guest User" userId="S::urn:spo:anon#975e8a587a0f95efc03ac62e3dbbdfb531f89e1a1ffed799ddb4c9b6583652c1::" providerId="AD" clId="Web-{390B4309-C090-3CCF-452F-E924FB8BF2D0}" dt="2023-12-10T20:12:39.676" v="172" actId="20577"/>
          <ac:spMkLst>
            <pc:docMk/>
            <pc:sldMk cId="1837936066" sldId="309"/>
            <ac:spMk id="2" creationId="{169EF426-4C63-C6C1-1A82-7086F6A1DDA6}"/>
          </ac:spMkLst>
        </pc:spChg>
        <pc:spChg chg="mod">
          <ac:chgData name="Guest User" userId="S::urn:spo:anon#975e8a587a0f95efc03ac62e3dbbdfb531f89e1a1ffed799ddb4c9b6583652c1::" providerId="AD" clId="Web-{390B4309-C090-3CCF-452F-E924FB8BF2D0}" dt="2023-12-10T19:52:20.424" v="75" actId="20577"/>
          <ac:spMkLst>
            <pc:docMk/>
            <pc:sldMk cId="1837936066" sldId="309"/>
            <ac:spMk id="3" creationId="{4E17E9BA-3048-64FD-28CD-CF2FAF0C85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D268-159D-4D19-BAD3-68E8A7B58CF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A6F9-474F-4722-9FE7-40188E6C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14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E729-F280-14B2-8CCE-5647DF4C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196687"/>
            <a:ext cx="6172200" cy="38115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16F1-AE65-DC1D-2C1B-1DFF611FE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EB150-4FB8-F549-3CEA-EE2F3EF1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A107-BF5F-583F-3428-2904DEE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FED776-EECD-1581-32DE-2B224CFE43F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10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D8FC-2848-F7D7-F2E8-60F11F78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0890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65BD0-7885-463F-AC3B-12655FEFF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826B-42F5-9207-0ECB-2A23FCF6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1BCDF-BBF4-CD52-308C-14CEF40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CF7D7D4-4E04-B3E5-FF74-3C983AFC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09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B8CE-DF98-8C02-5187-EA0A039D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28"/>
            <a:ext cx="10515600" cy="4147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E54E-FAF2-A6F3-B27F-CCDCA225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9A399-54FA-D64D-65CC-6892C385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E0779D-B765-F29D-4E42-41D77137D1C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17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62C1-F407-5E87-B98B-C3E65C929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3A49D-E062-DAB5-7C79-EB6CEAA1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40551-537E-D70E-5EEF-3BAC097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0BDB-2AA3-07BD-E836-58E9CE9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595BAB-AA64-504F-B3C6-7E2CB4EA52A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4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C34D-E2CA-38D9-053D-0D2DDF12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07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1AB24-B4DE-E440-B2B5-36553EB4C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6330"/>
            <a:ext cx="5157787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D2240-C5CB-96E5-6824-14074B5F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0087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4B862-DE83-3461-A99F-B7D647D0B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4640"/>
            <a:ext cx="5183188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15DB3-971F-1E60-3179-9816E189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5FA58-63A5-534D-EE69-58356B2A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A71CB4B-0BA8-F4D3-F0DA-AD5B4E7B1FB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94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3C7E-450C-0D2B-1379-8ADD26D6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97A7D-C672-19DB-EAF3-EDCFB96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A814B5D-5CD8-CFF7-67C8-0A4D9C0FFB4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0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8933-58F0-2709-25A1-08E2800C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880E7-493A-564A-0222-ED7E8B12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D99B-3F72-B546-85F8-F520AFF4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96DE-1EA5-167E-3E8E-661CC57B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3DBA1-1C1A-7DB6-4646-B2498595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20C65-856C-BA15-3E70-7F832DD1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B71-CFD0-AE61-2606-AF49A11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48096"/>
            <a:ext cx="3932237" cy="9744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B6632-521E-22C5-CB9B-5E6993381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9D32-CE49-5059-B444-D9B7E1D6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0CDD6-2B50-1694-216A-085163FD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B128-DD96-307E-146C-3953A268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9CD9-29D0-0A44-7189-43D9CBCB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851C-9A21-1E74-E77B-321F9463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9016-0D93-D550-65BF-626A537A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6CD1-F39A-8622-767A-23E4EB4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45352-BF96-3B97-39B8-B3548E678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6E27-3945-BEBA-C98C-0D876EE2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1269A-9A29-1D3C-562E-0309DB71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5306FEF-D1CC-4243-185A-42C24198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0E5E-3DE6-2099-ACB3-CCB12FF14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693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30B7-F561-87E2-09F7-70E4E1DA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093264"/>
            <a:ext cx="5157787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B1D1-0F05-DE0B-22B8-2157B9B2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8E262-8ADB-3802-8707-CDB000AEE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5284"/>
            <a:ext cx="5183188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29FA8-FD5B-55DA-CB2A-066F2939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5A610-D278-4552-8668-A74222B4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F1BBE1E-CFB4-35EC-0CBF-4A2C5E3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95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BC7-0556-5B54-F0EA-7BAB6778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C8C11-DD85-25E9-DCD8-6A53503D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28FE6-A02D-7A5D-7042-BDDD227A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76021-AE10-4857-3531-D7926EF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06E99-272E-8CEA-D92A-DF71064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51D47-36C9-2580-5C78-C153795D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29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99FA9-C2EB-A17B-64BE-5E38F91E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46CB-4B9D-8C7D-497C-54F022E2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2680-43B6-A13C-1A41-CA3BDED6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3832-75D7-49EA-8E5E-9A2B3F1778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BB7-9673-1556-F6AD-B5B59D666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85D44-5525-4358-90E3-533FE20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FBB7-1FA6-297D-19BC-6CDF543C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E9E2-605A-9658-F42B-4446482F9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98E2-2E80-4742-A867-E412866C54D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75E4-B27D-E6AB-E7D1-9BBAD4D5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29A5-087E-542B-6B87-9AA1244EC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E4E0-9625-4DBE-8B47-D0C68D4588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CC1B-5BC7-12F7-2E2F-475F902B6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54DD782-B558-7DD3-D59E-85311AEF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1518DF-3F33-DDAB-2E67-9883A44D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1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327" y="1430364"/>
            <a:ext cx="5780304" cy="31581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December 2023 Booster Club Meeting</a:t>
            </a:r>
          </a:p>
        </p:txBody>
      </p:sp>
    </p:spTree>
    <p:extLst>
      <p:ext uri="{BB962C8B-B14F-4D97-AF65-F5344CB8AC3E}">
        <p14:creationId xmlns:p14="http://schemas.microsoft.com/office/powerpoint/2010/main" val="153413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53697"/>
            <a:ext cx="10753726" cy="5630567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Sat – 1/13:		Field Work Day @ 9:00 AM</a:t>
            </a:r>
          </a:p>
          <a:p>
            <a:r>
              <a:rPr lang="en-US"/>
              <a:t>Fri – 1/19:		Blue / White Scrimmage @ 4:30 PM</a:t>
            </a:r>
          </a:p>
          <a:p>
            <a:r>
              <a:rPr lang="en-US"/>
              <a:t>Sat – 1/20:		Non-Baseball Class Tryouts </a:t>
            </a:r>
          </a:p>
          <a:p>
            <a:r>
              <a:rPr lang="en-US"/>
              <a:t>Sat – 1/20:		Field Work Day @ 9:00 AM ; Sponsor Saturday @ Noon</a:t>
            </a:r>
          </a:p>
          <a:p>
            <a:r>
              <a:rPr lang="en-US"/>
              <a:t>Sat – 1/27:		Media Day (Families Invited) @ 9:00 AM</a:t>
            </a:r>
          </a:p>
          <a:p>
            <a:r>
              <a:rPr lang="en-US"/>
              <a:t>Sat – 1/27:		</a:t>
            </a:r>
            <a:r>
              <a:rPr lang="en-US" err="1"/>
              <a:t>Packfunding</a:t>
            </a:r>
            <a:r>
              <a:rPr lang="en-US"/>
              <a:t> Kickoff</a:t>
            </a:r>
          </a:p>
          <a:p>
            <a:r>
              <a:rPr lang="en-US"/>
              <a:t>Sat – 2/3:		Scrimmages Begin</a:t>
            </a:r>
          </a:p>
          <a:p>
            <a:r>
              <a:rPr lang="en-US"/>
              <a:t>Wed – 2/21:	1</a:t>
            </a:r>
            <a:r>
              <a:rPr lang="en-US" baseline="30000"/>
              <a:t>st</a:t>
            </a:r>
            <a:r>
              <a:rPr lang="en-US"/>
              <a:t> Pitch Dinner @ 6:30 PM (players wear jeans &amp; jersey)</a:t>
            </a:r>
          </a:p>
          <a:p>
            <a:r>
              <a:rPr lang="en-US" err="1"/>
              <a:t>Thur</a:t>
            </a:r>
            <a:r>
              <a:rPr lang="en-US"/>
              <a:t> – 2/22:	Season Begins (tournaments all 3 teams)</a:t>
            </a:r>
          </a:p>
          <a:p>
            <a:r>
              <a:rPr lang="en-US"/>
              <a:t>Wed – 3/13:	District Games begin w/ Varsity hosting Plano Senior High</a:t>
            </a:r>
          </a:p>
          <a:p>
            <a:r>
              <a:rPr lang="en-US"/>
              <a:t>Fri – May 3:		Playoffs Begin</a:t>
            </a:r>
          </a:p>
          <a:p>
            <a:r>
              <a:rPr lang="en-US"/>
              <a:t>Sun – May 5:	Baseball Banquet (Collin College – Frisco Campus)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Calendar</a:t>
            </a:r>
          </a:p>
        </p:txBody>
      </p:sp>
    </p:spTree>
    <p:extLst>
      <p:ext uri="{BB962C8B-B14F-4D97-AF65-F5344CB8AC3E}">
        <p14:creationId xmlns:p14="http://schemas.microsoft.com/office/powerpoint/2010/main" val="53058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0D3E30-D47D-1416-DF24-53E5C7B8BB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Sponsorship</a:t>
            </a:r>
          </a:p>
          <a:p>
            <a:r>
              <a:rPr lang="en-US"/>
              <a:t>Concessions</a:t>
            </a:r>
          </a:p>
          <a:p>
            <a:r>
              <a:rPr lang="en-US"/>
              <a:t>First Pitch Dinner</a:t>
            </a:r>
          </a:p>
          <a:p>
            <a:r>
              <a:rPr lang="en-US"/>
              <a:t>Gameday Program</a:t>
            </a:r>
          </a:p>
          <a:p>
            <a:r>
              <a:rPr lang="en-US"/>
              <a:t>Teacher Appreciation Night</a:t>
            </a:r>
          </a:p>
          <a:p>
            <a:r>
              <a:rPr lang="en-US"/>
              <a:t>Senior Night</a:t>
            </a:r>
          </a:p>
          <a:p>
            <a:r>
              <a:rPr lang="en-US"/>
              <a:t>End of Season Banquet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6575E-8151-C722-C236-F7DDDBDC4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8427" y="1235075"/>
            <a:ext cx="4069146" cy="40751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480F5D-EFCC-A95C-5DFA-D0FF3D48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Committees / Task Needs</a:t>
            </a:r>
          </a:p>
        </p:txBody>
      </p:sp>
    </p:spTree>
    <p:extLst>
      <p:ext uri="{BB962C8B-B14F-4D97-AF65-F5344CB8AC3E}">
        <p14:creationId xmlns:p14="http://schemas.microsoft.com/office/powerpoint/2010/main" val="275629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Coach’s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5BF2A-91F4-5D7C-3806-D694EE06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80" y="1200728"/>
            <a:ext cx="4066439" cy="56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896" y="174151"/>
            <a:ext cx="12063369" cy="984877"/>
          </a:xfrm>
        </p:spPr>
        <p:txBody>
          <a:bodyPr>
            <a:normAutofit/>
          </a:bodyPr>
          <a:lstStyle/>
          <a:p>
            <a:r>
              <a:rPr lang="en-US"/>
              <a:t>December 2023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F18C4E4-3F28-10B8-6546-2B52CB20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B951020-7E5C-D0FB-504B-76A8BE607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4" y="1200728"/>
            <a:ext cx="4300555" cy="467065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A492-6888-320B-4B08-ED1EC7DD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5829" y="2747502"/>
            <a:ext cx="5181600" cy="1197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/>
              <a:t>DCMN-ZE9D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253FA-530E-CEB2-6188-83ADC0F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SportsYou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06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Board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/>
              <a:t>President:		Jeff Paschal			Preston (12)</a:t>
            </a:r>
          </a:p>
          <a:p>
            <a:r>
              <a:rPr lang="en-US"/>
              <a:t>Vice President:	Julie </a:t>
            </a:r>
            <a:r>
              <a:rPr lang="en-US" err="1"/>
              <a:t>Raecek</a:t>
            </a:r>
            <a:r>
              <a:rPr lang="en-US"/>
              <a:t>			James (12)</a:t>
            </a:r>
          </a:p>
          <a:p>
            <a:r>
              <a:rPr lang="en-US"/>
              <a:t>VP Marketing:	Chris Grimes		Sam (12) and Stephen (9)</a:t>
            </a:r>
          </a:p>
          <a:p>
            <a:r>
              <a:rPr lang="en-US"/>
              <a:t>Treasurer:		Stephanie Dubner		Matt (12)</a:t>
            </a:r>
          </a:p>
          <a:p>
            <a:r>
              <a:rPr lang="en-US"/>
              <a:t>Secretary:		Erin Wasson			Jack (11)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8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561" y="1213308"/>
            <a:ext cx="5332144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BBQ Dinner Drive Through</a:t>
            </a:r>
            <a:r>
              <a:rPr lang="en-US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Thursday, November 9th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 PW Baseball Field Parking Lot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orders BBQ ahead of time for pickup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 20% back to Plano West Baseball!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8" name="Picture 7" descr="A menu of a barbeque&#10;&#10;Description automatically generated">
            <a:extLst>
              <a:ext uri="{FF2B5EF4-FFF2-40B4-BE49-F238E27FC236}">
                <a16:creationId xmlns:a16="http://schemas.microsoft.com/office/drawing/2014/main" id="{DDE336F6-52BE-4FE5-46E7-F8655FD8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321"/>
          <a:stretch/>
        </p:blipFill>
        <p:spPr>
          <a:xfrm>
            <a:off x="897192" y="1037900"/>
            <a:ext cx="4481052" cy="57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2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D21B7-A94B-A7DB-0CE3-CB6F65A2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9"/>
            <a:ext cx="7438904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8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AFF0C-FCF4-5437-957D-740E34C5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8"/>
            <a:ext cx="7446818" cy="21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41C4F-7962-9063-9169-E24847E6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7"/>
            <a:ext cx="7206673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Spirit Wear – powered by SQUADLOCKER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r>
              <a:rPr lang="en-US" err="1"/>
              <a:t>aaaaa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79AF-9D33-E740-70D1-E966D652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6" r="15206"/>
          <a:stretch/>
        </p:blipFill>
        <p:spPr>
          <a:xfrm>
            <a:off x="3750866" y="1164979"/>
            <a:ext cx="3334048" cy="415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F37CA-C6B8-02F6-0141-9199E8F4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487" y="1166525"/>
            <a:ext cx="4742368" cy="4153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EB656-AE6E-7486-7C62-80D3BE213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5" y="1168071"/>
            <a:ext cx="3386149" cy="41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1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2988" y="1200728"/>
            <a:ext cx="7167465" cy="52795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Plano West Baseball Spirit Night!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 Monday, October 23rd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  </a:t>
            </a:r>
            <a:r>
              <a:rPr lang="en-US" err="1">
                <a:cs typeface="Calibri" panose="020F0502020204030204"/>
              </a:rPr>
              <a:t>Coit</a:t>
            </a:r>
            <a:r>
              <a:rPr lang="en-US">
                <a:cs typeface="Calibri" panose="020F0502020204030204"/>
              </a:rPr>
              <a:t> and Spring Creek Location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mentions PW Baseball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Time:     5:00 p.m. - 10:00 p.m.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15% back to Plano West Baseball!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5" name="Picture 4" descr="A flyer for a fundraiser&#10;&#10;Description automatically generated">
            <a:extLst>
              <a:ext uri="{FF2B5EF4-FFF2-40B4-BE49-F238E27FC236}">
                <a16:creationId xmlns:a16="http://schemas.microsoft.com/office/drawing/2014/main" id="{EBF898E3-924D-CC02-B342-6F59A853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87" y="1091682"/>
            <a:ext cx="4258814" cy="55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3827106" cy="4076409"/>
          </a:xfrm>
        </p:spPr>
        <p:txBody>
          <a:bodyPr/>
          <a:lstStyle/>
          <a:p>
            <a:r>
              <a:rPr lang="en-US"/>
              <a:t>Calendar Fundraiser - $3,884 raised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October Fundraiser</a:t>
            </a:r>
          </a:p>
        </p:txBody>
      </p:sp>
      <p:pic>
        <p:nvPicPr>
          <p:cNvPr id="6" name="Picture 5" descr="A blue and white calendar with blue text&#10;&#10;Description automatically generated">
            <a:extLst>
              <a:ext uri="{FF2B5EF4-FFF2-40B4-BE49-F238E27FC236}">
                <a16:creationId xmlns:a16="http://schemas.microsoft.com/office/drawing/2014/main" id="{2BCBBC07-26A2-7598-61A0-38956488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6" y="1116752"/>
            <a:ext cx="4266208" cy="55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9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24" y="885885"/>
            <a:ext cx="10462125" cy="52795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endParaRPr lang="en-US" u="sng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Wednesday, September 20th</a:t>
            </a:r>
          </a:p>
          <a:p>
            <a:pPr marL="457200" indent="-457200"/>
            <a:r>
              <a:rPr lang="en-US">
                <a:cs typeface="Calibri" panose="020F0502020204030204"/>
              </a:rPr>
              <a:t>Thank you Courtney</a:t>
            </a:r>
            <a:r>
              <a:rPr lang="en-US">
                <a:ea typeface="+mn-lt"/>
                <a:cs typeface="+mn-lt"/>
              </a:rPr>
              <a:t> Donkervoet &amp; Joelle Novick for taking on float!</a:t>
            </a:r>
            <a:endParaRPr lang="en-US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Candy donations needed!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Plan: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After practice: decorate &amp; pizza until 5:30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Make way to staging on Yeary by Brinker 5:40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Parade starts at 6:30 pm (goes down Yeary and into Plano West Lot)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Pep Rally after in gym for Students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Parents please help clean up float etc.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Players wear: fall jersey/shirt, black shorts (or sweatpants) and fall team hat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 Route</a:t>
            </a:r>
            <a:endParaRPr lang="en-US"/>
          </a:p>
        </p:txBody>
      </p:sp>
      <p:pic>
        <p:nvPicPr>
          <p:cNvPr id="6" name="Picture 5" descr="A map of a school&#10;&#10;Description automatically generated">
            <a:extLst>
              <a:ext uri="{FF2B5EF4-FFF2-40B4-BE49-F238E27FC236}">
                <a16:creationId xmlns:a16="http://schemas.microsoft.com/office/drawing/2014/main" id="{44F74E20-D8B4-132A-5702-2F7FDD38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34" y="1331280"/>
            <a:ext cx="6312060" cy="52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Poinsettia Fundraiser</a:t>
            </a:r>
          </a:p>
          <a:p>
            <a:endParaRPr lang="en-US"/>
          </a:p>
          <a:p>
            <a:r>
              <a:rPr lang="en-US"/>
              <a:t>Working with Website provider to have all orders go through website.  </a:t>
            </a:r>
          </a:p>
          <a:p>
            <a:r>
              <a:rPr lang="en-US"/>
              <a:t>Look for ordering link soon!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November Fundraiser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41C6A-2026-8108-FE9A-15568C1D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" t="14181" r="4284" b="4529"/>
          <a:stretch/>
        </p:blipFill>
        <p:spPr>
          <a:xfrm>
            <a:off x="5943600" y="1234500"/>
            <a:ext cx="4019549" cy="53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1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dirt road with a fence and a blue sky&#10;&#10;Description automatically generated">
            <a:extLst>
              <a:ext uri="{FF2B5EF4-FFF2-40B4-BE49-F238E27FC236}">
                <a16:creationId xmlns:a16="http://schemas.microsoft.com/office/drawing/2014/main" id="{3821EBDB-415C-0AB2-BDB4-D9E21138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4"/>
          <a:stretch/>
        </p:blipFill>
        <p:spPr>
          <a:xfrm>
            <a:off x="1378725" y="1200728"/>
            <a:ext cx="9144000" cy="49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A construction site with a few machinery&#10;&#10;Description automatically generated with medium confidence">
            <a:extLst>
              <a:ext uri="{FF2B5EF4-FFF2-40B4-BE49-F238E27FC236}">
                <a16:creationId xmlns:a16="http://schemas.microsoft.com/office/drawing/2014/main" id="{84BC9C77-5EF2-7C9E-F9C0-5E7FA7A8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3"/>
          <a:stretch/>
        </p:blipFill>
        <p:spPr>
          <a:xfrm>
            <a:off x="908195" y="1200728"/>
            <a:ext cx="9612130" cy="4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8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3" name="Picture 12" descr="A construction site with a truck&#10;&#10;Description automatically generated">
            <a:extLst>
              <a:ext uri="{FF2B5EF4-FFF2-40B4-BE49-F238E27FC236}">
                <a16:creationId xmlns:a16="http://schemas.microsoft.com/office/drawing/2014/main" id="{874D0433-1FB9-3DDA-3F65-B4D3EDD5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2" b="-2500"/>
          <a:stretch/>
        </p:blipFill>
        <p:spPr>
          <a:xfrm>
            <a:off x="904875" y="1200728"/>
            <a:ext cx="9555900" cy="53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3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construction site with a truck in the dirt&#10;&#10;Description automatically generated">
            <a:extLst>
              <a:ext uri="{FF2B5EF4-FFF2-40B4-BE49-F238E27FC236}">
                <a16:creationId xmlns:a16="http://schemas.microsoft.com/office/drawing/2014/main" id="{19A864FA-8595-EC39-6EC0-26FDC5093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11911"/>
          <a:stretch/>
        </p:blipFill>
        <p:spPr>
          <a:xfrm>
            <a:off x="2370935" y="1200728"/>
            <a:ext cx="7450130" cy="5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4747744"/>
          </a:xfrm>
        </p:spPr>
        <p:txBody>
          <a:bodyPr>
            <a:normAutofit/>
          </a:bodyPr>
          <a:lstStyle/>
          <a:p>
            <a:r>
              <a:rPr lang="en-US"/>
              <a:t>Approve October Meeting Minutes</a:t>
            </a:r>
          </a:p>
          <a:p>
            <a:r>
              <a:rPr lang="en-US"/>
              <a:t>Treasurer Report – Stephanie Dubner</a:t>
            </a:r>
          </a:p>
          <a:p>
            <a:r>
              <a:rPr lang="en-US"/>
              <a:t>Fall Recap</a:t>
            </a:r>
          </a:p>
          <a:p>
            <a:r>
              <a:rPr lang="en-US"/>
              <a:t>Ballpark Upgrades</a:t>
            </a:r>
          </a:p>
          <a:p>
            <a:r>
              <a:rPr lang="en-US"/>
              <a:t>Sponsors</a:t>
            </a:r>
          </a:p>
          <a:p>
            <a:r>
              <a:rPr lang="en-US"/>
              <a:t>Spring Calendar</a:t>
            </a:r>
          </a:p>
          <a:p>
            <a:r>
              <a:rPr lang="en-US"/>
              <a:t>Committees</a:t>
            </a:r>
          </a:p>
          <a:p>
            <a:r>
              <a:rPr lang="en-US"/>
              <a:t>Coach’s Corner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Booster Club Votes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395155"/>
          </a:xfrm>
        </p:spPr>
        <p:txBody>
          <a:bodyPr>
            <a:normAutofit/>
          </a:bodyPr>
          <a:lstStyle/>
          <a:p>
            <a:r>
              <a:rPr lang="en-US"/>
              <a:t>Approve October 2023 Meeting Minutes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JOIN THE BOOSTER CLUB</a:t>
            </a:r>
          </a:p>
          <a:p>
            <a:pPr lvl="1"/>
            <a:r>
              <a:rPr lang="en-US"/>
              <a:t>26 members (we had 37 member families in 2022-2023 school year)</a:t>
            </a:r>
          </a:p>
          <a:p>
            <a:pPr lvl="1"/>
            <a:r>
              <a:rPr lang="en-US"/>
              <a:t>$5,150 in membership dues! ($500 increase from prior meeting)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www.planowestbaseball.org/join</a:t>
            </a:r>
          </a:p>
        </p:txBody>
      </p:sp>
    </p:spTree>
    <p:extLst>
      <p:ext uri="{BB962C8B-B14F-4D97-AF65-F5344CB8AC3E}">
        <p14:creationId xmlns:p14="http://schemas.microsoft.com/office/powerpoint/2010/main" val="3416081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589604" y="1119648"/>
            <a:ext cx="10515600" cy="505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98181"/>
              </a:lnSpc>
              <a:spcBef>
                <a:spcPts val="0"/>
              </a:spcBef>
              <a:buClr>
                <a:schemeClr val="dk1"/>
              </a:buClr>
              <a:buSzPts val="358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Beginning Balance as of 10/14/23:</a:t>
            </a:r>
            <a:endParaRPr lang="en-US" sz="2400"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2100" u="sng"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2000" u="sng">
                <a:latin typeface="Trebuchet MS"/>
              </a:rPr>
              <a:t>Revenue</a:t>
            </a:r>
            <a:endParaRPr lang="en-US" sz="20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</a:rPr>
              <a:t>Booster Club Memberships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Calibri"/>
              </a:rPr>
              <a:t>Poinsettia Sales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Calibri"/>
              </a:rPr>
              <a:t>"Buy A Date" Calendar Fundraiser</a:t>
            </a:r>
          </a:p>
          <a:p>
            <a:pPr marL="0" indent="0">
              <a:lnSpc>
                <a:spcPct val="98181"/>
              </a:lnSpc>
              <a:spcBef>
                <a:spcPts val="500"/>
              </a:spcBef>
              <a:buNone/>
            </a:pPr>
            <a:r>
              <a:rPr lang="en-US" sz="2000" i="1">
                <a:latin typeface="Trebuchet MS"/>
                <a:ea typeface="Trebuchet MS"/>
                <a:cs typeface="Trebuchet MS"/>
              </a:rPr>
              <a:t>Total Revenue:</a:t>
            </a:r>
          </a:p>
          <a:p>
            <a:pPr marL="0" indent="0">
              <a:lnSpc>
                <a:spcPct val="98181"/>
              </a:lnSpc>
              <a:spcBef>
                <a:spcPts val="300"/>
              </a:spcBef>
              <a:buClr>
                <a:schemeClr val="dk1"/>
              </a:buClr>
              <a:buSzPts val="358"/>
              <a:buNone/>
            </a:pPr>
            <a:endParaRPr lang="en-US" sz="2000">
              <a:latin typeface="Trebuchet MS"/>
              <a:ea typeface="Trebuchet MS"/>
              <a:cs typeface="Trebuchet MS"/>
            </a:endParaRPr>
          </a:p>
          <a:p>
            <a:pPr marL="0" lvl="0" indent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SzPts val="358"/>
              <a:buFont typeface="Arial"/>
              <a:buNone/>
            </a:pPr>
            <a:r>
              <a:rPr lang="en-US" sz="2000" u="sng">
                <a:latin typeface="Trebuchet MS"/>
                <a:ea typeface="Trebuchet MS"/>
                <a:cs typeface="Trebuchet MS"/>
                <a:sym typeface="Trebuchet MS"/>
              </a:rPr>
              <a:t>Expense</a:t>
            </a:r>
            <a:endParaRPr lang="en-US" sz="2000" u="sng"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>
                <a:latin typeface="Trebuchet MS"/>
                <a:sym typeface="Trebuchet MS"/>
              </a:rPr>
              <a:t>Poinsettias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>
                <a:latin typeface="Trebuchet MS"/>
              </a:rPr>
              <a:t>New Baseball Duffle Bags, Baseballs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>
                <a:latin typeface="Trebuchet MS"/>
              </a:rPr>
              <a:t>New White Nike Home Uniforms</a:t>
            </a:r>
            <a:endParaRPr lang="en-US"/>
          </a:p>
          <a:p>
            <a:pPr marL="0" indent="0">
              <a:lnSpc>
                <a:spcPct val="98181"/>
              </a:lnSpc>
              <a:spcBef>
                <a:spcPts val="500"/>
              </a:spcBef>
              <a:buSzPts val="358"/>
              <a:buNone/>
            </a:pPr>
            <a:r>
              <a:rPr lang="en-US" sz="2000" i="1">
                <a:latin typeface="Trebuchet MS"/>
                <a:ea typeface="Trebuchet MS"/>
                <a:cs typeface="Trebuchet MS"/>
              </a:rPr>
              <a:t>Total Expense:</a:t>
            </a:r>
            <a:endParaRPr lang="en-US" sz="2000" i="1"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CF0C-FC7E-8B88-D4A3-886EF6BF7C84}"/>
              </a:ext>
            </a:extLst>
          </p:cNvPr>
          <p:cNvSpPr txBox="1">
            <a:spLocks/>
          </p:cNvSpPr>
          <p:nvPr/>
        </p:nvSpPr>
        <p:spPr>
          <a:xfrm>
            <a:off x="805774" y="32729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Treasurer’s Report:</a:t>
            </a:r>
            <a:r>
              <a:rPr lang="en-US" b="1"/>
              <a:t>  December 2023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0A69-A73C-4EAA-1564-2630DB8704A7}"/>
              </a:ext>
            </a:extLst>
          </p:cNvPr>
          <p:cNvSpPr txBox="1"/>
          <p:nvPr/>
        </p:nvSpPr>
        <p:spPr>
          <a:xfrm>
            <a:off x="7170748" y="21069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/>
              </a:rPr>
              <a:t>$482.00</a:t>
            </a:r>
            <a:endParaRPr lang="en-US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2596-E406-CA93-2A04-34D3FF65078E}"/>
              </a:ext>
            </a:extLst>
          </p:cNvPr>
          <p:cNvSpPr txBox="1"/>
          <p:nvPr/>
        </p:nvSpPr>
        <p:spPr>
          <a:xfrm>
            <a:off x="5998628" y="1117945"/>
            <a:ext cx="22088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/>
            <a:r>
              <a:rPr lang="en-US" sz="2400">
                <a:solidFill>
                  <a:schemeClr val="bg1"/>
                </a:solidFill>
                <a:latin typeface="Trebuchet MS"/>
                <a:cs typeface="Calibri"/>
              </a:rPr>
              <a:t>$29,502.26</a:t>
            </a:r>
            <a:endParaRPr lang="en-US" sz="24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7026-96E4-1089-B608-44B03144B2D9}"/>
              </a:ext>
            </a:extLst>
          </p:cNvPr>
          <p:cNvSpPr txBox="1"/>
          <p:nvPr/>
        </p:nvSpPr>
        <p:spPr>
          <a:xfrm>
            <a:off x="6901799" y="2803178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i="1">
              <a:solidFill>
                <a:schemeClr val="bg1"/>
              </a:solidFill>
              <a:latin typeface="Trebuchet MS"/>
              <a:cs typeface="Calibri"/>
            </a:endParaRPr>
          </a:p>
          <a:p>
            <a:pPr algn="l"/>
            <a:r>
              <a:rPr lang="en-US" sz="2000" i="1">
                <a:solidFill>
                  <a:schemeClr val="bg1"/>
                </a:solidFill>
                <a:latin typeface="Trebuchet MS"/>
                <a:cs typeface="Calibri"/>
              </a:rPr>
              <a:t>$6,740.95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C92C9-0293-5DB0-C96F-DC664020D2D3}"/>
              </a:ext>
            </a:extLst>
          </p:cNvPr>
          <p:cNvSpPr txBox="1"/>
          <p:nvPr/>
        </p:nvSpPr>
        <p:spPr>
          <a:xfrm>
            <a:off x="6997692" y="4272802"/>
            <a:ext cx="12044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/>
              </a:rPr>
              <a:t>$1,731.13</a:t>
            </a:r>
            <a:endParaRPr lang="en-US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15B48-266F-82C6-C072-48318C1C81DD}"/>
              </a:ext>
            </a:extLst>
          </p:cNvPr>
          <p:cNvSpPr txBox="1"/>
          <p:nvPr/>
        </p:nvSpPr>
        <p:spPr>
          <a:xfrm>
            <a:off x="6901390" y="525304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i="1">
                <a:solidFill>
                  <a:schemeClr val="bg1"/>
                </a:solidFill>
                <a:latin typeface="Trebuchet MS"/>
                <a:cs typeface="Calibri"/>
              </a:rPr>
              <a:t>$6,094.05</a:t>
            </a:r>
            <a:endParaRPr lang="en-US" sz="2000" i="1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2B913-E0C0-575D-116C-445E8A083BAF}"/>
              </a:ext>
            </a:extLst>
          </p:cNvPr>
          <p:cNvSpPr txBox="1"/>
          <p:nvPr/>
        </p:nvSpPr>
        <p:spPr>
          <a:xfrm>
            <a:off x="591160" y="5722239"/>
            <a:ext cx="47384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FF00"/>
                </a:solidFill>
                <a:latin typeface="Trebuchet MS"/>
                <a:cs typeface="Calibri"/>
              </a:rPr>
              <a:t>Ending Balance as of 12/10/23:</a:t>
            </a:r>
            <a:endParaRPr lang="en-US" sz="2400">
              <a:solidFill>
                <a:srgbClr val="00FF00"/>
              </a:solidFill>
              <a:latin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3B73E-D416-257D-32A5-033DE0A2B2CC}"/>
              </a:ext>
            </a:extLst>
          </p:cNvPr>
          <p:cNvSpPr txBox="1"/>
          <p:nvPr/>
        </p:nvSpPr>
        <p:spPr>
          <a:xfrm>
            <a:off x="6429278" y="568922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FF00"/>
                </a:solidFill>
                <a:latin typeface="Trebuchet MS"/>
                <a:cs typeface="Calibri"/>
              </a:rPr>
              <a:t>$30,149.16*</a:t>
            </a:r>
            <a:endParaRPr lang="en-US" sz="2400">
              <a:solidFill>
                <a:srgbClr val="00FF00"/>
              </a:solidFill>
              <a:latin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CC503-3755-3FA7-2E2B-D9DEE288EEDA}"/>
              </a:ext>
            </a:extLst>
          </p:cNvPr>
          <p:cNvSpPr txBox="1"/>
          <p:nvPr/>
        </p:nvSpPr>
        <p:spPr>
          <a:xfrm>
            <a:off x="6959744" y="2435104"/>
            <a:ext cx="3166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 panose="020F0502020204030204"/>
              </a:rPr>
              <a:t>$4,221.62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7613ED-0291-711E-8D4D-AC65941D910E}"/>
              </a:ext>
            </a:extLst>
          </p:cNvPr>
          <p:cNvSpPr txBox="1"/>
          <p:nvPr/>
        </p:nvSpPr>
        <p:spPr>
          <a:xfrm>
            <a:off x="7004460" y="4577311"/>
            <a:ext cx="12685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$1,982.92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86884-88CE-999A-A72B-2AA1B25B82EC}"/>
              </a:ext>
            </a:extLst>
          </p:cNvPr>
          <p:cNvSpPr txBox="1"/>
          <p:nvPr/>
        </p:nvSpPr>
        <p:spPr>
          <a:xfrm>
            <a:off x="6959743" y="2770167"/>
            <a:ext cx="3166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u="sng">
                <a:solidFill>
                  <a:schemeClr val="bg1"/>
                </a:solidFill>
                <a:latin typeface="Trebuchet MS"/>
                <a:cs typeface="Calibri" panose="020F0502020204030204"/>
              </a:rPr>
              <a:t>$2,037.33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014BB-0EF8-B461-4717-F8236191F84F}"/>
              </a:ext>
            </a:extLst>
          </p:cNvPr>
          <p:cNvSpPr txBox="1"/>
          <p:nvPr/>
        </p:nvSpPr>
        <p:spPr>
          <a:xfrm>
            <a:off x="7004459" y="4885353"/>
            <a:ext cx="12685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u="sng">
                <a:solidFill>
                  <a:schemeClr val="bg1"/>
                </a:solidFill>
                <a:latin typeface="Trebuchet MS"/>
                <a:cs typeface="Arial"/>
              </a:rPr>
              <a:t>$2,380.00</a:t>
            </a:r>
            <a:endParaRPr lang="en-US" u="sng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2A9B1-1EA7-AFA9-0FFC-3590C84FD509}"/>
              </a:ext>
            </a:extLst>
          </p:cNvPr>
          <p:cNvSpPr txBox="1"/>
          <p:nvPr/>
        </p:nvSpPr>
        <p:spPr>
          <a:xfrm>
            <a:off x="702553" y="6268936"/>
            <a:ext cx="81636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  <a:cs typeface="Calibri"/>
              </a:rPr>
              <a:t>*Includes $404.23 of PY uncashed reimbursement checks written to PWBBC members</a:t>
            </a:r>
          </a:p>
        </p:txBody>
      </p:sp>
    </p:spTree>
    <p:extLst>
      <p:ext uri="{BB962C8B-B14F-4D97-AF65-F5344CB8AC3E}">
        <p14:creationId xmlns:p14="http://schemas.microsoft.com/office/powerpoint/2010/main" val="409274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582509" cy="40764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Pack @ the Park </a:t>
            </a:r>
          </a:p>
          <a:p>
            <a:r>
              <a:rPr lang="en-US"/>
              <a:t>5 / 6 Fall Ball Games</a:t>
            </a:r>
          </a:p>
          <a:p>
            <a:r>
              <a:rPr lang="en-US"/>
              <a:t>Fundraising</a:t>
            </a:r>
          </a:p>
          <a:p>
            <a:pPr lvl="1"/>
            <a:r>
              <a:rPr lang="en-US"/>
              <a:t>Pick-a-day Fundraiser ($3,884 raised)</a:t>
            </a:r>
          </a:p>
          <a:p>
            <a:pPr lvl="1"/>
            <a:r>
              <a:rPr lang="en-US"/>
              <a:t>Poinsettia Fundraiser Sales ($2,490 raised)</a:t>
            </a:r>
            <a:endParaRPr lang="en-US">
              <a:cs typeface="Calibri"/>
            </a:endParaRPr>
          </a:p>
          <a:p>
            <a:pPr lvl="1"/>
            <a:r>
              <a:rPr lang="en-US"/>
              <a:t>Spirit Night at Raising Canes</a:t>
            </a:r>
          </a:p>
          <a:p>
            <a:r>
              <a:rPr lang="en-US"/>
              <a:t>Baseball field under construction!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Baseball Recap</a:t>
            </a:r>
          </a:p>
        </p:txBody>
      </p:sp>
    </p:spTree>
    <p:extLst>
      <p:ext uri="{BB962C8B-B14F-4D97-AF65-F5344CB8AC3E}">
        <p14:creationId xmlns:p14="http://schemas.microsoft.com/office/powerpoint/2010/main" val="139694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Turf</a:t>
            </a:r>
          </a:p>
        </p:txBody>
      </p:sp>
      <p:pic>
        <p:nvPicPr>
          <p:cNvPr id="2" name="Content Placeholder 1" descr="A sports field with a blue sky&#10;&#10;Description automatically generated">
            <a:extLst>
              <a:ext uri="{FF2B5EF4-FFF2-40B4-BE49-F238E27FC236}">
                <a16:creationId xmlns:a16="http://schemas.microsoft.com/office/drawing/2014/main" id="{659988EF-AFFD-F094-C6CD-02C9DCBEF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9321" y="3973530"/>
            <a:ext cx="3844344" cy="2880574"/>
          </a:xfrm>
        </p:spPr>
      </p:pic>
      <p:pic>
        <p:nvPicPr>
          <p:cNvPr id="5" name="Content Placeholder 4" descr="A construction site with a vehicle on the ground&#10;&#10;Description automatically generated">
            <a:extLst>
              <a:ext uri="{FF2B5EF4-FFF2-40B4-BE49-F238E27FC236}">
                <a16:creationId xmlns:a16="http://schemas.microsoft.com/office/drawing/2014/main" id="{72D57136-B5AF-F9FB-8C1D-3F34A059C8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51208" y="1022121"/>
            <a:ext cx="3855077" cy="2880575"/>
          </a:xfrm>
        </p:spPr>
      </p:pic>
      <p:pic>
        <p:nvPicPr>
          <p:cNvPr id="6" name="Picture 5" descr="A tennis court with a ladder and a fence&#10;&#10;Description automatically generated">
            <a:extLst>
              <a:ext uri="{FF2B5EF4-FFF2-40B4-BE49-F238E27FC236}">
                <a16:creationId xmlns:a16="http://schemas.microsoft.com/office/drawing/2014/main" id="{1C556C1C-39B9-558D-AD9A-DE8EC4EEF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85" y="1049628"/>
            <a:ext cx="3833613" cy="2891308"/>
          </a:xfrm>
          <a:prstGeom prst="rect">
            <a:avLst/>
          </a:prstGeom>
        </p:spPr>
      </p:pic>
      <p:pic>
        <p:nvPicPr>
          <p:cNvPr id="8" name="Picture 7" descr="A tennis court with a net&#10;&#10;Description automatically generated">
            <a:extLst>
              <a:ext uri="{FF2B5EF4-FFF2-40B4-BE49-F238E27FC236}">
                <a16:creationId xmlns:a16="http://schemas.microsoft.com/office/drawing/2014/main" id="{9AF9474C-1232-39E9-932F-ABC7B5414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842" y="3936641"/>
            <a:ext cx="3887274" cy="2891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934779-DC91-AB05-D012-04E462722DCA}"/>
              </a:ext>
            </a:extLst>
          </p:cNvPr>
          <p:cNvSpPr txBox="1"/>
          <p:nvPr/>
        </p:nvSpPr>
        <p:spPr>
          <a:xfrm>
            <a:off x="7283269" y="4140643"/>
            <a:ext cx="15964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Softball Field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9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D9B9DC-0A22-EA25-C2F8-4A1D48E3C3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2671" y="1200728"/>
            <a:ext cx="5181600" cy="312443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F84395-45F5-F7AB-C72B-650BF95585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011" y="4577153"/>
            <a:ext cx="5181600" cy="158559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B6A1E4-67E5-29BA-8FC8-99F62BC6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Ballpark Branding Upgrades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697A3-CCF8-9EAA-D19B-113E2D811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24" y="1200728"/>
            <a:ext cx="5569529" cy="4043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51678-9C8C-F1B1-2DDF-013D0B719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24" y="5326040"/>
            <a:ext cx="4097485" cy="8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1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lyer with blue and white images&#10;&#10;Description automatically generated">
            <a:extLst>
              <a:ext uri="{FF2B5EF4-FFF2-40B4-BE49-F238E27FC236}">
                <a16:creationId xmlns:a16="http://schemas.microsoft.com/office/drawing/2014/main" id="{9777EC72-7559-650B-421B-D2072771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6105" y="1098468"/>
            <a:ext cx="4532234" cy="557864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76AC6-1608-03F5-3DA5-3F319F1745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,Sans-Serif" panose="020B0604020202020204" pitchFamily="34" charset="0"/>
            </a:pPr>
            <a:r>
              <a:rPr lang="en-US">
                <a:ea typeface="Calibri"/>
                <a:cs typeface="Calibri"/>
              </a:rPr>
              <a:t>Sponsor Day   Sat – 1/20 @ 12:00 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>
                <a:ea typeface="Calibri"/>
                <a:cs typeface="Calibri"/>
              </a:rPr>
              <a:t> Should last 1.5 - 2 Hours </a:t>
            </a:r>
          </a:p>
          <a:p>
            <a:pPr>
              <a:buFont typeface="Arial,Sans-Serif" panose="020B0604020202020204" pitchFamily="34" charset="0"/>
            </a:pPr>
            <a:r>
              <a:rPr lang="en-US">
                <a:ea typeface="Calibri"/>
                <a:cs typeface="Calibri"/>
              </a:rPr>
              <a:t>Sponsorship Committee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>
                <a:ea typeface="Calibri"/>
                <a:cs typeface="Calibri"/>
              </a:rPr>
              <a:t> 2-3 Volunteers needed for contacting potential sponsors</a:t>
            </a:r>
          </a:p>
          <a:p>
            <a:pPr>
              <a:buFont typeface="Arial,Sans-Serif" panose="020B0604020202020204" pitchFamily="34" charset="0"/>
            </a:pPr>
            <a:r>
              <a:rPr lang="en-US">
                <a:ea typeface="Calibri"/>
                <a:cs typeface="Calibri"/>
              </a:rPr>
              <a:t>Sponsorship Ideas from Parents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>
                <a:ea typeface="Calibri"/>
                <a:cs typeface="Calibri"/>
              </a:rPr>
              <a:t> Restaurants, Gyms, Ins. Agents, Car Dealers, PSA, Realtors, Baseball Clubs</a:t>
            </a:r>
          </a:p>
          <a:p>
            <a:pPr>
              <a:buFont typeface="Arial,Sans-Serif" panose="020B0604020202020204" pitchFamily="34" charset="0"/>
            </a:pPr>
            <a:r>
              <a:rPr lang="en-US">
                <a:ea typeface="Calibri"/>
                <a:cs typeface="Calibri"/>
              </a:rPr>
              <a:t>Team Picture/Calendar</a:t>
            </a:r>
          </a:p>
          <a:p>
            <a:pPr lvl="1">
              <a:buFont typeface="Wingdings,Sans-Serif" panose="020B0604020202020204" pitchFamily="34" charset="0"/>
              <a:buChar char="Ø"/>
            </a:pPr>
            <a:r>
              <a:rPr lang="en-US">
                <a:ea typeface="Calibri"/>
                <a:cs typeface="Calibri"/>
              </a:rPr>
              <a:t> Leave behind or give to sponsors as soon as possible after Media Day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CF1145-B960-9139-8B40-0C1FEEC8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Sponsorships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9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1</Notes>
  <HiddenSlides>14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Custom Design</vt:lpstr>
      <vt:lpstr>1_Custom Design</vt:lpstr>
      <vt:lpstr>December 2023 Booster Club Meeting</vt:lpstr>
      <vt:lpstr>Spirit Wear – powered by SQUADLOCKER</vt:lpstr>
      <vt:lpstr>Agenda</vt:lpstr>
      <vt:lpstr>Booster Club Votes</vt:lpstr>
      <vt:lpstr>PowerPoint Presentation</vt:lpstr>
      <vt:lpstr>Fall Baseball Recap</vt:lpstr>
      <vt:lpstr>Ballpark Turf</vt:lpstr>
      <vt:lpstr>Ballpark Branding Upgrades</vt:lpstr>
      <vt:lpstr>Sponsorships</vt:lpstr>
      <vt:lpstr>Spring Calendar</vt:lpstr>
      <vt:lpstr>Committees / Task Needs</vt:lpstr>
      <vt:lpstr>Coach’s Corner</vt:lpstr>
      <vt:lpstr>December 2023 Booster Club Meeting</vt:lpstr>
      <vt:lpstr>SportsYou</vt:lpstr>
      <vt:lpstr>Board Introduction</vt:lpstr>
      <vt:lpstr>Plano West Baseball Spirit Nights</vt:lpstr>
      <vt:lpstr>2023 – 2024 Booster Club Budget</vt:lpstr>
      <vt:lpstr>2023 – 2024 Booster Club Budget</vt:lpstr>
      <vt:lpstr>2023 – 2024 Booster Club Budget</vt:lpstr>
      <vt:lpstr>Plano West Baseball Spirit Nights</vt:lpstr>
      <vt:lpstr>October Fundraiser</vt:lpstr>
      <vt:lpstr>Homecoming Parade</vt:lpstr>
      <vt:lpstr>Homecoming Parade Route</vt:lpstr>
      <vt:lpstr>November Fundraiser</vt:lpstr>
      <vt:lpstr>Ballpark Update</vt:lpstr>
      <vt:lpstr>Ballpark Update</vt:lpstr>
      <vt:lpstr>Ballpark Update</vt:lpstr>
      <vt:lpstr>Ballpark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parstonpl pears</dc:creator>
  <cp:revision>1</cp:revision>
  <dcterms:created xsi:type="dcterms:W3CDTF">2022-08-11T18:55:18Z</dcterms:created>
  <dcterms:modified xsi:type="dcterms:W3CDTF">2023-12-11T22:46:00Z</dcterms:modified>
</cp:coreProperties>
</file>