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997a1c1e_0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997a1c1e_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Glove too far away from the body and arm circle/ball behind the back.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997a1c1e_0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997a1c1e_0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Dangerous M position with elbows at foot strike.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997a1c1e_0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997a1c1e_0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Foot in the air with ball in hand. Elbow too high.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Correct- long stride and straight stride.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b04761fd_0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b04761fd_0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your hat to mark the distance and keep </a:t>
            </a:r>
            <a:r>
              <a:rPr lang="en"/>
              <a:t>you</a:t>
            </a:r>
            <a:r>
              <a:rPr lang="en"/>
              <a:t> straight.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b04761fd_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b04761fd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your knee is lifted you fall like a tree.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b04761fd_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b04761fd_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b04761fd_0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b04761fd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Practice finishing on one leg with your head in line with your knee.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b04761fd_0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b04761fd_0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04761fd_0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04761fd_0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b04761fd_0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b04761fd_0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997a1c1e_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997a1c1e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Short stride, not equal and opposite at landing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685800" y="2111123"/>
            <a:ext cx="7772400" cy="15464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685800" y="3786738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457200" y="1600200"/>
            <a:ext cx="3994526" cy="49675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7" name="Google Shape;17;p4"/>
          <p:cNvSpPr txBox="1"/>
          <p:nvPr>
            <p:ph idx="2" type="body"/>
          </p:nvPr>
        </p:nvSpPr>
        <p:spPr>
          <a:xfrm>
            <a:off x="4692274" y="1600200"/>
            <a:ext cx="3994526" cy="49675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idx="1" type="body"/>
          </p:nvPr>
        </p:nvSpPr>
        <p:spPr>
          <a:xfrm>
            <a:off x="457200" y="5875079"/>
            <a:ext cx="8229600" cy="69269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indent="-342900" lvl="1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indent="-342900" lvl="2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indent="-342900" lvl="3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jpg"/><Relationship Id="rId4" Type="http://schemas.openxmlformats.org/officeDocument/2006/relationships/hyperlink" Target="http://www.youtube.com/watch?v=S91AF5F0VUo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idx="1" type="subTitle"/>
          </p:nvPr>
        </p:nvSpPr>
        <p:spPr>
          <a:xfrm>
            <a:off x="685800" y="2837963"/>
            <a:ext cx="7772400" cy="10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Absolutes of Pitching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Presented by Coach Tony Tichy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28" name="Google Shape;2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0900" y="747100"/>
            <a:ext cx="1581150" cy="1581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54425" y="747100"/>
            <a:ext cx="2507478" cy="158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Faults</a:t>
            </a:r>
            <a:endParaRPr/>
          </a:p>
        </p:txBody>
      </p:sp>
      <p:sp>
        <p:nvSpPr>
          <p:cNvPr id="96" name="Google Shape;96;p17"/>
          <p:cNvSpPr txBox="1"/>
          <p:nvPr>
            <p:ph idx="1" type="body"/>
          </p:nvPr>
        </p:nvSpPr>
        <p:spPr>
          <a:xfrm>
            <a:off x="457200" y="1600200"/>
            <a:ext cx="3994500" cy="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Q: What is wrong?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7" name="Google Shape;97;p17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0244" y="1600200"/>
            <a:ext cx="4496556" cy="4496556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7"/>
          <p:cNvSpPr txBox="1"/>
          <p:nvPr/>
        </p:nvSpPr>
        <p:spPr>
          <a:xfrm>
            <a:off x="505325" y="3423850"/>
            <a:ext cx="594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7"/>
          <p:cNvSpPr txBox="1"/>
          <p:nvPr/>
        </p:nvSpPr>
        <p:spPr>
          <a:xfrm>
            <a:off x="567225" y="2526600"/>
            <a:ext cx="33414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</a:rPr>
              <a:t>A: </a:t>
            </a:r>
            <a:r>
              <a:rPr b="1" lang="en" sz="3000">
                <a:solidFill>
                  <a:srgbClr val="FF0000"/>
                </a:solidFill>
              </a:rPr>
              <a:t>Glove too far away from the body and arm circle/ball behind the back.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Faults</a:t>
            </a:r>
            <a:endParaRPr/>
          </a:p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457200" y="1600200"/>
            <a:ext cx="3994500" cy="7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Q: What is wrong?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07" name="Google Shape;107;p18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9524" y="1600200"/>
            <a:ext cx="466725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8"/>
          <p:cNvSpPr txBox="1"/>
          <p:nvPr/>
        </p:nvSpPr>
        <p:spPr>
          <a:xfrm>
            <a:off x="457200" y="2544150"/>
            <a:ext cx="33414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</a:rPr>
              <a:t>A: </a:t>
            </a:r>
            <a:r>
              <a:rPr b="1" lang="en" sz="3000">
                <a:solidFill>
                  <a:srgbClr val="FF0000"/>
                </a:solidFill>
              </a:rPr>
              <a:t>Dangerous M position with elbows at foot strike.</a:t>
            </a:r>
            <a:endParaRPr b="1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Faults</a:t>
            </a:r>
            <a:endParaRPr/>
          </a:p>
        </p:txBody>
      </p:sp>
      <p:sp>
        <p:nvSpPr>
          <p:cNvPr id="115" name="Google Shape;115;p19"/>
          <p:cNvSpPr txBox="1"/>
          <p:nvPr>
            <p:ph idx="1" type="body"/>
          </p:nvPr>
        </p:nvSpPr>
        <p:spPr>
          <a:xfrm>
            <a:off x="457200" y="1255100"/>
            <a:ext cx="3994500" cy="78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Q: What is wrong?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116" name="Google Shape;11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3850" y="1131476"/>
            <a:ext cx="5060150" cy="395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505250" y="1909463"/>
            <a:ext cx="3465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</a:rPr>
              <a:t>A:Foot in the air with ball in hand. Elbow too high.</a:t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587825" y="3413525"/>
            <a:ext cx="3465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chemeClr val="dk1"/>
                </a:solidFill>
              </a:rPr>
              <a:t>Q: What is correct?</a:t>
            </a:r>
            <a:endParaRPr/>
          </a:p>
        </p:txBody>
      </p:sp>
      <p:sp>
        <p:nvSpPr>
          <p:cNvPr id="119" name="Google Shape;119;p19"/>
          <p:cNvSpPr txBox="1"/>
          <p:nvPr/>
        </p:nvSpPr>
        <p:spPr>
          <a:xfrm>
            <a:off x="701275" y="4712950"/>
            <a:ext cx="594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9"/>
          <p:cNvSpPr txBox="1"/>
          <p:nvPr/>
        </p:nvSpPr>
        <p:spPr>
          <a:xfrm>
            <a:off x="690950" y="4465425"/>
            <a:ext cx="4331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</a:rPr>
              <a:t>A: </a:t>
            </a:r>
            <a:r>
              <a:rPr b="1" lang="en" sz="3000">
                <a:solidFill>
                  <a:srgbClr val="FF0000"/>
                </a:solidFill>
              </a:rPr>
              <a:t>long stride and straight stride.</a:t>
            </a:r>
            <a:endParaRPr b="1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Stride Long be tall</a:t>
            </a:r>
            <a:endParaRPr/>
          </a:p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Straight</a:t>
            </a:r>
            <a:endParaRPr/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100% of pitchers height</a:t>
            </a:r>
            <a:endParaRPr/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Drill: hat drill</a:t>
            </a:r>
            <a:endParaRPr/>
          </a:p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7" name="Google Shape;3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3370" y="1566619"/>
            <a:ext cx="4023772" cy="4021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457200" y="903713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000000"/>
                </a:solidFill>
              </a:rPr>
              <a:t>Hip leads to target</a:t>
            </a:r>
            <a:endParaRPr b="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2750" lvl="0" marL="457200" rtl="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2900"/>
              <a:buChar char="●"/>
            </a:pPr>
            <a:r>
              <a:rPr lang="en" sz="2900"/>
              <a:t>Moves first to target</a:t>
            </a:r>
            <a:endParaRPr sz="2900"/>
          </a:p>
          <a:p>
            <a:pPr indent="-41275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" sz="2900"/>
              <a:t>Slightly bent, but not collapsed back knee</a:t>
            </a:r>
            <a:endParaRPr sz="2900"/>
          </a:p>
          <a:p>
            <a:pPr indent="-41275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" sz="2900"/>
              <a:t>Before ball comes out of glove</a:t>
            </a:r>
            <a:endParaRPr sz="2900"/>
          </a:p>
          <a:p>
            <a:pPr indent="-41275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" sz="2900"/>
              <a:t>Drill: partner lean</a:t>
            </a:r>
            <a:endParaRPr sz="2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0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5" name="Google Shape;45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92573" y="1602776"/>
            <a:ext cx="4205710" cy="2851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 leg drive</a:t>
            </a:r>
            <a:endParaRPr/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457200" y="1600200"/>
            <a:ext cx="45240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Complete back leg drive before landing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Back leg should be straight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Make sure to push off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Drill: drag back foot</a:t>
            </a:r>
            <a:endParaRPr sz="2400"/>
          </a:p>
        </p:txBody>
      </p:sp>
      <p:pic>
        <p:nvPicPr>
          <p:cNvPr id="52" name="Google Shape;52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4368" y="1283548"/>
            <a:ext cx="3997819" cy="46673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Land flat footed in straight line</a:t>
            </a:r>
            <a:endParaRPr/>
          </a:p>
        </p:txBody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foot will be straight or slightly closed upon landing</a:t>
            </a:r>
            <a:endParaRPr sz="2600"/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Drill:  one legged drill</a:t>
            </a:r>
            <a:endParaRPr sz="2600"/>
          </a:p>
        </p:txBody>
      </p:sp>
      <p:pic>
        <p:nvPicPr>
          <p:cNvPr id="59" name="Google Shape;59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2899" y="1517700"/>
            <a:ext cx="3533775" cy="436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Front leg and hip</a:t>
            </a:r>
            <a:endParaRPr/>
          </a:p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Need to brace</a:t>
            </a:r>
            <a:endParaRPr sz="2300"/>
          </a:p>
          <a:p>
            <a:pPr indent="-3746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Do not allow to drift forward</a:t>
            </a:r>
            <a:endParaRPr sz="2300"/>
          </a:p>
          <a:p>
            <a:pPr indent="-3746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The arm should be up and semi-cocked behind the head</a:t>
            </a:r>
            <a:endParaRPr sz="2300"/>
          </a:p>
          <a:p>
            <a:pPr indent="-3746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Drill: equal and opposite</a:t>
            </a:r>
            <a:endParaRPr sz="2300"/>
          </a:p>
        </p:txBody>
      </p:sp>
      <p:pic>
        <p:nvPicPr>
          <p:cNvPr id="66" name="Google Shape;6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4960" y="1600201"/>
            <a:ext cx="4419965" cy="3067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Trunk-slam the trap door</a:t>
            </a:r>
            <a:endParaRPr/>
          </a:p>
        </p:txBody>
      </p:sp>
      <p:sp>
        <p:nvSpPr>
          <p:cNvPr id="72" name="Google Shape;72;p14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Flex trunk forward(nose over toes)</a:t>
            </a:r>
            <a:endParaRPr sz="2200"/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Back gets parallel to ground</a:t>
            </a:r>
            <a:endParaRPr sz="2200"/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Drill: one knee progression</a:t>
            </a:r>
            <a:endParaRPr sz="2200"/>
          </a:p>
          <a:p>
            <a:pPr indent="0" lvl="0" marL="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81832" y="1600211"/>
            <a:ext cx="3652147" cy="32919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Throwing is movement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60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No delays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No hesitations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No slow movements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No swinging the leg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Drill: Happy Gilmore</a:t>
            </a:r>
            <a:endParaRPr sz="28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51698" y="1800450"/>
            <a:ext cx="4631453" cy="260542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/>
          <p:nvPr/>
        </p:nvSpPr>
        <p:spPr>
          <a:xfrm>
            <a:off x="5921000" y="4405875"/>
            <a:ext cx="1844100" cy="5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Mariano Rivera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Faults</a:t>
            </a:r>
            <a:endParaRPr/>
          </a:p>
        </p:txBody>
      </p:sp>
      <p:sp>
        <p:nvSpPr>
          <p:cNvPr id="87" name="Google Shape;87;p16"/>
          <p:cNvSpPr txBox="1"/>
          <p:nvPr>
            <p:ph idx="1" type="body"/>
          </p:nvPr>
        </p:nvSpPr>
        <p:spPr>
          <a:xfrm>
            <a:off x="457200" y="1600200"/>
            <a:ext cx="3994500" cy="86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Q: What is wrong?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8066" y="1600200"/>
            <a:ext cx="3942916" cy="3186261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 txBox="1"/>
          <p:nvPr/>
        </p:nvSpPr>
        <p:spPr>
          <a:xfrm>
            <a:off x="525950" y="2877275"/>
            <a:ext cx="40737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</a:rPr>
              <a:t>A: </a:t>
            </a:r>
            <a:r>
              <a:rPr b="1" lang="en" sz="3000">
                <a:solidFill>
                  <a:srgbClr val="FF0000"/>
                </a:solidFill>
              </a:rPr>
              <a:t>Short stride, not equal and opposite at landing</a:t>
            </a:r>
            <a:endParaRPr b="1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