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77" r:id="rId3"/>
    <p:sldId id="292" r:id="rId4"/>
    <p:sldId id="294" r:id="rId5"/>
    <p:sldId id="279" r:id="rId6"/>
    <p:sldId id="299" r:id="rId7"/>
    <p:sldId id="300" r:id="rId8"/>
    <p:sldId id="296" r:id="rId9"/>
    <p:sldId id="295" r:id="rId10"/>
    <p:sldId id="298" r:id="rId11"/>
    <p:sldId id="301" r:id="rId12"/>
    <p:sldId id="29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C94"/>
    <a:srgbClr val="0A8ACB"/>
    <a:srgbClr val="30B397"/>
    <a:srgbClr val="525658"/>
    <a:srgbClr val="898989"/>
    <a:srgbClr val="F8B31A"/>
    <a:srgbClr val="EE5E09"/>
    <a:srgbClr val="6EF4FF"/>
    <a:srgbClr val="02FFDD"/>
    <a:srgbClr val="BEF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8952" autoAdjust="0"/>
  </p:normalViewPr>
  <p:slideViewPr>
    <p:cSldViewPr snapToGrid="0" snapToObjects="1">
      <p:cViewPr varScale="1">
        <p:scale>
          <a:sx n="87" d="100"/>
          <a:sy n="87" d="100"/>
        </p:scale>
        <p:origin x="13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aseb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M PPT title_baseb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8092" y="2575844"/>
            <a:ext cx="3748708" cy="1850033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spcBef>
                <a:spcPts val="0"/>
              </a:spcBef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8092" y="4598155"/>
            <a:ext cx="3748708" cy="230832"/>
          </a:xfrm>
          <a:prstGeom prst="rect">
            <a:avLst/>
          </a:prstGeom>
        </p:spPr>
        <p:txBody>
          <a:bodyPr t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baseline="0"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Presenter(s) Name or Group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38713" y="4842794"/>
            <a:ext cx="3748087" cy="246221"/>
          </a:xfrm>
          <a:prstGeom prst="rect">
            <a:avLst/>
          </a:prstGeom>
        </p:spPr>
        <p:txBody>
          <a:bodyPr vert="horz" tIns="0" bIns="0">
            <a:spAutoFit/>
          </a:bodyPr>
          <a:lstStyle>
            <a:lvl1pPr marL="0" indent="0">
              <a:buNone/>
              <a:defRPr sz="1600" baseline="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DD MMM </a:t>
            </a:r>
            <a:r>
              <a:rPr lang="en-US" dirty="0" err="1"/>
              <a:t>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8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top bann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" y="-5"/>
            <a:ext cx="9144002" cy="6858000"/>
            <a:chOff x="-1" y="-5"/>
            <a:chExt cx="9144002" cy="6858000"/>
          </a:xfrm>
        </p:grpSpPr>
        <p:sp>
          <p:nvSpPr>
            <p:cNvPr id="11" name="Rectangle 10"/>
            <p:cNvSpPr/>
            <p:nvPr/>
          </p:nvSpPr>
          <p:spPr>
            <a:xfrm>
              <a:off x="-1" y="-5"/>
              <a:ext cx="9144001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44" r="70486" b="55148"/>
            <a:stretch/>
          </p:blipFill>
          <p:spPr>
            <a:xfrm rot="16200000">
              <a:off x="569413" y="-569415"/>
              <a:ext cx="2185038" cy="3323864"/>
            </a:xfrm>
            <a:prstGeom prst="rect">
              <a:avLst/>
            </a:prstGeom>
          </p:spPr>
        </p:pic>
        <p:pic>
          <p:nvPicPr>
            <p:cNvPr id="13" name="Picture 12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996" r="70486" b="16671"/>
            <a:stretch/>
          </p:blipFill>
          <p:spPr>
            <a:xfrm rot="16200000">
              <a:off x="5607565" y="-1351400"/>
              <a:ext cx="2185036" cy="4887836"/>
            </a:xfrm>
            <a:prstGeom prst="rect">
              <a:avLst/>
            </a:prstGeom>
          </p:spPr>
        </p:pic>
        <p:pic>
          <p:nvPicPr>
            <p:cNvPr id="14" name="Picture 13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339" r="70486" b="55064"/>
            <a:stretch/>
          </p:blipFill>
          <p:spPr>
            <a:xfrm rot="16200000">
              <a:off x="2704257" y="160209"/>
              <a:ext cx="2185036" cy="1864609"/>
            </a:xfrm>
            <a:prstGeom prst="rect">
              <a:avLst/>
            </a:prstGeom>
          </p:spPr>
        </p:pic>
        <p:pic>
          <p:nvPicPr>
            <p:cNvPr id="15" name="Picture 14" descr="Mercy_Sports-Med_4clogo_sans-rev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083" y="6250132"/>
              <a:ext cx="1531166" cy="354473"/>
            </a:xfrm>
            <a:prstGeom prst="rect">
              <a:avLst/>
            </a:prstGeom>
          </p:spPr>
        </p:pic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76158"/>
            <a:ext cx="8229600" cy="479387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52330" y="6406642"/>
            <a:ext cx="243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E86E02-3E02-8A42-A79B-8E0E074B0D3B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5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_top bann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" y="-5"/>
            <a:ext cx="9144002" cy="6858000"/>
            <a:chOff x="-1" y="-5"/>
            <a:chExt cx="9144002" cy="6858000"/>
          </a:xfrm>
        </p:grpSpPr>
        <p:sp>
          <p:nvSpPr>
            <p:cNvPr id="8" name="Rectangle 7"/>
            <p:cNvSpPr/>
            <p:nvPr/>
          </p:nvSpPr>
          <p:spPr>
            <a:xfrm>
              <a:off x="-1" y="-5"/>
              <a:ext cx="9144001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44" r="70486" b="55148"/>
            <a:stretch/>
          </p:blipFill>
          <p:spPr>
            <a:xfrm rot="16200000">
              <a:off x="569413" y="-569415"/>
              <a:ext cx="2185038" cy="3323864"/>
            </a:xfrm>
            <a:prstGeom prst="rect">
              <a:avLst/>
            </a:prstGeom>
          </p:spPr>
        </p:pic>
        <p:pic>
          <p:nvPicPr>
            <p:cNvPr id="10" name="Picture 9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996" r="70486" b="16671"/>
            <a:stretch/>
          </p:blipFill>
          <p:spPr>
            <a:xfrm rot="16200000">
              <a:off x="5607565" y="-1351400"/>
              <a:ext cx="2185036" cy="4887836"/>
            </a:xfrm>
            <a:prstGeom prst="rect">
              <a:avLst/>
            </a:prstGeom>
          </p:spPr>
        </p:pic>
        <p:pic>
          <p:nvPicPr>
            <p:cNvPr id="11" name="Picture 10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339" r="70486" b="55064"/>
            <a:stretch/>
          </p:blipFill>
          <p:spPr>
            <a:xfrm rot="16200000">
              <a:off x="2704257" y="160209"/>
              <a:ext cx="2185036" cy="1864609"/>
            </a:xfrm>
            <a:prstGeom prst="rect">
              <a:avLst/>
            </a:prstGeom>
          </p:spPr>
        </p:pic>
        <p:pic>
          <p:nvPicPr>
            <p:cNvPr id="12" name="Picture 11" descr="Mercy_Sports-Med_4clogo_sans-rev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083" y="6250132"/>
              <a:ext cx="1531166" cy="35447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76158"/>
            <a:ext cx="8229600" cy="479387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2330" y="6406642"/>
            <a:ext cx="243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E86E02-3E02-8A42-A79B-8E0E074B0D3B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4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w bann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"/>
            <a:ext cx="914400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0800000">
            <a:off x="0" y="4672960"/>
            <a:ext cx="9144001" cy="2185040"/>
            <a:chOff x="0" y="-4"/>
            <a:chExt cx="9144001" cy="2185040"/>
          </a:xfrm>
        </p:grpSpPr>
        <p:pic>
          <p:nvPicPr>
            <p:cNvPr id="18" name="Picture 17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44" r="70486" b="55148"/>
            <a:stretch/>
          </p:blipFill>
          <p:spPr>
            <a:xfrm rot="16200000">
              <a:off x="569413" y="-569415"/>
              <a:ext cx="2185038" cy="3323864"/>
            </a:xfrm>
            <a:prstGeom prst="rect">
              <a:avLst/>
            </a:prstGeom>
          </p:spPr>
        </p:pic>
        <p:pic>
          <p:nvPicPr>
            <p:cNvPr id="19" name="Picture 18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996" r="70486" b="16671"/>
            <a:stretch/>
          </p:blipFill>
          <p:spPr>
            <a:xfrm rot="16200000">
              <a:off x="5607565" y="-1351400"/>
              <a:ext cx="2185036" cy="4887836"/>
            </a:xfrm>
            <a:prstGeom prst="rect">
              <a:avLst/>
            </a:prstGeom>
          </p:spPr>
        </p:pic>
        <p:pic>
          <p:nvPicPr>
            <p:cNvPr id="20" name="Picture 19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339" r="70486" b="55064"/>
            <a:stretch/>
          </p:blipFill>
          <p:spPr>
            <a:xfrm rot="16200000">
              <a:off x="2704257" y="160209"/>
              <a:ext cx="2185036" cy="1864609"/>
            </a:xfrm>
            <a:prstGeom prst="rect">
              <a:avLst/>
            </a:prstGeom>
          </p:spPr>
        </p:pic>
      </p:grpSp>
      <p:sp>
        <p:nvSpPr>
          <p:cNvPr id="14" name="Text Placeholder 13"/>
          <p:cNvSpPr>
            <a:spLocks noGrp="1"/>
          </p:cNvSpPr>
          <p:nvPr userDrawn="1">
            <p:ph type="body" sz="quarter" idx="13"/>
          </p:nvPr>
        </p:nvSpPr>
        <p:spPr>
          <a:xfrm>
            <a:off x="457200" y="1486476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 sz="2400" b="0">
                <a:solidFill>
                  <a:srgbClr val="FFFFFF"/>
                </a:solidFill>
              </a:defRPr>
            </a:lvl1pPr>
            <a:lvl2pPr>
              <a:defRPr sz="2000" b="0">
                <a:solidFill>
                  <a:srgbClr val="FFFFFF"/>
                </a:solidFill>
              </a:defRPr>
            </a:lvl2pPr>
            <a:lvl3pPr>
              <a:defRPr sz="1800" b="0">
                <a:solidFill>
                  <a:srgbClr val="FFFFFF"/>
                </a:solidFill>
              </a:defRPr>
            </a:lvl3pPr>
            <a:lvl4pPr>
              <a:defRPr sz="1600" b="0">
                <a:solidFill>
                  <a:srgbClr val="FFFFFF"/>
                </a:solidFill>
              </a:defRPr>
            </a:lvl4pPr>
            <a:lvl5pPr>
              <a:defRPr sz="16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511564" y="6484150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E86E02-3E02-8A42-A79B-8E0E074B0D3B}" type="slidenum">
              <a:rPr lang="en-US" sz="900" smtClean="0">
                <a:solidFill>
                  <a:srgbClr val="525658"/>
                </a:solidFill>
              </a:rPr>
              <a:pPr/>
              <a:t>‹#›</a:t>
            </a:fld>
            <a:endParaRPr lang="en-US" sz="900" dirty="0">
              <a:solidFill>
                <a:srgbClr val="525658"/>
              </a:solidFill>
            </a:endParaRPr>
          </a:p>
        </p:txBody>
      </p:sp>
      <p:pic>
        <p:nvPicPr>
          <p:cNvPr id="22" name="Picture 21" descr="Mercy_Sports-Med_4clogo_sans-re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766" y="443124"/>
            <a:ext cx="1630468" cy="377462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07538"/>
            <a:ext cx="8229600" cy="479387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14000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low bann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"/>
            <a:ext cx="914400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 rot="10800000">
            <a:off x="0" y="4672960"/>
            <a:ext cx="9144001" cy="2185040"/>
            <a:chOff x="0" y="-4"/>
            <a:chExt cx="9144001" cy="2185040"/>
          </a:xfrm>
        </p:grpSpPr>
        <p:pic>
          <p:nvPicPr>
            <p:cNvPr id="21" name="Picture 20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44" r="70486" b="55148"/>
            <a:stretch/>
          </p:blipFill>
          <p:spPr>
            <a:xfrm rot="16200000">
              <a:off x="569413" y="-569415"/>
              <a:ext cx="2185038" cy="3323864"/>
            </a:xfrm>
            <a:prstGeom prst="rect">
              <a:avLst/>
            </a:prstGeom>
          </p:spPr>
        </p:pic>
        <p:pic>
          <p:nvPicPr>
            <p:cNvPr id="22" name="Picture 21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996" r="70486" b="16671"/>
            <a:stretch/>
          </p:blipFill>
          <p:spPr>
            <a:xfrm rot="16200000">
              <a:off x="5607565" y="-1351400"/>
              <a:ext cx="2185036" cy="4887836"/>
            </a:xfrm>
            <a:prstGeom prst="rect">
              <a:avLst/>
            </a:prstGeom>
          </p:spPr>
        </p:pic>
        <p:pic>
          <p:nvPicPr>
            <p:cNvPr id="23" name="Picture 22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339" r="70486" b="55064"/>
            <a:stretch/>
          </p:blipFill>
          <p:spPr>
            <a:xfrm rot="16200000">
              <a:off x="2704257" y="160209"/>
              <a:ext cx="2185036" cy="1864609"/>
            </a:xfrm>
            <a:prstGeom prst="rect">
              <a:avLst/>
            </a:prstGeom>
          </p:spPr>
        </p:pic>
      </p:grpSp>
      <p:pic>
        <p:nvPicPr>
          <p:cNvPr id="20" name="Picture 19" descr="Mercy_Sports-Med_4clogo_sans-r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766" y="443124"/>
            <a:ext cx="1630468" cy="37746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07538"/>
            <a:ext cx="8229600" cy="479387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26975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57200" y="1909519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26975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4645025" y="1909519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8511564" y="6484150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E86E02-3E02-8A42-A79B-8E0E074B0D3B}" type="slidenum">
              <a:rPr lang="en-US" sz="900" smtClean="0">
                <a:solidFill>
                  <a:srgbClr val="525658"/>
                </a:solidFill>
              </a:rPr>
              <a:pPr/>
              <a:t>‹#›</a:t>
            </a:fld>
            <a:endParaRPr lang="en-US" sz="900" dirty="0">
              <a:solidFill>
                <a:srgbClr val="5256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_low bann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"/>
            <a:ext cx="914400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0800000">
            <a:off x="0" y="4672960"/>
            <a:ext cx="9144001" cy="2185040"/>
            <a:chOff x="0" y="-4"/>
            <a:chExt cx="9144001" cy="2185040"/>
          </a:xfrm>
        </p:grpSpPr>
        <p:pic>
          <p:nvPicPr>
            <p:cNvPr id="18" name="Picture 17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44" r="70486" b="55148"/>
            <a:stretch/>
          </p:blipFill>
          <p:spPr>
            <a:xfrm rot="16200000">
              <a:off x="569413" y="-569415"/>
              <a:ext cx="2185038" cy="3323864"/>
            </a:xfrm>
            <a:prstGeom prst="rect">
              <a:avLst/>
            </a:prstGeom>
          </p:spPr>
        </p:pic>
        <p:pic>
          <p:nvPicPr>
            <p:cNvPr id="19" name="Picture 18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996" r="70486" b="16671"/>
            <a:stretch/>
          </p:blipFill>
          <p:spPr>
            <a:xfrm rot="16200000">
              <a:off x="5607565" y="-1351400"/>
              <a:ext cx="2185036" cy="4887836"/>
            </a:xfrm>
            <a:prstGeom prst="rect">
              <a:avLst/>
            </a:prstGeom>
          </p:spPr>
        </p:pic>
        <p:pic>
          <p:nvPicPr>
            <p:cNvPr id="20" name="Picture 19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339" r="70486" b="55064"/>
            <a:stretch/>
          </p:blipFill>
          <p:spPr>
            <a:xfrm rot="16200000">
              <a:off x="2704257" y="160209"/>
              <a:ext cx="2185036" cy="186460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8511564" y="6484150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E86E02-3E02-8A42-A79B-8E0E074B0D3B}" type="slidenum">
              <a:rPr lang="en-US" sz="900" smtClean="0">
                <a:solidFill>
                  <a:srgbClr val="525658"/>
                </a:solidFill>
              </a:rPr>
              <a:pPr/>
              <a:t>‹#›</a:t>
            </a:fld>
            <a:endParaRPr lang="en-US" sz="900" dirty="0">
              <a:solidFill>
                <a:srgbClr val="525658"/>
              </a:solidFill>
            </a:endParaRPr>
          </a:p>
        </p:txBody>
      </p:sp>
      <p:pic>
        <p:nvPicPr>
          <p:cNvPr id="21" name="Picture 20" descr="Mercy_Sports-Med_4clogo_sans-re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766" y="443124"/>
            <a:ext cx="1630468" cy="37746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07538"/>
            <a:ext cx="8229600" cy="479387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07951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op bann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1" y="-10584"/>
            <a:ext cx="9143999" cy="6621250"/>
            <a:chOff x="1" y="-10584"/>
            <a:chExt cx="9143999" cy="6621250"/>
          </a:xfrm>
        </p:grpSpPr>
        <p:grpSp>
          <p:nvGrpSpPr>
            <p:cNvPr id="12" name="Group 11"/>
            <p:cNvGrpSpPr/>
            <p:nvPr/>
          </p:nvGrpSpPr>
          <p:grpSpPr>
            <a:xfrm flipV="1">
              <a:off x="1" y="-10584"/>
              <a:ext cx="9143999" cy="1041876"/>
              <a:chOff x="1" y="6027754"/>
              <a:chExt cx="9143999" cy="830247"/>
            </a:xfrm>
          </p:grpSpPr>
          <p:pic>
            <p:nvPicPr>
              <p:cNvPr id="22" name="Picture 21" descr="MSM_Splash-Master1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20" t="16744" r="31790" b="16671"/>
              <a:stretch/>
            </p:blipFill>
            <p:spPr>
              <a:xfrm rot="5400000" flipV="1">
                <a:off x="6484290" y="4182959"/>
                <a:ext cx="814915" cy="4504505"/>
              </a:xfrm>
              <a:prstGeom prst="rect">
                <a:avLst/>
              </a:prstGeom>
            </p:spPr>
          </p:pic>
          <p:pic>
            <p:nvPicPr>
              <p:cNvPr id="23" name="Picture 22" descr="MSM_Splash-Master1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20" t="19966" r="31790" b="16671"/>
              <a:stretch/>
            </p:blipFill>
            <p:spPr>
              <a:xfrm rot="5400000">
                <a:off x="2315378" y="3712378"/>
                <a:ext cx="830246" cy="5460999"/>
              </a:xfrm>
              <a:prstGeom prst="rect">
                <a:avLst/>
              </a:prstGeom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81" y="6250279"/>
              <a:ext cx="1571037" cy="36038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1848"/>
            <a:ext cx="8229600" cy="479387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>
                <a:solidFill>
                  <a:srgbClr val="5256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1486476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 sz="2400" b="0">
                <a:solidFill>
                  <a:srgbClr val="525658"/>
                </a:solidFill>
              </a:defRPr>
            </a:lvl1pPr>
            <a:lvl2pPr>
              <a:defRPr sz="2000" b="0">
                <a:solidFill>
                  <a:srgbClr val="525658"/>
                </a:solidFill>
              </a:defRPr>
            </a:lvl2pPr>
            <a:lvl3pPr>
              <a:defRPr sz="1800" b="0">
                <a:solidFill>
                  <a:srgbClr val="525658"/>
                </a:solidFill>
              </a:defRPr>
            </a:lvl3pPr>
            <a:lvl4pPr>
              <a:defRPr sz="1600" b="0">
                <a:solidFill>
                  <a:srgbClr val="525658"/>
                </a:solidFill>
              </a:defRPr>
            </a:lvl4pPr>
            <a:lvl5pPr>
              <a:defRPr sz="1600" b="0">
                <a:solidFill>
                  <a:srgbClr val="5256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31960" y="6454027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E86E02-3E02-8A42-A79B-8E0E074B0D3B}" type="slidenum">
              <a:rPr lang="en-US" sz="900" smtClean="0">
                <a:solidFill>
                  <a:srgbClr val="525658"/>
                </a:solidFill>
              </a:rPr>
              <a:pPr/>
              <a:t>‹#›</a:t>
            </a:fld>
            <a:endParaRPr lang="en-US" sz="900" dirty="0">
              <a:solidFill>
                <a:srgbClr val="5256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top bann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" y="-10584"/>
            <a:ext cx="9143999" cy="6621250"/>
            <a:chOff x="1" y="-10584"/>
            <a:chExt cx="9143999" cy="6621250"/>
          </a:xfrm>
        </p:grpSpPr>
        <p:grpSp>
          <p:nvGrpSpPr>
            <p:cNvPr id="15" name="Group 14"/>
            <p:cNvGrpSpPr/>
            <p:nvPr/>
          </p:nvGrpSpPr>
          <p:grpSpPr>
            <a:xfrm flipV="1">
              <a:off x="1" y="-10584"/>
              <a:ext cx="9143999" cy="1041876"/>
              <a:chOff x="1" y="6027754"/>
              <a:chExt cx="9143999" cy="830247"/>
            </a:xfrm>
          </p:grpSpPr>
          <p:pic>
            <p:nvPicPr>
              <p:cNvPr id="25" name="Picture 24" descr="MSM_Splash-Master1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20" t="16744" r="31790" b="16671"/>
              <a:stretch/>
            </p:blipFill>
            <p:spPr>
              <a:xfrm rot="5400000" flipV="1">
                <a:off x="6484290" y="4182959"/>
                <a:ext cx="814915" cy="4504505"/>
              </a:xfrm>
              <a:prstGeom prst="rect">
                <a:avLst/>
              </a:prstGeom>
            </p:spPr>
          </p:pic>
          <p:pic>
            <p:nvPicPr>
              <p:cNvPr id="26" name="Picture 25" descr="MSM_Splash-Master1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20" t="19966" r="31790" b="16671"/>
              <a:stretch/>
            </p:blipFill>
            <p:spPr>
              <a:xfrm rot="5400000">
                <a:off x="2315378" y="3712378"/>
                <a:ext cx="830246" cy="5460999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81" y="6250279"/>
              <a:ext cx="1571037" cy="360387"/>
            </a:xfrm>
            <a:prstGeom prst="rect">
              <a:avLst/>
            </a:prstGeom>
          </p:spPr>
        </p:pic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10802"/>
            <a:ext cx="8229600" cy="479387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>
                <a:solidFill>
                  <a:srgbClr val="5256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975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256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9519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25658"/>
                </a:solidFill>
              </a:defRPr>
            </a:lvl1pPr>
            <a:lvl2pPr>
              <a:defRPr sz="2000">
                <a:solidFill>
                  <a:srgbClr val="525658"/>
                </a:solidFill>
              </a:defRPr>
            </a:lvl2pPr>
            <a:lvl3pPr>
              <a:defRPr sz="1800">
                <a:solidFill>
                  <a:srgbClr val="525658"/>
                </a:solidFill>
              </a:defRPr>
            </a:lvl3pPr>
            <a:lvl4pPr>
              <a:defRPr sz="1600">
                <a:solidFill>
                  <a:srgbClr val="525658"/>
                </a:solidFill>
              </a:defRPr>
            </a:lvl4pPr>
            <a:lvl5pPr>
              <a:defRPr sz="1600">
                <a:solidFill>
                  <a:srgbClr val="52565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975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256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9519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25658"/>
                </a:solidFill>
              </a:defRPr>
            </a:lvl1pPr>
            <a:lvl2pPr>
              <a:defRPr sz="2000">
                <a:solidFill>
                  <a:srgbClr val="525658"/>
                </a:solidFill>
              </a:defRPr>
            </a:lvl2pPr>
            <a:lvl3pPr>
              <a:defRPr sz="1800">
                <a:solidFill>
                  <a:srgbClr val="525658"/>
                </a:solidFill>
              </a:defRPr>
            </a:lvl3pPr>
            <a:lvl4pPr>
              <a:defRPr sz="1600">
                <a:solidFill>
                  <a:srgbClr val="525658"/>
                </a:solidFill>
              </a:defRPr>
            </a:lvl4pPr>
            <a:lvl5pPr>
              <a:defRPr sz="1600">
                <a:solidFill>
                  <a:srgbClr val="52565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331960" y="6454027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E86E02-3E02-8A42-A79B-8E0E074B0D3B}" type="slidenum">
              <a:rPr lang="en-US" sz="900" smtClean="0">
                <a:solidFill>
                  <a:srgbClr val="525658"/>
                </a:solidFill>
              </a:rPr>
              <a:pPr/>
              <a:t>‹#›</a:t>
            </a:fld>
            <a:endParaRPr lang="en-US" sz="900" dirty="0">
              <a:solidFill>
                <a:srgbClr val="5256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00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_top bann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" y="-10584"/>
            <a:ext cx="9143999" cy="6621250"/>
            <a:chOff x="1" y="-10584"/>
            <a:chExt cx="9143999" cy="6621250"/>
          </a:xfrm>
        </p:grpSpPr>
        <p:grpSp>
          <p:nvGrpSpPr>
            <p:cNvPr id="8" name="Group 7"/>
            <p:cNvGrpSpPr/>
            <p:nvPr/>
          </p:nvGrpSpPr>
          <p:grpSpPr>
            <a:xfrm flipV="1">
              <a:off x="1" y="-10584"/>
              <a:ext cx="9143999" cy="1041876"/>
              <a:chOff x="1" y="6027754"/>
              <a:chExt cx="9143999" cy="830247"/>
            </a:xfrm>
          </p:grpSpPr>
          <p:pic>
            <p:nvPicPr>
              <p:cNvPr id="10" name="Picture 9" descr="MSM_Splash-Master1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20" t="16744" r="31790" b="16671"/>
              <a:stretch/>
            </p:blipFill>
            <p:spPr>
              <a:xfrm rot="5400000" flipV="1">
                <a:off x="6484290" y="4182959"/>
                <a:ext cx="814915" cy="4504505"/>
              </a:xfrm>
              <a:prstGeom prst="rect">
                <a:avLst/>
              </a:prstGeom>
            </p:spPr>
          </p:pic>
          <p:pic>
            <p:nvPicPr>
              <p:cNvPr id="11" name="Picture 10" descr="MSM_Splash-Master1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20" t="19966" r="31790" b="16671"/>
              <a:stretch/>
            </p:blipFill>
            <p:spPr>
              <a:xfrm rot="5400000">
                <a:off x="2315378" y="3712378"/>
                <a:ext cx="830246" cy="5460999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81" y="6250279"/>
              <a:ext cx="1571037" cy="360387"/>
            </a:xfrm>
            <a:prstGeom prst="rect">
              <a:avLst/>
            </a:prstGeom>
          </p:spPr>
        </p:pic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10802"/>
            <a:ext cx="8229600" cy="479387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>
                <a:solidFill>
                  <a:srgbClr val="5256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31960" y="6454027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E86E02-3E02-8A42-A79B-8E0E074B0D3B}" type="slidenum">
              <a:rPr lang="en-US" sz="900" smtClean="0">
                <a:solidFill>
                  <a:srgbClr val="525658"/>
                </a:solidFill>
              </a:rPr>
              <a:pPr/>
              <a:t>‹#›</a:t>
            </a:fld>
            <a:endParaRPr lang="en-US" sz="900" dirty="0">
              <a:solidFill>
                <a:srgbClr val="5256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71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w bann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" y="5863168"/>
            <a:ext cx="9143999" cy="994834"/>
            <a:chOff x="1" y="6027754"/>
            <a:chExt cx="9143999" cy="830247"/>
          </a:xfrm>
        </p:grpSpPr>
        <p:pic>
          <p:nvPicPr>
            <p:cNvPr id="15" name="Picture 14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20" t="16744" r="31790" b="16671"/>
            <a:stretch/>
          </p:blipFill>
          <p:spPr>
            <a:xfrm rot="5400000" flipV="1">
              <a:off x="6484290" y="4182959"/>
              <a:ext cx="814915" cy="4504505"/>
            </a:xfrm>
            <a:prstGeom prst="rect">
              <a:avLst/>
            </a:prstGeom>
          </p:spPr>
        </p:pic>
        <p:pic>
          <p:nvPicPr>
            <p:cNvPr id="16" name="Picture 15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20" t="19966" r="31790" b="16671"/>
            <a:stretch/>
          </p:blipFill>
          <p:spPr>
            <a:xfrm rot="5400000">
              <a:off x="2315378" y="3712378"/>
              <a:ext cx="830246" cy="546099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8" y="386559"/>
            <a:ext cx="1571037" cy="360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862439"/>
            <a:ext cx="8229600" cy="479387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>
                <a:solidFill>
                  <a:srgbClr val="5256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Placeholder 13"/>
          <p:cNvSpPr>
            <a:spLocks noGrp="1"/>
          </p:cNvSpPr>
          <p:nvPr userDrawn="1">
            <p:ph type="body" sz="quarter" idx="13"/>
          </p:nvPr>
        </p:nvSpPr>
        <p:spPr>
          <a:xfrm>
            <a:off x="457200" y="1677479"/>
            <a:ext cx="8229600" cy="4482756"/>
          </a:xfrm>
          <a:prstGeom prst="rect">
            <a:avLst/>
          </a:prstGeom>
        </p:spPr>
        <p:txBody>
          <a:bodyPr vert="horz"/>
          <a:lstStyle>
            <a:lvl1pPr>
              <a:defRPr sz="2400" b="0">
                <a:solidFill>
                  <a:srgbClr val="525658"/>
                </a:solidFill>
              </a:defRPr>
            </a:lvl1pPr>
            <a:lvl2pPr>
              <a:defRPr sz="2000" b="0">
                <a:solidFill>
                  <a:srgbClr val="525658"/>
                </a:solidFill>
              </a:defRPr>
            </a:lvl2pPr>
            <a:lvl3pPr>
              <a:defRPr sz="1800" b="0">
                <a:solidFill>
                  <a:srgbClr val="525658"/>
                </a:solidFill>
              </a:defRPr>
            </a:lvl3pPr>
            <a:lvl4pPr>
              <a:defRPr sz="1600" b="0">
                <a:solidFill>
                  <a:srgbClr val="525658"/>
                </a:solidFill>
              </a:defRPr>
            </a:lvl4pPr>
            <a:lvl5pPr>
              <a:defRPr sz="1600" b="0">
                <a:solidFill>
                  <a:srgbClr val="5256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31960" y="6454027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E86E02-3E02-8A42-A79B-8E0E074B0D3B}" type="slidenum">
              <a:rPr lang="en-US" sz="900" smtClean="0">
                <a:solidFill>
                  <a:srgbClr val="525658"/>
                </a:solidFill>
              </a:rPr>
              <a:pPr/>
              <a:t>‹#›</a:t>
            </a:fld>
            <a:endParaRPr lang="en-US" sz="900" dirty="0">
              <a:solidFill>
                <a:srgbClr val="5256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19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low bann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" y="5863168"/>
            <a:ext cx="9143999" cy="994834"/>
            <a:chOff x="1" y="6027754"/>
            <a:chExt cx="9143999" cy="830247"/>
          </a:xfrm>
        </p:grpSpPr>
        <p:pic>
          <p:nvPicPr>
            <p:cNvPr id="18" name="Picture 17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20" t="16744" r="31790" b="16671"/>
            <a:stretch/>
          </p:blipFill>
          <p:spPr>
            <a:xfrm rot="5400000" flipV="1">
              <a:off x="6484290" y="4182959"/>
              <a:ext cx="814915" cy="4504505"/>
            </a:xfrm>
            <a:prstGeom prst="rect">
              <a:avLst/>
            </a:prstGeom>
          </p:spPr>
        </p:pic>
        <p:pic>
          <p:nvPicPr>
            <p:cNvPr id="19" name="Picture 18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20" t="19966" r="31790" b="16671"/>
            <a:stretch/>
          </p:blipFill>
          <p:spPr>
            <a:xfrm rot="5400000">
              <a:off x="2315378" y="3712378"/>
              <a:ext cx="830246" cy="5460999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44034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256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57200" y="208010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25658"/>
                </a:solidFill>
              </a:defRPr>
            </a:lvl1pPr>
            <a:lvl2pPr>
              <a:defRPr sz="2000">
                <a:solidFill>
                  <a:srgbClr val="525658"/>
                </a:solidFill>
              </a:defRPr>
            </a:lvl2pPr>
            <a:lvl3pPr>
              <a:defRPr sz="1800">
                <a:solidFill>
                  <a:srgbClr val="525658"/>
                </a:solidFill>
              </a:defRPr>
            </a:lvl3pPr>
            <a:lvl4pPr>
              <a:defRPr sz="1600">
                <a:solidFill>
                  <a:srgbClr val="525658"/>
                </a:solidFill>
              </a:defRPr>
            </a:lvl4pPr>
            <a:lvl5pPr>
              <a:defRPr sz="1600">
                <a:solidFill>
                  <a:srgbClr val="52565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44034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256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4645025" y="208010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25658"/>
                </a:solidFill>
              </a:defRPr>
            </a:lvl1pPr>
            <a:lvl2pPr>
              <a:defRPr sz="2000">
                <a:solidFill>
                  <a:srgbClr val="525658"/>
                </a:solidFill>
              </a:defRPr>
            </a:lvl2pPr>
            <a:lvl3pPr>
              <a:defRPr sz="1800">
                <a:solidFill>
                  <a:srgbClr val="525658"/>
                </a:solidFill>
              </a:defRPr>
            </a:lvl3pPr>
            <a:lvl4pPr>
              <a:defRPr sz="1600">
                <a:solidFill>
                  <a:srgbClr val="525658"/>
                </a:solidFill>
              </a:defRPr>
            </a:lvl4pPr>
            <a:lvl5pPr>
              <a:defRPr sz="1600">
                <a:solidFill>
                  <a:srgbClr val="52565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31960" y="6454027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E86E02-3E02-8A42-A79B-8E0E074B0D3B}" type="slidenum">
              <a:rPr lang="en-US" sz="900" smtClean="0">
                <a:solidFill>
                  <a:srgbClr val="525658"/>
                </a:solidFill>
              </a:rPr>
              <a:pPr/>
              <a:t>‹#›</a:t>
            </a:fld>
            <a:endParaRPr lang="en-US" sz="900" dirty="0">
              <a:solidFill>
                <a:srgbClr val="525658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8" y="386559"/>
            <a:ext cx="1571037" cy="360387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62439"/>
            <a:ext cx="8229600" cy="479387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>
                <a:solidFill>
                  <a:srgbClr val="5256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46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oc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SM PPT title_hocke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8092" y="2130425"/>
            <a:ext cx="3748708" cy="1850033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spcBef>
                <a:spcPts val="0"/>
              </a:spcBef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8092" y="4152736"/>
            <a:ext cx="3748708" cy="230832"/>
          </a:xfrm>
          <a:prstGeom prst="rect">
            <a:avLst/>
          </a:prstGeom>
        </p:spPr>
        <p:txBody>
          <a:bodyPr t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baseline="0"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Presenter(s) Name or Group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38713" y="4397375"/>
            <a:ext cx="3748087" cy="246221"/>
          </a:xfrm>
          <a:prstGeom prst="rect">
            <a:avLst/>
          </a:prstGeom>
        </p:spPr>
        <p:txBody>
          <a:bodyPr vert="horz" tIns="0" bIns="0">
            <a:spAutoFit/>
          </a:bodyPr>
          <a:lstStyle>
            <a:lvl1pPr marL="0" indent="0">
              <a:buNone/>
              <a:defRPr sz="1600" baseline="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DD MMM </a:t>
            </a:r>
            <a:r>
              <a:rPr lang="en-US" dirty="0" err="1"/>
              <a:t>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90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_low bann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" y="5863168"/>
            <a:ext cx="9143999" cy="994834"/>
            <a:chOff x="1" y="6027754"/>
            <a:chExt cx="9143999" cy="830247"/>
          </a:xfrm>
        </p:grpSpPr>
        <p:pic>
          <p:nvPicPr>
            <p:cNvPr id="15" name="Picture 14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20" t="16744" r="31790" b="16671"/>
            <a:stretch/>
          </p:blipFill>
          <p:spPr>
            <a:xfrm rot="5400000" flipV="1">
              <a:off x="6484290" y="4182959"/>
              <a:ext cx="814915" cy="4504505"/>
            </a:xfrm>
            <a:prstGeom prst="rect">
              <a:avLst/>
            </a:prstGeom>
          </p:spPr>
        </p:pic>
        <p:pic>
          <p:nvPicPr>
            <p:cNvPr id="17" name="Picture 16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20" t="19966" r="31790" b="16671"/>
            <a:stretch/>
          </p:blipFill>
          <p:spPr>
            <a:xfrm rot="5400000">
              <a:off x="2315378" y="3712378"/>
              <a:ext cx="830246" cy="5460999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 userDrawn="1"/>
        </p:nvSpPr>
        <p:spPr>
          <a:xfrm>
            <a:off x="331960" y="6454027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E86E02-3E02-8A42-A79B-8E0E074B0D3B}" type="slidenum">
              <a:rPr lang="en-US" sz="900" smtClean="0">
                <a:solidFill>
                  <a:srgbClr val="525658"/>
                </a:solidFill>
              </a:rPr>
              <a:pPr/>
              <a:t>‹#›</a:t>
            </a:fld>
            <a:endParaRPr lang="en-US" sz="900" dirty="0">
              <a:solidFill>
                <a:srgbClr val="525658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8" y="386559"/>
            <a:ext cx="1571037" cy="360387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62439"/>
            <a:ext cx="8229600" cy="479387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>
                <a:solidFill>
                  <a:srgbClr val="5256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99928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card_Ho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SM PPT endcard_hoop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99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card_Go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SM PPT endcard_go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0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card_Footb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SM PPT endcard_footb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99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card_Aerob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SM PPT endcard_aerobic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99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 &amp; 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4369405" y="5668264"/>
            <a:ext cx="4510435" cy="863601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201001" y="219722"/>
            <a:ext cx="5712117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1200" spc="0" dirty="0">
                <a:solidFill>
                  <a:srgbClr val="146C94"/>
                </a:solidFill>
                <a:latin typeface="+mn-lt"/>
                <a:ea typeface="+mn-ea"/>
                <a:cs typeface="Calibri"/>
              </a:rPr>
              <a:t>Mercy</a:t>
            </a:r>
            <a:r>
              <a:rPr lang="en-US" sz="2400" b="0" kern="1200" spc="0" baseline="0" dirty="0">
                <a:solidFill>
                  <a:srgbClr val="146C94"/>
                </a:solidFill>
                <a:latin typeface="+mn-lt"/>
                <a:ea typeface="+mn-ea"/>
                <a:cs typeface="Calibri"/>
              </a:rPr>
              <a:t> Sports Medicine PowerPoint Template</a:t>
            </a:r>
            <a:endParaRPr lang="en-US" sz="2400" b="0" kern="1200" spc="0" dirty="0">
              <a:solidFill>
                <a:srgbClr val="146C94"/>
              </a:solidFill>
              <a:latin typeface="+mn-lt"/>
              <a:ea typeface="+mn-ea"/>
              <a:cs typeface="Calibri"/>
            </a:endParaRPr>
          </a:p>
          <a:p>
            <a:endParaRPr lang="en-US" sz="1100" b="0" dirty="0">
              <a:solidFill>
                <a:srgbClr val="146C94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01001" y="6531654"/>
            <a:ext cx="52938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PowerPoint Template prepared by</a:t>
            </a:r>
            <a:r>
              <a:rPr lang="en-US" sz="800" baseline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I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ntegrated Marketing.</a:t>
            </a:r>
            <a:r>
              <a:rPr lang="en-US" sz="800" baseline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(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March 2016)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For help or inquiries, please call our Production</a:t>
            </a:r>
            <a:r>
              <a:rPr lang="en-US" sz="800" baseline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Manager at 314-628-3868.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6383" y="867814"/>
            <a:ext cx="4039293" cy="560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pc="0" dirty="0">
                <a:solidFill>
                  <a:srgbClr val="525658"/>
                </a:solidFill>
                <a:latin typeface="+mn-lt"/>
                <a:cs typeface="Calibri"/>
              </a:rPr>
              <a:t>Hello there! A</a:t>
            </a:r>
            <a:r>
              <a:rPr lang="en-US" sz="1200" b="0" spc="0" baseline="0" dirty="0">
                <a:solidFill>
                  <a:srgbClr val="525658"/>
                </a:solidFill>
                <a:latin typeface="+mn-lt"/>
                <a:cs typeface="Calibri"/>
              </a:rPr>
              <a:t> brief note before getting started…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pc="0" baseline="0" dirty="0">
              <a:solidFill>
                <a:srgbClr val="525658"/>
              </a:solidFill>
              <a:latin typeface="+mn-lt"/>
              <a:cs typeface="Calibri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0" dirty="0">
                <a:solidFill>
                  <a:srgbClr val="525658"/>
                </a:solidFill>
                <a:latin typeface="+mn-lt"/>
                <a:cs typeface="Calibri"/>
              </a:rPr>
              <a:t>Whether you are creating a new presentation</a:t>
            </a:r>
            <a:r>
              <a:rPr lang="en-US" sz="1200" spc="0" baseline="0" dirty="0">
                <a:solidFill>
                  <a:srgbClr val="525658"/>
                </a:solidFill>
                <a:latin typeface="+mn-lt"/>
                <a:cs typeface="Calibri"/>
              </a:rPr>
              <a:t> </a:t>
            </a:r>
            <a:r>
              <a:rPr lang="en-US" sz="1200" spc="0" dirty="0">
                <a:solidFill>
                  <a:srgbClr val="525658"/>
                </a:solidFill>
                <a:latin typeface="+mn-lt"/>
                <a:cs typeface="Calibri"/>
              </a:rPr>
              <a:t>or copying/pasting slides from another deck into this template, you’ll want to apply a layout from the master template to your slides. </a:t>
            </a:r>
            <a:r>
              <a:rPr lang="en-US" sz="1200" b="1" spc="0" dirty="0">
                <a:solidFill>
                  <a:srgbClr val="FF0000"/>
                </a:solidFill>
                <a:latin typeface="+mn-lt"/>
                <a:cs typeface="Calibri"/>
              </a:rPr>
              <a:t>Layout</a:t>
            </a:r>
            <a:r>
              <a:rPr lang="en-US" sz="1200" b="1" spc="0" baseline="0" dirty="0">
                <a:solidFill>
                  <a:srgbClr val="FF0000"/>
                </a:solidFill>
                <a:latin typeface="+mn-lt"/>
                <a:cs typeface="Calibri"/>
              </a:rPr>
              <a:t> is different from theme. Do</a:t>
            </a:r>
            <a:r>
              <a:rPr lang="en-US" sz="1200" b="1" u="none" spc="0" baseline="0" dirty="0">
                <a:solidFill>
                  <a:srgbClr val="FF0000"/>
                </a:solidFill>
                <a:latin typeface="+mn-lt"/>
                <a:cs typeface="Calibri"/>
              </a:rPr>
              <a:t> not </a:t>
            </a:r>
            <a:r>
              <a:rPr lang="en-US" sz="1200" b="1" spc="0" baseline="0" dirty="0">
                <a:solidFill>
                  <a:srgbClr val="FF0000"/>
                </a:solidFill>
                <a:latin typeface="+mn-lt"/>
                <a:cs typeface="Calibri"/>
              </a:rPr>
              <a:t>apply a theme.</a:t>
            </a:r>
            <a:endParaRPr lang="en-US" sz="1200" b="1" spc="0" dirty="0">
              <a:solidFill>
                <a:srgbClr val="FF0000"/>
              </a:solidFill>
              <a:latin typeface="+mn-lt"/>
              <a:cs typeface="Calibri"/>
            </a:endParaRPr>
          </a:p>
          <a:p>
            <a:endParaRPr lang="en-US" sz="1200" dirty="0"/>
          </a:p>
          <a:p>
            <a:r>
              <a:rPr lang="en-US" sz="1200" b="1" dirty="0">
                <a:solidFill>
                  <a:srgbClr val="525658"/>
                </a:solidFill>
              </a:rPr>
              <a:t>How Do I Apply a Layout?</a:t>
            </a:r>
          </a:p>
          <a:p>
            <a:r>
              <a:rPr lang="en-US" sz="1200" b="0" dirty="0">
                <a:solidFill>
                  <a:srgbClr val="525658"/>
                </a:solidFill>
              </a:rPr>
              <a:t>From the ‘Home’ tab (top left)</a:t>
            </a:r>
            <a:r>
              <a:rPr lang="en-US" sz="1200" b="0" baseline="0" dirty="0">
                <a:solidFill>
                  <a:srgbClr val="525658"/>
                </a:solidFill>
              </a:rPr>
              <a:t> </a:t>
            </a:r>
            <a:r>
              <a:rPr lang="en-US" sz="1200" b="0" dirty="0">
                <a:solidFill>
                  <a:srgbClr val="525658"/>
                </a:solidFill>
              </a:rPr>
              <a:t>in the Slides section</a:t>
            </a:r>
            <a:r>
              <a:rPr lang="en-US" sz="1200" b="0" baseline="0" dirty="0">
                <a:solidFill>
                  <a:srgbClr val="525658"/>
                </a:solidFill>
              </a:rPr>
              <a:t> </a:t>
            </a:r>
            <a:r>
              <a:rPr lang="en-US" sz="1200" b="0" dirty="0">
                <a:solidFill>
                  <a:srgbClr val="525658"/>
                </a:solidFill>
              </a:rPr>
              <a:t>(left), you’ll see a ‘Layout’ button next to ‘New Slide.’ Expand the drop down</a:t>
            </a:r>
            <a:r>
              <a:rPr lang="en-US" sz="1200" b="0" baseline="0" dirty="0">
                <a:solidFill>
                  <a:srgbClr val="525658"/>
                </a:solidFill>
              </a:rPr>
              <a:t> menu to see all of your options. From here, choose the layout you want applied to the selected slide. </a:t>
            </a:r>
          </a:p>
          <a:p>
            <a:endParaRPr lang="en-US" sz="1200" b="0" baseline="0" dirty="0">
              <a:solidFill>
                <a:srgbClr val="525658"/>
              </a:solidFill>
            </a:endParaRPr>
          </a:p>
          <a:p>
            <a:r>
              <a:rPr lang="en-US" sz="1200" b="1" dirty="0">
                <a:solidFill>
                  <a:srgbClr val="525658"/>
                </a:solidFill>
              </a:rPr>
              <a:t>Tips for an effective </a:t>
            </a:r>
            <a:r>
              <a:rPr lang="en-US" sz="1200" b="1" baseline="0" dirty="0">
                <a:solidFill>
                  <a:srgbClr val="525658"/>
                </a:solidFill>
              </a:rPr>
              <a:t>presentation:</a:t>
            </a:r>
            <a:endParaRPr lang="en-US" sz="1200" b="1" dirty="0">
              <a:solidFill>
                <a:srgbClr val="525658"/>
              </a:solidFill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25658"/>
                </a:solidFill>
                <a:effectLst/>
                <a:uLnTx/>
                <a:uFillTx/>
                <a:latin typeface="+mn-lt"/>
                <a:ea typeface="+mn-ea"/>
                <a:cs typeface="Calibri"/>
                <a:sym typeface="Helvetica" charset="0"/>
              </a:rPr>
              <a:t>Avoid over-crowding slides with too much text or images on the screen at one time. </a:t>
            </a:r>
          </a:p>
          <a:p>
            <a:pPr marL="171450" marR="0" lvl="0" indent="-17145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25658"/>
                </a:solidFill>
                <a:effectLst/>
                <a:uLnTx/>
                <a:uFillTx/>
                <a:latin typeface="+mn-lt"/>
                <a:ea typeface="+mn-ea"/>
                <a:cs typeface="Calibri"/>
                <a:sym typeface="Helvetica" charset="0"/>
              </a:rPr>
              <a:t>Don’t put everything you’re planning to say on the slide itself—use the speaker notes section for that.</a:t>
            </a:r>
          </a:p>
          <a:p>
            <a:pPr marL="171450" marR="0" lvl="0" indent="-17145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25658"/>
                </a:solidFill>
                <a:effectLst/>
                <a:uLnTx/>
                <a:uFillTx/>
                <a:latin typeface="+mn-lt"/>
                <a:ea typeface="+mn-ea"/>
                <a:cs typeface="Calibri"/>
                <a:sym typeface="Helvetica" charset="0"/>
              </a:rPr>
              <a:t>Keep bullets short, clear and engaging. </a:t>
            </a:r>
          </a:p>
          <a:p>
            <a:pPr marL="171450" marR="0" lvl="0" indent="-17145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25658"/>
                </a:solidFill>
                <a:effectLst/>
                <a:uLnTx/>
                <a:uFillTx/>
                <a:latin typeface="+mn-lt"/>
                <a:ea typeface="+mn-ea"/>
                <a:cs typeface="Calibri"/>
                <a:sym typeface="Helvetica" charset="0"/>
              </a:rPr>
              <a:t>Maintain readability of the font size and consistency of font type (Calibri). Bold font should be used sparingly for emphasis. Refrain from All Caps. </a:t>
            </a:r>
            <a:endParaRPr lang="en-US" sz="1200" spc="0" dirty="0">
              <a:solidFill>
                <a:srgbClr val="525658"/>
              </a:solidFill>
              <a:latin typeface="+mn-lt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spc="0" dirty="0">
              <a:solidFill>
                <a:srgbClr val="525658"/>
              </a:solidFill>
              <a:latin typeface="+mn-lt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spc="0" dirty="0">
                <a:solidFill>
                  <a:srgbClr val="525658"/>
                </a:solidFill>
                <a:latin typeface="+mn-lt"/>
                <a:cs typeface="Calibri"/>
              </a:rPr>
              <a:t>That’s it.</a:t>
            </a:r>
            <a:r>
              <a:rPr lang="en-US" sz="1200" spc="0" baseline="0" dirty="0">
                <a:solidFill>
                  <a:srgbClr val="525658"/>
                </a:solidFill>
                <a:latin typeface="+mn-lt"/>
                <a:cs typeface="Calibri"/>
              </a:rPr>
              <a:t> Oh, and </a:t>
            </a:r>
            <a:r>
              <a:rPr lang="en-US" sz="1200" b="1" i="0" spc="0" baseline="0" dirty="0">
                <a:solidFill>
                  <a:srgbClr val="146C94"/>
                </a:solidFill>
                <a:latin typeface="+mn-lt"/>
                <a:cs typeface="Calibri"/>
              </a:rPr>
              <a:t>please don’t forget to delete this informational slide before you’re ready to share.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spc="0" baseline="0" dirty="0">
              <a:solidFill>
                <a:srgbClr val="525658"/>
              </a:solidFill>
              <a:latin typeface="+mn-lt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spc="0" baseline="0" dirty="0">
                <a:solidFill>
                  <a:srgbClr val="525658"/>
                </a:solidFill>
                <a:latin typeface="+mn-lt"/>
                <a:cs typeface="Calibri"/>
              </a:rPr>
              <a:t>Now on to the best part… yours. Go get ‘</a:t>
            </a:r>
            <a:r>
              <a:rPr lang="en-US" sz="1200" spc="0" baseline="0" dirty="0" err="1">
                <a:solidFill>
                  <a:srgbClr val="525658"/>
                </a:solidFill>
                <a:latin typeface="+mn-lt"/>
                <a:cs typeface="Calibri"/>
              </a:rPr>
              <a:t>em</a:t>
            </a:r>
            <a:r>
              <a:rPr lang="en-US" sz="1200" spc="0" baseline="0" dirty="0">
                <a:solidFill>
                  <a:srgbClr val="525658"/>
                </a:solidFill>
                <a:latin typeface="+mn-lt"/>
                <a:cs typeface="Calibri"/>
              </a:rPr>
              <a:t>!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spc="0" baseline="0" dirty="0">
                <a:solidFill>
                  <a:srgbClr val="525658"/>
                </a:solidFill>
                <a:latin typeface="+mn-lt"/>
                <a:cs typeface="Calibri"/>
              </a:rPr>
              <a:t>Call us with any questions. </a:t>
            </a:r>
          </a:p>
        </p:txBody>
      </p:sp>
      <p:pic>
        <p:nvPicPr>
          <p:cNvPr id="11" name="Picture 10" descr="Screen Shot 2016-03-09 at 11.24.30 A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1" b="31145"/>
          <a:stretch/>
        </p:blipFill>
        <p:spPr>
          <a:xfrm>
            <a:off x="4369405" y="972359"/>
            <a:ext cx="4761679" cy="436164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668497" y="2736602"/>
            <a:ext cx="2126677" cy="2382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b="1" baseline="0" dirty="0">
                <a:solidFill>
                  <a:srgbClr val="146C94"/>
                </a:solidFill>
              </a:rPr>
              <a:t>L</a:t>
            </a:r>
            <a:r>
              <a:rPr lang="en-US" sz="1200" b="1" dirty="0">
                <a:solidFill>
                  <a:srgbClr val="146C94"/>
                </a:solidFill>
              </a:rPr>
              <a:t>ayout Options </a:t>
            </a:r>
            <a:r>
              <a:rPr lang="en-US" sz="1200" b="1" dirty="0">
                <a:solidFill>
                  <a:srgbClr val="525658"/>
                </a:solidFill>
              </a:rPr>
              <a:t>in this Template include:</a:t>
            </a:r>
          </a:p>
          <a:p>
            <a:pPr marL="233363" indent="-173038">
              <a:lnSpc>
                <a:spcPct val="80000"/>
              </a:lnSpc>
              <a:spcBef>
                <a:spcPts val="400"/>
              </a:spcBef>
              <a:buFont typeface="Arial"/>
              <a:buChar char="•"/>
            </a:pPr>
            <a:r>
              <a:rPr lang="en-US" sz="1200" b="0" dirty="0">
                <a:solidFill>
                  <a:srgbClr val="525658"/>
                </a:solidFill>
              </a:rPr>
              <a:t>6 Title Card image</a:t>
            </a:r>
            <a:r>
              <a:rPr lang="en-US" sz="1200" b="0" baseline="0" dirty="0">
                <a:solidFill>
                  <a:srgbClr val="525658"/>
                </a:solidFill>
              </a:rPr>
              <a:t> options</a:t>
            </a:r>
            <a:endParaRPr lang="en-US" sz="1200" b="0" dirty="0">
              <a:solidFill>
                <a:srgbClr val="525658"/>
              </a:solidFill>
            </a:endParaRPr>
          </a:p>
          <a:p>
            <a:pPr marL="233363" indent="-173038">
              <a:lnSpc>
                <a:spcPct val="80000"/>
              </a:lnSpc>
              <a:spcBef>
                <a:spcPts val="400"/>
              </a:spcBef>
              <a:buFont typeface="Arial"/>
              <a:buChar char="•"/>
            </a:pPr>
            <a:r>
              <a:rPr lang="en-US" sz="1200" b="0" baseline="0" dirty="0">
                <a:solidFill>
                  <a:srgbClr val="525658"/>
                </a:solidFill>
              </a:rPr>
              <a:t>a Section Header</a:t>
            </a:r>
          </a:p>
          <a:p>
            <a:pPr marL="233363" indent="-173038">
              <a:lnSpc>
                <a:spcPct val="80000"/>
              </a:lnSpc>
              <a:spcBef>
                <a:spcPts val="400"/>
              </a:spcBef>
              <a:buFont typeface="Arial"/>
              <a:buChar char="•"/>
            </a:pPr>
            <a:r>
              <a:rPr lang="en-US" sz="1200" b="0" baseline="0" dirty="0">
                <a:solidFill>
                  <a:srgbClr val="525658"/>
                </a:solidFill>
              </a:rPr>
              <a:t>Content layouts (3) each in these styles:</a:t>
            </a:r>
          </a:p>
          <a:p>
            <a:pPr marL="396875" lvl="1" indent="-163513" algn="l" defTabSz="457200" rtl="0" eaLnBrk="1" latinLnBrk="0" hangingPunct="1">
              <a:lnSpc>
                <a:spcPct val="80000"/>
              </a:lnSpc>
              <a:spcBef>
                <a:spcPts val="400"/>
              </a:spcBef>
              <a:buFont typeface="Lucida Grande"/>
              <a:buChar char="-"/>
              <a:tabLst>
                <a:tab pos="396875" algn="l"/>
              </a:tabLst>
            </a:pPr>
            <a:r>
              <a:rPr lang="en-US" sz="1200" b="0" kern="1200" dirty="0">
                <a:solidFill>
                  <a:srgbClr val="525658"/>
                </a:solidFill>
                <a:latin typeface="+mn-lt"/>
                <a:ea typeface="+mn-ea"/>
                <a:cs typeface="+mn-cs"/>
              </a:rPr>
              <a:t>Top banner on Black</a:t>
            </a:r>
          </a:p>
          <a:p>
            <a:pPr marL="396875" lvl="1" indent="-163513" algn="l" defTabSz="457200" rtl="0" eaLnBrk="1" latinLnBrk="0" hangingPunct="1">
              <a:lnSpc>
                <a:spcPct val="80000"/>
              </a:lnSpc>
              <a:spcBef>
                <a:spcPts val="400"/>
              </a:spcBef>
              <a:buFont typeface="Lucida Grande"/>
              <a:buChar char="-"/>
              <a:tabLst>
                <a:tab pos="396875" algn="l"/>
              </a:tabLst>
            </a:pPr>
            <a:r>
              <a:rPr lang="en-US" sz="1200" b="0" kern="1200" dirty="0">
                <a:solidFill>
                  <a:srgbClr val="525658"/>
                </a:solidFill>
                <a:latin typeface="+mn-lt"/>
                <a:ea typeface="+mn-ea"/>
                <a:cs typeface="+mn-cs"/>
              </a:rPr>
              <a:t>Bottom banner</a:t>
            </a:r>
            <a:r>
              <a:rPr lang="en-US" sz="1200" b="0" kern="1200" baseline="0" dirty="0">
                <a:solidFill>
                  <a:srgbClr val="525658"/>
                </a:solidFill>
                <a:latin typeface="+mn-lt"/>
                <a:ea typeface="+mn-ea"/>
                <a:cs typeface="+mn-cs"/>
              </a:rPr>
              <a:t> on</a:t>
            </a:r>
            <a:r>
              <a:rPr lang="en-US" sz="1200" b="0" kern="1200" dirty="0">
                <a:solidFill>
                  <a:srgbClr val="525658"/>
                </a:solidFill>
                <a:latin typeface="+mn-lt"/>
                <a:ea typeface="+mn-ea"/>
                <a:cs typeface="+mn-cs"/>
              </a:rPr>
              <a:t> Black</a:t>
            </a:r>
          </a:p>
          <a:p>
            <a:pPr marL="396875" lvl="1" indent="-163513" algn="l" defTabSz="457200" rtl="0" eaLnBrk="1" latinLnBrk="0" hangingPunct="1">
              <a:lnSpc>
                <a:spcPct val="80000"/>
              </a:lnSpc>
              <a:spcBef>
                <a:spcPts val="400"/>
              </a:spcBef>
              <a:buFont typeface="Lucida Grande"/>
              <a:buChar char="-"/>
              <a:tabLst>
                <a:tab pos="396875" algn="l"/>
              </a:tabLst>
            </a:pPr>
            <a:r>
              <a:rPr lang="en-US" sz="1200" b="0" kern="1200" dirty="0">
                <a:solidFill>
                  <a:srgbClr val="525658"/>
                </a:solidFill>
                <a:latin typeface="+mn-lt"/>
                <a:ea typeface="+mn-ea"/>
                <a:cs typeface="+mn-cs"/>
              </a:rPr>
              <a:t>Top banner on White</a:t>
            </a:r>
          </a:p>
          <a:p>
            <a:pPr marL="396875" lvl="1" indent="-163513" algn="l" defTabSz="457200" rtl="0" eaLnBrk="1" latinLnBrk="0" hangingPunct="1">
              <a:lnSpc>
                <a:spcPct val="80000"/>
              </a:lnSpc>
              <a:spcBef>
                <a:spcPts val="400"/>
              </a:spcBef>
              <a:buFont typeface="Lucida Grande"/>
              <a:buChar char="-"/>
              <a:tabLst>
                <a:tab pos="396875" algn="l"/>
              </a:tabLst>
            </a:pPr>
            <a:r>
              <a:rPr lang="en-US" sz="1200" b="0" kern="1200" dirty="0">
                <a:solidFill>
                  <a:srgbClr val="525658"/>
                </a:solidFill>
                <a:latin typeface="+mn-lt"/>
                <a:ea typeface="+mn-ea"/>
                <a:cs typeface="+mn-cs"/>
              </a:rPr>
              <a:t>Bottom banner</a:t>
            </a:r>
            <a:r>
              <a:rPr lang="en-US" sz="1200" b="0" kern="1200" baseline="0" dirty="0">
                <a:solidFill>
                  <a:srgbClr val="525658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en-US" sz="1200" b="0" kern="1200" dirty="0">
                <a:solidFill>
                  <a:srgbClr val="525658"/>
                </a:solidFill>
                <a:latin typeface="+mn-lt"/>
                <a:ea typeface="+mn-ea"/>
                <a:cs typeface="+mn-cs"/>
              </a:rPr>
              <a:t>White</a:t>
            </a:r>
          </a:p>
          <a:p>
            <a:pPr marL="233363" lvl="1" indent="-173038" algn="l" defTabSz="457200" rtl="0" eaLnBrk="1" latinLnBrk="0" hangingPunct="1">
              <a:lnSpc>
                <a:spcPct val="80000"/>
              </a:lnSpc>
              <a:spcBef>
                <a:spcPts val="400"/>
              </a:spcBef>
              <a:buFont typeface="Arial"/>
              <a:buChar char="•"/>
              <a:tabLst>
                <a:tab pos="455613" algn="l"/>
              </a:tabLst>
            </a:pPr>
            <a:r>
              <a:rPr lang="en-US" sz="1200" b="0" kern="1200" dirty="0">
                <a:solidFill>
                  <a:srgbClr val="525658"/>
                </a:solidFill>
                <a:latin typeface="+mn-lt"/>
                <a:ea typeface="+mn-ea"/>
                <a:cs typeface="+mn-cs"/>
              </a:rPr>
              <a:t>4 End Card image options</a:t>
            </a:r>
          </a:p>
          <a:p>
            <a:pPr marL="233363" lvl="1" indent="-173038" algn="l" defTabSz="457200" rtl="0" eaLnBrk="1" latinLnBrk="0" hangingPunct="1">
              <a:lnSpc>
                <a:spcPct val="80000"/>
              </a:lnSpc>
              <a:spcBef>
                <a:spcPts val="400"/>
              </a:spcBef>
              <a:buFont typeface="Arial"/>
              <a:buChar char="•"/>
              <a:tabLst>
                <a:tab pos="455613" algn="l"/>
              </a:tabLst>
            </a:pPr>
            <a:r>
              <a:rPr lang="en-US" sz="1200" b="0" kern="1200" dirty="0">
                <a:solidFill>
                  <a:srgbClr val="525658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1200" b="0" kern="1200" baseline="0" dirty="0">
                <a:solidFill>
                  <a:srgbClr val="525658"/>
                </a:solidFill>
                <a:latin typeface="+mn-lt"/>
                <a:ea typeface="+mn-ea"/>
                <a:cs typeface="+mn-cs"/>
              </a:rPr>
              <a:t> a</a:t>
            </a:r>
            <a:r>
              <a:rPr lang="en-US" sz="1200" b="0" kern="1200" dirty="0">
                <a:solidFill>
                  <a:srgbClr val="525658"/>
                </a:solidFill>
                <a:latin typeface="+mn-lt"/>
                <a:ea typeface="+mn-ea"/>
                <a:cs typeface="+mn-cs"/>
              </a:rPr>
              <a:t> blank slide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11997" y="1329461"/>
            <a:ext cx="265388" cy="33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>
            <a:off x="4897099" y="1185544"/>
            <a:ext cx="733235" cy="680801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488543" y="5688891"/>
            <a:ext cx="3217965" cy="972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marR="0" lvl="0" indent="-10287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25658"/>
                </a:solidFill>
                <a:effectLst/>
                <a:uLnTx/>
                <a:uFillTx/>
                <a:latin typeface="+mn-lt"/>
                <a:ea typeface="+mn-ea"/>
                <a:cs typeface="Calibri"/>
                <a:sym typeface="Helvetica" charset="0"/>
              </a:rPr>
              <a:t>Font Colors:	</a:t>
            </a:r>
          </a:p>
          <a:p>
            <a:pPr marL="1028700" marR="0" lvl="0" indent="-10287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25658"/>
                </a:solidFill>
                <a:effectLst/>
                <a:uLnTx/>
                <a:uFillTx/>
                <a:latin typeface="+mn-lt"/>
                <a:ea typeface="+mn-ea"/>
                <a:cs typeface="Calibri"/>
                <a:sym typeface="Helvetica" charset="0"/>
              </a:rPr>
              <a:t>       Slate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25658"/>
                </a:solidFill>
                <a:effectLst/>
                <a:uLnTx/>
                <a:uFillTx/>
                <a:latin typeface="+mn-lt"/>
                <a:ea typeface="+mn-ea"/>
                <a:cs typeface="Calibri"/>
                <a:sym typeface="Helvetica" charset="0"/>
              </a:rPr>
              <a:t>RGB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25658"/>
                </a:solidFill>
                <a:effectLst/>
                <a:uLnTx/>
                <a:uFillTx/>
                <a:latin typeface="+mn-lt"/>
                <a:ea typeface="+mn-ea"/>
                <a:cs typeface="Calibri"/>
                <a:sym typeface="Helvetica" charset="0"/>
              </a:rPr>
              <a:t>: 82 86 88)</a:t>
            </a:r>
          </a:p>
          <a:p>
            <a:pPr marL="1028700" marR="0" lvl="0" indent="-10287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25658"/>
                </a:solidFill>
                <a:effectLst/>
                <a:uLnTx/>
                <a:uFillTx/>
                <a:latin typeface="+mn-lt"/>
                <a:ea typeface="+mn-ea"/>
                <a:cs typeface="Calibri"/>
                <a:sym typeface="Helvetica" charset="0"/>
              </a:rPr>
              <a:t>       Gray, subtitles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25658"/>
                </a:solidFill>
                <a:effectLst/>
                <a:uLnTx/>
                <a:uFillTx/>
                <a:latin typeface="+mn-lt"/>
                <a:ea typeface="+mn-ea"/>
                <a:cs typeface="Calibri"/>
                <a:sym typeface="Helvetica" charset="0"/>
              </a:rPr>
              <a:t>RGB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25658"/>
                </a:solidFill>
                <a:effectLst/>
                <a:uLnTx/>
                <a:uFillTx/>
                <a:latin typeface="+mn-lt"/>
                <a:ea typeface="+mn-ea"/>
                <a:cs typeface="Calibri"/>
                <a:sym typeface="Helvetica" charset="0"/>
              </a:rPr>
              <a:t>: 137 137 137)</a:t>
            </a:r>
          </a:p>
          <a:p>
            <a:pPr marL="1028700" marR="0" lvl="0" indent="-10287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25658"/>
                </a:solidFill>
                <a:effectLst/>
                <a:uLnTx/>
                <a:uFillTx/>
                <a:latin typeface="+mn-lt"/>
                <a:ea typeface="+mn-ea"/>
                <a:cs typeface="Calibri"/>
                <a:sym typeface="Helvetica" charset="0"/>
              </a:rPr>
              <a:t>	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4589929" y="6020571"/>
            <a:ext cx="124718" cy="124718"/>
          </a:xfrm>
          <a:prstGeom prst="ellipse">
            <a:avLst/>
          </a:prstGeom>
          <a:solidFill>
            <a:srgbClr val="5256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4589929" y="6244209"/>
            <a:ext cx="124718" cy="124718"/>
          </a:xfrm>
          <a:prstGeom prst="ellipse">
            <a:avLst/>
          </a:prstGeom>
          <a:solidFill>
            <a:srgbClr val="8989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37" y="206365"/>
            <a:ext cx="1571037" cy="36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8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occ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M PPT title_socc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1311" y="2023882"/>
            <a:ext cx="3748708" cy="1850033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spcBef>
                <a:spcPts val="0"/>
              </a:spcBef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1311" y="4046193"/>
            <a:ext cx="3748708" cy="230832"/>
          </a:xfrm>
          <a:prstGeom prst="rect">
            <a:avLst/>
          </a:prstGeom>
        </p:spPr>
        <p:txBody>
          <a:bodyPr t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baseline="0"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Presenter(s) Name or Group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1932" y="4290832"/>
            <a:ext cx="3748087" cy="246221"/>
          </a:xfrm>
          <a:prstGeom prst="rect">
            <a:avLst/>
          </a:prstGeom>
        </p:spPr>
        <p:txBody>
          <a:bodyPr vert="horz" tIns="0" bIns="0">
            <a:spAutoFit/>
          </a:bodyPr>
          <a:lstStyle>
            <a:lvl1pPr marL="0" indent="0">
              <a:buNone/>
              <a:defRPr sz="1600" baseline="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DD MMM </a:t>
            </a:r>
            <a:r>
              <a:rPr lang="en-US" dirty="0" err="1"/>
              <a:t>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8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r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M PPT title_trac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04100" y="2208094"/>
            <a:ext cx="3748708" cy="1850033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spcBef>
                <a:spcPts val="0"/>
              </a:spcBef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4100" y="4230405"/>
            <a:ext cx="3748708" cy="230832"/>
          </a:xfrm>
          <a:prstGeom prst="rect">
            <a:avLst/>
          </a:prstGeom>
        </p:spPr>
        <p:txBody>
          <a:bodyPr t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baseline="0"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Presenter(s) Name or Group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04721" y="4475044"/>
            <a:ext cx="3748087" cy="246221"/>
          </a:xfrm>
          <a:prstGeom prst="rect">
            <a:avLst/>
          </a:prstGeom>
        </p:spPr>
        <p:txBody>
          <a:bodyPr vert="horz" tIns="0" bIns="0">
            <a:spAutoFit/>
          </a:bodyPr>
          <a:lstStyle>
            <a:lvl1pPr marL="0" indent="0">
              <a:buNone/>
              <a:defRPr sz="1600" baseline="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DD MMM </a:t>
            </a:r>
            <a:r>
              <a:rPr lang="en-US" dirty="0" err="1"/>
              <a:t>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3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olleyb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SM PPT title_volleyb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7148" y="2378642"/>
            <a:ext cx="3748708" cy="1850033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spcBef>
                <a:spcPts val="0"/>
              </a:spcBef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7148" y="4400953"/>
            <a:ext cx="3748708" cy="230832"/>
          </a:xfrm>
          <a:prstGeom prst="rect">
            <a:avLst/>
          </a:prstGeom>
        </p:spPr>
        <p:txBody>
          <a:bodyPr t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baseline="0"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Presenter(s) Name or Group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67769" y="4645592"/>
            <a:ext cx="3748087" cy="246221"/>
          </a:xfrm>
          <a:prstGeom prst="rect">
            <a:avLst/>
          </a:prstGeom>
        </p:spPr>
        <p:txBody>
          <a:bodyPr vert="horz" tIns="0" bIns="0">
            <a:spAutoFit/>
          </a:bodyPr>
          <a:lstStyle>
            <a:lvl1pPr marL="0" indent="0">
              <a:buNone/>
              <a:defRPr sz="1600" baseline="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DD MMM </a:t>
            </a:r>
            <a:r>
              <a:rPr lang="en-US" dirty="0" err="1"/>
              <a:t>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1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b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SM PPT title_footb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8713" y="2208094"/>
            <a:ext cx="3748708" cy="1850033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spcBef>
                <a:spcPts val="0"/>
              </a:spcBef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8713" y="4230405"/>
            <a:ext cx="3748708" cy="230832"/>
          </a:xfrm>
          <a:prstGeom prst="rect">
            <a:avLst/>
          </a:prstGeom>
        </p:spPr>
        <p:txBody>
          <a:bodyPr t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baseline="0"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Presenter(s) Name or Group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39334" y="4475044"/>
            <a:ext cx="3748087" cy="246221"/>
          </a:xfrm>
          <a:prstGeom prst="rect">
            <a:avLst/>
          </a:prstGeom>
        </p:spPr>
        <p:txBody>
          <a:bodyPr vert="horz" tIns="0" bIns="0">
            <a:spAutoFit/>
          </a:bodyPr>
          <a:lstStyle>
            <a:lvl1pPr marL="0" indent="0">
              <a:buNone/>
              <a:defRPr sz="1600" baseline="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DD MMM </a:t>
            </a:r>
            <a:r>
              <a:rPr lang="en-US" dirty="0" err="1"/>
              <a:t>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5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SM PPT section divider splas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11575" y="2011461"/>
            <a:ext cx="3537665" cy="65659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11575" y="2762105"/>
            <a:ext cx="3537665" cy="37446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rgbClr val="89898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Secondary font as needed</a:t>
            </a:r>
          </a:p>
        </p:txBody>
      </p:sp>
    </p:spTree>
    <p:extLst>
      <p:ext uri="{BB962C8B-B14F-4D97-AF65-F5344CB8AC3E}">
        <p14:creationId xmlns:p14="http://schemas.microsoft.com/office/powerpoint/2010/main" val="38310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op bann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" y="-5"/>
            <a:ext cx="9144002" cy="6858000"/>
            <a:chOff x="-1" y="-5"/>
            <a:chExt cx="9144002" cy="6858000"/>
          </a:xfrm>
        </p:grpSpPr>
        <p:sp>
          <p:nvSpPr>
            <p:cNvPr id="8" name="Rectangle 7"/>
            <p:cNvSpPr/>
            <p:nvPr/>
          </p:nvSpPr>
          <p:spPr>
            <a:xfrm>
              <a:off x="-1" y="-5"/>
              <a:ext cx="9144001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44" r="70486" b="55148"/>
            <a:stretch/>
          </p:blipFill>
          <p:spPr>
            <a:xfrm rot="16200000">
              <a:off x="569413" y="-569415"/>
              <a:ext cx="2185038" cy="3323864"/>
            </a:xfrm>
            <a:prstGeom prst="rect">
              <a:avLst/>
            </a:prstGeom>
          </p:spPr>
        </p:pic>
        <p:pic>
          <p:nvPicPr>
            <p:cNvPr id="10" name="Picture 9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996" r="70486" b="16671"/>
            <a:stretch/>
          </p:blipFill>
          <p:spPr>
            <a:xfrm rot="16200000">
              <a:off x="5607565" y="-1351400"/>
              <a:ext cx="2185036" cy="4887836"/>
            </a:xfrm>
            <a:prstGeom prst="rect">
              <a:avLst/>
            </a:prstGeom>
          </p:spPr>
        </p:pic>
        <p:pic>
          <p:nvPicPr>
            <p:cNvPr id="11" name="Picture 10" descr="MSM_Splash-Master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339" r="70486" b="55064"/>
            <a:stretch/>
          </p:blipFill>
          <p:spPr>
            <a:xfrm rot="16200000">
              <a:off x="2704257" y="160209"/>
              <a:ext cx="2185036" cy="1864609"/>
            </a:xfrm>
            <a:prstGeom prst="rect">
              <a:avLst/>
            </a:prstGeom>
          </p:spPr>
        </p:pic>
        <p:pic>
          <p:nvPicPr>
            <p:cNvPr id="12" name="Picture 11" descr="Mercy_Sports-Med_4clogo_sans-rev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083" y="6250132"/>
              <a:ext cx="1531166" cy="35447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76158"/>
            <a:ext cx="8229600" cy="479387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169497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 sz="2400" b="0">
                <a:solidFill>
                  <a:srgbClr val="FFFFFF"/>
                </a:solidFill>
              </a:defRPr>
            </a:lvl1pPr>
            <a:lvl2pPr>
              <a:defRPr sz="2000" b="0">
                <a:solidFill>
                  <a:srgbClr val="FFFFFF"/>
                </a:solidFill>
              </a:defRPr>
            </a:lvl2pPr>
            <a:lvl3pPr>
              <a:defRPr sz="1800" b="0">
                <a:solidFill>
                  <a:srgbClr val="FFFFFF"/>
                </a:solidFill>
              </a:defRPr>
            </a:lvl3pPr>
            <a:lvl4pPr>
              <a:defRPr sz="1600" b="0">
                <a:solidFill>
                  <a:srgbClr val="FFFFFF"/>
                </a:solidFill>
              </a:defRPr>
            </a:lvl4pPr>
            <a:lvl5pPr>
              <a:defRPr sz="16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2330" y="6406642"/>
            <a:ext cx="243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E86E02-3E02-8A42-A79B-8E0E074B0D3B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6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62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8" r:id="rId3"/>
    <p:sldLayoutId id="2147483659" r:id="rId4"/>
    <p:sldLayoutId id="2147483660" r:id="rId5"/>
    <p:sldLayoutId id="2147483657" r:id="rId6"/>
    <p:sldLayoutId id="2147483651" r:id="rId7"/>
    <p:sldLayoutId id="2147483655" r:id="rId8"/>
    <p:sldLayoutId id="2147483650" r:id="rId9"/>
    <p:sldLayoutId id="2147483662" r:id="rId10"/>
    <p:sldLayoutId id="2147483665" r:id="rId11"/>
    <p:sldLayoutId id="2147483661" r:id="rId12"/>
    <p:sldLayoutId id="2147483653" r:id="rId13"/>
    <p:sldLayoutId id="2147483666" r:id="rId14"/>
    <p:sldLayoutId id="2147483663" r:id="rId15"/>
    <p:sldLayoutId id="2147483664" r:id="rId16"/>
    <p:sldLayoutId id="2147483667" r:id="rId17"/>
    <p:sldLayoutId id="2147483668" r:id="rId18"/>
    <p:sldLayoutId id="2147483669" r:id="rId19"/>
    <p:sldLayoutId id="2147483670" r:id="rId20"/>
    <p:sldLayoutId id="2147483672" r:id="rId21"/>
    <p:sldLayoutId id="2147483671" r:id="rId22"/>
    <p:sldLayoutId id="2147483674" r:id="rId23"/>
    <p:sldLayoutId id="2147483673" r:id="rId24"/>
    <p:sldLayoutId id="2147483675" r:id="rId2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nathan.wilmes@mercy.net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a.org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Concussion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J. Wilmes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January 29, 2019</a:t>
            </a:r>
          </a:p>
        </p:txBody>
      </p:sp>
    </p:spTree>
    <p:extLst>
      <p:ext uri="{BB962C8B-B14F-4D97-AF65-F5344CB8AC3E}">
        <p14:creationId xmlns:p14="http://schemas.microsoft.com/office/powerpoint/2010/main" val="1830515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6158"/>
            <a:ext cx="8229600" cy="479387"/>
          </a:xfrm>
        </p:spPr>
        <p:txBody>
          <a:bodyPr/>
          <a:lstStyle/>
          <a:p>
            <a:pPr algn="ctr"/>
            <a:r>
              <a:rPr lang="en-US" dirty="0"/>
              <a:t>Mercy Providers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Dr. Nick Greiner, DO</a:t>
            </a:r>
          </a:p>
          <a:p>
            <a:pPr marL="0" indent="0" algn="ctr">
              <a:buNone/>
            </a:pPr>
            <a:r>
              <a:rPr lang="en-US" dirty="0"/>
              <a:t> St. Louis Football Club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Dr. Brian Mahaffey, MD</a:t>
            </a:r>
          </a:p>
          <a:p>
            <a:pPr marL="0" indent="0" algn="ctr">
              <a:buNone/>
            </a:pPr>
            <a:r>
              <a:rPr lang="en-US" dirty="0"/>
              <a:t> St. Louis Cardinals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1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F5AC3-C4B4-45FC-A704-1619BB3D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Mercy Sports Medicine Different?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2AC4A-78A7-4537-8FEA-F47D204A0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fully comprehensive, integrated sports medicine program with one health record.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dirty="0"/>
              <a:t>Athletic trainers on the sidelines, the physicians in the offices, and the physical therapists in the clinics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Everyone works together as part of a complete cycle of care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Ability to “fast track” referrals to a concussion physician (aforementioned Dr. Mahaffey and Dr. Greiner) to ensure speedy care and treatments as efficient as possible</a:t>
            </a:r>
          </a:p>
        </p:txBody>
      </p:sp>
    </p:spTree>
    <p:extLst>
      <p:ext uri="{BB962C8B-B14F-4D97-AF65-F5344CB8AC3E}">
        <p14:creationId xmlns:p14="http://schemas.microsoft.com/office/powerpoint/2010/main" val="124421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Nathan Wilmes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nathan.wilmes@mercy.net</a:t>
            </a:r>
            <a:r>
              <a:rPr lang="en-US" dirty="0"/>
              <a:t> or 636-706-9827 cell</a:t>
            </a:r>
          </a:p>
        </p:txBody>
      </p:sp>
    </p:spTree>
    <p:extLst>
      <p:ext uri="{BB962C8B-B14F-4D97-AF65-F5344CB8AC3E}">
        <p14:creationId xmlns:p14="http://schemas.microsoft.com/office/powerpoint/2010/main" val="112163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Definition of a Concussion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“trauma-induced alteration in mental status that may or may not involve loss of consciousness” 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2000" dirty="0"/>
              <a:t>-NATA Position Statement: Management of Sport Concussion, 			         </a:t>
            </a:r>
            <a:r>
              <a:rPr lang="en-US" sz="2000" dirty="0" err="1"/>
              <a:t>Proglio</a:t>
            </a:r>
            <a:r>
              <a:rPr lang="en-US" sz="2000" dirty="0"/>
              <a:t>, PhD, ATC, et al. </a:t>
            </a:r>
          </a:p>
        </p:txBody>
      </p:sp>
    </p:spTree>
    <p:extLst>
      <p:ext uri="{BB962C8B-B14F-4D97-AF65-F5344CB8AC3E}">
        <p14:creationId xmlns:p14="http://schemas.microsoft.com/office/powerpoint/2010/main" val="135777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Care for a Concussion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 reported, immediate monitoring of symptoms for 24 hours.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Remove from activities that add or potentially add to worsening conditions.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SCAT5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ImPACT</a:t>
            </a:r>
            <a:r>
              <a:rPr lang="en-US" dirty="0"/>
              <a:t> testing for all….Not necessarily </a:t>
            </a:r>
          </a:p>
        </p:txBody>
      </p:sp>
    </p:spTree>
    <p:extLst>
      <p:ext uri="{BB962C8B-B14F-4D97-AF65-F5344CB8AC3E}">
        <p14:creationId xmlns:p14="http://schemas.microsoft.com/office/powerpoint/2010/main" val="59672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Care for a Concussion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 reported, immediate monitoring of symptoms for 24 hours.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Remove from activities that add or potentially add to worsening conditions.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SCAT5</a:t>
            </a:r>
          </a:p>
        </p:txBody>
      </p:sp>
    </p:spTree>
    <p:extLst>
      <p:ext uri="{BB962C8B-B14F-4D97-AF65-F5344CB8AC3E}">
        <p14:creationId xmlns:p14="http://schemas.microsoft.com/office/powerpoint/2010/main" val="301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238" y="888235"/>
            <a:ext cx="8229600" cy="479387"/>
          </a:xfrm>
        </p:spPr>
        <p:txBody>
          <a:bodyPr/>
          <a:lstStyle/>
          <a:p>
            <a:r>
              <a:rPr lang="en-US" dirty="0"/>
              <a:t>Care Continued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Lessen exposure to bright/blue light, noise, mental/physical overload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But do not eliminate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Stay active as tolerated during recovery period</a:t>
            </a:r>
          </a:p>
        </p:txBody>
      </p:sp>
    </p:spTree>
    <p:extLst>
      <p:ext uri="{BB962C8B-B14F-4D97-AF65-F5344CB8AC3E}">
        <p14:creationId xmlns:p14="http://schemas.microsoft.com/office/powerpoint/2010/main" val="190563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24EB9-8864-41B1-9E91-8993546BD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Care (handout)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22 Typical sign and symptoms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Immediate referral list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Recommendations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RTP… </a:t>
            </a:r>
            <a:r>
              <a:rPr lang="en-US" sz="2000" dirty="0"/>
              <a:t>(see third point under “Before returning to Play, Your Child Must)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003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C06E-598E-45ED-8279-10157FDB4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Concussion Recovery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Eat Healthy (fats)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Get Plenty of Sleep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Exercise Regularly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Also…Proper Breathing Techniques/Neck Pain Relief</a:t>
            </a:r>
          </a:p>
        </p:txBody>
      </p:sp>
    </p:spTree>
    <p:extLst>
      <p:ext uri="{BB962C8B-B14F-4D97-AF65-F5344CB8AC3E}">
        <p14:creationId xmlns:p14="http://schemas.microsoft.com/office/powerpoint/2010/main" val="142576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Goal of Zero Reported Symptoms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After this is achieved, a gradual return to play progression is mandatory per MSHSAA.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91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4" y="976158"/>
            <a:ext cx="8229600" cy="479387"/>
          </a:xfrm>
        </p:spPr>
        <p:txBody>
          <a:bodyPr/>
          <a:lstStyle/>
          <a:p>
            <a:pPr algn="ctr"/>
            <a:r>
              <a:rPr lang="en-US" dirty="0"/>
              <a:t>Educational Resources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www.nata.org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“Practice and Patient Care” </a:t>
            </a:r>
            <a:r>
              <a:rPr lang="en-US" sz="1400" dirty="0"/>
              <a:t>(fifth tab)</a:t>
            </a:r>
            <a:br>
              <a:rPr lang="en-US" sz="1400" dirty="0"/>
            </a:br>
            <a:br>
              <a:rPr lang="en-US" sz="1400" dirty="0"/>
            </a:br>
            <a:r>
              <a:rPr lang="en-US" dirty="0"/>
              <a:t>“Concussion” </a:t>
            </a:r>
            <a:r>
              <a:rPr lang="en-US" sz="1400" dirty="0"/>
              <a:t>(first topic under Health Issues)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57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250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Helvetica</vt:lpstr>
      <vt:lpstr>Lucida Grande</vt:lpstr>
      <vt:lpstr>Office Theme</vt:lpstr>
      <vt:lpstr>Concussion 101</vt:lpstr>
      <vt:lpstr>Definition of a Concussion</vt:lpstr>
      <vt:lpstr>Care for a Concussion</vt:lpstr>
      <vt:lpstr>Care for a Concussion</vt:lpstr>
      <vt:lpstr>Care Continued  Lessen exposure to bright/blue light, noise, mental/physical overload  But do not eliminate  Stay active as tolerated during recovery period</vt:lpstr>
      <vt:lpstr>Home Care (handout)  22 Typical sign and symptoms  Immediate referral list   Recommendations  RTP… (see third point under “Before returning to Play, Your Child Must) </vt:lpstr>
      <vt:lpstr>Concussion Recovery  Eat Healthy (fats)  Get Plenty of Sleep  Exercise Regularly  Also…Proper Breathing Techniques/Neck Pain Relief</vt:lpstr>
      <vt:lpstr>Goal of Zero Reported Symptoms</vt:lpstr>
      <vt:lpstr>Educational Resources  </vt:lpstr>
      <vt:lpstr>Mercy Providers</vt:lpstr>
      <vt:lpstr>Why is Mercy Sports Medicine Different?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Wilmes, Nathan</cp:lastModifiedBy>
  <cp:revision>233</cp:revision>
  <dcterms:created xsi:type="dcterms:W3CDTF">2016-01-12T22:28:50Z</dcterms:created>
  <dcterms:modified xsi:type="dcterms:W3CDTF">2019-01-25T22:30:03Z</dcterms:modified>
</cp:coreProperties>
</file>