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E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107F4-2754-8AB3-36BC-CF21A9A5B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B5550-27B9-444F-2A5C-494C366D9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BBEF9-69B6-732C-A04D-16E02B123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76D96-EC68-0F6B-5F7F-E299C514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C3E6-4B84-666B-9162-4830FB8F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F202-E29D-6D32-6E5C-6AA3CF66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F9DD0-3C08-6225-6DCD-8B36E181C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1C7F1-CDE2-985A-D1A7-299B6D39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998FD-1FB7-F420-0AFC-0A89ED51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FE580-0062-50F5-CB7C-07DC15E3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6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A49FE-251E-7E97-1A4A-691E0E1B0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80696-E2E9-DB57-466A-CC77A2747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8DCF8-E747-2102-F966-F06E0961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092C5-4863-2849-DFCB-994F1586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F2D9-82D2-F7F4-C76C-BA177CDD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3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61F3-2ACA-2093-FEFB-B928214F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1274-15BC-C51B-2599-3BD2016F3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D83E9-8FFD-DC74-F3A9-9CF8B357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0D06-BC2C-D503-B626-2AC2ADBE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70832-FF1D-D63B-FDB3-51BE0324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1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62EA-8F57-D95D-089F-7EBA5DA3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3FD7F-5BC6-2CC1-279B-D7AFC7311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C126-76BF-BB2B-14DA-49D6A97D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F6256-D6FC-0D70-0FF8-3697D11D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9E8E1-69B1-3A18-D832-65BD9B44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3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79E9-F48C-59F2-5C51-36D442BE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D37A-29B5-7F64-A83A-346D83372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1FCA6-D1CC-66F8-C586-68840D3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E788A-F99A-1918-3704-D22DA5E9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E25CC-7ACC-BDC3-86BF-E1EF9661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08FB2-4924-00C9-349D-E2977639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FE46-DBD4-911E-1EE9-7E410553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33161-62D3-D38B-4017-53EC99A04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306B8-4B4A-A6D2-BE25-38F61C75B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F2095-4AF8-0432-51A8-927984857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48BA9-4CC1-56E5-FFDD-95BE09EE5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AD305-491C-0C1B-36C9-0C58265D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D6450-E9A9-F5EB-4052-7E233CF4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8B718-B25E-6867-D1E0-751FAF25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7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4A4-E331-78D8-342D-98E3C446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C2F0A-D426-359C-9680-A7A98670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28C77-B178-DE34-BA8C-4DDAC535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CBD42-5B94-9736-B56E-563D579C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9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348C8-85DA-2BC4-CD8E-3356ABCA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0E332-54E9-72FD-F316-2576490F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4B51F-4307-F5A0-B968-DA289BB7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37D9-17BE-0C01-3419-AEEE27C3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5CF86-CCDC-A6A1-F322-9394961E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05AE1-4BC8-937B-0A95-84F3780FC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29601-B75D-4399-53DF-D01ED9DD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8B538-4F3E-54DE-0BA4-462FD0D8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F0DDA-13FC-EF62-287D-37DF076B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C6CE-DD39-2317-BBE0-2A675EDB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8CE17-8666-5190-CD0A-8942E8C10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6F8EC-94FB-30C4-D709-95A2BCEB4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D5BA4-509C-58FE-CC1C-E4D9FEFE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5566B-67A9-F8F0-8714-0E9C5A6F0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5F51C-8EF1-2078-5B68-2235AD1B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4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5CD05-828D-B496-8A72-FE069838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B873D-CA6B-6A97-A91A-6259FEA2C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FD77B-5811-8814-D24E-F2763FD1F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D3B8-B852-441E-B48A-691B3AB0B29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E3B8A-3CDB-9118-6AD6-D1EEC13C0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2A0C-BED4-DF3B-CB0E-DC7002C7A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54FC-F6ED-4FFF-BA18-504336534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35AA-5746-1B4E-DCFB-EA4152B89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1B33A-DD43-2DD9-0CBD-BCAF82BDC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C182F-57AF-B183-1A16-B4EE4F56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51FFA-F376-9CC3-E410-311DBDA2CF1D}"/>
              </a:ext>
            </a:extLst>
          </p:cNvPr>
          <p:cNvSpPr txBox="1"/>
          <p:nvPr/>
        </p:nvSpPr>
        <p:spPr>
          <a:xfrm>
            <a:off x="496868" y="2739500"/>
            <a:ext cx="66081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Dewitt Junior Panthers Sideline Cheer Information Meeting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April 9, 2025 @6:30pm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CC371-69C6-7FB6-232F-98FABCAF6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942" y="173038"/>
            <a:ext cx="5086943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1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44C0F-575A-6034-D05E-A7C2BEBA1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F4B08-75F4-544C-E522-62F1FB94C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2E850-533F-9788-5345-598E877A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899F80-AE66-672B-D62B-56C36E26CBA1}"/>
              </a:ext>
            </a:extLst>
          </p:cNvPr>
          <p:cNvSpPr/>
          <p:nvPr/>
        </p:nvSpPr>
        <p:spPr>
          <a:xfrm>
            <a:off x="940521" y="865269"/>
            <a:ext cx="8514563" cy="55072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BC632-F2C3-0819-6536-0488C4EB44B4}"/>
              </a:ext>
            </a:extLst>
          </p:cNvPr>
          <p:cNvSpPr txBox="1"/>
          <p:nvPr/>
        </p:nvSpPr>
        <p:spPr>
          <a:xfrm>
            <a:off x="1489435" y="1423447"/>
            <a:ext cx="66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is fundraising used for?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FDDA5-BA7D-8285-C625-23423C74602B}"/>
              </a:ext>
            </a:extLst>
          </p:cNvPr>
          <p:cNvSpPr txBox="1"/>
          <p:nvPr/>
        </p:nvSpPr>
        <p:spPr>
          <a:xfrm>
            <a:off x="1489435" y="2413262"/>
            <a:ext cx="6278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School field/property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Football Field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Press Box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T-shirts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Sweatshirts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Banners/supplies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B6579A-8F3E-9301-9127-E8F03925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99" t="23103" r="11410" b="8303"/>
          <a:stretch/>
        </p:blipFill>
        <p:spPr>
          <a:xfrm>
            <a:off x="6235897" y="3112435"/>
            <a:ext cx="5220224" cy="353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0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5C83-A8C2-B95F-AF04-AEFC216F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65225-B831-D829-C900-98B59F642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96978-5D2B-BFB8-799F-A1C7AD22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4FAF60-C6B0-1E1A-E787-7BDF2059249F}"/>
              </a:ext>
            </a:extLst>
          </p:cNvPr>
          <p:cNvSpPr/>
          <p:nvPr/>
        </p:nvSpPr>
        <p:spPr>
          <a:xfrm>
            <a:off x="761412" y="554184"/>
            <a:ext cx="8514563" cy="55072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C16C5-C761-A858-12B0-433DD8A4CF39}"/>
              </a:ext>
            </a:extLst>
          </p:cNvPr>
          <p:cNvSpPr txBox="1"/>
          <p:nvPr/>
        </p:nvSpPr>
        <p:spPr>
          <a:xfrm>
            <a:off x="1470581" y="1144588"/>
            <a:ext cx="554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Parent Volunteering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3E641-F04C-3F21-B15E-EBCDA826EE6C}"/>
              </a:ext>
            </a:extLst>
          </p:cNvPr>
          <p:cNvSpPr txBox="1"/>
          <p:nvPr/>
        </p:nvSpPr>
        <p:spPr>
          <a:xfrm>
            <a:off x="1197204" y="2158738"/>
            <a:ext cx="7192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Chain 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Concessions on Saturdays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50/50 Raffle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Parade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Uniform distribution/collection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Team 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Team Banquets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060ED-3D38-ACE0-0AFA-AA479869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63" r="12184" b="22199"/>
          <a:stretch/>
        </p:blipFill>
        <p:spPr>
          <a:xfrm>
            <a:off x="5868823" y="1389379"/>
            <a:ext cx="5760073" cy="50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7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964D-5946-6D56-DC98-4DDD604E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B63B-E339-3421-2F85-2653A052F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76E16-AC50-7329-A761-4DD06896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563026-A44D-99B4-12FE-3C1799127CF4}"/>
              </a:ext>
            </a:extLst>
          </p:cNvPr>
          <p:cNvSpPr/>
          <p:nvPr/>
        </p:nvSpPr>
        <p:spPr>
          <a:xfrm>
            <a:off x="5709307" y="681037"/>
            <a:ext cx="4524867" cy="46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EF59C6-B6BC-D8C9-C71E-97E167C93BB5}"/>
              </a:ext>
            </a:extLst>
          </p:cNvPr>
          <p:cNvSpPr txBox="1"/>
          <p:nvPr/>
        </p:nvSpPr>
        <p:spPr>
          <a:xfrm>
            <a:off x="6231118" y="1291472"/>
            <a:ext cx="452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9390F-A2AE-E432-171F-AD2C7EC90044}"/>
              </a:ext>
            </a:extLst>
          </p:cNvPr>
          <p:cNvSpPr txBox="1"/>
          <p:nvPr/>
        </p:nvSpPr>
        <p:spPr>
          <a:xfrm>
            <a:off x="6096001" y="2371724"/>
            <a:ext cx="2840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Band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D22D0-514C-254F-8DCA-3BF7AFAD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60" y="4517744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FDBA9-9D29-EED8-DF73-B28EA156A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60" y="2269657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19BA1E-45CE-714C-5D35-74662DA4A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62" y="7302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65C5-8143-6C49-C9BE-32E871B4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492A-4A57-3C60-3081-3481042D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6861-F858-5EB3-98F2-0AC6E860F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E369B-C084-1CD1-2E70-EBBBB902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465D4-782C-9DB3-5A46-BBB7BF07FA4D}"/>
              </a:ext>
            </a:extLst>
          </p:cNvPr>
          <p:cNvSpPr/>
          <p:nvPr/>
        </p:nvSpPr>
        <p:spPr>
          <a:xfrm>
            <a:off x="914007" y="836988"/>
            <a:ext cx="4685516" cy="5339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A7C94-422A-F664-F5BA-F33D8A772EE1}"/>
              </a:ext>
            </a:extLst>
          </p:cNvPr>
          <p:cNvSpPr txBox="1"/>
          <p:nvPr/>
        </p:nvSpPr>
        <p:spPr>
          <a:xfrm>
            <a:off x="1527142" y="1027906"/>
            <a:ext cx="31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Registration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6B09E-ECD2-1668-A128-AFFAC6CAF934}"/>
              </a:ext>
            </a:extLst>
          </p:cNvPr>
          <p:cNvSpPr txBox="1"/>
          <p:nvPr/>
        </p:nvSpPr>
        <p:spPr>
          <a:xfrm>
            <a:off x="1348229" y="1906955"/>
            <a:ext cx="494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Early-Bird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Today- April 30  $175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May 1-May 31 $200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June 1-June 30 $250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www.dewittjrpanthers.org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88176C-7B2C-C524-8F56-84EF2442D847}"/>
              </a:ext>
            </a:extLst>
          </p:cNvPr>
          <p:cNvSpPr/>
          <p:nvPr/>
        </p:nvSpPr>
        <p:spPr>
          <a:xfrm>
            <a:off x="6297300" y="840247"/>
            <a:ext cx="5056499" cy="5177505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A0D3F-881C-2BF3-CAD2-56A4E71130FD}"/>
              </a:ext>
            </a:extLst>
          </p:cNvPr>
          <p:cNvSpPr txBox="1"/>
          <p:nvPr/>
        </p:nvSpPr>
        <p:spPr>
          <a:xfrm>
            <a:off x="6807330" y="1906954"/>
            <a:ext cx="46222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When registering </a:t>
            </a:r>
          </a:p>
          <a:p>
            <a:r>
              <a:rPr lang="en-US" sz="3200" b="1" dirty="0"/>
              <a:t>don’t forget!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Order Poms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Select correct T-shirt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Order Yard Sign</a:t>
            </a:r>
          </a:p>
        </p:txBody>
      </p:sp>
    </p:spTree>
    <p:extLst>
      <p:ext uri="{BB962C8B-B14F-4D97-AF65-F5344CB8AC3E}">
        <p14:creationId xmlns:p14="http://schemas.microsoft.com/office/powerpoint/2010/main" val="1806524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DEFD-C3F5-7714-C6B9-F9D9373F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AF30-3B4A-2E81-6B92-EEEC8F0FC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88F45-0349-1DCB-575A-A1E1E4D5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CC12E-F5C6-0472-D3ED-C940406845D9}"/>
              </a:ext>
            </a:extLst>
          </p:cNvPr>
          <p:cNvSpPr txBox="1"/>
          <p:nvPr/>
        </p:nvSpPr>
        <p:spPr>
          <a:xfrm>
            <a:off x="1007883" y="1189953"/>
            <a:ext cx="929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Arial Black" panose="020B0A04020102020204" pitchFamily="34" charset="0"/>
              </a:rPr>
              <a:t>DeWitt Junior Panthers Board Members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22FCF-06F0-999D-2B68-626085DA1D6B}"/>
              </a:ext>
            </a:extLst>
          </p:cNvPr>
          <p:cNvSpPr txBox="1"/>
          <p:nvPr/>
        </p:nvSpPr>
        <p:spPr>
          <a:xfrm>
            <a:off x="3149731" y="2163383"/>
            <a:ext cx="6192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President: Brian Brown</a:t>
            </a:r>
          </a:p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Vice President: Jody McKean</a:t>
            </a:r>
          </a:p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Treasurer: Tara Miller</a:t>
            </a:r>
          </a:p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Secretary: Kristen Hampton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D4675-B7E6-E022-AA02-BFC3FBCD73E2}"/>
              </a:ext>
            </a:extLst>
          </p:cNvPr>
          <p:cNvSpPr txBox="1"/>
          <p:nvPr/>
        </p:nvSpPr>
        <p:spPr>
          <a:xfrm>
            <a:off x="1470581" y="4154784"/>
            <a:ext cx="7645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Board members: Heidi Lenneman, April Babb, Leah Clark, Krista Cornell, Kristi Coe, Ron Slater, Bruce Gallagher, Corey Feldpausch, Todd Jorns</a:t>
            </a:r>
          </a:p>
        </p:txBody>
      </p:sp>
    </p:spTree>
    <p:extLst>
      <p:ext uri="{BB962C8B-B14F-4D97-AF65-F5344CB8AC3E}">
        <p14:creationId xmlns:p14="http://schemas.microsoft.com/office/powerpoint/2010/main" val="236363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11EC-148B-6D0C-BAF9-D3D4FF6A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8D1E0-DDFD-3509-DEBE-83F36A8FA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A3A6D-8223-B32E-778A-D5A6E76B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57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00357-ECC1-741B-1EB5-F754B33C5891}"/>
              </a:ext>
            </a:extLst>
          </p:cNvPr>
          <p:cNvSpPr/>
          <p:nvPr/>
        </p:nvSpPr>
        <p:spPr>
          <a:xfrm>
            <a:off x="838200" y="275072"/>
            <a:ext cx="9625553" cy="3553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1694F-44CB-82ED-12BB-D1D2EBFCC7FA}"/>
              </a:ext>
            </a:extLst>
          </p:cNvPr>
          <p:cNvSpPr txBox="1"/>
          <p:nvPr/>
        </p:nvSpPr>
        <p:spPr>
          <a:xfrm>
            <a:off x="1348032" y="517786"/>
            <a:ext cx="655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DJP Program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4CC39-3740-2EA2-E708-B3BC72B3E931}"/>
              </a:ext>
            </a:extLst>
          </p:cNvPr>
          <p:cNvSpPr txBox="1"/>
          <p:nvPr/>
        </p:nvSpPr>
        <p:spPr>
          <a:xfrm>
            <a:off x="1087225" y="1067382"/>
            <a:ext cx="94342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Volunteer Based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Established in 1995 to promote organized and structured football and cheerleading within the community of DeWitt.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teach and promote fair play and good sportsmanship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a safe and healthy environment for youth allowing them to develop athletic skills and advocate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team spirit, camaraderie and leadership skills.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A280B-B91B-D6F2-230F-B851D6586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65" t="21550" r="10996" b="14735"/>
          <a:stretch/>
        </p:blipFill>
        <p:spPr>
          <a:xfrm>
            <a:off x="7202077" y="3721592"/>
            <a:ext cx="4874443" cy="3039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F3454-B520-B39C-7405-FF47C39E5F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85" t="16027" r="11907"/>
          <a:stretch/>
        </p:blipFill>
        <p:spPr>
          <a:xfrm>
            <a:off x="300085" y="3764267"/>
            <a:ext cx="3426250" cy="299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9FAB-4935-E899-ACEB-EE40E96A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F5CA0-A795-91D2-74EA-0D58B47C6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7044C-ECCC-46F8-7FCF-78CBCA28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19750-F301-E712-4DCA-771AB3115F5A}"/>
              </a:ext>
            </a:extLst>
          </p:cNvPr>
          <p:cNvSpPr/>
          <p:nvPr/>
        </p:nvSpPr>
        <p:spPr>
          <a:xfrm>
            <a:off x="659876" y="681037"/>
            <a:ext cx="6825006" cy="5663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7D943-5477-C549-EEF9-7F12B6A1D8EB}"/>
              </a:ext>
            </a:extLst>
          </p:cNvPr>
          <p:cNvSpPr txBox="1"/>
          <p:nvPr/>
        </p:nvSpPr>
        <p:spPr>
          <a:xfrm>
            <a:off x="838200" y="961534"/>
            <a:ext cx="502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Typical Practices/Games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42533-2DF0-9696-3FF9-3838E6224455}"/>
              </a:ext>
            </a:extLst>
          </p:cNvPr>
          <p:cNvSpPr txBox="1"/>
          <p:nvPr/>
        </p:nvSpPr>
        <p:spPr>
          <a:xfrm>
            <a:off x="952107" y="2006600"/>
            <a:ext cx="6825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2-3 days a week for 1-2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Warm up (running, stretching, sit ups,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Practicing Cheers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Stunting as appropriate per grade and skill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Closed practices- no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-6</a:t>
            </a:r>
            <a:r>
              <a:rPr lang="en-US" sz="2400" baseline="30000" dirty="0"/>
              <a:t>th</a:t>
            </a:r>
            <a:r>
              <a:rPr lang="en-US" sz="2400" dirty="0"/>
              <a:t> games Saturday @ DJP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7</a:t>
            </a:r>
            <a:r>
              <a:rPr lang="en-US" sz="2400" baseline="30000" dirty="0"/>
              <a:t>th</a:t>
            </a:r>
            <a:r>
              <a:rPr lang="en-US" sz="2400" dirty="0"/>
              <a:t> &amp; 8</a:t>
            </a:r>
            <a:r>
              <a:rPr lang="en-US" sz="2400" baseline="30000" dirty="0"/>
              <a:t>th</a:t>
            </a:r>
            <a:r>
              <a:rPr lang="en-US" sz="2400" dirty="0"/>
              <a:t> games Wednesday @Stadium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Schedule TBD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8A18F-03A4-BEF0-167D-D4974FC7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89"/>
          <a:stretch/>
        </p:blipFill>
        <p:spPr>
          <a:xfrm>
            <a:off x="7625550" y="307917"/>
            <a:ext cx="3008221" cy="3389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B0F2D-0A4A-F5D9-579D-E1D25DCDC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393" y="4125608"/>
            <a:ext cx="3711815" cy="24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0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5BAD-4B7A-727C-6FA0-03F251B2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77CB9-D4C1-3BF5-07FA-1F008BAD0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0D79B-F3C5-5CEF-2B6B-CD674354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2F5656-A455-E3A7-5AA1-3C240AD39B5B}"/>
              </a:ext>
            </a:extLst>
          </p:cNvPr>
          <p:cNvSpPr/>
          <p:nvPr/>
        </p:nvSpPr>
        <p:spPr>
          <a:xfrm>
            <a:off x="5656081" y="597399"/>
            <a:ext cx="5817517" cy="5663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C3896-F864-09EF-90E5-905630CEA86E}"/>
              </a:ext>
            </a:extLst>
          </p:cNvPr>
          <p:cNvSpPr txBox="1"/>
          <p:nvPr/>
        </p:nvSpPr>
        <p:spPr>
          <a:xfrm>
            <a:off x="6096000" y="1158542"/>
            <a:ext cx="348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A875C-3E1C-8F8A-2F0C-B7BC9D22FEA9}"/>
              </a:ext>
            </a:extLst>
          </p:cNvPr>
          <p:cNvSpPr txBox="1"/>
          <p:nvPr/>
        </p:nvSpPr>
        <p:spPr>
          <a:xfrm>
            <a:off x="5957739" y="2055813"/>
            <a:ext cx="5467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Ox Roast Parade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Homecoming Parade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End of season showcase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992A2-9EF3-FC75-EF7C-BA0D27D9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95" b="5672"/>
          <a:stretch/>
        </p:blipFill>
        <p:spPr>
          <a:xfrm>
            <a:off x="515329" y="361950"/>
            <a:ext cx="3481634" cy="2176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97B95-C64D-1D74-F476-1E27E2AC5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40"/>
          <a:stretch/>
        </p:blipFill>
        <p:spPr>
          <a:xfrm>
            <a:off x="9002955" y="403158"/>
            <a:ext cx="2790764" cy="2677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560E12-49B7-D973-8D23-DE7F20C86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726" y="2385458"/>
            <a:ext cx="3833572" cy="2779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18270-9594-3876-5680-43AB663EC8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026" b="12932"/>
          <a:stretch/>
        </p:blipFill>
        <p:spPr>
          <a:xfrm>
            <a:off x="301706" y="4716979"/>
            <a:ext cx="4216873" cy="20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FB70F-5EA5-8277-1BA8-A308935DA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4D98-64A4-9D9A-1381-83A7F44B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E07D-2DE5-A704-878F-25563E8E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CE427-A8A1-60CB-67CD-0C110271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AAB888-F65E-3D7E-6737-4E62737CD6D3}"/>
              </a:ext>
            </a:extLst>
          </p:cNvPr>
          <p:cNvSpPr/>
          <p:nvPr/>
        </p:nvSpPr>
        <p:spPr>
          <a:xfrm>
            <a:off x="893386" y="597399"/>
            <a:ext cx="10460414" cy="5663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FB651-DAEB-6448-3D96-8777F93FDF8B}"/>
              </a:ext>
            </a:extLst>
          </p:cNvPr>
          <p:cNvSpPr txBox="1"/>
          <p:nvPr/>
        </p:nvSpPr>
        <p:spPr>
          <a:xfrm>
            <a:off x="1505146" y="1095656"/>
            <a:ext cx="763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Cheer Equipment you must provide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7091B-8ECC-54D4-A1BA-7F2AA46724C0}"/>
              </a:ext>
            </a:extLst>
          </p:cNvPr>
          <p:cNvSpPr txBox="1"/>
          <p:nvPr/>
        </p:nvSpPr>
        <p:spPr>
          <a:xfrm>
            <a:off x="1366886" y="2165360"/>
            <a:ext cx="5467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Navy Bodysuit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Navy </a:t>
            </a:r>
            <a:r>
              <a:rPr lang="en-US" sz="2400" dirty="0" err="1"/>
              <a:t>Lollies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Navy Tank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Navy Legging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Cheer Shoes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White no show socks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Poms (order during registration)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45E24-32D0-243F-CEFC-0A4BB306E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66" b="20147"/>
          <a:stretch/>
        </p:blipFill>
        <p:spPr>
          <a:xfrm>
            <a:off x="9144000" y="5156684"/>
            <a:ext cx="2295427" cy="1333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4A466-2E90-C18A-2C8F-F5FC0A790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17482"/>
            <a:ext cx="1530481" cy="1530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07F94-6308-83E4-10C0-5AD1490234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62" t="8711" r="26206" b="7963"/>
          <a:stretch/>
        </p:blipFill>
        <p:spPr>
          <a:xfrm>
            <a:off x="7061165" y="1774326"/>
            <a:ext cx="1789865" cy="3105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63D6B7-2394-882C-D3FC-200E8DA6A7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496" r="24826" b="2268"/>
          <a:stretch/>
        </p:blipFill>
        <p:spPr>
          <a:xfrm>
            <a:off x="6096000" y="3773424"/>
            <a:ext cx="1061105" cy="2477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3E0168-9165-CF2A-3316-F27224328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030" y="2688054"/>
            <a:ext cx="1974084" cy="23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231D-629A-FC8E-490C-FC1D78EF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5E78C-2AE2-A270-A83C-B45300DA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AF770-B75A-1F05-D5EF-BE83B8188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4F43A-EA90-B0C1-BB06-39B22AFD39ED}"/>
              </a:ext>
            </a:extLst>
          </p:cNvPr>
          <p:cNvSpPr/>
          <p:nvPr/>
        </p:nvSpPr>
        <p:spPr>
          <a:xfrm>
            <a:off x="893386" y="597399"/>
            <a:ext cx="7345641" cy="5663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B89E7-A571-D125-92D0-81F4A5B110B3}"/>
              </a:ext>
            </a:extLst>
          </p:cNvPr>
          <p:cNvSpPr txBox="1"/>
          <p:nvPr/>
        </p:nvSpPr>
        <p:spPr>
          <a:xfrm>
            <a:off x="1505146" y="1095656"/>
            <a:ext cx="763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Cheer Equipment we will provide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B5939-360A-5CB0-807C-BB2B6AC3AE00}"/>
              </a:ext>
            </a:extLst>
          </p:cNvPr>
          <p:cNvSpPr txBox="1"/>
          <p:nvPr/>
        </p:nvSpPr>
        <p:spPr>
          <a:xfrm>
            <a:off x="1809947" y="2188945"/>
            <a:ext cx="3676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Skirt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Warm up jacket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Warm up 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Cheer T-shirt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Duffle (as available)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5040FA-6828-DE07-51DA-EB8FC465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522" b="26736"/>
          <a:stretch/>
        </p:blipFill>
        <p:spPr>
          <a:xfrm>
            <a:off x="7082181" y="2055813"/>
            <a:ext cx="3218665" cy="43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74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0B94-1875-8488-49DA-1911D6BC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AA196-DBBE-2120-F89E-FCF71E745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8F2C7-1819-F224-A5D4-CBA09DE2F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1AD5AF-1004-A166-73DA-6251D7791C23}"/>
              </a:ext>
            </a:extLst>
          </p:cNvPr>
          <p:cNvSpPr/>
          <p:nvPr/>
        </p:nvSpPr>
        <p:spPr>
          <a:xfrm>
            <a:off x="914006" y="836988"/>
            <a:ext cx="5817517" cy="51840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CE228-C166-07FA-E761-033611DF42D7}"/>
              </a:ext>
            </a:extLst>
          </p:cNvPr>
          <p:cNvSpPr txBox="1"/>
          <p:nvPr/>
        </p:nvSpPr>
        <p:spPr>
          <a:xfrm>
            <a:off x="1527142" y="1027906"/>
            <a:ext cx="31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Registration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2F55E-7817-46E5-A7D1-A26845D00BFF}"/>
              </a:ext>
            </a:extLst>
          </p:cNvPr>
          <p:cNvSpPr txBox="1"/>
          <p:nvPr/>
        </p:nvSpPr>
        <p:spPr>
          <a:xfrm>
            <a:off x="1348229" y="1906955"/>
            <a:ext cx="494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Early-Bird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Today- April 30  $175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May 1-May 31 $200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June 1-June 30 $250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www.dewittjrpanthers.org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46C59-1A21-B24A-22B9-F7AF287C6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814" y="1233486"/>
            <a:ext cx="52387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D0D4-6F61-D9E9-0CA1-9B7C1D0A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34B11-FC5F-E2C9-34AF-31DB777F7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59A4-8BEF-8632-FA5B-62D148A9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F5EC4-4BC2-F630-47F4-F2B9867CFF61}"/>
              </a:ext>
            </a:extLst>
          </p:cNvPr>
          <p:cNvSpPr/>
          <p:nvPr/>
        </p:nvSpPr>
        <p:spPr>
          <a:xfrm>
            <a:off x="5455961" y="836988"/>
            <a:ext cx="6110728" cy="55072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6F4FA-AF9E-98A3-D828-9378DBA3EF3C}"/>
              </a:ext>
            </a:extLst>
          </p:cNvPr>
          <p:cNvSpPr txBox="1"/>
          <p:nvPr/>
        </p:nvSpPr>
        <p:spPr>
          <a:xfrm>
            <a:off x="6096000" y="1288372"/>
            <a:ext cx="2667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Fundraising</a:t>
            </a:r>
          </a:p>
          <a:p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1B029-3343-1FEF-1F81-11925B1E7B53}"/>
              </a:ext>
            </a:extLst>
          </p:cNvPr>
          <p:cNvSpPr txBox="1"/>
          <p:nvPr/>
        </p:nvSpPr>
        <p:spPr>
          <a:xfrm>
            <a:off x="5872899" y="2055813"/>
            <a:ext cx="4958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Does DJP Raise Money?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Registration Fees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Spirit Wear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Concessions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50/50 Raffle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Donations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Corporate Sponsorship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Vertical Raise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F4E0C-4A3B-E6EE-4968-07B3151E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33" t="18786" r="7899"/>
          <a:stretch/>
        </p:blipFill>
        <p:spPr>
          <a:xfrm>
            <a:off x="181989" y="681037"/>
            <a:ext cx="5168508" cy="2983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3466C-C85A-02E5-02D6-96CA94DFC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9" y="3763973"/>
            <a:ext cx="4523744" cy="30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366</Words>
  <Application>Microsoft Office PowerPoint</Application>
  <PresentationFormat>Widescreen</PresentationFormat>
  <Paragraphs>111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 Bennett</dc:creator>
  <cp:lastModifiedBy>Hampton, Kristen (DTMB)</cp:lastModifiedBy>
  <cp:revision>5</cp:revision>
  <dcterms:created xsi:type="dcterms:W3CDTF">2025-03-24T00:01:03Z</dcterms:created>
  <dcterms:modified xsi:type="dcterms:W3CDTF">2025-04-08T20:50:02Z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46dfe0-534f-4c95-815c-5b1af86b9823_Enabled">
    <vt:lpwstr>true</vt:lpwstr>
  </property>
  <property fmtid="{D5CDD505-2E9C-101B-9397-08002B2CF9AE}" pid="3" name="MSIP_Label_2f46dfe0-534f-4c95-815c-5b1af86b9823_SetDate">
    <vt:lpwstr>2025-04-08T20:49:28Z</vt:lpwstr>
  </property>
  <property fmtid="{D5CDD505-2E9C-101B-9397-08002B2CF9AE}" pid="4" name="MSIP_Label_2f46dfe0-534f-4c95-815c-5b1af86b9823_Method">
    <vt:lpwstr>Privileged</vt:lpwstr>
  </property>
  <property fmtid="{D5CDD505-2E9C-101B-9397-08002B2CF9AE}" pid="5" name="MSIP_Label_2f46dfe0-534f-4c95-815c-5b1af86b9823_Name">
    <vt:lpwstr>2f46dfe0-534f-4c95-815c-5b1af86b9823</vt:lpwstr>
  </property>
  <property fmtid="{D5CDD505-2E9C-101B-9397-08002B2CF9AE}" pid="6" name="MSIP_Label_2f46dfe0-534f-4c95-815c-5b1af86b9823_SiteId">
    <vt:lpwstr>d5fb7087-3777-42ad-966a-892ef47225d1</vt:lpwstr>
  </property>
  <property fmtid="{D5CDD505-2E9C-101B-9397-08002B2CF9AE}" pid="7" name="MSIP_Label_2f46dfe0-534f-4c95-815c-5b1af86b9823_ActionId">
    <vt:lpwstr>8b8068f2-0a04-4658-aed3-ce180c3b39fe</vt:lpwstr>
  </property>
  <property fmtid="{D5CDD505-2E9C-101B-9397-08002B2CF9AE}" pid="8" name="MSIP_Label_2f46dfe0-534f-4c95-815c-5b1af86b9823_ContentBits">
    <vt:lpwstr>0</vt:lpwstr>
  </property>
  <property fmtid="{D5CDD505-2E9C-101B-9397-08002B2CF9AE}" pid="9" name="MSIP_Label_2f46dfe0-534f-4c95-815c-5b1af86b9823_Tag">
    <vt:lpwstr>10, 0, 1, 1</vt:lpwstr>
  </property>
</Properties>
</file>