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33"/>
    <p:restoredTop sz="94681"/>
  </p:normalViewPr>
  <p:slideViewPr>
    <p:cSldViewPr snapToGrid="0">
      <p:cViewPr varScale="1">
        <p:scale>
          <a:sx n="215" d="100"/>
          <a:sy n="215" d="100"/>
        </p:scale>
        <p:origin x="68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0F8CF-692C-4963-8B5E-D1C0928CF1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9612" y="1013984"/>
            <a:ext cx="7714388" cy="3260635"/>
          </a:xfrm>
        </p:spPr>
        <p:txBody>
          <a:bodyPr anchor="b"/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419655-1613-4CC0-BBE9-BD2CB2C3C7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9612" y="4848464"/>
            <a:ext cx="7714388" cy="1085849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267FFF-6BC4-4DF0-BC55-B2C3BFD8E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389830-A1B7-484B-832C-F64A558BD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A8F727-72C8-47A9-8E54-AD8459028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EED5540-64E5-4258-ABA4-753F07B71B38}"/>
              </a:ext>
            </a:extLst>
          </p:cNvPr>
          <p:cNvCxnSpPr>
            <a:cxnSpLocks/>
          </p:cNvCxnSpPr>
          <p:nvPr/>
        </p:nvCxnSpPr>
        <p:spPr>
          <a:xfrm>
            <a:off x="1524000" y="457150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7294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8A5DE-E5C6-4DB9-AD28-8F1EAC6F5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63E08E-9B2D-4740-9AC6-D5E1CFB95F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429566" y="2229957"/>
            <a:ext cx="9238434" cy="3866043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4E3736-E8AA-4F58-9D3A-27050B287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E95E84-15BC-478B-9DAB-15025867B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E9D98F-E0A8-4254-A957-7F17811D0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611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DE70F5-2276-4F91-9FC2-8DA4B52881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4000" y="1467699"/>
            <a:ext cx="1758461" cy="4628301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1856C5-C2FD-45E4-A631-AC06B5495B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82312" y="1467699"/>
            <a:ext cx="7839379" cy="4628301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E336EA-B6DD-4115-9C67-79A24C866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EA668B-1DAB-449C-9BA4-7B1572A22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C6567E-119D-4C98-93FF-73A332803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248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EF94C-BCB1-4F4C-AF70-DD2A5C4E3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45445"/>
            <a:ext cx="9238434" cy="857559"/>
          </a:xfr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09B75-A057-44B5-872F-DF01BDC8EA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9566" y="2286000"/>
            <a:ext cx="9238434" cy="381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06260C-3219-4812-88F2-3162D37F2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62B73-9C01-4BE3-A199-782BE6EBA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761492-EB56-4454-9D2A-8BB94AACB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88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980A128-A52A-402C-865B-1BF08D7F045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900447-3778-4AB7-ACB3-7C2313FE9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1745" y="1287554"/>
            <a:ext cx="8284963" cy="3113064"/>
          </a:xfrm>
        </p:spPr>
        <p:txBody>
          <a:bodyPr anchor="t"/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B910C9-BA3C-4D31-9C62-2C2408591F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1744" y="4619707"/>
            <a:ext cx="7722256" cy="1476293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742E8A-6B69-406B-A3DF-0A1B76832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D665CF-4461-4BB8-8F3A-ED1CB108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898B27-5EF3-49F4-B3CE-F3CF419AE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892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3F3BA-5AD5-4F15-97B2-E4652D1D4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13411"/>
            <a:ext cx="9238434" cy="88959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A997B8-1FD3-40E6-A486-256EB41DB7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29566" y="2135565"/>
            <a:ext cx="4495800" cy="396043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83F4D8-AA9A-4AF7-86EA-E4D797B98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35565"/>
            <a:ext cx="4495800" cy="396043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08823E-BC08-4810-9BFF-35D2EA2AE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1/9/24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DD2BFB-BB2C-4C4A-A6E1-DD223C2BE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D369B2-12F8-4583-8A7F-523C9A3EF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64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C717F-84B9-44BA-8DD6-680394AB1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79150"/>
            <a:ext cx="9238434" cy="82391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1217D6-7448-4625-964F-5D82F65F11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9567" y="2013217"/>
            <a:ext cx="4495799" cy="704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3A534C-0B54-4327-99C0-4F0019FD21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29567" y="3048000"/>
            <a:ext cx="4495800" cy="3048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9D4A63-0795-4B74-8C11-5FE7944118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013215"/>
            <a:ext cx="4495800" cy="70423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3D16F3-F747-441B-9854-27225954DE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048000"/>
            <a:ext cx="4495800" cy="3048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8168E2-6B97-486E-B0E4-4E7F5CDBB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1/9/24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5D3E2B-2F4E-4347-A8E9-27EB7D035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1FC4F5-6876-414E-9E30-84706A3F5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70D2F04-5474-46B9-B838-858CDF4AB2D2}"/>
              </a:ext>
            </a:extLst>
          </p:cNvPr>
          <p:cNvCxnSpPr>
            <a:cxnSpLocks/>
          </p:cNvCxnSpPr>
          <p:nvPr/>
        </p:nvCxnSpPr>
        <p:spPr>
          <a:xfrm>
            <a:off x="6270727" y="2876662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CADEE893-BE45-47F3-BCF0-02424B3503CC}"/>
              </a:ext>
            </a:extLst>
          </p:cNvPr>
          <p:cNvSpPr/>
          <p:nvPr/>
        </p:nvSpPr>
        <p:spPr>
          <a:xfrm>
            <a:off x="-1171838" y="4592406"/>
            <a:ext cx="808262" cy="3897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FB5178A-4501-4B56-8BF1-D083D7B021CE}"/>
              </a:ext>
            </a:extLst>
          </p:cNvPr>
          <p:cNvCxnSpPr>
            <a:cxnSpLocks/>
          </p:cNvCxnSpPr>
          <p:nvPr/>
        </p:nvCxnSpPr>
        <p:spPr>
          <a:xfrm>
            <a:off x="1524000" y="2876662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7574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52109C6-041C-42BA-B507-8EA298046ED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7BF877-20DD-40F4-AEA8-E1B6D5350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7DC874-15B5-4338-B7D1-8E393AB4C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1/9/24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66BAE3-24C5-483F-9141-D860A265E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9AEEB4-66F8-4008-B616-804FB9D91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793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46C975-8FFB-4A4B-9213-774EE3901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1/9/24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BA744F-475D-4105-8E4A-025815549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3FA64C-7966-4D6F-88D7-4B89F2A1D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558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4ED5F-AB94-4DCF-8971-B8B2B55AF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740" y="1558944"/>
            <a:ext cx="3279689" cy="1864196"/>
          </a:xfrm>
        </p:spPr>
        <p:txBody>
          <a:bodyPr anchor="b"/>
          <a:lstStyle>
            <a:lvl1pPr algn="r"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1EE4CB-68CF-4BF3-A891-8277AFD13D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762000"/>
            <a:ext cx="5333999" cy="5334000"/>
          </a:xfrm>
        </p:spPr>
        <p:txBody>
          <a:bodyPr anchor="ctr"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292E72-B66D-40EE-B182-5585382A6D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43741" y="3649682"/>
            <a:ext cx="3233096" cy="1933605"/>
          </a:xfrm>
        </p:spPr>
        <p:txBody>
          <a:bodyPr/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73B694-B050-45F3-AE6F-A86A129F1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1/9/24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8AE423-9CA5-46B3-96B1-7586AD020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4B973D-F1F7-47BC-996D-6100B7C89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809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E9949-4A1F-4DA9-9B75-A6180F954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3543" y="1383126"/>
            <a:ext cx="3289886" cy="2045874"/>
          </a:xfrm>
        </p:spPr>
        <p:txBody>
          <a:bodyPr anchor="b"/>
          <a:lstStyle>
            <a:lvl1pPr algn="r"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A8D794-C670-4569-93D9-0FF8B35AA7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1" y="762000"/>
            <a:ext cx="5333999" cy="533400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2486F6-AE67-4B34-B8E2-0B7576DC2E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33544" y="3649682"/>
            <a:ext cx="3243292" cy="1684317"/>
          </a:xfrm>
        </p:spPr>
        <p:txBody>
          <a:bodyPr/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98B11C-BB63-49A6-B488-29D4FBF8E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1/9/24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4B9166-6D36-4F0A-9ADD-33D49A0C3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B22B8F-7760-41B3-9053-DD90255B9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936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84152A-7FE0-4708-B7C1-DBEC8F133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41621"/>
            <a:ext cx="9238434" cy="86138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11AB53-BAF9-439D-9451-47193CF2FF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9566" y="2285999"/>
            <a:ext cx="9238434" cy="3810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B96D9F-562A-496F-A530-A561994DC5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71087" y="4891318"/>
            <a:ext cx="26732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fld id="{3C2B07E4-CDF9-4C88-A2F3-04620E58224D}" type="datetimeFigureOut">
              <a:rPr lang="en-US" smtClean="0"/>
              <a:pPr/>
              <a:t>1/9/24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3060FE-AAC3-4FAE-9EB4-BCAE72D956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473021" y="1609893"/>
            <a:ext cx="26694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77EDB2-8F31-42FA-B253-62D2414663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92908" y="3219853"/>
            <a:ext cx="629653" cy="429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2159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b="1" kern="1200" cap="all" spc="6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130000"/>
        </a:lnSpc>
        <a:spcBef>
          <a:spcPts val="1000"/>
        </a:spcBef>
        <a:buSzPct val="8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30000"/>
        </a:lnSpc>
        <a:spcBef>
          <a:spcPts val="500"/>
        </a:spcBef>
        <a:buSzPct val="85000"/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-18288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466344" indent="0" algn="l" defTabSz="914400" rtl="0" eaLnBrk="1" latinLnBrk="0" hangingPunct="1">
        <a:lnSpc>
          <a:spcPct val="130000"/>
        </a:lnSpc>
        <a:spcBef>
          <a:spcPts val="500"/>
        </a:spcBef>
        <a:buSzPct val="85000"/>
        <a:buFontTx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640080" indent="-18288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760E4C7-47B8-4356-ABCA-CC9C79E2D2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Worn out baseball">
            <a:extLst>
              <a:ext uri="{FF2B5EF4-FFF2-40B4-BE49-F238E27FC236}">
                <a16:creationId xmlns:a16="http://schemas.microsoft.com/office/drawing/2014/main" id="{2C3A0288-ACF3-C974-BAED-5037D2D590A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30356"/>
          <a:stretch/>
        </p:blipFill>
        <p:spPr>
          <a:xfrm>
            <a:off x="20" y="1571"/>
            <a:ext cx="12191980" cy="6856429"/>
          </a:xfrm>
          <a:prstGeom prst="rect">
            <a:avLst/>
          </a:prstGeom>
        </p:spPr>
      </p:pic>
      <p:sp useBgFill="1">
        <p:nvSpPr>
          <p:cNvPr id="11" name="Oval 10">
            <a:extLst>
              <a:ext uri="{FF2B5EF4-FFF2-40B4-BE49-F238E27FC236}">
                <a16:creationId xmlns:a16="http://schemas.microsoft.com/office/drawing/2014/main" id="{07F1F8E1-08C9-4C32-8CD0-F0DEB444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3197" y="1114197"/>
            <a:ext cx="4629606" cy="462960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8AEE88E-6359-EE7F-F03B-01C8B14C15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0159" y="2211978"/>
            <a:ext cx="3535679" cy="1425728"/>
          </a:xfrm>
        </p:spPr>
        <p:txBody>
          <a:bodyPr anchor="b">
            <a:normAutofit/>
          </a:bodyPr>
          <a:lstStyle/>
          <a:p>
            <a:pPr algn="ctr"/>
            <a:r>
              <a:rPr lang="en-US" dirty="0"/>
              <a:t>CHYSC JUNIOR BASEBALL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045A57-B1E0-D1F7-04CA-34ADA1A804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49360"/>
            <a:ext cx="3048000" cy="877585"/>
          </a:xfrm>
        </p:spPr>
        <p:txBody>
          <a:bodyPr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n-US" dirty="0"/>
              <a:t>INFORMATION SESSION</a:t>
            </a:r>
            <a:endParaRPr lang="en-US"/>
          </a:p>
          <a:p>
            <a:pPr algn="ctr">
              <a:lnSpc>
                <a:spcPct val="120000"/>
              </a:lnSpc>
            </a:pPr>
            <a:r>
              <a:rPr lang="en-US" dirty="0"/>
              <a:t>JANUARY 9, 2024</a:t>
            </a:r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14C5C93-B9E9-4392-ADCF-ABF21209D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562423" y="396058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43936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C2C20-E7E6-EDBF-FC6F-58F8E975C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CHYSC JUNIOR BASEBALL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6C56E7-F7DA-2971-D963-FF188FBDC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CHYSC Junior Baseball is an inclusive player development league focused on learning the fundamentals of the game, growing as young players, and having fun.  </a:t>
            </a:r>
          </a:p>
          <a:p>
            <a:r>
              <a:rPr lang="en-US" dirty="0"/>
              <a:t>Open to Boys and Girls of all skill levels ages 5-12, the players age as of April 30, 2024 determines the division a child is eligible to play in.</a:t>
            </a:r>
          </a:p>
          <a:p>
            <a:pPr lvl="4"/>
            <a:r>
              <a:rPr lang="en-US" dirty="0" err="1"/>
              <a:t>Quickball</a:t>
            </a:r>
            <a:r>
              <a:rPr lang="en-US" dirty="0"/>
              <a:t> – Ages 5-6</a:t>
            </a:r>
          </a:p>
          <a:p>
            <a:pPr lvl="4"/>
            <a:r>
              <a:rPr lang="en-US" dirty="0"/>
              <a:t>Rookie League – Ages 7-8</a:t>
            </a:r>
          </a:p>
          <a:p>
            <a:pPr lvl="4"/>
            <a:r>
              <a:rPr lang="en-US" dirty="0"/>
              <a:t>Minor League – Ages 9-10</a:t>
            </a:r>
          </a:p>
          <a:p>
            <a:pPr lvl="4"/>
            <a:r>
              <a:rPr lang="en-US" dirty="0"/>
              <a:t>Major League – Ages 11-12</a:t>
            </a:r>
          </a:p>
        </p:txBody>
      </p:sp>
    </p:spTree>
    <p:extLst>
      <p:ext uri="{BB962C8B-B14F-4D97-AF65-F5344CB8AC3E}">
        <p14:creationId xmlns:p14="http://schemas.microsoft.com/office/powerpoint/2010/main" val="2222824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D7428-6E6D-7C23-F59C-58C57B8F4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Quickball</a:t>
            </a:r>
            <a:r>
              <a:rPr lang="en-US" dirty="0"/>
              <a:t> – Ages 5-6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733447-5B7D-3D18-DB79-017D076A82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Popular alternative to T-Ball</a:t>
            </a:r>
          </a:p>
          <a:p>
            <a:r>
              <a:rPr lang="en-US" dirty="0"/>
              <a:t>Very successful program at CHYSC since transitioning from T-Ball to </a:t>
            </a:r>
            <a:r>
              <a:rPr lang="en-US" dirty="0" err="1"/>
              <a:t>Quickball</a:t>
            </a:r>
            <a:endParaRPr lang="en-US" dirty="0"/>
          </a:p>
          <a:p>
            <a:r>
              <a:rPr lang="en-US" dirty="0"/>
              <a:t>Core Concepts</a:t>
            </a:r>
          </a:p>
          <a:p>
            <a:pPr lvl="2"/>
            <a:r>
              <a:rPr lang="en-US" dirty="0"/>
              <a:t>Rapid Rotation</a:t>
            </a:r>
          </a:p>
          <a:p>
            <a:pPr lvl="2"/>
            <a:r>
              <a:rPr lang="en-US" dirty="0"/>
              <a:t>Inclusiveness</a:t>
            </a:r>
          </a:p>
          <a:p>
            <a:pPr lvl="2"/>
            <a:r>
              <a:rPr lang="en-US" dirty="0"/>
              <a:t>Pitch to Hit</a:t>
            </a:r>
          </a:p>
          <a:p>
            <a:pPr lvl="2"/>
            <a:r>
              <a:rPr lang="en-US" dirty="0"/>
              <a:t>Keep it Moving</a:t>
            </a:r>
          </a:p>
          <a:p>
            <a:pPr lvl="2"/>
            <a:r>
              <a:rPr lang="en-US" dirty="0"/>
              <a:t>Everybody contributes</a:t>
            </a:r>
          </a:p>
          <a:p>
            <a:pPr lvl="2"/>
            <a:r>
              <a:rPr lang="en-US" dirty="0"/>
              <a:t>Never Boring</a:t>
            </a:r>
          </a:p>
        </p:txBody>
      </p:sp>
    </p:spTree>
    <p:extLst>
      <p:ext uri="{BB962C8B-B14F-4D97-AF65-F5344CB8AC3E}">
        <p14:creationId xmlns:p14="http://schemas.microsoft.com/office/powerpoint/2010/main" val="2150013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1F5BA-A61A-6938-2C95-17CB6A7E9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Rookie ball – ages 7-8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C90293-31BD-2982-B1A0-65260C35AA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Fundamental skill development</a:t>
            </a:r>
          </a:p>
          <a:p>
            <a:r>
              <a:rPr lang="en-US" dirty="0"/>
              <a:t>Focus on individual skill development while starting to learn some of the team aspects of the game</a:t>
            </a:r>
          </a:p>
          <a:p>
            <a:r>
              <a:rPr lang="en-US" dirty="0"/>
              <a:t>Machine pitch</a:t>
            </a:r>
          </a:p>
          <a:p>
            <a:r>
              <a:rPr lang="en-US" dirty="0"/>
              <a:t>No walks or strikes – maximum of six pitches</a:t>
            </a:r>
          </a:p>
          <a:p>
            <a:r>
              <a:rPr lang="en-US" dirty="0"/>
              <a:t>No leads or stealing bases</a:t>
            </a:r>
          </a:p>
          <a:p>
            <a:r>
              <a:rPr lang="en-US" dirty="0"/>
              <a:t>Standings kept with playoffs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911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24191-2174-B3D2-ED57-4F21791BB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MINORS – AGES 9-10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9EC335-FF2B-1C98-BA39-694FBEF550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Continue to build on the individual skills learned in Rookie Ball, while introducing more rules and elements of team play.</a:t>
            </a:r>
          </a:p>
          <a:p>
            <a:r>
              <a:rPr lang="en-US" dirty="0"/>
              <a:t>Kid pitch – pitch count kept by coaches for player safety</a:t>
            </a:r>
          </a:p>
          <a:p>
            <a:r>
              <a:rPr lang="en-US" dirty="0"/>
              <a:t>45 ft mound distance – 60 ft bases</a:t>
            </a:r>
          </a:p>
          <a:p>
            <a:r>
              <a:rPr lang="en-US" dirty="0"/>
              <a:t>No leads, but stealing 2</a:t>
            </a:r>
            <a:r>
              <a:rPr lang="en-US" baseline="30000" dirty="0"/>
              <a:t>nd</a:t>
            </a:r>
            <a:r>
              <a:rPr lang="en-US" dirty="0"/>
              <a:t> and 3</a:t>
            </a:r>
            <a:r>
              <a:rPr lang="en-US" baseline="30000" dirty="0"/>
              <a:t>rd</a:t>
            </a:r>
            <a:r>
              <a:rPr lang="en-US" dirty="0"/>
              <a:t> base permitted when pitched ball crosses home plate</a:t>
            </a:r>
          </a:p>
          <a:p>
            <a:r>
              <a:rPr lang="en-US" dirty="0"/>
              <a:t>Standings kept with playoffs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559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3ADCD-D65C-E18B-97CB-CEC636B590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MAJORS – AGES 11-12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74F94E-174F-4F8E-DDC1-5BF41D2B0B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Continue to build on the skills learned in the Minors League, while introducing additional rules and elements of team play.</a:t>
            </a:r>
          </a:p>
          <a:p>
            <a:r>
              <a:rPr lang="en-US" dirty="0"/>
              <a:t>50 ft mound distance, 75 ft bases</a:t>
            </a:r>
          </a:p>
          <a:p>
            <a:r>
              <a:rPr lang="en-US" dirty="0"/>
              <a:t>Leads allowed – stealing bases allowed</a:t>
            </a:r>
          </a:p>
          <a:p>
            <a:r>
              <a:rPr lang="en-US" dirty="0"/>
              <a:t>Standings will be kept with playoffs</a:t>
            </a:r>
          </a:p>
        </p:txBody>
      </p:sp>
    </p:spTree>
    <p:extLst>
      <p:ext uri="{BB962C8B-B14F-4D97-AF65-F5344CB8AC3E}">
        <p14:creationId xmlns:p14="http://schemas.microsoft.com/office/powerpoint/2010/main" val="1136828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3AEB9-97EE-2928-EFF9-169075405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WHAT’S NEW FOR THE ‘24 SEASON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EFF4E7-A6F1-33B1-C12D-834F4B0195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dirty="0"/>
              <a:t>Dedicated Board members and volunteers committed to making this program a success 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dirty="0"/>
              <a:t>Majority of games will be held at the Water Tower.  CHYSC has access to other local fields to accommodate additional games / schedule conflicts.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dirty="0"/>
              <a:t>All-star game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dirty="0"/>
              <a:t>Potential for travel / tournament team</a:t>
            </a:r>
          </a:p>
          <a:p>
            <a:pPr marL="560070" lvl="1" indent="-285750">
              <a:buFont typeface="Arial" panose="020B0604020202020204" pitchFamily="34" charset="0"/>
              <a:buChar char="•"/>
            </a:pPr>
            <a:r>
              <a:rPr lang="en-US" dirty="0"/>
              <a:t>Potential pre-season workouts / clinics at local indoor facilities.</a:t>
            </a:r>
          </a:p>
        </p:txBody>
      </p:sp>
    </p:spTree>
    <p:extLst>
      <p:ext uri="{BB962C8B-B14F-4D97-AF65-F5344CB8AC3E}">
        <p14:creationId xmlns:p14="http://schemas.microsoft.com/office/powerpoint/2010/main" val="1925991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C32F6-0006-8794-B84B-CEAFF8C62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QUESTIONS AND OPEN 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A5137-AE98-6F6F-E942-946818C68F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FOLLOW UP – EMAIL WITH ANY FURTHER QUESTIONS:  GREENBERGD@ME.COM</a:t>
            </a:r>
          </a:p>
        </p:txBody>
      </p:sp>
    </p:spTree>
    <p:extLst>
      <p:ext uri="{BB962C8B-B14F-4D97-AF65-F5344CB8AC3E}">
        <p14:creationId xmlns:p14="http://schemas.microsoft.com/office/powerpoint/2010/main" val="2316763692"/>
      </p:ext>
    </p:extLst>
  </p:cSld>
  <p:clrMapOvr>
    <a:masterClrMapping/>
  </p:clrMapOvr>
</p:sld>
</file>

<file path=ppt/theme/theme1.xml><?xml version="1.0" encoding="utf-8"?>
<a:theme xmlns:a="http://schemas.openxmlformats.org/drawingml/2006/main" name="PortalVTI">
  <a:themeElements>
    <a:clrScheme name="AnalogousFromRegularSeedRightStep">
      <a:dk1>
        <a:srgbClr val="000000"/>
      </a:dk1>
      <a:lt1>
        <a:srgbClr val="FFFFFF"/>
      </a:lt1>
      <a:dk2>
        <a:srgbClr val="1B2130"/>
      </a:dk2>
      <a:lt2>
        <a:srgbClr val="F3F2F0"/>
      </a:lt2>
      <a:accent1>
        <a:srgbClr val="4D75C3"/>
      </a:accent1>
      <a:accent2>
        <a:srgbClr val="483FB3"/>
      </a:accent2>
      <a:accent3>
        <a:srgbClr val="874DC3"/>
      </a:accent3>
      <a:accent4>
        <a:srgbClr val="A73BB1"/>
      </a:accent4>
      <a:accent5>
        <a:srgbClr val="C34D9D"/>
      </a:accent5>
      <a:accent6>
        <a:srgbClr val="B13B59"/>
      </a:accent6>
      <a:hlink>
        <a:srgbClr val="AB8439"/>
      </a:hlink>
      <a:folHlink>
        <a:srgbClr val="7F7F7F"/>
      </a:folHlink>
    </a:clrScheme>
    <a:fontScheme name="Earth">
      <a:majorFont>
        <a:latin typeface="Trade Gothic Next Cond"/>
        <a:ea typeface=""/>
        <a:cs typeface=""/>
      </a:majorFont>
      <a:minorFont>
        <a:latin typeface="Trade Gothic N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rtalVTI" id="{0E0D5035-C7F2-4607-91F4-D5D5F886A15A}" vid="{EAFF3D8B-AC13-4E90-80A9-182200FBC86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8811</TotalTime>
  <Words>361</Words>
  <Application>Microsoft Macintosh PowerPoint</Application>
  <PresentationFormat>Widescreen</PresentationFormat>
  <Paragraphs>46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Trade Gothic Next Cond</vt:lpstr>
      <vt:lpstr>Trade Gothic Next Light</vt:lpstr>
      <vt:lpstr>PortalVTI</vt:lpstr>
      <vt:lpstr>CHYSC JUNIOR BASEBALL</vt:lpstr>
      <vt:lpstr>CHYSC JUNIOR BASEBALL</vt:lpstr>
      <vt:lpstr>Quickball – Ages 5-6</vt:lpstr>
      <vt:lpstr>Rookie ball – ages 7-8</vt:lpstr>
      <vt:lpstr>MINORS – AGES 9-10</vt:lpstr>
      <vt:lpstr>MAJORS – AGES 11-12</vt:lpstr>
      <vt:lpstr>WHAT’S NEW FOR THE ‘24 SEASON</vt:lpstr>
      <vt:lpstr>QUESTIONS AND OPEN DISCUSSION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CHYSC JUNIOR BASEBALL</dc:title>
  <dc:creator>Daniel Greenberg</dc:creator>
  <cp:lastModifiedBy>Daniel Greenberg</cp:lastModifiedBy>
  <cp:revision>4</cp:revision>
  <dcterms:created xsi:type="dcterms:W3CDTF">2024-01-03T18:20:00Z</dcterms:created>
  <dcterms:modified xsi:type="dcterms:W3CDTF">2024-01-10T00:17:12Z</dcterms:modified>
</cp:coreProperties>
</file>