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60" r:id="rId2"/>
  </p:sldMasterIdLst>
  <p:notesMasterIdLst>
    <p:notesMasterId r:id="rId81"/>
  </p:notesMasterIdLst>
  <p:handoutMasterIdLst>
    <p:handoutMasterId r:id="rId82"/>
  </p:handoutMasterIdLst>
  <p:sldIdLst>
    <p:sldId id="269" r:id="rId3"/>
    <p:sldId id="410" r:id="rId4"/>
    <p:sldId id="283" r:id="rId5"/>
    <p:sldId id="284" r:id="rId6"/>
    <p:sldId id="282" r:id="rId7"/>
    <p:sldId id="323" r:id="rId8"/>
    <p:sldId id="411" r:id="rId9"/>
    <p:sldId id="412" r:id="rId10"/>
    <p:sldId id="336" r:id="rId11"/>
    <p:sldId id="292" r:id="rId12"/>
    <p:sldId id="291" r:id="rId13"/>
    <p:sldId id="295" r:id="rId14"/>
    <p:sldId id="294" r:id="rId15"/>
    <p:sldId id="424" r:id="rId16"/>
    <p:sldId id="359" r:id="rId17"/>
    <p:sldId id="315" r:id="rId18"/>
    <p:sldId id="286" r:id="rId19"/>
    <p:sldId id="288" r:id="rId20"/>
    <p:sldId id="391" r:id="rId21"/>
    <p:sldId id="382" r:id="rId22"/>
    <p:sldId id="388" r:id="rId23"/>
    <p:sldId id="390" r:id="rId24"/>
    <p:sldId id="381" r:id="rId25"/>
    <p:sldId id="389" r:id="rId26"/>
    <p:sldId id="378" r:id="rId27"/>
    <p:sldId id="358" r:id="rId28"/>
    <p:sldId id="325" r:id="rId29"/>
    <p:sldId id="392" r:id="rId30"/>
    <p:sldId id="383" r:id="rId31"/>
    <p:sldId id="289" r:id="rId32"/>
    <p:sldId id="393" r:id="rId33"/>
    <p:sldId id="384" r:id="rId34"/>
    <p:sldId id="290" r:id="rId35"/>
    <p:sldId id="394" r:id="rId36"/>
    <p:sldId id="385" r:id="rId37"/>
    <p:sldId id="298" r:id="rId38"/>
    <p:sldId id="386" r:id="rId39"/>
    <p:sldId id="321" r:id="rId40"/>
    <p:sldId id="343" r:id="rId41"/>
    <p:sldId id="328" r:id="rId42"/>
    <p:sldId id="425" r:id="rId43"/>
    <p:sldId id="426" r:id="rId44"/>
    <p:sldId id="387" r:id="rId45"/>
    <p:sldId id="296" r:id="rId46"/>
    <p:sldId id="395" r:id="rId47"/>
    <p:sldId id="267" r:id="rId48"/>
    <p:sldId id="379" r:id="rId49"/>
    <p:sldId id="414" r:id="rId50"/>
    <p:sldId id="415" r:id="rId51"/>
    <p:sldId id="257" r:id="rId52"/>
    <p:sldId id="275" r:id="rId53"/>
    <p:sldId id="274" r:id="rId54"/>
    <p:sldId id="408" r:id="rId55"/>
    <p:sldId id="417" r:id="rId56"/>
    <p:sldId id="416" r:id="rId57"/>
    <p:sldId id="418" r:id="rId58"/>
    <p:sldId id="419" r:id="rId59"/>
    <p:sldId id="398" r:id="rId60"/>
    <p:sldId id="399" r:id="rId61"/>
    <p:sldId id="400" r:id="rId62"/>
    <p:sldId id="401" r:id="rId63"/>
    <p:sldId id="402" r:id="rId64"/>
    <p:sldId id="403" r:id="rId65"/>
    <p:sldId id="404" r:id="rId66"/>
    <p:sldId id="405" r:id="rId67"/>
    <p:sldId id="406" r:id="rId68"/>
    <p:sldId id="420" r:id="rId69"/>
    <p:sldId id="413" r:id="rId70"/>
    <p:sldId id="273" r:id="rId71"/>
    <p:sldId id="421" r:id="rId72"/>
    <p:sldId id="297" r:id="rId73"/>
    <p:sldId id="357" r:id="rId74"/>
    <p:sldId id="407" r:id="rId75"/>
    <p:sldId id="397" r:id="rId76"/>
    <p:sldId id="375" r:id="rId77"/>
    <p:sldId id="422" r:id="rId78"/>
    <p:sldId id="427" r:id="rId79"/>
    <p:sldId id="423" r:id="rId8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EDB177CF-DE2F-4AC6-8F4C-DC1E7B769BB4}">
          <p14:sldIdLst>
            <p14:sldId id="269"/>
            <p14:sldId id="410"/>
            <p14:sldId id="283"/>
            <p14:sldId id="284"/>
            <p14:sldId id="282"/>
            <p14:sldId id="323"/>
            <p14:sldId id="411"/>
            <p14:sldId id="412"/>
            <p14:sldId id="336"/>
            <p14:sldId id="292"/>
            <p14:sldId id="291"/>
            <p14:sldId id="295"/>
            <p14:sldId id="294"/>
            <p14:sldId id="424"/>
            <p14:sldId id="359"/>
            <p14:sldId id="315"/>
            <p14:sldId id="286"/>
            <p14:sldId id="288"/>
            <p14:sldId id="391"/>
            <p14:sldId id="382"/>
            <p14:sldId id="388"/>
            <p14:sldId id="390"/>
            <p14:sldId id="381"/>
            <p14:sldId id="389"/>
            <p14:sldId id="378"/>
            <p14:sldId id="358"/>
            <p14:sldId id="325"/>
            <p14:sldId id="392"/>
            <p14:sldId id="383"/>
            <p14:sldId id="289"/>
            <p14:sldId id="393"/>
            <p14:sldId id="384"/>
            <p14:sldId id="290"/>
            <p14:sldId id="394"/>
            <p14:sldId id="385"/>
            <p14:sldId id="298"/>
            <p14:sldId id="386"/>
            <p14:sldId id="321"/>
            <p14:sldId id="343"/>
            <p14:sldId id="328"/>
            <p14:sldId id="425"/>
            <p14:sldId id="426"/>
            <p14:sldId id="387"/>
            <p14:sldId id="296"/>
            <p14:sldId id="395"/>
            <p14:sldId id="267"/>
            <p14:sldId id="379"/>
            <p14:sldId id="414"/>
            <p14:sldId id="415"/>
            <p14:sldId id="257"/>
            <p14:sldId id="275"/>
            <p14:sldId id="274"/>
            <p14:sldId id="408"/>
            <p14:sldId id="417"/>
            <p14:sldId id="416"/>
            <p14:sldId id="418"/>
            <p14:sldId id="419"/>
            <p14:sldId id="398"/>
            <p14:sldId id="399"/>
            <p14:sldId id="400"/>
            <p14:sldId id="401"/>
            <p14:sldId id="402"/>
            <p14:sldId id="403"/>
            <p14:sldId id="404"/>
            <p14:sldId id="405"/>
            <p14:sldId id="406"/>
            <p14:sldId id="420"/>
            <p14:sldId id="413"/>
            <p14:sldId id="273"/>
            <p14:sldId id="421"/>
            <p14:sldId id="297"/>
            <p14:sldId id="357"/>
            <p14:sldId id="407"/>
            <p14:sldId id="397"/>
            <p14:sldId id="375"/>
            <p14:sldId id="422"/>
            <p14:sldId id="427"/>
            <p14:sldId id="42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1723"/>
    <a:srgbClr val="4E16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AE4736-2BAB-4FBE-8019-1594B4167F41}" v="60" dt="2022-03-23T17:39:38.9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79" autoAdjust="0"/>
    <p:restoredTop sz="89542" autoAdjust="0"/>
  </p:normalViewPr>
  <p:slideViewPr>
    <p:cSldViewPr snapToGrid="0">
      <p:cViewPr varScale="1">
        <p:scale>
          <a:sx n="48" d="100"/>
          <a:sy n="48" d="100"/>
        </p:scale>
        <p:origin x="42" y="12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microsoft.com/office/2015/10/relationships/revisionInfo" Target="revisionInfo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  <c:pt idx="5">
                  <c:v>2016-2017</c:v>
                </c:pt>
                <c:pt idx="6">
                  <c:v>2017-2018</c:v>
                </c:pt>
                <c:pt idx="7">
                  <c:v>2018-2019</c:v>
                </c:pt>
                <c:pt idx="8">
                  <c:v>2019-2020</c:v>
                </c:pt>
                <c:pt idx="9">
                  <c:v>2020-2021</c:v>
                </c:pt>
                <c:pt idx="10">
                  <c:v>2021-2022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151</c:v>
                </c:pt>
                <c:pt idx="1">
                  <c:v>137</c:v>
                </c:pt>
                <c:pt idx="2">
                  <c:v>146</c:v>
                </c:pt>
                <c:pt idx="3">
                  <c:v>160</c:v>
                </c:pt>
                <c:pt idx="4">
                  <c:v>154</c:v>
                </c:pt>
                <c:pt idx="5">
                  <c:v>136</c:v>
                </c:pt>
                <c:pt idx="6">
                  <c:v>136</c:v>
                </c:pt>
                <c:pt idx="7">
                  <c:v>149</c:v>
                </c:pt>
                <c:pt idx="8">
                  <c:v>153</c:v>
                </c:pt>
                <c:pt idx="9">
                  <c:v>140</c:v>
                </c:pt>
                <c:pt idx="10">
                  <c:v>170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E8-4229-BF44-2337FEBF712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499265544"/>
        <c:axId val="499264560"/>
      </c:barChart>
      <c:catAx>
        <c:axId val="499265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9264560"/>
        <c:crosses val="autoZero"/>
        <c:auto val="1"/>
        <c:lblAlgn val="ctr"/>
        <c:lblOffset val="100"/>
        <c:noMultiLvlLbl val="0"/>
      </c:catAx>
      <c:valAx>
        <c:axId val="499264560"/>
        <c:scaling>
          <c:orientation val="minMax"/>
          <c:min val="120"/>
        </c:scaling>
        <c:delete val="1"/>
        <c:axPos val="l"/>
        <c:numFmt formatCode="General" sourceLinked="1"/>
        <c:majorTickMark val="none"/>
        <c:minorTickMark val="none"/>
        <c:tickLblPos val="nextTo"/>
        <c:crossAx val="499265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image" Target="../media/image51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image" Target="../media/image51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FA4BD2-4C10-4FB2-84DC-1765855CA48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680E1A9-56C8-4167-B598-8B3C9B463659}">
      <dgm:prSet/>
      <dgm:spPr/>
      <dgm:t>
        <a:bodyPr/>
        <a:lstStyle/>
        <a:p>
          <a:r>
            <a:rPr lang="en-US"/>
            <a:t>Russ Bahr</a:t>
          </a:r>
        </a:p>
      </dgm:t>
    </dgm:pt>
    <dgm:pt modelId="{5044B5B7-DE15-4837-B3B7-3429748329A4}" type="parTrans" cxnId="{30021EA6-7EC2-4F36-8D80-92A5AC1F03E4}">
      <dgm:prSet/>
      <dgm:spPr/>
      <dgm:t>
        <a:bodyPr/>
        <a:lstStyle/>
        <a:p>
          <a:endParaRPr lang="en-US"/>
        </a:p>
      </dgm:t>
    </dgm:pt>
    <dgm:pt modelId="{BDEF7423-3062-4EF5-9235-40B5B307699E}" type="sibTrans" cxnId="{30021EA6-7EC2-4F36-8D80-92A5AC1F03E4}">
      <dgm:prSet/>
      <dgm:spPr/>
      <dgm:t>
        <a:bodyPr/>
        <a:lstStyle/>
        <a:p>
          <a:endParaRPr lang="en-US"/>
        </a:p>
      </dgm:t>
    </dgm:pt>
    <dgm:pt modelId="{A0219607-D379-4D03-A1AF-C4C329A543A1}">
      <dgm:prSet/>
      <dgm:spPr/>
      <dgm:t>
        <a:bodyPr/>
        <a:lstStyle/>
        <a:p>
          <a:r>
            <a:rPr lang="en-US"/>
            <a:t>Jake Farrah</a:t>
          </a:r>
        </a:p>
      </dgm:t>
    </dgm:pt>
    <dgm:pt modelId="{C6F9B3BB-C475-4E35-BEED-180199CC5330}" type="parTrans" cxnId="{390413A5-5EBE-464A-AF18-34EFCDE278B0}">
      <dgm:prSet/>
      <dgm:spPr/>
      <dgm:t>
        <a:bodyPr/>
        <a:lstStyle/>
        <a:p>
          <a:endParaRPr lang="en-US"/>
        </a:p>
      </dgm:t>
    </dgm:pt>
    <dgm:pt modelId="{7DD1F008-1780-4470-98C2-A0B67505246E}" type="sibTrans" cxnId="{390413A5-5EBE-464A-AF18-34EFCDE278B0}">
      <dgm:prSet/>
      <dgm:spPr/>
      <dgm:t>
        <a:bodyPr/>
        <a:lstStyle/>
        <a:p>
          <a:endParaRPr lang="en-US"/>
        </a:p>
      </dgm:t>
    </dgm:pt>
    <dgm:pt modelId="{FC420162-64C7-4EDD-9939-2B29229AE486}">
      <dgm:prSet/>
      <dgm:spPr/>
      <dgm:t>
        <a:bodyPr/>
        <a:lstStyle/>
        <a:p>
          <a:r>
            <a:rPr lang="en-US"/>
            <a:t>Tucker Giertz</a:t>
          </a:r>
        </a:p>
      </dgm:t>
    </dgm:pt>
    <dgm:pt modelId="{A363A015-A154-436C-ACE5-4E1F8D0441AF}" type="parTrans" cxnId="{DBDE13D4-0B8E-4606-A81E-180ED7A6F3B8}">
      <dgm:prSet/>
      <dgm:spPr/>
      <dgm:t>
        <a:bodyPr/>
        <a:lstStyle/>
        <a:p>
          <a:endParaRPr lang="en-US"/>
        </a:p>
      </dgm:t>
    </dgm:pt>
    <dgm:pt modelId="{97F40074-10E0-4D1C-A519-7E29949D6F72}" type="sibTrans" cxnId="{DBDE13D4-0B8E-4606-A81E-180ED7A6F3B8}">
      <dgm:prSet/>
      <dgm:spPr/>
      <dgm:t>
        <a:bodyPr/>
        <a:lstStyle/>
        <a:p>
          <a:endParaRPr lang="en-US"/>
        </a:p>
      </dgm:t>
    </dgm:pt>
    <dgm:pt modelId="{267E36DB-726B-4A5A-8378-484F7FDBF356}">
      <dgm:prSet/>
      <dgm:spPr/>
      <dgm:t>
        <a:bodyPr/>
        <a:lstStyle/>
        <a:p>
          <a:r>
            <a:rPr lang="en-US"/>
            <a:t>Rhonda Messerschmidt</a:t>
          </a:r>
        </a:p>
      </dgm:t>
    </dgm:pt>
    <dgm:pt modelId="{C0804668-5057-4CB3-B0D5-07F400F4A388}" type="parTrans" cxnId="{984091CE-D030-4757-A472-BD17FB9A5C57}">
      <dgm:prSet/>
      <dgm:spPr/>
      <dgm:t>
        <a:bodyPr/>
        <a:lstStyle/>
        <a:p>
          <a:endParaRPr lang="en-US"/>
        </a:p>
      </dgm:t>
    </dgm:pt>
    <dgm:pt modelId="{40D5D1C5-3133-4522-BA7A-EE4CED806950}" type="sibTrans" cxnId="{984091CE-D030-4757-A472-BD17FB9A5C57}">
      <dgm:prSet/>
      <dgm:spPr/>
      <dgm:t>
        <a:bodyPr/>
        <a:lstStyle/>
        <a:p>
          <a:endParaRPr lang="en-US"/>
        </a:p>
      </dgm:t>
    </dgm:pt>
    <dgm:pt modelId="{550CFD89-05A0-4385-B08F-7233D090DBF3}" type="pres">
      <dgm:prSet presAssocID="{83FA4BD2-4C10-4FB2-84DC-1765855CA486}" presName="linear" presStyleCnt="0">
        <dgm:presLayoutVars>
          <dgm:animLvl val="lvl"/>
          <dgm:resizeHandles val="exact"/>
        </dgm:presLayoutVars>
      </dgm:prSet>
      <dgm:spPr/>
    </dgm:pt>
    <dgm:pt modelId="{02547EE5-958C-46CB-BC12-A7EA7ADE9EE7}" type="pres">
      <dgm:prSet presAssocID="{B680E1A9-56C8-4167-B598-8B3C9B46365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DBE1A2C-6A6C-4362-9B58-4E4B16ECAB97}" type="pres">
      <dgm:prSet presAssocID="{BDEF7423-3062-4EF5-9235-40B5B307699E}" presName="spacer" presStyleCnt="0"/>
      <dgm:spPr/>
    </dgm:pt>
    <dgm:pt modelId="{ACC2FAEB-F68D-4BC0-90A6-594A645B57B5}" type="pres">
      <dgm:prSet presAssocID="{A0219607-D379-4D03-A1AF-C4C329A543A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6141FD6-6956-4047-B036-CFF980056139}" type="pres">
      <dgm:prSet presAssocID="{7DD1F008-1780-4470-98C2-A0B67505246E}" presName="spacer" presStyleCnt="0"/>
      <dgm:spPr/>
    </dgm:pt>
    <dgm:pt modelId="{9BA7E4B1-9942-4D48-B6A2-4A973435448C}" type="pres">
      <dgm:prSet presAssocID="{FC420162-64C7-4EDD-9939-2B29229AE48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EBC3165-AF89-4A04-9283-BEE5B4D22F4E}" type="pres">
      <dgm:prSet presAssocID="{97F40074-10E0-4D1C-A519-7E29949D6F72}" presName="spacer" presStyleCnt="0"/>
      <dgm:spPr/>
    </dgm:pt>
    <dgm:pt modelId="{90B3E5F9-E160-4E77-BAD1-70EC0A3302D0}" type="pres">
      <dgm:prSet presAssocID="{267E36DB-726B-4A5A-8378-484F7FDBF35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05FFF113-886F-4F7B-9B66-7D863062A8DC}" type="presOf" srcId="{83FA4BD2-4C10-4FB2-84DC-1765855CA486}" destId="{550CFD89-05A0-4385-B08F-7233D090DBF3}" srcOrd="0" destOrd="0" presId="urn:microsoft.com/office/officeart/2005/8/layout/vList2"/>
    <dgm:cxn modelId="{E126FD21-DE7C-4774-8861-5B8F308CB344}" type="presOf" srcId="{267E36DB-726B-4A5A-8378-484F7FDBF356}" destId="{90B3E5F9-E160-4E77-BAD1-70EC0A3302D0}" srcOrd="0" destOrd="0" presId="urn:microsoft.com/office/officeart/2005/8/layout/vList2"/>
    <dgm:cxn modelId="{64C9BF6B-6075-49BA-8683-CF65E5F3F27D}" type="presOf" srcId="{A0219607-D379-4D03-A1AF-C4C329A543A1}" destId="{ACC2FAEB-F68D-4BC0-90A6-594A645B57B5}" srcOrd="0" destOrd="0" presId="urn:microsoft.com/office/officeart/2005/8/layout/vList2"/>
    <dgm:cxn modelId="{8332588E-D711-45A5-89D1-B0A86052014E}" type="presOf" srcId="{B680E1A9-56C8-4167-B598-8B3C9B463659}" destId="{02547EE5-958C-46CB-BC12-A7EA7ADE9EE7}" srcOrd="0" destOrd="0" presId="urn:microsoft.com/office/officeart/2005/8/layout/vList2"/>
    <dgm:cxn modelId="{390413A5-5EBE-464A-AF18-34EFCDE278B0}" srcId="{83FA4BD2-4C10-4FB2-84DC-1765855CA486}" destId="{A0219607-D379-4D03-A1AF-C4C329A543A1}" srcOrd="1" destOrd="0" parTransId="{C6F9B3BB-C475-4E35-BEED-180199CC5330}" sibTransId="{7DD1F008-1780-4470-98C2-A0B67505246E}"/>
    <dgm:cxn modelId="{30021EA6-7EC2-4F36-8D80-92A5AC1F03E4}" srcId="{83FA4BD2-4C10-4FB2-84DC-1765855CA486}" destId="{B680E1A9-56C8-4167-B598-8B3C9B463659}" srcOrd="0" destOrd="0" parTransId="{5044B5B7-DE15-4837-B3B7-3429748329A4}" sibTransId="{BDEF7423-3062-4EF5-9235-40B5B307699E}"/>
    <dgm:cxn modelId="{984091CE-D030-4757-A472-BD17FB9A5C57}" srcId="{83FA4BD2-4C10-4FB2-84DC-1765855CA486}" destId="{267E36DB-726B-4A5A-8378-484F7FDBF356}" srcOrd="3" destOrd="0" parTransId="{C0804668-5057-4CB3-B0D5-07F400F4A388}" sibTransId="{40D5D1C5-3133-4522-BA7A-EE4CED806950}"/>
    <dgm:cxn modelId="{DBDE13D4-0B8E-4606-A81E-180ED7A6F3B8}" srcId="{83FA4BD2-4C10-4FB2-84DC-1765855CA486}" destId="{FC420162-64C7-4EDD-9939-2B29229AE486}" srcOrd="2" destOrd="0" parTransId="{A363A015-A154-436C-ACE5-4E1F8D0441AF}" sibTransId="{97F40074-10E0-4D1C-A519-7E29949D6F72}"/>
    <dgm:cxn modelId="{142755E1-60C2-43EE-80BB-712C9C2BC668}" type="presOf" srcId="{FC420162-64C7-4EDD-9939-2B29229AE486}" destId="{9BA7E4B1-9942-4D48-B6A2-4A973435448C}" srcOrd="0" destOrd="0" presId="urn:microsoft.com/office/officeart/2005/8/layout/vList2"/>
    <dgm:cxn modelId="{0BCCE76C-0DA8-4B10-AF7C-BF55260BA4F9}" type="presParOf" srcId="{550CFD89-05A0-4385-B08F-7233D090DBF3}" destId="{02547EE5-958C-46CB-BC12-A7EA7ADE9EE7}" srcOrd="0" destOrd="0" presId="urn:microsoft.com/office/officeart/2005/8/layout/vList2"/>
    <dgm:cxn modelId="{97681E99-9822-4D4B-82D3-7A8218B8E0AD}" type="presParOf" srcId="{550CFD89-05A0-4385-B08F-7233D090DBF3}" destId="{1DBE1A2C-6A6C-4362-9B58-4E4B16ECAB97}" srcOrd="1" destOrd="0" presId="urn:microsoft.com/office/officeart/2005/8/layout/vList2"/>
    <dgm:cxn modelId="{55C8E03C-F5FA-4B3F-9E33-21DC17511AF2}" type="presParOf" srcId="{550CFD89-05A0-4385-B08F-7233D090DBF3}" destId="{ACC2FAEB-F68D-4BC0-90A6-594A645B57B5}" srcOrd="2" destOrd="0" presId="urn:microsoft.com/office/officeart/2005/8/layout/vList2"/>
    <dgm:cxn modelId="{23B82633-A066-454A-A97C-07FB26284626}" type="presParOf" srcId="{550CFD89-05A0-4385-B08F-7233D090DBF3}" destId="{F6141FD6-6956-4047-B036-CFF980056139}" srcOrd="3" destOrd="0" presId="urn:microsoft.com/office/officeart/2005/8/layout/vList2"/>
    <dgm:cxn modelId="{141E7CF1-D666-47C9-B12B-3BD5836A9A0B}" type="presParOf" srcId="{550CFD89-05A0-4385-B08F-7233D090DBF3}" destId="{9BA7E4B1-9942-4D48-B6A2-4A973435448C}" srcOrd="4" destOrd="0" presId="urn:microsoft.com/office/officeart/2005/8/layout/vList2"/>
    <dgm:cxn modelId="{DCFE411A-7359-4E52-AB08-A568576BD41D}" type="presParOf" srcId="{550CFD89-05A0-4385-B08F-7233D090DBF3}" destId="{9EBC3165-AF89-4A04-9283-BEE5B4D22F4E}" srcOrd="5" destOrd="0" presId="urn:microsoft.com/office/officeart/2005/8/layout/vList2"/>
    <dgm:cxn modelId="{11FC2842-D9A8-4CC5-BF94-98FC6FD45831}" type="presParOf" srcId="{550CFD89-05A0-4385-B08F-7233D090DBF3}" destId="{90B3E5F9-E160-4E77-BAD1-70EC0A3302D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F8FF9B-F35B-4671-86B0-BB9B1481C64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51592F6-2C33-4C65-B993-60646087102C}">
      <dgm:prSet/>
      <dgm:spPr/>
      <dgm:t>
        <a:bodyPr/>
        <a:lstStyle/>
        <a:p>
          <a:r>
            <a:rPr lang="en-US"/>
            <a:t>Pedal Pull</a:t>
          </a:r>
        </a:p>
      </dgm:t>
    </dgm:pt>
    <dgm:pt modelId="{01AA708D-C1AD-4D05-84D5-0657EC8CDAFC}" type="parTrans" cxnId="{9D1D15E0-BA7C-4D20-81AE-A1FB86C13DAE}">
      <dgm:prSet/>
      <dgm:spPr/>
      <dgm:t>
        <a:bodyPr/>
        <a:lstStyle/>
        <a:p>
          <a:endParaRPr lang="en-US"/>
        </a:p>
      </dgm:t>
    </dgm:pt>
    <dgm:pt modelId="{718102F0-EA74-40A3-B98E-0D2D6F3A7C1C}" type="sibTrans" cxnId="{9D1D15E0-BA7C-4D20-81AE-A1FB86C13DAE}">
      <dgm:prSet/>
      <dgm:spPr/>
      <dgm:t>
        <a:bodyPr/>
        <a:lstStyle/>
        <a:p>
          <a:endParaRPr lang="en-US"/>
        </a:p>
      </dgm:t>
    </dgm:pt>
    <dgm:pt modelId="{9AC6C281-69F0-4141-A883-D96FA1622513}">
      <dgm:prSet/>
      <dgm:spPr/>
      <dgm:t>
        <a:bodyPr/>
        <a:lstStyle/>
        <a:p>
          <a:r>
            <a:rPr lang="en-US"/>
            <a:t>Punky Manor Camping</a:t>
          </a:r>
        </a:p>
      </dgm:t>
    </dgm:pt>
    <dgm:pt modelId="{1CDBF8F3-C0A2-4D5A-A682-1200290B537F}" type="parTrans" cxnId="{8E32EE24-5264-46E2-AEB0-B36D7FA09F1D}">
      <dgm:prSet/>
      <dgm:spPr/>
      <dgm:t>
        <a:bodyPr/>
        <a:lstStyle/>
        <a:p>
          <a:endParaRPr lang="en-US"/>
        </a:p>
      </dgm:t>
    </dgm:pt>
    <dgm:pt modelId="{179E8042-A7BE-4266-ADB9-83B2B9D436C3}" type="sibTrans" cxnId="{8E32EE24-5264-46E2-AEB0-B36D7FA09F1D}">
      <dgm:prSet/>
      <dgm:spPr/>
      <dgm:t>
        <a:bodyPr/>
        <a:lstStyle/>
        <a:p>
          <a:endParaRPr lang="en-US"/>
        </a:p>
      </dgm:t>
    </dgm:pt>
    <dgm:pt modelId="{6010013B-D9D9-411F-B46F-8C8CEC53D370}">
      <dgm:prSet/>
      <dgm:spPr/>
      <dgm:t>
        <a:bodyPr/>
        <a:lstStyle/>
        <a:p>
          <a:r>
            <a:rPr lang="en-US"/>
            <a:t>Community Pancake Breakfast</a:t>
          </a:r>
        </a:p>
      </dgm:t>
    </dgm:pt>
    <dgm:pt modelId="{0641FB4F-5A0D-4A9D-A4D7-D59A4897708C}" type="parTrans" cxnId="{9D4CA292-9DC6-4366-BA4A-9C9D07676DC5}">
      <dgm:prSet/>
      <dgm:spPr/>
      <dgm:t>
        <a:bodyPr/>
        <a:lstStyle/>
        <a:p>
          <a:endParaRPr lang="en-US"/>
        </a:p>
      </dgm:t>
    </dgm:pt>
    <dgm:pt modelId="{1505A84D-A126-4BC3-B845-86E25412CC9B}" type="sibTrans" cxnId="{9D4CA292-9DC6-4366-BA4A-9C9D07676DC5}">
      <dgm:prSet/>
      <dgm:spPr/>
      <dgm:t>
        <a:bodyPr/>
        <a:lstStyle/>
        <a:p>
          <a:endParaRPr lang="en-US"/>
        </a:p>
      </dgm:t>
    </dgm:pt>
    <dgm:pt modelId="{00FD5489-77A0-45C9-A47A-E008C3A2B556}">
      <dgm:prSet/>
      <dgm:spPr/>
      <dgm:t>
        <a:bodyPr/>
        <a:lstStyle/>
        <a:p>
          <a:r>
            <a:rPr lang="en-US"/>
            <a:t>Purse Bingo</a:t>
          </a:r>
        </a:p>
      </dgm:t>
    </dgm:pt>
    <dgm:pt modelId="{6342341B-AE19-4051-9F7F-50BFF84A2DA9}" type="parTrans" cxnId="{15B2A812-BCC5-4B7C-B5CE-266990690F46}">
      <dgm:prSet/>
      <dgm:spPr/>
      <dgm:t>
        <a:bodyPr/>
        <a:lstStyle/>
        <a:p>
          <a:endParaRPr lang="en-US"/>
        </a:p>
      </dgm:t>
    </dgm:pt>
    <dgm:pt modelId="{2B89E91E-70DE-45BA-A093-5EE252134455}" type="sibTrans" cxnId="{15B2A812-BCC5-4B7C-B5CE-266990690F46}">
      <dgm:prSet/>
      <dgm:spPr/>
      <dgm:t>
        <a:bodyPr/>
        <a:lstStyle/>
        <a:p>
          <a:endParaRPr lang="en-US"/>
        </a:p>
      </dgm:t>
    </dgm:pt>
    <dgm:pt modelId="{6F8606E2-D004-459D-AC83-20930A481CB1}">
      <dgm:prSet/>
      <dgm:spPr/>
      <dgm:t>
        <a:bodyPr/>
        <a:lstStyle/>
        <a:p>
          <a:r>
            <a:rPr lang="en-US"/>
            <a:t>Tournament Raffle Baskets</a:t>
          </a:r>
        </a:p>
      </dgm:t>
    </dgm:pt>
    <dgm:pt modelId="{B6601299-042F-4A4E-BAAC-DD29E4A173E5}" type="parTrans" cxnId="{48CC13D8-E263-4481-94D4-C3C3A15853BD}">
      <dgm:prSet/>
      <dgm:spPr/>
      <dgm:t>
        <a:bodyPr/>
        <a:lstStyle/>
        <a:p>
          <a:endParaRPr lang="en-US"/>
        </a:p>
      </dgm:t>
    </dgm:pt>
    <dgm:pt modelId="{ED340937-7575-49ED-93D5-0B98E07141A8}" type="sibTrans" cxnId="{48CC13D8-E263-4481-94D4-C3C3A15853BD}">
      <dgm:prSet/>
      <dgm:spPr/>
      <dgm:t>
        <a:bodyPr/>
        <a:lstStyle/>
        <a:p>
          <a:endParaRPr lang="en-US"/>
        </a:p>
      </dgm:t>
    </dgm:pt>
    <dgm:pt modelId="{F360B9FF-EA36-4BD7-9637-79525513C13A}">
      <dgm:prSet/>
      <dgm:spPr/>
      <dgm:t>
        <a:bodyPr/>
        <a:lstStyle/>
        <a:p>
          <a:r>
            <a:rPr lang="en-US"/>
            <a:t>Wreath Sales</a:t>
          </a:r>
        </a:p>
      </dgm:t>
    </dgm:pt>
    <dgm:pt modelId="{E1976F74-3A52-4D2F-B57A-99590033E2A3}" type="parTrans" cxnId="{0FF232BE-623D-4716-960E-57F0506F2EF5}">
      <dgm:prSet/>
      <dgm:spPr/>
      <dgm:t>
        <a:bodyPr/>
        <a:lstStyle/>
        <a:p>
          <a:endParaRPr lang="en-US"/>
        </a:p>
      </dgm:t>
    </dgm:pt>
    <dgm:pt modelId="{5232C088-42A1-4E2C-A87D-598A84E3FB17}" type="sibTrans" cxnId="{0FF232BE-623D-4716-960E-57F0506F2EF5}">
      <dgm:prSet/>
      <dgm:spPr/>
      <dgm:t>
        <a:bodyPr/>
        <a:lstStyle/>
        <a:p>
          <a:endParaRPr lang="en-US"/>
        </a:p>
      </dgm:t>
    </dgm:pt>
    <dgm:pt modelId="{6F5EEA3C-3B99-463D-81E2-3D989269BF90}">
      <dgm:prSet/>
      <dgm:spPr/>
      <dgm:t>
        <a:bodyPr/>
        <a:lstStyle/>
        <a:p>
          <a:r>
            <a:rPr lang="en-US"/>
            <a:t>Amazon Smile</a:t>
          </a:r>
        </a:p>
      </dgm:t>
    </dgm:pt>
    <dgm:pt modelId="{F4F05C66-DA18-459D-BCC3-FCC917E643C2}" type="parTrans" cxnId="{A6D85ED2-7C14-4593-BBDD-ECF60FD13DB2}">
      <dgm:prSet/>
      <dgm:spPr/>
      <dgm:t>
        <a:bodyPr/>
        <a:lstStyle/>
        <a:p>
          <a:endParaRPr lang="en-US"/>
        </a:p>
      </dgm:t>
    </dgm:pt>
    <dgm:pt modelId="{C79B7D9F-53B3-421B-A62B-FB727D382572}" type="sibTrans" cxnId="{A6D85ED2-7C14-4593-BBDD-ECF60FD13DB2}">
      <dgm:prSet/>
      <dgm:spPr/>
      <dgm:t>
        <a:bodyPr/>
        <a:lstStyle/>
        <a:p>
          <a:endParaRPr lang="en-US"/>
        </a:p>
      </dgm:t>
    </dgm:pt>
    <dgm:pt modelId="{DF101670-504D-47FE-8485-80ED3E804DD0}">
      <dgm:prSet/>
      <dgm:spPr/>
      <dgm:t>
        <a:bodyPr/>
        <a:lstStyle/>
        <a:p>
          <a:r>
            <a:rPr lang="en-US"/>
            <a:t>Chippewa Valley Energy</a:t>
          </a:r>
        </a:p>
      </dgm:t>
    </dgm:pt>
    <dgm:pt modelId="{ED9534BD-B699-4288-A972-981E72876EA3}" type="parTrans" cxnId="{8C9A5184-C2E1-4679-9437-5E66B463CE00}">
      <dgm:prSet/>
      <dgm:spPr/>
      <dgm:t>
        <a:bodyPr/>
        <a:lstStyle/>
        <a:p>
          <a:endParaRPr lang="en-US"/>
        </a:p>
      </dgm:t>
    </dgm:pt>
    <dgm:pt modelId="{90326F85-15BB-4AFC-98AE-872ECD2086AD}" type="sibTrans" cxnId="{8C9A5184-C2E1-4679-9437-5E66B463CE00}">
      <dgm:prSet/>
      <dgm:spPr/>
      <dgm:t>
        <a:bodyPr/>
        <a:lstStyle/>
        <a:p>
          <a:endParaRPr lang="en-US"/>
        </a:p>
      </dgm:t>
    </dgm:pt>
    <dgm:pt modelId="{2E4069BF-E4F8-4EC1-B2F5-B5E1709942A7}">
      <dgm:prSet/>
      <dgm:spPr/>
      <dgm:t>
        <a:bodyPr/>
        <a:lstStyle/>
        <a:p>
          <a:r>
            <a:rPr lang="en-US"/>
            <a:t>Aluminum Cans</a:t>
          </a:r>
        </a:p>
      </dgm:t>
    </dgm:pt>
    <dgm:pt modelId="{3BF0083D-E8CC-4176-A5B0-41BEDB38EB83}" type="parTrans" cxnId="{A51AA15A-CBA0-4E4C-B7A7-130755A360DA}">
      <dgm:prSet/>
      <dgm:spPr/>
      <dgm:t>
        <a:bodyPr/>
        <a:lstStyle/>
        <a:p>
          <a:endParaRPr lang="en-US"/>
        </a:p>
      </dgm:t>
    </dgm:pt>
    <dgm:pt modelId="{52BD7F1B-66A6-40D0-95BA-A01D1EA43C12}" type="sibTrans" cxnId="{A51AA15A-CBA0-4E4C-B7A7-130755A360DA}">
      <dgm:prSet/>
      <dgm:spPr/>
      <dgm:t>
        <a:bodyPr/>
        <a:lstStyle/>
        <a:p>
          <a:endParaRPr lang="en-US"/>
        </a:p>
      </dgm:t>
    </dgm:pt>
    <dgm:pt modelId="{1FBBFD9E-C5B9-4561-9480-81752E5D86F3}">
      <dgm:prSet/>
      <dgm:spPr/>
      <dgm:t>
        <a:bodyPr/>
        <a:lstStyle/>
        <a:p>
          <a:r>
            <a:rPr lang="en-US"/>
            <a:t>Kwik Trip Cards</a:t>
          </a:r>
        </a:p>
      </dgm:t>
    </dgm:pt>
    <dgm:pt modelId="{762B5F60-8AE4-4B14-AB3D-73F18C7619E1}" type="parTrans" cxnId="{A4826F21-DF5B-4D36-AE62-3AA64ADF3108}">
      <dgm:prSet/>
      <dgm:spPr/>
      <dgm:t>
        <a:bodyPr/>
        <a:lstStyle/>
        <a:p>
          <a:endParaRPr lang="en-US"/>
        </a:p>
      </dgm:t>
    </dgm:pt>
    <dgm:pt modelId="{5497D7ED-E963-462A-932F-3DB312CFBAA8}" type="sibTrans" cxnId="{A4826F21-DF5B-4D36-AE62-3AA64ADF3108}">
      <dgm:prSet/>
      <dgm:spPr/>
      <dgm:t>
        <a:bodyPr/>
        <a:lstStyle/>
        <a:p>
          <a:endParaRPr lang="en-US"/>
        </a:p>
      </dgm:t>
    </dgm:pt>
    <dgm:pt modelId="{EA0080EC-EB0F-4947-BF8D-BA1B5B809807}">
      <dgm:prSet/>
      <dgm:spPr/>
      <dgm:t>
        <a:bodyPr/>
        <a:lstStyle/>
        <a:p>
          <a:r>
            <a:rPr lang="en-US"/>
            <a:t>Sponsorship Program</a:t>
          </a:r>
        </a:p>
      </dgm:t>
    </dgm:pt>
    <dgm:pt modelId="{085C3E37-452F-4D0B-867B-514BEF3D0A9F}" type="parTrans" cxnId="{02527223-2721-4959-8F87-49BC8FD14F72}">
      <dgm:prSet/>
      <dgm:spPr/>
      <dgm:t>
        <a:bodyPr/>
        <a:lstStyle/>
        <a:p>
          <a:endParaRPr lang="en-US"/>
        </a:p>
      </dgm:t>
    </dgm:pt>
    <dgm:pt modelId="{7DF2ED89-3D9A-4998-B095-8A186CCB76A9}" type="sibTrans" cxnId="{02527223-2721-4959-8F87-49BC8FD14F72}">
      <dgm:prSet/>
      <dgm:spPr/>
      <dgm:t>
        <a:bodyPr/>
        <a:lstStyle/>
        <a:p>
          <a:endParaRPr lang="en-US"/>
        </a:p>
      </dgm:t>
    </dgm:pt>
    <dgm:pt modelId="{E4441722-8495-490C-BA62-8F52CB91C6D7}">
      <dgm:prSet/>
      <dgm:spPr/>
      <dgm:t>
        <a:bodyPr/>
        <a:lstStyle/>
        <a:p>
          <a:r>
            <a:rPr lang="en-US"/>
            <a:t>Test drive event </a:t>
          </a:r>
        </a:p>
      </dgm:t>
    </dgm:pt>
    <dgm:pt modelId="{57D7B0DB-1307-43DE-9C51-116ACC0695BC}" type="parTrans" cxnId="{02521D63-C15A-4810-B428-3350B7D17622}">
      <dgm:prSet/>
      <dgm:spPr/>
      <dgm:t>
        <a:bodyPr/>
        <a:lstStyle/>
        <a:p>
          <a:endParaRPr lang="en-US"/>
        </a:p>
      </dgm:t>
    </dgm:pt>
    <dgm:pt modelId="{029D3FEF-A719-4338-B2D7-585618DC242A}" type="sibTrans" cxnId="{02521D63-C15A-4810-B428-3350B7D17622}">
      <dgm:prSet/>
      <dgm:spPr/>
      <dgm:t>
        <a:bodyPr/>
        <a:lstStyle/>
        <a:p>
          <a:endParaRPr lang="en-US"/>
        </a:p>
      </dgm:t>
    </dgm:pt>
    <dgm:pt modelId="{482743D7-B1DD-43F4-A6CE-C4F29E61074C}">
      <dgm:prSet/>
      <dgm:spPr/>
      <dgm:t>
        <a:bodyPr/>
        <a:lstStyle/>
        <a:p>
          <a:r>
            <a:rPr lang="en-US"/>
            <a:t>Red Cross Blood Drive</a:t>
          </a:r>
        </a:p>
      </dgm:t>
    </dgm:pt>
    <dgm:pt modelId="{FCFABAD6-E6C6-425D-B939-6E794D3E214A}" type="parTrans" cxnId="{4AE07C73-54F6-48F3-979B-DD164174B7D4}">
      <dgm:prSet/>
      <dgm:spPr/>
      <dgm:t>
        <a:bodyPr/>
        <a:lstStyle/>
        <a:p>
          <a:endParaRPr lang="en-US"/>
        </a:p>
      </dgm:t>
    </dgm:pt>
    <dgm:pt modelId="{5FFBEE95-6B04-4CFE-A533-5449B091E688}" type="sibTrans" cxnId="{4AE07C73-54F6-48F3-979B-DD164174B7D4}">
      <dgm:prSet/>
      <dgm:spPr/>
      <dgm:t>
        <a:bodyPr/>
        <a:lstStyle/>
        <a:p>
          <a:endParaRPr lang="en-US"/>
        </a:p>
      </dgm:t>
    </dgm:pt>
    <dgm:pt modelId="{68C19C9F-7365-4E84-B890-EE43DAE46C2F}" type="pres">
      <dgm:prSet presAssocID="{A7F8FF9B-F35B-4671-86B0-BB9B1481C646}" presName="vert0" presStyleCnt="0">
        <dgm:presLayoutVars>
          <dgm:dir/>
          <dgm:animOne val="branch"/>
          <dgm:animLvl val="lvl"/>
        </dgm:presLayoutVars>
      </dgm:prSet>
      <dgm:spPr/>
    </dgm:pt>
    <dgm:pt modelId="{6FB32A7A-42D7-405F-AEE5-9C804AFD3E24}" type="pres">
      <dgm:prSet presAssocID="{951592F6-2C33-4C65-B993-60646087102C}" presName="thickLine" presStyleLbl="alignNode1" presStyleIdx="0" presStyleCnt="13"/>
      <dgm:spPr/>
    </dgm:pt>
    <dgm:pt modelId="{D3744BE2-0E80-4EC0-ADE8-051490B8A5FA}" type="pres">
      <dgm:prSet presAssocID="{951592F6-2C33-4C65-B993-60646087102C}" presName="horz1" presStyleCnt="0"/>
      <dgm:spPr/>
    </dgm:pt>
    <dgm:pt modelId="{B58AC789-A69C-4BB6-97FA-C5CDACB911BA}" type="pres">
      <dgm:prSet presAssocID="{951592F6-2C33-4C65-B993-60646087102C}" presName="tx1" presStyleLbl="revTx" presStyleIdx="0" presStyleCnt="13"/>
      <dgm:spPr/>
    </dgm:pt>
    <dgm:pt modelId="{FC36BA8A-6A0F-426A-8568-63B1EE557186}" type="pres">
      <dgm:prSet presAssocID="{951592F6-2C33-4C65-B993-60646087102C}" presName="vert1" presStyleCnt="0"/>
      <dgm:spPr/>
    </dgm:pt>
    <dgm:pt modelId="{888A8A48-33F7-4C0C-A8A6-2CD983CD9ED4}" type="pres">
      <dgm:prSet presAssocID="{9AC6C281-69F0-4141-A883-D96FA1622513}" presName="thickLine" presStyleLbl="alignNode1" presStyleIdx="1" presStyleCnt="13"/>
      <dgm:spPr/>
    </dgm:pt>
    <dgm:pt modelId="{5E20B12D-4F75-43AF-97EE-9D108CC9279F}" type="pres">
      <dgm:prSet presAssocID="{9AC6C281-69F0-4141-A883-D96FA1622513}" presName="horz1" presStyleCnt="0"/>
      <dgm:spPr/>
    </dgm:pt>
    <dgm:pt modelId="{D8519262-B74A-4C7C-A8D4-C599C6EE5DD1}" type="pres">
      <dgm:prSet presAssocID="{9AC6C281-69F0-4141-A883-D96FA1622513}" presName="tx1" presStyleLbl="revTx" presStyleIdx="1" presStyleCnt="13"/>
      <dgm:spPr/>
    </dgm:pt>
    <dgm:pt modelId="{2B032BC8-B2DB-432C-8448-530DB06C21CF}" type="pres">
      <dgm:prSet presAssocID="{9AC6C281-69F0-4141-A883-D96FA1622513}" presName="vert1" presStyleCnt="0"/>
      <dgm:spPr/>
    </dgm:pt>
    <dgm:pt modelId="{2224B48F-9F97-4A25-AE87-9ABC8AD22D7B}" type="pres">
      <dgm:prSet presAssocID="{6010013B-D9D9-411F-B46F-8C8CEC53D370}" presName="thickLine" presStyleLbl="alignNode1" presStyleIdx="2" presStyleCnt="13"/>
      <dgm:spPr/>
    </dgm:pt>
    <dgm:pt modelId="{D80470E8-4A97-46B7-A110-43852E9E14B1}" type="pres">
      <dgm:prSet presAssocID="{6010013B-D9D9-411F-B46F-8C8CEC53D370}" presName="horz1" presStyleCnt="0"/>
      <dgm:spPr/>
    </dgm:pt>
    <dgm:pt modelId="{953AB76E-5CC9-4C65-B631-93A3AD04E234}" type="pres">
      <dgm:prSet presAssocID="{6010013B-D9D9-411F-B46F-8C8CEC53D370}" presName="tx1" presStyleLbl="revTx" presStyleIdx="2" presStyleCnt="13"/>
      <dgm:spPr/>
    </dgm:pt>
    <dgm:pt modelId="{6D989966-2578-4507-A9BC-C97BAA44E005}" type="pres">
      <dgm:prSet presAssocID="{6010013B-D9D9-411F-B46F-8C8CEC53D370}" presName="vert1" presStyleCnt="0"/>
      <dgm:spPr/>
    </dgm:pt>
    <dgm:pt modelId="{DB85BAB5-85CF-453F-ADD0-CD6243B5B70E}" type="pres">
      <dgm:prSet presAssocID="{00FD5489-77A0-45C9-A47A-E008C3A2B556}" presName="thickLine" presStyleLbl="alignNode1" presStyleIdx="3" presStyleCnt="13"/>
      <dgm:spPr/>
    </dgm:pt>
    <dgm:pt modelId="{BBA88B3A-3C0F-4A02-AEEF-C069258F085C}" type="pres">
      <dgm:prSet presAssocID="{00FD5489-77A0-45C9-A47A-E008C3A2B556}" presName="horz1" presStyleCnt="0"/>
      <dgm:spPr/>
    </dgm:pt>
    <dgm:pt modelId="{A0DE60BD-B8D3-4EC0-BD2A-16BA700E0BA2}" type="pres">
      <dgm:prSet presAssocID="{00FD5489-77A0-45C9-A47A-E008C3A2B556}" presName="tx1" presStyleLbl="revTx" presStyleIdx="3" presStyleCnt="13"/>
      <dgm:spPr/>
    </dgm:pt>
    <dgm:pt modelId="{97F667D6-2F9D-4AB8-8BD7-647DF0168144}" type="pres">
      <dgm:prSet presAssocID="{00FD5489-77A0-45C9-A47A-E008C3A2B556}" presName="vert1" presStyleCnt="0"/>
      <dgm:spPr/>
    </dgm:pt>
    <dgm:pt modelId="{D6963FC0-A4EC-4339-86CE-EB11217F069C}" type="pres">
      <dgm:prSet presAssocID="{6F8606E2-D004-459D-AC83-20930A481CB1}" presName="thickLine" presStyleLbl="alignNode1" presStyleIdx="4" presStyleCnt="13"/>
      <dgm:spPr/>
    </dgm:pt>
    <dgm:pt modelId="{49E881FA-E34F-44FB-A9BF-B77D06FC6D61}" type="pres">
      <dgm:prSet presAssocID="{6F8606E2-D004-459D-AC83-20930A481CB1}" presName="horz1" presStyleCnt="0"/>
      <dgm:spPr/>
    </dgm:pt>
    <dgm:pt modelId="{34230D30-F102-47AC-9E72-F414BB317B4B}" type="pres">
      <dgm:prSet presAssocID="{6F8606E2-D004-459D-AC83-20930A481CB1}" presName="tx1" presStyleLbl="revTx" presStyleIdx="4" presStyleCnt="13"/>
      <dgm:spPr/>
    </dgm:pt>
    <dgm:pt modelId="{B75CD364-2073-491D-AB10-40E8D3952313}" type="pres">
      <dgm:prSet presAssocID="{6F8606E2-D004-459D-AC83-20930A481CB1}" presName="vert1" presStyleCnt="0"/>
      <dgm:spPr/>
    </dgm:pt>
    <dgm:pt modelId="{2729FF1A-523F-41A4-BFE0-1D535AB9C4FD}" type="pres">
      <dgm:prSet presAssocID="{F360B9FF-EA36-4BD7-9637-79525513C13A}" presName="thickLine" presStyleLbl="alignNode1" presStyleIdx="5" presStyleCnt="13"/>
      <dgm:spPr/>
    </dgm:pt>
    <dgm:pt modelId="{DBDF00D1-2FA8-49B8-B7B6-30A4211481C3}" type="pres">
      <dgm:prSet presAssocID="{F360B9FF-EA36-4BD7-9637-79525513C13A}" presName="horz1" presStyleCnt="0"/>
      <dgm:spPr/>
    </dgm:pt>
    <dgm:pt modelId="{153161B6-74AB-4BA8-9CD5-4855E247CFF6}" type="pres">
      <dgm:prSet presAssocID="{F360B9FF-EA36-4BD7-9637-79525513C13A}" presName="tx1" presStyleLbl="revTx" presStyleIdx="5" presStyleCnt="13"/>
      <dgm:spPr/>
    </dgm:pt>
    <dgm:pt modelId="{14D44FE9-5627-4B7D-80EF-7A3ADC136F11}" type="pres">
      <dgm:prSet presAssocID="{F360B9FF-EA36-4BD7-9637-79525513C13A}" presName="vert1" presStyleCnt="0"/>
      <dgm:spPr/>
    </dgm:pt>
    <dgm:pt modelId="{4CAD3918-CE19-4BE0-8CE9-BF2DA3671FFB}" type="pres">
      <dgm:prSet presAssocID="{6F5EEA3C-3B99-463D-81E2-3D989269BF90}" presName="thickLine" presStyleLbl="alignNode1" presStyleIdx="6" presStyleCnt="13"/>
      <dgm:spPr/>
    </dgm:pt>
    <dgm:pt modelId="{EA1EDC35-703A-4028-AA23-97E145D55005}" type="pres">
      <dgm:prSet presAssocID="{6F5EEA3C-3B99-463D-81E2-3D989269BF90}" presName="horz1" presStyleCnt="0"/>
      <dgm:spPr/>
    </dgm:pt>
    <dgm:pt modelId="{881D5A3D-7E91-4400-9C4F-2A7131CBB813}" type="pres">
      <dgm:prSet presAssocID="{6F5EEA3C-3B99-463D-81E2-3D989269BF90}" presName="tx1" presStyleLbl="revTx" presStyleIdx="6" presStyleCnt="13"/>
      <dgm:spPr/>
    </dgm:pt>
    <dgm:pt modelId="{BEB239D8-6C2A-40AE-9371-F7CBF4F992E1}" type="pres">
      <dgm:prSet presAssocID="{6F5EEA3C-3B99-463D-81E2-3D989269BF90}" presName="vert1" presStyleCnt="0"/>
      <dgm:spPr/>
    </dgm:pt>
    <dgm:pt modelId="{E4ABFE42-9C1E-46B3-B023-D8D3DF996CCB}" type="pres">
      <dgm:prSet presAssocID="{DF101670-504D-47FE-8485-80ED3E804DD0}" presName="thickLine" presStyleLbl="alignNode1" presStyleIdx="7" presStyleCnt="13"/>
      <dgm:spPr/>
    </dgm:pt>
    <dgm:pt modelId="{F34AF015-A149-4E1B-864F-F16CF4F596C6}" type="pres">
      <dgm:prSet presAssocID="{DF101670-504D-47FE-8485-80ED3E804DD0}" presName="horz1" presStyleCnt="0"/>
      <dgm:spPr/>
    </dgm:pt>
    <dgm:pt modelId="{85098E88-080C-45F5-8E17-F0E661CDED4F}" type="pres">
      <dgm:prSet presAssocID="{DF101670-504D-47FE-8485-80ED3E804DD0}" presName="tx1" presStyleLbl="revTx" presStyleIdx="7" presStyleCnt="13"/>
      <dgm:spPr/>
    </dgm:pt>
    <dgm:pt modelId="{5A9DC5C8-75E8-4BCF-8A7E-2F4F7EDF843C}" type="pres">
      <dgm:prSet presAssocID="{DF101670-504D-47FE-8485-80ED3E804DD0}" presName="vert1" presStyleCnt="0"/>
      <dgm:spPr/>
    </dgm:pt>
    <dgm:pt modelId="{D99B535D-92FA-4BBE-BFCA-C9FEBD3B0AD9}" type="pres">
      <dgm:prSet presAssocID="{2E4069BF-E4F8-4EC1-B2F5-B5E1709942A7}" presName="thickLine" presStyleLbl="alignNode1" presStyleIdx="8" presStyleCnt="13"/>
      <dgm:spPr/>
    </dgm:pt>
    <dgm:pt modelId="{454E1421-6C0E-47A9-A7DF-AA0A9A661137}" type="pres">
      <dgm:prSet presAssocID="{2E4069BF-E4F8-4EC1-B2F5-B5E1709942A7}" presName="horz1" presStyleCnt="0"/>
      <dgm:spPr/>
    </dgm:pt>
    <dgm:pt modelId="{01087B8E-16DA-4E4C-8424-9196B7CD57E4}" type="pres">
      <dgm:prSet presAssocID="{2E4069BF-E4F8-4EC1-B2F5-B5E1709942A7}" presName="tx1" presStyleLbl="revTx" presStyleIdx="8" presStyleCnt="13"/>
      <dgm:spPr/>
    </dgm:pt>
    <dgm:pt modelId="{7F0DFA1F-034D-43B7-850B-CAE21704C14B}" type="pres">
      <dgm:prSet presAssocID="{2E4069BF-E4F8-4EC1-B2F5-B5E1709942A7}" presName="vert1" presStyleCnt="0"/>
      <dgm:spPr/>
    </dgm:pt>
    <dgm:pt modelId="{B57CC162-A626-47D0-9397-A529A9C4C604}" type="pres">
      <dgm:prSet presAssocID="{1FBBFD9E-C5B9-4561-9480-81752E5D86F3}" presName="thickLine" presStyleLbl="alignNode1" presStyleIdx="9" presStyleCnt="13"/>
      <dgm:spPr/>
    </dgm:pt>
    <dgm:pt modelId="{9084F519-0255-47AC-933A-E1FBCC8A6B88}" type="pres">
      <dgm:prSet presAssocID="{1FBBFD9E-C5B9-4561-9480-81752E5D86F3}" presName="horz1" presStyleCnt="0"/>
      <dgm:spPr/>
    </dgm:pt>
    <dgm:pt modelId="{E51627C4-7D39-479D-8024-E03B7C4B3C2A}" type="pres">
      <dgm:prSet presAssocID="{1FBBFD9E-C5B9-4561-9480-81752E5D86F3}" presName="tx1" presStyleLbl="revTx" presStyleIdx="9" presStyleCnt="13"/>
      <dgm:spPr/>
    </dgm:pt>
    <dgm:pt modelId="{054D63D7-416C-46EE-BD34-32E653258102}" type="pres">
      <dgm:prSet presAssocID="{1FBBFD9E-C5B9-4561-9480-81752E5D86F3}" presName="vert1" presStyleCnt="0"/>
      <dgm:spPr/>
    </dgm:pt>
    <dgm:pt modelId="{54CBD468-F91D-4272-9873-850EF680A201}" type="pres">
      <dgm:prSet presAssocID="{EA0080EC-EB0F-4947-BF8D-BA1B5B809807}" presName="thickLine" presStyleLbl="alignNode1" presStyleIdx="10" presStyleCnt="13"/>
      <dgm:spPr/>
    </dgm:pt>
    <dgm:pt modelId="{58672CD7-58F5-4401-8859-7BB31A94448D}" type="pres">
      <dgm:prSet presAssocID="{EA0080EC-EB0F-4947-BF8D-BA1B5B809807}" presName="horz1" presStyleCnt="0"/>
      <dgm:spPr/>
    </dgm:pt>
    <dgm:pt modelId="{43534FC7-59FC-43B6-9827-0C4E6C944F18}" type="pres">
      <dgm:prSet presAssocID="{EA0080EC-EB0F-4947-BF8D-BA1B5B809807}" presName="tx1" presStyleLbl="revTx" presStyleIdx="10" presStyleCnt="13"/>
      <dgm:spPr/>
    </dgm:pt>
    <dgm:pt modelId="{D9908C3C-1631-4507-B15A-7FC82E2F2EE7}" type="pres">
      <dgm:prSet presAssocID="{EA0080EC-EB0F-4947-BF8D-BA1B5B809807}" presName="vert1" presStyleCnt="0"/>
      <dgm:spPr/>
    </dgm:pt>
    <dgm:pt modelId="{8366BDAC-1A36-4B0D-BB3D-9DA187726353}" type="pres">
      <dgm:prSet presAssocID="{E4441722-8495-490C-BA62-8F52CB91C6D7}" presName="thickLine" presStyleLbl="alignNode1" presStyleIdx="11" presStyleCnt="13"/>
      <dgm:spPr/>
    </dgm:pt>
    <dgm:pt modelId="{58EFD46B-741C-42BF-B644-4ECB47716BAD}" type="pres">
      <dgm:prSet presAssocID="{E4441722-8495-490C-BA62-8F52CB91C6D7}" presName="horz1" presStyleCnt="0"/>
      <dgm:spPr/>
    </dgm:pt>
    <dgm:pt modelId="{EB5DA564-8C63-4567-955A-782B4BC59F2B}" type="pres">
      <dgm:prSet presAssocID="{E4441722-8495-490C-BA62-8F52CB91C6D7}" presName="tx1" presStyleLbl="revTx" presStyleIdx="11" presStyleCnt="13"/>
      <dgm:spPr/>
    </dgm:pt>
    <dgm:pt modelId="{9E48BCCC-804C-4CB9-8316-3398764F4E3C}" type="pres">
      <dgm:prSet presAssocID="{E4441722-8495-490C-BA62-8F52CB91C6D7}" presName="vert1" presStyleCnt="0"/>
      <dgm:spPr/>
    </dgm:pt>
    <dgm:pt modelId="{8575D0C7-E154-4531-889A-4FF6D0ED1303}" type="pres">
      <dgm:prSet presAssocID="{482743D7-B1DD-43F4-A6CE-C4F29E61074C}" presName="thickLine" presStyleLbl="alignNode1" presStyleIdx="12" presStyleCnt="13"/>
      <dgm:spPr/>
    </dgm:pt>
    <dgm:pt modelId="{16E6D67D-B147-4364-8EF9-B3A2E4C3E940}" type="pres">
      <dgm:prSet presAssocID="{482743D7-B1DD-43F4-A6CE-C4F29E61074C}" presName="horz1" presStyleCnt="0"/>
      <dgm:spPr/>
    </dgm:pt>
    <dgm:pt modelId="{D604CEC2-3330-449B-ADCA-EAC4590D62F0}" type="pres">
      <dgm:prSet presAssocID="{482743D7-B1DD-43F4-A6CE-C4F29E61074C}" presName="tx1" presStyleLbl="revTx" presStyleIdx="12" presStyleCnt="13"/>
      <dgm:spPr/>
    </dgm:pt>
    <dgm:pt modelId="{D6710679-5729-4D04-96BC-FC09D723EEDD}" type="pres">
      <dgm:prSet presAssocID="{482743D7-B1DD-43F4-A6CE-C4F29E61074C}" presName="vert1" presStyleCnt="0"/>
      <dgm:spPr/>
    </dgm:pt>
  </dgm:ptLst>
  <dgm:cxnLst>
    <dgm:cxn modelId="{DB8DF109-6CF4-4FAD-92B7-B9C49EB20EBD}" type="presOf" srcId="{9AC6C281-69F0-4141-A883-D96FA1622513}" destId="{D8519262-B74A-4C7C-A8D4-C599C6EE5DD1}" srcOrd="0" destOrd="0" presId="urn:microsoft.com/office/officeart/2008/layout/LinedList"/>
    <dgm:cxn modelId="{15B2A812-BCC5-4B7C-B5CE-266990690F46}" srcId="{A7F8FF9B-F35B-4671-86B0-BB9B1481C646}" destId="{00FD5489-77A0-45C9-A47A-E008C3A2B556}" srcOrd="3" destOrd="0" parTransId="{6342341B-AE19-4051-9F7F-50BFF84A2DA9}" sibTransId="{2B89E91E-70DE-45BA-A093-5EE252134455}"/>
    <dgm:cxn modelId="{A4826F21-DF5B-4D36-AE62-3AA64ADF3108}" srcId="{A7F8FF9B-F35B-4671-86B0-BB9B1481C646}" destId="{1FBBFD9E-C5B9-4561-9480-81752E5D86F3}" srcOrd="9" destOrd="0" parTransId="{762B5F60-8AE4-4B14-AB3D-73F18C7619E1}" sibTransId="{5497D7ED-E963-462A-932F-3DB312CFBAA8}"/>
    <dgm:cxn modelId="{02527223-2721-4959-8F87-49BC8FD14F72}" srcId="{A7F8FF9B-F35B-4671-86B0-BB9B1481C646}" destId="{EA0080EC-EB0F-4947-BF8D-BA1B5B809807}" srcOrd="10" destOrd="0" parTransId="{085C3E37-452F-4D0B-867B-514BEF3D0A9F}" sibTransId="{7DF2ED89-3D9A-4998-B095-8A186CCB76A9}"/>
    <dgm:cxn modelId="{8E32EE24-5264-46E2-AEB0-B36D7FA09F1D}" srcId="{A7F8FF9B-F35B-4671-86B0-BB9B1481C646}" destId="{9AC6C281-69F0-4141-A883-D96FA1622513}" srcOrd="1" destOrd="0" parTransId="{1CDBF8F3-C0A2-4D5A-A682-1200290B537F}" sibTransId="{179E8042-A7BE-4266-ADB9-83B2B9D436C3}"/>
    <dgm:cxn modelId="{757FD232-FCDA-4033-ACF1-56E7A968478D}" type="presOf" srcId="{EA0080EC-EB0F-4947-BF8D-BA1B5B809807}" destId="{43534FC7-59FC-43B6-9827-0C4E6C944F18}" srcOrd="0" destOrd="0" presId="urn:microsoft.com/office/officeart/2008/layout/LinedList"/>
    <dgm:cxn modelId="{F7143C62-2ABC-48A9-B8F1-4FEC1F5DB2A5}" type="presOf" srcId="{482743D7-B1DD-43F4-A6CE-C4F29E61074C}" destId="{D604CEC2-3330-449B-ADCA-EAC4590D62F0}" srcOrd="0" destOrd="0" presId="urn:microsoft.com/office/officeart/2008/layout/LinedList"/>
    <dgm:cxn modelId="{24C1E642-C3E3-41A7-92D8-B732E84A87D7}" type="presOf" srcId="{6010013B-D9D9-411F-B46F-8C8CEC53D370}" destId="{953AB76E-5CC9-4C65-B631-93A3AD04E234}" srcOrd="0" destOrd="0" presId="urn:microsoft.com/office/officeart/2008/layout/LinedList"/>
    <dgm:cxn modelId="{02521D63-C15A-4810-B428-3350B7D17622}" srcId="{A7F8FF9B-F35B-4671-86B0-BB9B1481C646}" destId="{E4441722-8495-490C-BA62-8F52CB91C6D7}" srcOrd="11" destOrd="0" parTransId="{57D7B0DB-1307-43DE-9C51-116ACC0695BC}" sibTransId="{029D3FEF-A719-4338-B2D7-585618DC242A}"/>
    <dgm:cxn modelId="{C2F9E764-3FA0-48B9-8C57-06B25BEB189D}" type="presOf" srcId="{2E4069BF-E4F8-4EC1-B2F5-B5E1709942A7}" destId="{01087B8E-16DA-4E4C-8424-9196B7CD57E4}" srcOrd="0" destOrd="0" presId="urn:microsoft.com/office/officeart/2008/layout/LinedList"/>
    <dgm:cxn modelId="{D1551D50-85FE-4EFD-AEFD-33561C9E3AAD}" type="presOf" srcId="{DF101670-504D-47FE-8485-80ED3E804DD0}" destId="{85098E88-080C-45F5-8E17-F0E661CDED4F}" srcOrd="0" destOrd="0" presId="urn:microsoft.com/office/officeart/2008/layout/LinedList"/>
    <dgm:cxn modelId="{4AE07C73-54F6-48F3-979B-DD164174B7D4}" srcId="{A7F8FF9B-F35B-4671-86B0-BB9B1481C646}" destId="{482743D7-B1DD-43F4-A6CE-C4F29E61074C}" srcOrd="12" destOrd="0" parTransId="{FCFABAD6-E6C6-425D-B939-6E794D3E214A}" sibTransId="{5FFBEE95-6B04-4CFE-A533-5449B091E688}"/>
    <dgm:cxn modelId="{D7486476-D741-4134-BD11-6CEC7C9ADE66}" type="presOf" srcId="{E4441722-8495-490C-BA62-8F52CB91C6D7}" destId="{EB5DA564-8C63-4567-955A-782B4BC59F2B}" srcOrd="0" destOrd="0" presId="urn:microsoft.com/office/officeart/2008/layout/LinedList"/>
    <dgm:cxn modelId="{A51AA15A-CBA0-4E4C-B7A7-130755A360DA}" srcId="{A7F8FF9B-F35B-4671-86B0-BB9B1481C646}" destId="{2E4069BF-E4F8-4EC1-B2F5-B5E1709942A7}" srcOrd="8" destOrd="0" parTransId="{3BF0083D-E8CC-4176-A5B0-41BEDB38EB83}" sibTransId="{52BD7F1B-66A6-40D0-95BA-A01D1EA43C12}"/>
    <dgm:cxn modelId="{C1C9D07B-CA54-4B96-BAC0-1A15A606FE6E}" type="presOf" srcId="{1FBBFD9E-C5B9-4561-9480-81752E5D86F3}" destId="{E51627C4-7D39-479D-8024-E03B7C4B3C2A}" srcOrd="0" destOrd="0" presId="urn:microsoft.com/office/officeart/2008/layout/LinedList"/>
    <dgm:cxn modelId="{8C9A5184-C2E1-4679-9437-5E66B463CE00}" srcId="{A7F8FF9B-F35B-4671-86B0-BB9B1481C646}" destId="{DF101670-504D-47FE-8485-80ED3E804DD0}" srcOrd="7" destOrd="0" parTransId="{ED9534BD-B699-4288-A972-981E72876EA3}" sibTransId="{90326F85-15BB-4AFC-98AE-872ECD2086AD}"/>
    <dgm:cxn modelId="{0D959689-1B21-48AB-8E08-41F45B04F976}" type="presOf" srcId="{6F8606E2-D004-459D-AC83-20930A481CB1}" destId="{34230D30-F102-47AC-9E72-F414BB317B4B}" srcOrd="0" destOrd="0" presId="urn:microsoft.com/office/officeart/2008/layout/LinedList"/>
    <dgm:cxn modelId="{9D4CA292-9DC6-4366-BA4A-9C9D07676DC5}" srcId="{A7F8FF9B-F35B-4671-86B0-BB9B1481C646}" destId="{6010013B-D9D9-411F-B46F-8C8CEC53D370}" srcOrd="2" destOrd="0" parTransId="{0641FB4F-5A0D-4A9D-A4D7-D59A4897708C}" sibTransId="{1505A84D-A126-4BC3-B845-86E25412CC9B}"/>
    <dgm:cxn modelId="{152577A7-C20D-4AE9-AF08-C70CDD266905}" type="presOf" srcId="{6F5EEA3C-3B99-463D-81E2-3D989269BF90}" destId="{881D5A3D-7E91-4400-9C4F-2A7131CBB813}" srcOrd="0" destOrd="0" presId="urn:microsoft.com/office/officeart/2008/layout/LinedList"/>
    <dgm:cxn modelId="{E89F2BB3-2670-4140-9F95-B84A5C0BAD16}" type="presOf" srcId="{F360B9FF-EA36-4BD7-9637-79525513C13A}" destId="{153161B6-74AB-4BA8-9CD5-4855E247CFF6}" srcOrd="0" destOrd="0" presId="urn:microsoft.com/office/officeart/2008/layout/LinedList"/>
    <dgm:cxn modelId="{0FF232BE-623D-4716-960E-57F0506F2EF5}" srcId="{A7F8FF9B-F35B-4671-86B0-BB9B1481C646}" destId="{F360B9FF-EA36-4BD7-9637-79525513C13A}" srcOrd="5" destOrd="0" parTransId="{E1976F74-3A52-4D2F-B57A-99590033E2A3}" sibTransId="{5232C088-42A1-4E2C-A87D-598A84E3FB17}"/>
    <dgm:cxn modelId="{D0D86EC5-4873-43B7-98CD-3D07868A125A}" type="presOf" srcId="{A7F8FF9B-F35B-4671-86B0-BB9B1481C646}" destId="{68C19C9F-7365-4E84-B890-EE43DAE46C2F}" srcOrd="0" destOrd="0" presId="urn:microsoft.com/office/officeart/2008/layout/LinedList"/>
    <dgm:cxn modelId="{EC4DA9C5-6487-4561-A9A3-F436CADA715F}" type="presOf" srcId="{951592F6-2C33-4C65-B993-60646087102C}" destId="{B58AC789-A69C-4BB6-97FA-C5CDACB911BA}" srcOrd="0" destOrd="0" presId="urn:microsoft.com/office/officeart/2008/layout/LinedList"/>
    <dgm:cxn modelId="{F17ADBC7-179A-41A7-A0F6-26C163A1CAA3}" type="presOf" srcId="{00FD5489-77A0-45C9-A47A-E008C3A2B556}" destId="{A0DE60BD-B8D3-4EC0-BD2A-16BA700E0BA2}" srcOrd="0" destOrd="0" presId="urn:microsoft.com/office/officeart/2008/layout/LinedList"/>
    <dgm:cxn modelId="{A6D85ED2-7C14-4593-BBDD-ECF60FD13DB2}" srcId="{A7F8FF9B-F35B-4671-86B0-BB9B1481C646}" destId="{6F5EEA3C-3B99-463D-81E2-3D989269BF90}" srcOrd="6" destOrd="0" parTransId="{F4F05C66-DA18-459D-BCC3-FCC917E643C2}" sibTransId="{C79B7D9F-53B3-421B-A62B-FB727D382572}"/>
    <dgm:cxn modelId="{48CC13D8-E263-4481-94D4-C3C3A15853BD}" srcId="{A7F8FF9B-F35B-4671-86B0-BB9B1481C646}" destId="{6F8606E2-D004-459D-AC83-20930A481CB1}" srcOrd="4" destOrd="0" parTransId="{B6601299-042F-4A4E-BAAC-DD29E4A173E5}" sibTransId="{ED340937-7575-49ED-93D5-0B98E07141A8}"/>
    <dgm:cxn modelId="{9D1D15E0-BA7C-4D20-81AE-A1FB86C13DAE}" srcId="{A7F8FF9B-F35B-4671-86B0-BB9B1481C646}" destId="{951592F6-2C33-4C65-B993-60646087102C}" srcOrd="0" destOrd="0" parTransId="{01AA708D-C1AD-4D05-84D5-0657EC8CDAFC}" sibTransId="{718102F0-EA74-40A3-B98E-0D2D6F3A7C1C}"/>
    <dgm:cxn modelId="{DB304C65-691D-4E4A-8A64-3B5A5EA93ED0}" type="presParOf" srcId="{68C19C9F-7365-4E84-B890-EE43DAE46C2F}" destId="{6FB32A7A-42D7-405F-AEE5-9C804AFD3E24}" srcOrd="0" destOrd="0" presId="urn:microsoft.com/office/officeart/2008/layout/LinedList"/>
    <dgm:cxn modelId="{96FF2262-1340-437F-A934-3DD6E06FB051}" type="presParOf" srcId="{68C19C9F-7365-4E84-B890-EE43DAE46C2F}" destId="{D3744BE2-0E80-4EC0-ADE8-051490B8A5FA}" srcOrd="1" destOrd="0" presId="urn:microsoft.com/office/officeart/2008/layout/LinedList"/>
    <dgm:cxn modelId="{C759126B-E8B5-4156-A561-C80D74238333}" type="presParOf" srcId="{D3744BE2-0E80-4EC0-ADE8-051490B8A5FA}" destId="{B58AC789-A69C-4BB6-97FA-C5CDACB911BA}" srcOrd="0" destOrd="0" presId="urn:microsoft.com/office/officeart/2008/layout/LinedList"/>
    <dgm:cxn modelId="{8E0C0972-9005-462F-871D-7C5F6357D41F}" type="presParOf" srcId="{D3744BE2-0E80-4EC0-ADE8-051490B8A5FA}" destId="{FC36BA8A-6A0F-426A-8568-63B1EE557186}" srcOrd="1" destOrd="0" presId="urn:microsoft.com/office/officeart/2008/layout/LinedList"/>
    <dgm:cxn modelId="{F75AF76E-4E39-4CE0-AE50-F3B6DF90E5A2}" type="presParOf" srcId="{68C19C9F-7365-4E84-B890-EE43DAE46C2F}" destId="{888A8A48-33F7-4C0C-A8A6-2CD983CD9ED4}" srcOrd="2" destOrd="0" presId="urn:microsoft.com/office/officeart/2008/layout/LinedList"/>
    <dgm:cxn modelId="{02597B35-75D9-40D8-A38A-EE3189F731A7}" type="presParOf" srcId="{68C19C9F-7365-4E84-B890-EE43DAE46C2F}" destId="{5E20B12D-4F75-43AF-97EE-9D108CC9279F}" srcOrd="3" destOrd="0" presId="urn:microsoft.com/office/officeart/2008/layout/LinedList"/>
    <dgm:cxn modelId="{5AE7C842-CF00-415D-9E86-17DFC8D9BB6D}" type="presParOf" srcId="{5E20B12D-4F75-43AF-97EE-9D108CC9279F}" destId="{D8519262-B74A-4C7C-A8D4-C599C6EE5DD1}" srcOrd="0" destOrd="0" presId="urn:microsoft.com/office/officeart/2008/layout/LinedList"/>
    <dgm:cxn modelId="{ABE241D8-9D58-4E8E-A1A8-4CFC3249BDC6}" type="presParOf" srcId="{5E20B12D-4F75-43AF-97EE-9D108CC9279F}" destId="{2B032BC8-B2DB-432C-8448-530DB06C21CF}" srcOrd="1" destOrd="0" presId="urn:microsoft.com/office/officeart/2008/layout/LinedList"/>
    <dgm:cxn modelId="{B0753F59-2ACD-428B-978B-EC72BE65B27C}" type="presParOf" srcId="{68C19C9F-7365-4E84-B890-EE43DAE46C2F}" destId="{2224B48F-9F97-4A25-AE87-9ABC8AD22D7B}" srcOrd="4" destOrd="0" presId="urn:microsoft.com/office/officeart/2008/layout/LinedList"/>
    <dgm:cxn modelId="{DCCD0CE0-7CDD-4A58-9794-D90B12453611}" type="presParOf" srcId="{68C19C9F-7365-4E84-B890-EE43DAE46C2F}" destId="{D80470E8-4A97-46B7-A110-43852E9E14B1}" srcOrd="5" destOrd="0" presId="urn:microsoft.com/office/officeart/2008/layout/LinedList"/>
    <dgm:cxn modelId="{44F57804-4E78-439A-8E41-A1F5DAD0E975}" type="presParOf" srcId="{D80470E8-4A97-46B7-A110-43852E9E14B1}" destId="{953AB76E-5CC9-4C65-B631-93A3AD04E234}" srcOrd="0" destOrd="0" presId="urn:microsoft.com/office/officeart/2008/layout/LinedList"/>
    <dgm:cxn modelId="{D2D82F2C-4283-4A0F-A6C7-92D7F52D384F}" type="presParOf" srcId="{D80470E8-4A97-46B7-A110-43852E9E14B1}" destId="{6D989966-2578-4507-A9BC-C97BAA44E005}" srcOrd="1" destOrd="0" presId="urn:microsoft.com/office/officeart/2008/layout/LinedList"/>
    <dgm:cxn modelId="{710EB420-7969-4124-9C9E-7BA578AB5DE3}" type="presParOf" srcId="{68C19C9F-7365-4E84-B890-EE43DAE46C2F}" destId="{DB85BAB5-85CF-453F-ADD0-CD6243B5B70E}" srcOrd="6" destOrd="0" presId="urn:microsoft.com/office/officeart/2008/layout/LinedList"/>
    <dgm:cxn modelId="{52CA50C3-305C-486E-9659-428DDBE7569C}" type="presParOf" srcId="{68C19C9F-7365-4E84-B890-EE43DAE46C2F}" destId="{BBA88B3A-3C0F-4A02-AEEF-C069258F085C}" srcOrd="7" destOrd="0" presId="urn:microsoft.com/office/officeart/2008/layout/LinedList"/>
    <dgm:cxn modelId="{48CCF2F3-4537-42AD-9E34-28AF6D70AAA4}" type="presParOf" srcId="{BBA88B3A-3C0F-4A02-AEEF-C069258F085C}" destId="{A0DE60BD-B8D3-4EC0-BD2A-16BA700E0BA2}" srcOrd="0" destOrd="0" presId="urn:microsoft.com/office/officeart/2008/layout/LinedList"/>
    <dgm:cxn modelId="{3DF7C217-71CB-433B-AD3D-13CF55973360}" type="presParOf" srcId="{BBA88B3A-3C0F-4A02-AEEF-C069258F085C}" destId="{97F667D6-2F9D-4AB8-8BD7-647DF0168144}" srcOrd="1" destOrd="0" presId="urn:microsoft.com/office/officeart/2008/layout/LinedList"/>
    <dgm:cxn modelId="{ECB1E465-7CB9-4788-A7D8-64C15D91E678}" type="presParOf" srcId="{68C19C9F-7365-4E84-B890-EE43DAE46C2F}" destId="{D6963FC0-A4EC-4339-86CE-EB11217F069C}" srcOrd="8" destOrd="0" presId="urn:microsoft.com/office/officeart/2008/layout/LinedList"/>
    <dgm:cxn modelId="{57E33EE5-F160-44C7-8F7C-211393535E31}" type="presParOf" srcId="{68C19C9F-7365-4E84-B890-EE43DAE46C2F}" destId="{49E881FA-E34F-44FB-A9BF-B77D06FC6D61}" srcOrd="9" destOrd="0" presId="urn:microsoft.com/office/officeart/2008/layout/LinedList"/>
    <dgm:cxn modelId="{BE08A4CA-C0DA-49AE-A667-480D9C567EEC}" type="presParOf" srcId="{49E881FA-E34F-44FB-A9BF-B77D06FC6D61}" destId="{34230D30-F102-47AC-9E72-F414BB317B4B}" srcOrd="0" destOrd="0" presId="urn:microsoft.com/office/officeart/2008/layout/LinedList"/>
    <dgm:cxn modelId="{A47429F1-F0EB-49D0-A974-9703372F3D07}" type="presParOf" srcId="{49E881FA-E34F-44FB-A9BF-B77D06FC6D61}" destId="{B75CD364-2073-491D-AB10-40E8D3952313}" srcOrd="1" destOrd="0" presId="urn:microsoft.com/office/officeart/2008/layout/LinedList"/>
    <dgm:cxn modelId="{49FC707B-13C8-4F1B-B243-E82439FAA285}" type="presParOf" srcId="{68C19C9F-7365-4E84-B890-EE43DAE46C2F}" destId="{2729FF1A-523F-41A4-BFE0-1D535AB9C4FD}" srcOrd="10" destOrd="0" presId="urn:microsoft.com/office/officeart/2008/layout/LinedList"/>
    <dgm:cxn modelId="{B56AE7E7-9C67-4EAF-A788-70CA0159F805}" type="presParOf" srcId="{68C19C9F-7365-4E84-B890-EE43DAE46C2F}" destId="{DBDF00D1-2FA8-49B8-B7B6-30A4211481C3}" srcOrd="11" destOrd="0" presId="urn:microsoft.com/office/officeart/2008/layout/LinedList"/>
    <dgm:cxn modelId="{22AB5CF8-AE35-4E2A-A58B-4EB17062E705}" type="presParOf" srcId="{DBDF00D1-2FA8-49B8-B7B6-30A4211481C3}" destId="{153161B6-74AB-4BA8-9CD5-4855E247CFF6}" srcOrd="0" destOrd="0" presId="urn:microsoft.com/office/officeart/2008/layout/LinedList"/>
    <dgm:cxn modelId="{7DA4EA3D-68C9-4834-9CDA-ED2FD5ED4FFF}" type="presParOf" srcId="{DBDF00D1-2FA8-49B8-B7B6-30A4211481C3}" destId="{14D44FE9-5627-4B7D-80EF-7A3ADC136F11}" srcOrd="1" destOrd="0" presId="urn:microsoft.com/office/officeart/2008/layout/LinedList"/>
    <dgm:cxn modelId="{95AC2C50-E963-461F-8B88-561CAB1D4A6F}" type="presParOf" srcId="{68C19C9F-7365-4E84-B890-EE43DAE46C2F}" destId="{4CAD3918-CE19-4BE0-8CE9-BF2DA3671FFB}" srcOrd="12" destOrd="0" presId="urn:microsoft.com/office/officeart/2008/layout/LinedList"/>
    <dgm:cxn modelId="{74E5B096-C316-474E-B224-CCF58E1BA8D1}" type="presParOf" srcId="{68C19C9F-7365-4E84-B890-EE43DAE46C2F}" destId="{EA1EDC35-703A-4028-AA23-97E145D55005}" srcOrd="13" destOrd="0" presId="urn:microsoft.com/office/officeart/2008/layout/LinedList"/>
    <dgm:cxn modelId="{E6EB2475-DEBD-45AE-906F-0668908BABCD}" type="presParOf" srcId="{EA1EDC35-703A-4028-AA23-97E145D55005}" destId="{881D5A3D-7E91-4400-9C4F-2A7131CBB813}" srcOrd="0" destOrd="0" presId="urn:microsoft.com/office/officeart/2008/layout/LinedList"/>
    <dgm:cxn modelId="{C7B22F5D-8349-4F48-ABE8-7C15E8150415}" type="presParOf" srcId="{EA1EDC35-703A-4028-AA23-97E145D55005}" destId="{BEB239D8-6C2A-40AE-9371-F7CBF4F992E1}" srcOrd="1" destOrd="0" presId="urn:microsoft.com/office/officeart/2008/layout/LinedList"/>
    <dgm:cxn modelId="{4E145A0B-4FAE-4F1A-BDB8-E52B86C87164}" type="presParOf" srcId="{68C19C9F-7365-4E84-B890-EE43DAE46C2F}" destId="{E4ABFE42-9C1E-46B3-B023-D8D3DF996CCB}" srcOrd="14" destOrd="0" presId="urn:microsoft.com/office/officeart/2008/layout/LinedList"/>
    <dgm:cxn modelId="{EB5B7688-86CC-4A8A-9E2F-8C772F77FB40}" type="presParOf" srcId="{68C19C9F-7365-4E84-B890-EE43DAE46C2F}" destId="{F34AF015-A149-4E1B-864F-F16CF4F596C6}" srcOrd="15" destOrd="0" presId="urn:microsoft.com/office/officeart/2008/layout/LinedList"/>
    <dgm:cxn modelId="{FDFBDC3F-BF79-4E47-A7EC-64E2DA6D6C5F}" type="presParOf" srcId="{F34AF015-A149-4E1B-864F-F16CF4F596C6}" destId="{85098E88-080C-45F5-8E17-F0E661CDED4F}" srcOrd="0" destOrd="0" presId="urn:microsoft.com/office/officeart/2008/layout/LinedList"/>
    <dgm:cxn modelId="{0E6F00BB-DD61-4B07-A030-89D607959D92}" type="presParOf" srcId="{F34AF015-A149-4E1B-864F-F16CF4F596C6}" destId="{5A9DC5C8-75E8-4BCF-8A7E-2F4F7EDF843C}" srcOrd="1" destOrd="0" presId="urn:microsoft.com/office/officeart/2008/layout/LinedList"/>
    <dgm:cxn modelId="{B5DD9F94-D7CA-40A2-B53F-CE23552BDA3E}" type="presParOf" srcId="{68C19C9F-7365-4E84-B890-EE43DAE46C2F}" destId="{D99B535D-92FA-4BBE-BFCA-C9FEBD3B0AD9}" srcOrd="16" destOrd="0" presId="urn:microsoft.com/office/officeart/2008/layout/LinedList"/>
    <dgm:cxn modelId="{91042E8A-5F54-4643-A311-F693B7B4E7D5}" type="presParOf" srcId="{68C19C9F-7365-4E84-B890-EE43DAE46C2F}" destId="{454E1421-6C0E-47A9-A7DF-AA0A9A661137}" srcOrd="17" destOrd="0" presId="urn:microsoft.com/office/officeart/2008/layout/LinedList"/>
    <dgm:cxn modelId="{B4F37622-5034-4720-AE7B-38E2F9026A86}" type="presParOf" srcId="{454E1421-6C0E-47A9-A7DF-AA0A9A661137}" destId="{01087B8E-16DA-4E4C-8424-9196B7CD57E4}" srcOrd="0" destOrd="0" presId="urn:microsoft.com/office/officeart/2008/layout/LinedList"/>
    <dgm:cxn modelId="{CBE2A4B1-BE7A-4703-9ADB-C789EC156A31}" type="presParOf" srcId="{454E1421-6C0E-47A9-A7DF-AA0A9A661137}" destId="{7F0DFA1F-034D-43B7-850B-CAE21704C14B}" srcOrd="1" destOrd="0" presId="urn:microsoft.com/office/officeart/2008/layout/LinedList"/>
    <dgm:cxn modelId="{FB244C77-0E23-4F3F-BCD9-4621EA7A6827}" type="presParOf" srcId="{68C19C9F-7365-4E84-B890-EE43DAE46C2F}" destId="{B57CC162-A626-47D0-9397-A529A9C4C604}" srcOrd="18" destOrd="0" presId="urn:microsoft.com/office/officeart/2008/layout/LinedList"/>
    <dgm:cxn modelId="{8C4FF8E9-FAD9-4A17-A817-A2AC409123C8}" type="presParOf" srcId="{68C19C9F-7365-4E84-B890-EE43DAE46C2F}" destId="{9084F519-0255-47AC-933A-E1FBCC8A6B88}" srcOrd="19" destOrd="0" presId="urn:microsoft.com/office/officeart/2008/layout/LinedList"/>
    <dgm:cxn modelId="{F9CFC59A-6232-44F3-9B28-7094CB2F3DAC}" type="presParOf" srcId="{9084F519-0255-47AC-933A-E1FBCC8A6B88}" destId="{E51627C4-7D39-479D-8024-E03B7C4B3C2A}" srcOrd="0" destOrd="0" presId="urn:microsoft.com/office/officeart/2008/layout/LinedList"/>
    <dgm:cxn modelId="{C2989054-E3AD-4A7C-ADC3-77E1A1F997DE}" type="presParOf" srcId="{9084F519-0255-47AC-933A-E1FBCC8A6B88}" destId="{054D63D7-416C-46EE-BD34-32E653258102}" srcOrd="1" destOrd="0" presId="urn:microsoft.com/office/officeart/2008/layout/LinedList"/>
    <dgm:cxn modelId="{4DDD91AD-3CD9-47D2-A4EC-BDA95D16B28F}" type="presParOf" srcId="{68C19C9F-7365-4E84-B890-EE43DAE46C2F}" destId="{54CBD468-F91D-4272-9873-850EF680A201}" srcOrd="20" destOrd="0" presId="urn:microsoft.com/office/officeart/2008/layout/LinedList"/>
    <dgm:cxn modelId="{7FE86C86-A96A-4055-A09F-1ED68F6F94AA}" type="presParOf" srcId="{68C19C9F-7365-4E84-B890-EE43DAE46C2F}" destId="{58672CD7-58F5-4401-8859-7BB31A94448D}" srcOrd="21" destOrd="0" presId="urn:microsoft.com/office/officeart/2008/layout/LinedList"/>
    <dgm:cxn modelId="{D532E02E-A88B-4360-BC31-F9183995DF32}" type="presParOf" srcId="{58672CD7-58F5-4401-8859-7BB31A94448D}" destId="{43534FC7-59FC-43B6-9827-0C4E6C944F18}" srcOrd="0" destOrd="0" presId="urn:microsoft.com/office/officeart/2008/layout/LinedList"/>
    <dgm:cxn modelId="{D5E5DFF8-8351-4ED1-B46F-8571A3FF2AE8}" type="presParOf" srcId="{58672CD7-58F5-4401-8859-7BB31A94448D}" destId="{D9908C3C-1631-4507-B15A-7FC82E2F2EE7}" srcOrd="1" destOrd="0" presId="urn:microsoft.com/office/officeart/2008/layout/LinedList"/>
    <dgm:cxn modelId="{12EFA807-33A7-47D6-B1C4-FAF2F0B52CF1}" type="presParOf" srcId="{68C19C9F-7365-4E84-B890-EE43DAE46C2F}" destId="{8366BDAC-1A36-4B0D-BB3D-9DA187726353}" srcOrd="22" destOrd="0" presId="urn:microsoft.com/office/officeart/2008/layout/LinedList"/>
    <dgm:cxn modelId="{D5B808FF-B273-4951-99B9-BE8283A48805}" type="presParOf" srcId="{68C19C9F-7365-4E84-B890-EE43DAE46C2F}" destId="{58EFD46B-741C-42BF-B644-4ECB47716BAD}" srcOrd="23" destOrd="0" presId="urn:microsoft.com/office/officeart/2008/layout/LinedList"/>
    <dgm:cxn modelId="{1B1A5445-61C0-4216-A56B-E1F47A66E448}" type="presParOf" srcId="{58EFD46B-741C-42BF-B644-4ECB47716BAD}" destId="{EB5DA564-8C63-4567-955A-782B4BC59F2B}" srcOrd="0" destOrd="0" presId="urn:microsoft.com/office/officeart/2008/layout/LinedList"/>
    <dgm:cxn modelId="{D7852789-43D3-4871-ABB7-D0EB97EE19A7}" type="presParOf" srcId="{58EFD46B-741C-42BF-B644-4ECB47716BAD}" destId="{9E48BCCC-804C-4CB9-8316-3398764F4E3C}" srcOrd="1" destOrd="0" presId="urn:microsoft.com/office/officeart/2008/layout/LinedList"/>
    <dgm:cxn modelId="{ADD4CA85-E578-4141-904C-5F811A8E9BFC}" type="presParOf" srcId="{68C19C9F-7365-4E84-B890-EE43DAE46C2F}" destId="{8575D0C7-E154-4531-889A-4FF6D0ED1303}" srcOrd="24" destOrd="0" presId="urn:microsoft.com/office/officeart/2008/layout/LinedList"/>
    <dgm:cxn modelId="{6BA78BF7-DC92-4095-A535-D903077E0FE5}" type="presParOf" srcId="{68C19C9F-7365-4E84-B890-EE43DAE46C2F}" destId="{16E6D67D-B147-4364-8EF9-B3A2E4C3E940}" srcOrd="25" destOrd="0" presId="urn:microsoft.com/office/officeart/2008/layout/LinedList"/>
    <dgm:cxn modelId="{7269E90D-D89B-4349-AA18-C7020B5C5877}" type="presParOf" srcId="{16E6D67D-B147-4364-8EF9-B3A2E4C3E940}" destId="{D604CEC2-3330-449B-ADCA-EAC4590D62F0}" srcOrd="0" destOrd="0" presId="urn:microsoft.com/office/officeart/2008/layout/LinedList"/>
    <dgm:cxn modelId="{CCB16E22-B91E-4CA0-9921-369BFCD1636C}" type="presParOf" srcId="{16E6D67D-B147-4364-8EF9-B3A2E4C3E940}" destId="{D6710679-5729-4D04-96BC-FC09D723EED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2B0176-48E7-44D1-9766-BFB93B27C454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C33D0D92-BABD-4C15-AE92-2896BA4D6F6E}">
      <dgm:prSet phldrT="[Text]"/>
      <dgm:spPr/>
      <dgm:t>
        <a:bodyPr/>
        <a:lstStyle/>
        <a:p>
          <a:r>
            <a:rPr lang="en-US" dirty="0"/>
            <a:t>Player Development</a:t>
          </a:r>
        </a:p>
      </dgm:t>
    </dgm:pt>
    <dgm:pt modelId="{BADBB8B8-D0C1-428E-A541-68948C899BE7}" type="parTrans" cxnId="{E58D027B-C4C3-43E0-961A-2CBC690AAEE2}">
      <dgm:prSet/>
      <dgm:spPr/>
      <dgm:t>
        <a:bodyPr/>
        <a:lstStyle/>
        <a:p>
          <a:endParaRPr lang="en-US"/>
        </a:p>
      </dgm:t>
    </dgm:pt>
    <dgm:pt modelId="{597C8997-A19B-4CC0-9F0C-7E10B18F23D5}" type="sibTrans" cxnId="{E58D027B-C4C3-43E0-961A-2CBC690AAEE2}">
      <dgm:prSet/>
      <dgm:spPr/>
      <dgm:t>
        <a:bodyPr/>
        <a:lstStyle/>
        <a:p>
          <a:endParaRPr lang="en-US"/>
        </a:p>
      </dgm:t>
    </dgm:pt>
    <dgm:pt modelId="{A21C5729-0CE1-4523-A294-36C416C32B7D}">
      <dgm:prSet phldrT="[Text]"/>
      <dgm:spPr/>
      <dgm:t>
        <a:bodyPr/>
        <a:lstStyle/>
        <a:p>
          <a:r>
            <a:rPr lang="en-US" dirty="0"/>
            <a:t>Culture</a:t>
          </a:r>
        </a:p>
      </dgm:t>
    </dgm:pt>
    <dgm:pt modelId="{44E8CD9A-230E-4B06-9E88-49CFAA22E62F}" type="parTrans" cxnId="{86F8EEBD-3F38-4D09-BB36-553C2CBE8DF4}">
      <dgm:prSet/>
      <dgm:spPr/>
      <dgm:t>
        <a:bodyPr/>
        <a:lstStyle/>
        <a:p>
          <a:endParaRPr lang="en-US"/>
        </a:p>
      </dgm:t>
    </dgm:pt>
    <dgm:pt modelId="{C7F25F27-6C71-47E1-BF97-61CC61FE7475}" type="sibTrans" cxnId="{86F8EEBD-3F38-4D09-BB36-553C2CBE8DF4}">
      <dgm:prSet/>
      <dgm:spPr/>
      <dgm:t>
        <a:bodyPr/>
        <a:lstStyle/>
        <a:p>
          <a:endParaRPr lang="en-US"/>
        </a:p>
      </dgm:t>
    </dgm:pt>
    <dgm:pt modelId="{01C5F19F-0772-462E-A78D-1BF61CB72093}">
      <dgm:prSet phldrT="[Text]"/>
      <dgm:spPr/>
      <dgm:t>
        <a:bodyPr/>
        <a:lstStyle/>
        <a:p>
          <a:r>
            <a:rPr lang="en-US" dirty="0"/>
            <a:t>Growth &amp; Retention</a:t>
          </a:r>
        </a:p>
      </dgm:t>
    </dgm:pt>
    <dgm:pt modelId="{EA612BB9-BCF2-473E-9E37-47902F3B99B9}" type="parTrans" cxnId="{FBD212D0-16BF-4591-8C7F-E1BDC2D17BB5}">
      <dgm:prSet/>
      <dgm:spPr/>
      <dgm:t>
        <a:bodyPr/>
        <a:lstStyle/>
        <a:p>
          <a:endParaRPr lang="en-US"/>
        </a:p>
      </dgm:t>
    </dgm:pt>
    <dgm:pt modelId="{2B0B3C2A-793F-4E5E-A946-47E525B9873F}" type="sibTrans" cxnId="{FBD212D0-16BF-4591-8C7F-E1BDC2D17BB5}">
      <dgm:prSet/>
      <dgm:spPr/>
      <dgm:t>
        <a:bodyPr/>
        <a:lstStyle/>
        <a:p>
          <a:endParaRPr lang="en-US"/>
        </a:p>
      </dgm:t>
    </dgm:pt>
    <dgm:pt modelId="{E6EDDE7F-8057-4ADB-A669-DF1C2C10F9AA}">
      <dgm:prSet phldrT="[Text]"/>
      <dgm:spPr/>
      <dgm:t>
        <a:bodyPr/>
        <a:lstStyle/>
        <a:p>
          <a:r>
            <a:rPr lang="en-US" dirty="0"/>
            <a:t>Communication</a:t>
          </a:r>
        </a:p>
      </dgm:t>
    </dgm:pt>
    <dgm:pt modelId="{34682D1D-F730-407F-8DAA-E3BAF8C31998}" type="parTrans" cxnId="{001DD405-E6CC-43E2-AAAC-BCDD750D05E1}">
      <dgm:prSet/>
      <dgm:spPr/>
      <dgm:t>
        <a:bodyPr/>
        <a:lstStyle/>
        <a:p>
          <a:endParaRPr lang="en-US"/>
        </a:p>
      </dgm:t>
    </dgm:pt>
    <dgm:pt modelId="{7E87CDB5-C85F-4386-BEBF-3D9B378EA44E}" type="sibTrans" cxnId="{001DD405-E6CC-43E2-AAAC-BCDD750D05E1}">
      <dgm:prSet/>
      <dgm:spPr/>
      <dgm:t>
        <a:bodyPr/>
        <a:lstStyle/>
        <a:p>
          <a:endParaRPr lang="en-US"/>
        </a:p>
      </dgm:t>
    </dgm:pt>
    <dgm:pt modelId="{05E88E06-5483-48B9-885E-7498E630E769}">
      <dgm:prSet phldrT="[Text]"/>
      <dgm:spPr/>
      <dgm:t>
        <a:bodyPr/>
        <a:lstStyle/>
        <a:p>
          <a:r>
            <a:rPr lang="en-US" dirty="0"/>
            <a:t>Organization &amp; Project Planning</a:t>
          </a:r>
        </a:p>
      </dgm:t>
    </dgm:pt>
    <dgm:pt modelId="{ADC58E31-0C81-4678-8E0A-245A4BC6CF4B}" type="parTrans" cxnId="{63A34550-551A-4D09-AB37-DBD9E108B351}">
      <dgm:prSet/>
      <dgm:spPr/>
      <dgm:t>
        <a:bodyPr/>
        <a:lstStyle/>
        <a:p>
          <a:endParaRPr lang="en-US"/>
        </a:p>
      </dgm:t>
    </dgm:pt>
    <dgm:pt modelId="{3CDCF186-CD9F-40E7-A686-A841B21FDE04}" type="sibTrans" cxnId="{63A34550-551A-4D09-AB37-DBD9E108B351}">
      <dgm:prSet/>
      <dgm:spPr/>
      <dgm:t>
        <a:bodyPr/>
        <a:lstStyle/>
        <a:p>
          <a:endParaRPr lang="en-US"/>
        </a:p>
      </dgm:t>
    </dgm:pt>
    <dgm:pt modelId="{66A84054-F9AE-492F-B4DF-149BAF4BFD13}" type="pres">
      <dgm:prSet presAssocID="{CB2B0176-48E7-44D1-9766-BFB93B27C454}" presName="Name0" presStyleCnt="0">
        <dgm:presLayoutVars>
          <dgm:dir/>
          <dgm:resizeHandles val="exact"/>
        </dgm:presLayoutVars>
      </dgm:prSet>
      <dgm:spPr/>
    </dgm:pt>
    <dgm:pt modelId="{9C80F0F2-BBBC-48D9-AD1A-6CEDA34ECBA3}" type="pres">
      <dgm:prSet presAssocID="{CB2B0176-48E7-44D1-9766-BFB93B27C454}" presName="fgShape" presStyleLbl="fgShp" presStyleIdx="0" presStyleCnt="1"/>
      <dgm:spPr/>
    </dgm:pt>
    <dgm:pt modelId="{A4E662AF-0A4E-47AB-B124-0C31058529EE}" type="pres">
      <dgm:prSet presAssocID="{CB2B0176-48E7-44D1-9766-BFB93B27C454}" presName="linComp" presStyleCnt="0"/>
      <dgm:spPr/>
    </dgm:pt>
    <dgm:pt modelId="{1864E199-402F-405D-B486-820395A7D7AE}" type="pres">
      <dgm:prSet presAssocID="{C33D0D92-BABD-4C15-AE92-2896BA4D6F6E}" presName="compNode" presStyleCnt="0"/>
      <dgm:spPr/>
    </dgm:pt>
    <dgm:pt modelId="{5351CB24-6942-42EE-BB09-FBFFBC57C9F8}" type="pres">
      <dgm:prSet presAssocID="{C33D0D92-BABD-4C15-AE92-2896BA4D6F6E}" presName="bkgdShape" presStyleLbl="node1" presStyleIdx="0" presStyleCnt="5"/>
      <dgm:spPr/>
    </dgm:pt>
    <dgm:pt modelId="{2CA0E0D5-3F07-44B4-84C7-E39C4C3AC15F}" type="pres">
      <dgm:prSet presAssocID="{C33D0D92-BABD-4C15-AE92-2896BA4D6F6E}" presName="nodeTx" presStyleLbl="node1" presStyleIdx="0" presStyleCnt="5">
        <dgm:presLayoutVars>
          <dgm:bulletEnabled val="1"/>
        </dgm:presLayoutVars>
      </dgm:prSet>
      <dgm:spPr/>
    </dgm:pt>
    <dgm:pt modelId="{402D9E73-C366-4FBD-8E25-3BBA6B072FD0}" type="pres">
      <dgm:prSet presAssocID="{C33D0D92-BABD-4C15-AE92-2896BA4D6F6E}" presName="invisiNode" presStyleLbl="node1" presStyleIdx="0" presStyleCnt="5"/>
      <dgm:spPr/>
    </dgm:pt>
    <dgm:pt modelId="{94A7265B-3779-44BC-A551-93CDADC219D1}" type="pres">
      <dgm:prSet presAssocID="{C33D0D92-BABD-4C15-AE92-2896BA4D6F6E}" presName="imagNode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A49D89D-05F7-4ABF-8F77-68B47BC5C88B}" type="pres">
      <dgm:prSet presAssocID="{597C8997-A19B-4CC0-9F0C-7E10B18F23D5}" presName="sibTrans" presStyleLbl="sibTrans2D1" presStyleIdx="0" presStyleCnt="0"/>
      <dgm:spPr/>
    </dgm:pt>
    <dgm:pt modelId="{DC344357-A38F-4495-B696-29E504A0EAB4}" type="pres">
      <dgm:prSet presAssocID="{A21C5729-0CE1-4523-A294-36C416C32B7D}" presName="compNode" presStyleCnt="0"/>
      <dgm:spPr/>
    </dgm:pt>
    <dgm:pt modelId="{3DE72CEB-2A7A-4C2A-93EC-5BEF0EB370EB}" type="pres">
      <dgm:prSet presAssocID="{A21C5729-0CE1-4523-A294-36C416C32B7D}" presName="bkgdShape" presStyleLbl="node1" presStyleIdx="1" presStyleCnt="5"/>
      <dgm:spPr/>
    </dgm:pt>
    <dgm:pt modelId="{3855D1CD-47A3-4A76-8244-A0BBB6E20077}" type="pres">
      <dgm:prSet presAssocID="{A21C5729-0CE1-4523-A294-36C416C32B7D}" presName="nodeTx" presStyleLbl="node1" presStyleIdx="1" presStyleCnt="5">
        <dgm:presLayoutVars>
          <dgm:bulletEnabled val="1"/>
        </dgm:presLayoutVars>
      </dgm:prSet>
      <dgm:spPr/>
    </dgm:pt>
    <dgm:pt modelId="{B543E20B-599C-4DB0-980B-253BD4506D97}" type="pres">
      <dgm:prSet presAssocID="{A21C5729-0CE1-4523-A294-36C416C32B7D}" presName="invisiNode" presStyleLbl="node1" presStyleIdx="1" presStyleCnt="5"/>
      <dgm:spPr/>
    </dgm:pt>
    <dgm:pt modelId="{75E577DB-8627-4799-96FA-5BCA5641D61D}" type="pres">
      <dgm:prSet presAssocID="{A21C5729-0CE1-4523-A294-36C416C32B7D}" presName="imagNode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A76583B-1E68-4692-B22D-C4AE6B5FF966}" type="pres">
      <dgm:prSet presAssocID="{C7F25F27-6C71-47E1-BF97-61CC61FE7475}" presName="sibTrans" presStyleLbl="sibTrans2D1" presStyleIdx="0" presStyleCnt="0"/>
      <dgm:spPr/>
    </dgm:pt>
    <dgm:pt modelId="{7CDDB0CE-0EBE-4954-AD5B-F99E35439B5D}" type="pres">
      <dgm:prSet presAssocID="{01C5F19F-0772-462E-A78D-1BF61CB72093}" presName="compNode" presStyleCnt="0"/>
      <dgm:spPr/>
    </dgm:pt>
    <dgm:pt modelId="{5769954D-BEA5-4DB5-8F44-6AF663999417}" type="pres">
      <dgm:prSet presAssocID="{01C5F19F-0772-462E-A78D-1BF61CB72093}" presName="bkgdShape" presStyleLbl="node1" presStyleIdx="2" presStyleCnt="5"/>
      <dgm:spPr/>
    </dgm:pt>
    <dgm:pt modelId="{4DE737B1-CBD5-464A-999A-8B3CC0C43A66}" type="pres">
      <dgm:prSet presAssocID="{01C5F19F-0772-462E-A78D-1BF61CB72093}" presName="nodeTx" presStyleLbl="node1" presStyleIdx="2" presStyleCnt="5">
        <dgm:presLayoutVars>
          <dgm:bulletEnabled val="1"/>
        </dgm:presLayoutVars>
      </dgm:prSet>
      <dgm:spPr/>
    </dgm:pt>
    <dgm:pt modelId="{6ABF0AC3-E01B-4FFD-872E-12EA2D8E9F03}" type="pres">
      <dgm:prSet presAssocID="{01C5F19F-0772-462E-A78D-1BF61CB72093}" presName="invisiNode" presStyleLbl="node1" presStyleIdx="2" presStyleCnt="5"/>
      <dgm:spPr/>
    </dgm:pt>
    <dgm:pt modelId="{6BF0BA4C-E72B-4429-A724-F72BA0EA86CC}" type="pres">
      <dgm:prSet presAssocID="{01C5F19F-0772-462E-A78D-1BF61CB72093}" presName="imagNode" presStyleLbl="f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extLst>
        <a:ext uri="{E40237B7-FDA0-4F09-8148-C483321AD2D9}">
          <dgm14:cNvPr xmlns:dgm14="http://schemas.microsoft.com/office/drawing/2010/diagram" id="0" name="" descr="3D stairs design"/>
        </a:ext>
      </dgm:extLst>
    </dgm:pt>
    <dgm:pt modelId="{B8B8A00B-5806-45D5-9540-FD4B0FB1F8D9}" type="pres">
      <dgm:prSet presAssocID="{2B0B3C2A-793F-4E5E-A946-47E525B9873F}" presName="sibTrans" presStyleLbl="sibTrans2D1" presStyleIdx="0" presStyleCnt="0"/>
      <dgm:spPr/>
    </dgm:pt>
    <dgm:pt modelId="{13D0B981-FD19-4198-B6C4-7E9894ECFF57}" type="pres">
      <dgm:prSet presAssocID="{E6EDDE7F-8057-4ADB-A669-DF1C2C10F9AA}" presName="compNode" presStyleCnt="0"/>
      <dgm:spPr/>
    </dgm:pt>
    <dgm:pt modelId="{536FC374-3EC6-4324-9F96-570F578391D9}" type="pres">
      <dgm:prSet presAssocID="{E6EDDE7F-8057-4ADB-A669-DF1C2C10F9AA}" presName="bkgdShape" presStyleLbl="node1" presStyleIdx="3" presStyleCnt="5"/>
      <dgm:spPr/>
    </dgm:pt>
    <dgm:pt modelId="{0850C1FC-AEDB-4F5C-B6CC-10B1AEC0A91D}" type="pres">
      <dgm:prSet presAssocID="{E6EDDE7F-8057-4ADB-A669-DF1C2C10F9AA}" presName="nodeTx" presStyleLbl="node1" presStyleIdx="3" presStyleCnt="5">
        <dgm:presLayoutVars>
          <dgm:bulletEnabled val="1"/>
        </dgm:presLayoutVars>
      </dgm:prSet>
      <dgm:spPr/>
    </dgm:pt>
    <dgm:pt modelId="{826DE1B4-C71E-4223-A55E-8C208ABF852E}" type="pres">
      <dgm:prSet presAssocID="{E6EDDE7F-8057-4ADB-A669-DF1C2C10F9AA}" presName="invisiNode" presStyleLbl="node1" presStyleIdx="3" presStyleCnt="5"/>
      <dgm:spPr/>
    </dgm:pt>
    <dgm:pt modelId="{91204C62-0910-4315-A679-7A21638405C0}" type="pres">
      <dgm:prSet presAssocID="{E6EDDE7F-8057-4ADB-A669-DF1C2C10F9AA}" presName="imagNode" presStyleLbl="f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  <dgm:extLst>
        <a:ext uri="{E40237B7-FDA0-4F09-8148-C483321AD2D9}">
          <dgm14:cNvPr xmlns:dgm14="http://schemas.microsoft.com/office/drawing/2010/diagram" id="0" name="" descr="3D Dialogue Boxes"/>
        </a:ext>
      </dgm:extLst>
    </dgm:pt>
    <dgm:pt modelId="{F12EF017-7A8A-4B7D-8299-8864C4779FEE}" type="pres">
      <dgm:prSet presAssocID="{7E87CDB5-C85F-4386-BEBF-3D9B378EA44E}" presName="sibTrans" presStyleLbl="sibTrans2D1" presStyleIdx="0" presStyleCnt="0"/>
      <dgm:spPr/>
    </dgm:pt>
    <dgm:pt modelId="{3218462D-5198-4E8B-B2EB-A1CE74999047}" type="pres">
      <dgm:prSet presAssocID="{05E88E06-5483-48B9-885E-7498E630E769}" presName="compNode" presStyleCnt="0"/>
      <dgm:spPr/>
    </dgm:pt>
    <dgm:pt modelId="{A6298454-4C17-403F-8B25-28DE93B42C27}" type="pres">
      <dgm:prSet presAssocID="{05E88E06-5483-48B9-885E-7498E630E769}" presName="bkgdShape" presStyleLbl="node1" presStyleIdx="4" presStyleCnt="5"/>
      <dgm:spPr/>
    </dgm:pt>
    <dgm:pt modelId="{EF4DDE58-0405-4D2D-96C1-7C80E84CB3C4}" type="pres">
      <dgm:prSet presAssocID="{05E88E06-5483-48B9-885E-7498E630E769}" presName="nodeTx" presStyleLbl="node1" presStyleIdx="4" presStyleCnt="5">
        <dgm:presLayoutVars>
          <dgm:bulletEnabled val="1"/>
        </dgm:presLayoutVars>
      </dgm:prSet>
      <dgm:spPr/>
    </dgm:pt>
    <dgm:pt modelId="{6C28B36E-A9B6-452B-8BB5-088322D4B67C}" type="pres">
      <dgm:prSet presAssocID="{05E88E06-5483-48B9-885E-7498E630E769}" presName="invisiNode" presStyleLbl="node1" presStyleIdx="4" presStyleCnt="5"/>
      <dgm:spPr/>
    </dgm:pt>
    <dgm:pt modelId="{E8E6DDC2-278B-4197-BEBE-A0D80498C9AA}" type="pres">
      <dgm:prSet presAssocID="{05E88E06-5483-48B9-885E-7498E630E769}" presName="imagNode" presStyleLbl="f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erson holding mouse"/>
        </a:ext>
      </dgm:extLst>
    </dgm:pt>
  </dgm:ptLst>
  <dgm:cxnLst>
    <dgm:cxn modelId="{F51DC300-A3FF-4C2B-BDE6-2C743F59FF27}" type="presOf" srcId="{A21C5729-0CE1-4523-A294-36C416C32B7D}" destId="{3855D1CD-47A3-4A76-8244-A0BBB6E20077}" srcOrd="1" destOrd="0" presId="urn:microsoft.com/office/officeart/2005/8/layout/hList7"/>
    <dgm:cxn modelId="{66E70A02-C789-4D8A-87F0-7435A8396DF4}" type="presOf" srcId="{2B0B3C2A-793F-4E5E-A946-47E525B9873F}" destId="{B8B8A00B-5806-45D5-9540-FD4B0FB1F8D9}" srcOrd="0" destOrd="0" presId="urn:microsoft.com/office/officeart/2005/8/layout/hList7"/>
    <dgm:cxn modelId="{001DD405-E6CC-43E2-AAAC-BCDD750D05E1}" srcId="{CB2B0176-48E7-44D1-9766-BFB93B27C454}" destId="{E6EDDE7F-8057-4ADB-A669-DF1C2C10F9AA}" srcOrd="3" destOrd="0" parTransId="{34682D1D-F730-407F-8DAA-E3BAF8C31998}" sibTransId="{7E87CDB5-C85F-4386-BEBF-3D9B378EA44E}"/>
    <dgm:cxn modelId="{BD6BFB18-0DA7-4578-B73A-D8B381212B32}" type="presOf" srcId="{597C8997-A19B-4CC0-9F0C-7E10B18F23D5}" destId="{9A49D89D-05F7-4ABF-8F77-68B47BC5C88B}" srcOrd="0" destOrd="0" presId="urn:microsoft.com/office/officeart/2005/8/layout/hList7"/>
    <dgm:cxn modelId="{223B7C21-E5F9-4A49-8143-63507F0351D2}" type="presOf" srcId="{05E88E06-5483-48B9-885E-7498E630E769}" destId="{A6298454-4C17-403F-8B25-28DE93B42C27}" srcOrd="0" destOrd="0" presId="urn:microsoft.com/office/officeart/2005/8/layout/hList7"/>
    <dgm:cxn modelId="{99557227-AA1D-4741-8261-DBEE9946DB20}" type="presOf" srcId="{A21C5729-0CE1-4523-A294-36C416C32B7D}" destId="{3DE72CEB-2A7A-4C2A-93EC-5BEF0EB370EB}" srcOrd="0" destOrd="0" presId="urn:microsoft.com/office/officeart/2005/8/layout/hList7"/>
    <dgm:cxn modelId="{5718442B-D03F-4B71-84CF-D2B25C89CC96}" type="presOf" srcId="{CB2B0176-48E7-44D1-9766-BFB93B27C454}" destId="{66A84054-F9AE-492F-B4DF-149BAF4BFD13}" srcOrd="0" destOrd="0" presId="urn:microsoft.com/office/officeart/2005/8/layout/hList7"/>
    <dgm:cxn modelId="{CFFDE360-7426-496C-8939-2192A4380445}" type="presOf" srcId="{05E88E06-5483-48B9-885E-7498E630E769}" destId="{EF4DDE58-0405-4D2D-96C1-7C80E84CB3C4}" srcOrd="1" destOrd="0" presId="urn:microsoft.com/office/officeart/2005/8/layout/hList7"/>
    <dgm:cxn modelId="{16F1EC69-514D-47B9-9471-53A1E463ECB3}" type="presOf" srcId="{E6EDDE7F-8057-4ADB-A669-DF1C2C10F9AA}" destId="{536FC374-3EC6-4324-9F96-570F578391D9}" srcOrd="0" destOrd="0" presId="urn:microsoft.com/office/officeart/2005/8/layout/hList7"/>
    <dgm:cxn modelId="{7BAA8E6A-D0DE-414E-BC31-3A19903D4815}" type="presOf" srcId="{01C5F19F-0772-462E-A78D-1BF61CB72093}" destId="{4DE737B1-CBD5-464A-999A-8B3CC0C43A66}" srcOrd="1" destOrd="0" presId="urn:microsoft.com/office/officeart/2005/8/layout/hList7"/>
    <dgm:cxn modelId="{63A34550-551A-4D09-AB37-DBD9E108B351}" srcId="{CB2B0176-48E7-44D1-9766-BFB93B27C454}" destId="{05E88E06-5483-48B9-885E-7498E630E769}" srcOrd="4" destOrd="0" parTransId="{ADC58E31-0C81-4678-8E0A-245A4BC6CF4B}" sibTransId="{3CDCF186-CD9F-40E7-A686-A841B21FDE04}"/>
    <dgm:cxn modelId="{BACC6F73-8EF2-482B-BB5B-482B0B5490EC}" type="presOf" srcId="{01C5F19F-0772-462E-A78D-1BF61CB72093}" destId="{5769954D-BEA5-4DB5-8F44-6AF663999417}" srcOrd="0" destOrd="0" presId="urn:microsoft.com/office/officeart/2005/8/layout/hList7"/>
    <dgm:cxn modelId="{1A456075-CBB5-4FB1-B745-6F6A2549CD46}" type="presOf" srcId="{7E87CDB5-C85F-4386-BEBF-3D9B378EA44E}" destId="{F12EF017-7A8A-4B7D-8299-8864C4779FEE}" srcOrd="0" destOrd="0" presId="urn:microsoft.com/office/officeart/2005/8/layout/hList7"/>
    <dgm:cxn modelId="{E58D027B-C4C3-43E0-961A-2CBC690AAEE2}" srcId="{CB2B0176-48E7-44D1-9766-BFB93B27C454}" destId="{C33D0D92-BABD-4C15-AE92-2896BA4D6F6E}" srcOrd="0" destOrd="0" parTransId="{BADBB8B8-D0C1-428E-A541-68948C899BE7}" sibTransId="{597C8997-A19B-4CC0-9F0C-7E10B18F23D5}"/>
    <dgm:cxn modelId="{71E85693-AC91-4F1C-AA13-927E19B253D3}" type="presOf" srcId="{E6EDDE7F-8057-4ADB-A669-DF1C2C10F9AA}" destId="{0850C1FC-AEDB-4F5C-B6CC-10B1AEC0A91D}" srcOrd="1" destOrd="0" presId="urn:microsoft.com/office/officeart/2005/8/layout/hList7"/>
    <dgm:cxn modelId="{86F8EEBD-3F38-4D09-BB36-553C2CBE8DF4}" srcId="{CB2B0176-48E7-44D1-9766-BFB93B27C454}" destId="{A21C5729-0CE1-4523-A294-36C416C32B7D}" srcOrd="1" destOrd="0" parTransId="{44E8CD9A-230E-4B06-9E88-49CFAA22E62F}" sibTransId="{C7F25F27-6C71-47E1-BF97-61CC61FE7475}"/>
    <dgm:cxn modelId="{FBD212D0-16BF-4591-8C7F-E1BDC2D17BB5}" srcId="{CB2B0176-48E7-44D1-9766-BFB93B27C454}" destId="{01C5F19F-0772-462E-A78D-1BF61CB72093}" srcOrd="2" destOrd="0" parTransId="{EA612BB9-BCF2-473E-9E37-47902F3B99B9}" sibTransId="{2B0B3C2A-793F-4E5E-A946-47E525B9873F}"/>
    <dgm:cxn modelId="{8A10ADEC-4FBB-4E25-9E5E-D8A664BD5AC5}" type="presOf" srcId="{C33D0D92-BABD-4C15-AE92-2896BA4D6F6E}" destId="{2CA0E0D5-3F07-44B4-84C7-E39C4C3AC15F}" srcOrd="1" destOrd="0" presId="urn:microsoft.com/office/officeart/2005/8/layout/hList7"/>
    <dgm:cxn modelId="{3A05BFF0-9B37-458F-8FC2-A8C6BF3C361D}" type="presOf" srcId="{C7F25F27-6C71-47E1-BF97-61CC61FE7475}" destId="{2A76583B-1E68-4692-B22D-C4AE6B5FF966}" srcOrd="0" destOrd="0" presId="urn:microsoft.com/office/officeart/2005/8/layout/hList7"/>
    <dgm:cxn modelId="{0D677DF3-0321-4521-B473-14DC198CFD69}" type="presOf" srcId="{C33D0D92-BABD-4C15-AE92-2896BA4D6F6E}" destId="{5351CB24-6942-42EE-BB09-FBFFBC57C9F8}" srcOrd="0" destOrd="0" presId="urn:microsoft.com/office/officeart/2005/8/layout/hList7"/>
    <dgm:cxn modelId="{512F014B-7F1D-4076-AB3D-A7E256808D1C}" type="presParOf" srcId="{66A84054-F9AE-492F-B4DF-149BAF4BFD13}" destId="{9C80F0F2-BBBC-48D9-AD1A-6CEDA34ECBA3}" srcOrd="0" destOrd="0" presId="urn:microsoft.com/office/officeart/2005/8/layout/hList7"/>
    <dgm:cxn modelId="{217BFA9B-8E0A-48A8-A381-B9266AF6F813}" type="presParOf" srcId="{66A84054-F9AE-492F-B4DF-149BAF4BFD13}" destId="{A4E662AF-0A4E-47AB-B124-0C31058529EE}" srcOrd="1" destOrd="0" presId="urn:microsoft.com/office/officeart/2005/8/layout/hList7"/>
    <dgm:cxn modelId="{5F957C0F-424E-4EC8-AD65-D8303EAAAE62}" type="presParOf" srcId="{A4E662AF-0A4E-47AB-B124-0C31058529EE}" destId="{1864E199-402F-405D-B486-820395A7D7AE}" srcOrd="0" destOrd="0" presId="urn:microsoft.com/office/officeart/2005/8/layout/hList7"/>
    <dgm:cxn modelId="{C22FE57D-E6B1-406A-8ACB-F81777DAB436}" type="presParOf" srcId="{1864E199-402F-405D-B486-820395A7D7AE}" destId="{5351CB24-6942-42EE-BB09-FBFFBC57C9F8}" srcOrd="0" destOrd="0" presId="urn:microsoft.com/office/officeart/2005/8/layout/hList7"/>
    <dgm:cxn modelId="{6D8F08BA-24A0-4ABF-89A2-1579BA567D4D}" type="presParOf" srcId="{1864E199-402F-405D-B486-820395A7D7AE}" destId="{2CA0E0D5-3F07-44B4-84C7-E39C4C3AC15F}" srcOrd="1" destOrd="0" presId="urn:microsoft.com/office/officeart/2005/8/layout/hList7"/>
    <dgm:cxn modelId="{AA0EF11D-CB97-4801-BE7C-3933CF26F71F}" type="presParOf" srcId="{1864E199-402F-405D-B486-820395A7D7AE}" destId="{402D9E73-C366-4FBD-8E25-3BBA6B072FD0}" srcOrd="2" destOrd="0" presId="urn:microsoft.com/office/officeart/2005/8/layout/hList7"/>
    <dgm:cxn modelId="{C22854D7-131F-45F0-A32F-D8B511C4706A}" type="presParOf" srcId="{1864E199-402F-405D-B486-820395A7D7AE}" destId="{94A7265B-3779-44BC-A551-93CDADC219D1}" srcOrd="3" destOrd="0" presId="urn:microsoft.com/office/officeart/2005/8/layout/hList7"/>
    <dgm:cxn modelId="{83B909F2-54F4-424A-966D-7B846340D4DD}" type="presParOf" srcId="{A4E662AF-0A4E-47AB-B124-0C31058529EE}" destId="{9A49D89D-05F7-4ABF-8F77-68B47BC5C88B}" srcOrd="1" destOrd="0" presId="urn:microsoft.com/office/officeart/2005/8/layout/hList7"/>
    <dgm:cxn modelId="{ACDB7277-9702-4E2B-A9A1-51544E34E625}" type="presParOf" srcId="{A4E662AF-0A4E-47AB-B124-0C31058529EE}" destId="{DC344357-A38F-4495-B696-29E504A0EAB4}" srcOrd="2" destOrd="0" presId="urn:microsoft.com/office/officeart/2005/8/layout/hList7"/>
    <dgm:cxn modelId="{BAEA559D-9D74-48E9-9D7F-9630C1826C7E}" type="presParOf" srcId="{DC344357-A38F-4495-B696-29E504A0EAB4}" destId="{3DE72CEB-2A7A-4C2A-93EC-5BEF0EB370EB}" srcOrd="0" destOrd="0" presId="urn:microsoft.com/office/officeart/2005/8/layout/hList7"/>
    <dgm:cxn modelId="{3307F976-7B40-4CA9-B184-A746764E6882}" type="presParOf" srcId="{DC344357-A38F-4495-B696-29E504A0EAB4}" destId="{3855D1CD-47A3-4A76-8244-A0BBB6E20077}" srcOrd="1" destOrd="0" presId="urn:microsoft.com/office/officeart/2005/8/layout/hList7"/>
    <dgm:cxn modelId="{3C2E9BE1-1251-409B-8424-65F854301A45}" type="presParOf" srcId="{DC344357-A38F-4495-B696-29E504A0EAB4}" destId="{B543E20B-599C-4DB0-980B-253BD4506D97}" srcOrd="2" destOrd="0" presId="urn:microsoft.com/office/officeart/2005/8/layout/hList7"/>
    <dgm:cxn modelId="{8E34BFCB-DFBD-4BB9-9D1F-5A32175517AC}" type="presParOf" srcId="{DC344357-A38F-4495-B696-29E504A0EAB4}" destId="{75E577DB-8627-4799-96FA-5BCA5641D61D}" srcOrd="3" destOrd="0" presId="urn:microsoft.com/office/officeart/2005/8/layout/hList7"/>
    <dgm:cxn modelId="{0016081F-F524-4428-A745-06EEC1745F4E}" type="presParOf" srcId="{A4E662AF-0A4E-47AB-B124-0C31058529EE}" destId="{2A76583B-1E68-4692-B22D-C4AE6B5FF966}" srcOrd="3" destOrd="0" presId="urn:microsoft.com/office/officeart/2005/8/layout/hList7"/>
    <dgm:cxn modelId="{C4190C64-BDAB-4311-85E4-38032FE9CEDE}" type="presParOf" srcId="{A4E662AF-0A4E-47AB-B124-0C31058529EE}" destId="{7CDDB0CE-0EBE-4954-AD5B-F99E35439B5D}" srcOrd="4" destOrd="0" presId="urn:microsoft.com/office/officeart/2005/8/layout/hList7"/>
    <dgm:cxn modelId="{777836C4-AF0E-4608-B13E-68A76C52DF3F}" type="presParOf" srcId="{7CDDB0CE-0EBE-4954-AD5B-F99E35439B5D}" destId="{5769954D-BEA5-4DB5-8F44-6AF663999417}" srcOrd="0" destOrd="0" presId="urn:microsoft.com/office/officeart/2005/8/layout/hList7"/>
    <dgm:cxn modelId="{F9ABAABA-1C5B-4955-9E5D-76860D8D7009}" type="presParOf" srcId="{7CDDB0CE-0EBE-4954-AD5B-F99E35439B5D}" destId="{4DE737B1-CBD5-464A-999A-8B3CC0C43A66}" srcOrd="1" destOrd="0" presId="urn:microsoft.com/office/officeart/2005/8/layout/hList7"/>
    <dgm:cxn modelId="{F05FD3F0-1FE2-4BCF-A160-930F859A45F9}" type="presParOf" srcId="{7CDDB0CE-0EBE-4954-AD5B-F99E35439B5D}" destId="{6ABF0AC3-E01B-4FFD-872E-12EA2D8E9F03}" srcOrd="2" destOrd="0" presId="urn:microsoft.com/office/officeart/2005/8/layout/hList7"/>
    <dgm:cxn modelId="{172F6AE7-F2FD-46A4-8500-C57325F14F7E}" type="presParOf" srcId="{7CDDB0CE-0EBE-4954-AD5B-F99E35439B5D}" destId="{6BF0BA4C-E72B-4429-A724-F72BA0EA86CC}" srcOrd="3" destOrd="0" presId="urn:microsoft.com/office/officeart/2005/8/layout/hList7"/>
    <dgm:cxn modelId="{14642556-54D2-46D6-866F-1FF3680AE32F}" type="presParOf" srcId="{A4E662AF-0A4E-47AB-B124-0C31058529EE}" destId="{B8B8A00B-5806-45D5-9540-FD4B0FB1F8D9}" srcOrd="5" destOrd="0" presId="urn:microsoft.com/office/officeart/2005/8/layout/hList7"/>
    <dgm:cxn modelId="{B322EE82-A5F2-4319-8834-61A825D77CF5}" type="presParOf" srcId="{A4E662AF-0A4E-47AB-B124-0C31058529EE}" destId="{13D0B981-FD19-4198-B6C4-7E9894ECFF57}" srcOrd="6" destOrd="0" presId="urn:microsoft.com/office/officeart/2005/8/layout/hList7"/>
    <dgm:cxn modelId="{12C19C6A-047A-4E9C-B1AC-1C84BEAC8DD6}" type="presParOf" srcId="{13D0B981-FD19-4198-B6C4-7E9894ECFF57}" destId="{536FC374-3EC6-4324-9F96-570F578391D9}" srcOrd="0" destOrd="0" presId="urn:microsoft.com/office/officeart/2005/8/layout/hList7"/>
    <dgm:cxn modelId="{34DE6E7A-9E5D-4AFF-91BB-167A9E15F5F0}" type="presParOf" srcId="{13D0B981-FD19-4198-B6C4-7E9894ECFF57}" destId="{0850C1FC-AEDB-4F5C-B6CC-10B1AEC0A91D}" srcOrd="1" destOrd="0" presId="urn:microsoft.com/office/officeart/2005/8/layout/hList7"/>
    <dgm:cxn modelId="{C72C5EC5-D80F-43C2-8DD9-51BE56650C3C}" type="presParOf" srcId="{13D0B981-FD19-4198-B6C4-7E9894ECFF57}" destId="{826DE1B4-C71E-4223-A55E-8C208ABF852E}" srcOrd="2" destOrd="0" presId="urn:microsoft.com/office/officeart/2005/8/layout/hList7"/>
    <dgm:cxn modelId="{A2842BA8-9981-4C77-9CB0-3E2FB583E397}" type="presParOf" srcId="{13D0B981-FD19-4198-B6C4-7E9894ECFF57}" destId="{91204C62-0910-4315-A679-7A21638405C0}" srcOrd="3" destOrd="0" presId="urn:microsoft.com/office/officeart/2005/8/layout/hList7"/>
    <dgm:cxn modelId="{3D7458EB-64A6-4D8A-829A-C66BCDCFB6C0}" type="presParOf" srcId="{A4E662AF-0A4E-47AB-B124-0C31058529EE}" destId="{F12EF017-7A8A-4B7D-8299-8864C4779FEE}" srcOrd="7" destOrd="0" presId="urn:microsoft.com/office/officeart/2005/8/layout/hList7"/>
    <dgm:cxn modelId="{FBF670B6-528E-444E-A914-23073492C17B}" type="presParOf" srcId="{A4E662AF-0A4E-47AB-B124-0C31058529EE}" destId="{3218462D-5198-4E8B-B2EB-A1CE74999047}" srcOrd="8" destOrd="0" presId="urn:microsoft.com/office/officeart/2005/8/layout/hList7"/>
    <dgm:cxn modelId="{2E877224-21A0-43D9-9E14-63117495C99C}" type="presParOf" srcId="{3218462D-5198-4E8B-B2EB-A1CE74999047}" destId="{A6298454-4C17-403F-8B25-28DE93B42C27}" srcOrd="0" destOrd="0" presId="urn:microsoft.com/office/officeart/2005/8/layout/hList7"/>
    <dgm:cxn modelId="{2596D5BB-06D3-4ECD-9366-DA14B3BDD335}" type="presParOf" srcId="{3218462D-5198-4E8B-B2EB-A1CE74999047}" destId="{EF4DDE58-0405-4D2D-96C1-7C80E84CB3C4}" srcOrd="1" destOrd="0" presId="urn:microsoft.com/office/officeart/2005/8/layout/hList7"/>
    <dgm:cxn modelId="{D906737D-708D-4782-9729-3E79183BAB58}" type="presParOf" srcId="{3218462D-5198-4E8B-B2EB-A1CE74999047}" destId="{6C28B36E-A9B6-452B-8BB5-088322D4B67C}" srcOrd="2" destOrd="0" presId="urn:microsoft.com/office/officeart/2005/8/layout/hList7"/>
    <dgm:cxn modelId="{360EF3AC-612A-4D9F-9180-EB29BD8E6BFF}" type="presParOf" srcId="{3218462D-5198-4E8B-B2EB-A1CE74999047}" destId="{E8E6DDC2-278B-4197-BEBE-A0D80498C9A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F81237B-C1FA-4502-BF02-437BB29323C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DACBCE1-B46F-4DEB-A548-AADD4968983C}">
      <dgm:prSet/>
      <dgm:spPr/>
      <dgm:t>
        <a:bodyPr/>
        <a:lstStyle/>
        <a:p>
          <a:r>
            <a:rPr lang="en-US"/>
            <a:t>Meeting on Thursday March 23</a:t>
          </a:r>
          <a:r>
            <a:rPr lang="en-US" baseline="30000"/>
            <a:t>rd</a:t>
          </a:r>
          <a:r>
            <a:rPr lang="en-US"/>
            <a:t> @ 7pm</a:t>
          </a:r>
        </a:p>
      </dgm:t>
    </dgm:pt>
    <dgm:pt modelId="{2D2302CF-8ACD-464F-94D3-DF45E5E58EA2}" type="parTrans" cxnId="{C555201A-89A1-41BA-ADF7-EE521B562D7A}">
      <dgm:prSet/>
      <dgm:spPr/>
      <dgm:t>
        <a:bodyPr/>
        <a:lstStyle/>
        <a:p>
          <a:endParaRPr lang="en-US"/>
        </a:p>
      </dgm:t>
    </dgm:pt>
    <dgm:pt modelId="{32F1A6BC-6DCB-42D5-8C66-45A918548ABA}" type="sibTrans" cxnId="{C555201A-89A1-41BA-ADF7-EE521B562D7A}">
      <dgm:prSet/>
      <dgm:spPr/>
      <dgm:t>
        <a:bodyPr/>
        <a:lstStyle/>
        <a:p>
          <a:endParaRPr lang="en-US"/>
        </a:p>
      </dgm:t>
    </dgm:pt>
    <dgm:pt modelId="{E5125D3B-FE7A-4F16-BA0A-49CC015C26DD}">
      <dgm:prSet/>
      <dgm:spPr/>
      <dgm:t>
        <a:bodyPr/>
        <a:lstStyle/>
        <a:p>
          <a:r>
            <a:rPr lang="en-US"/>
            <a:t>Ideas:</a:t>
          </a:r>
        </a:p>
      </dgm:t>
    </dgm:pt>
    <dgm:pt modelId="{D70FD4C7-7E4F-4AC4-AF68-AF06F0E17A13}" type="parTrans" cxnId="{AEDC5CCB-8E6C-4A45-8E43-A5DA9FD4C7AA}">
      <dgm:prSet/>
      <dgm:spPr/>
      <dgm:t>
        <a:bodyPr/>
        <a:lstStyle/>
        <a:p>
          <a:endParaRPr lang="en-US"/>
        </a:p>
      </dgm:t>
    </dgm:pt>
    <dgm:pt modelId="{3E4E66EE-2216-4B7A-BE7E-8ED7E3D01AC6}" type="sibTrans" cxnId="{AEDC5CCB-8E6C-4A45-8E43-A5DA9FD4C7AA}">
      <dgm:prSet/>
      <dgm:spPr/>
      <dgm:t>
        <a:bodyPr/>
        <a:lstStyle/>
        <a:p>
          <a:endParaRPr lang="en-US"/>
        </a:p>
      </dgm:t>
    </dgm:pt>
    <dgm:pt modelId="{65244128-FAC9-4F27-A266-007C85BE8710}">
      <dgm:prSet/>
      <dgm:spPr/>
      <dgm:t>
        <a:bodyPr/>
        <a:lstStyle/>
        <a:p>
          <a:r>
            <a:rPr lang="en-US"/>
            <a:t>Hockey Day Menomonie</a:t>
          </a:r>
        </a:p>
      </dgm:t>
    </dgm:pt>
    <dgm:pt modelId="{0FB17C7A-B510-4A57-9F40-3E68AD76C9EA}" type="parTrans" cxnId="{42924FD2-5D4A-4A30-A8E4-257AD32E4923}">
      <dgm:prSet/>
      <dgm:spPr/>
      <dgm:t>
        <a:bodyPr/>
        <a:lstStyle/>
        <a:p>
          <a:endParaRPr lang="en-US"/>
        </a:p>
      </dgm:t>
    </dgm:pt>
    <dgm:pt modelId="{A7F8072E-9CB0-4679-86BA-D926FCC1ADD0}" type="sibTrans" cxnId="{42924FD2-5D4A-4A30-A8E4-257AD32E4923}">
      <dgm:prSet/>
      <dgm:spPr/>
      <dgm:t>
        <a:bodyPr/>
        <a:lstStyle/>
        <a:p>
          <a:endParaRPr lang="en-US"/>
        </a:p>
      </dgm:t>
    </dgm:pt>
    <dgm:pt modelId="{1CBF745A-30D5-44B3-92CF-F5AE1964424B}">
      <dgm:prSet/>
      <dgm:spPr/>
      <dgm:t>
        <a:bodyPr/>
        <a:lstStyle/>
        <a:p>
          <a:r>
            <a:rPr lang="en-US"/>
            <a:t>Alumni Game/Event</a:t>
          </a:r>
        </a:p>
      </dgm:t>
    </dgm:pt>
    <dgm:pt modelId="{2EB1BFF2-9019-48A8-9009-C6D07625681C}" type="parTrans" cxnId="{21A7237C-4800-4474-824E-7FC1F4C965C0}">
      <dgm:prSet/>
      <dgm:spPr/>
      <dgm:t>
        <a:bodyPr/>
        <a:lstStyle/>
        <a:p>
          <a:endParaRPr lang="en-US"/>
        </a:p>
      </dgm:t>
    </dgm:pt>
    <dgm:pt modelId="{FAA0A7E0-8701-4845-932B-702A74B98BCC}" type="sibTrans" cxnId="{21A7237C-4800-4474-824E-7FC1F4C965C0}">
      <dgm:prSet/>
      <dgm:spPr/>
      <dgm:t>
        <a:bodyPr/>
        <a:lstStyle/>
        <a:p>
          <a:endParaRPr lang="en-US"/>
        </a:p>
      </dgm:t>
    </dgm:pt>
    <dgm:pt modelId="{8EDE1DED-ABFA-42A7-83A6-570E0F0460AB}">
      <dgm:prSet/>
      <dgm:spPr/>
      <dgm:t>
        <a:bodyPr/>
        <a:lstStyle/>
        <a:p>
          <a:r>
            <a:rPr lang="en-US"/>
            <a:t>Lobby Update</a:t>
          </a:r>
        </a:p>
      </dgm:t>
    </dgm:pt>
    <dgm:pt modelId="{B49EC5E4-4C27-47BF-B84B-6249B624EE0F}" type="parTrans" cxnId="{A7BCCD84-1810-4A81-B1AC-BAF14BA170E3}">
      <dgm:prSet/>
      <dgm:spPr/>
      <dgm:t>
        <a:bodyPr/>
        <a:lstStyle/>
        <a:p>
          <a:endParaRPr lang="en-US"/>
        </a:p>
      </dgm:t>
    </dgm:pt>
    <dgm:pt modelId="{8D4D7FB3-6DD8-4996-87C0-32EE6210FDE2}" type="sibTrans" cxnId="{A7BCCD84-1810-4A81-B1AC-BAF14BA170E3}">
      <dgm:prSet/>
      <dgm:spPr/>
      <dgm:t>
        <a:bodyPr/>
        <a:lstStyle/>
        <a:p>
          <a:endParaRPr lang="en-US"/>
        </a:p>
      </dgm:t>
    </dgm:pt>
    <dgm:pt modelId="{9BC6BB41-C432-4059-9252-EC1605A5F789}">
      <dgm:prSet/>
      <dgm:spPr/>
      <dgm:t>
        <a:bodyPr/>
        <a:lstStyle/>
        <a:p>
          <a:r>
            <a:rPr lang="en-US"/>
            <a:t>Season Kick-Off</a:t>
          </a:r>
        </a:p>
      </dgm:t>
    </dgm:pt>
    <dgm:pt modelId="{87B52F38-0ABC-490A-9A36-8BD6B283389B}" type="parTrans" cxnId="{C2A28EA9-243F-46D3-B5C6-F78EC72B6DBE}">
      <dgm:prSet/>
      <dgm:spPr/>
      <dgm:t>
        <a:bodyPr/>
        <a:lstStyle/>
        <a:p>
          <a:endParaRPr lang="en-US"/>
        </a:p>
      </dgm:t>
    </dgm:pt>
    <dgm:pt modelId="{47673561-50B6-4F19-B1ED-8C54B4BB280E}" type="sibTrans" cxnId="{C2A28EA9-243F-46D3-B5C6-F78EC72B6DBE}">
      <dgm:prSet/>
      <dgm:spPr/>
      <dgm:t>
        <a:bodyPr/>
        <a:lstStyle/>
        <a:p>
          <a:endParaRPr lang="en-US"/>
        </a:p>
      </dgm:t>
    </dgm:pt>
    <dgm:pt modelId="{1AFFCC7E-A402-43AF-A632-39477D8A2E97}">
      <dgm:prSet/>
      <dgm:spPr/>
      <dgm:t>
        <a:bodyPr/>
        <a:lstStyle/>
        <a:p>
          <a:r>
            <a:rPr lang="en-US"/>
            <a:t>Logo</a:t>
          </a:r>
        </a:p>
      </dgm:t>
    </dgm:pt>
    <dgm:pt modelId="{D70A88E0-CF99-4352-AA0C-8952875C4802}" type="parTrans" cxnId="{AFCBF418-AD7D-414C-9C40-D68417BD9EBE}">
      <dgm:prSet/>
      <dgm:spPr/>
      <dgm:t>
        <a:bodyPr/>
        <a:lstStyle/>
        <a:p>
          <a:endParaRPr lang="en-US"/>
        </a:p>
      </dgm:t>
    </dgm:pt>
    <dgm:pt modelId="{CCBFFD1B-E25F-474A-B537-7B18A49D7613}" type="sibTrans" cxnId="{AFCBF418-AD7D-414C-9C40-D68417BD9EBE}">
      <dgm:prSet/>
      <dgm:spPr/>
      <dgm:t>
        <a:bodyPr/>
        <a:lstStyle/>
        <a:p>
          <a:endParaRPr lang="en-US"/>
        </a:p>
      </dgm:t>
    </dgm:pt>
    <dgm:pt modelId="{C4064805-A545-483B-B965-64A88570E755}">
      <dgm:prSet/>
      <dgm:spPr/>
      <dgm:t>
        <a:bodyPr/>
        <a:lstStyle/>
        <a:p>
          <a:r>
            <a:rPr lang="en-US"/>
            <a:t>Jerseys</a:t>
          </a:r>
        </a:p>
      </dgm:t>
    </dgm:pt>
    <dgm:pt modelId="{3A66ECD9-99F3-4DAB-8F4F-6ECA88C83555}" type="parTrans" cxnId="{1C2C8C62-C7BF-46CD-9C20-F3500EAA068E}">
      <dgm:prSet/>
      <dgm:spPr/>
      <dgm:t>
        <a:bodyPr/>
        <a:lstStyle/>
        <a:p>
          <a:endParaRPr lang="en-US"/>
        </a:p>
      </dgm:t>
    </dgm:pt>
    <dgm:pt modelId="{82ABE772-F216-40CF-8D64-807031EF3FC1}" type="sibTrans" cxnId="{1C2C8C62-C7BF-46CD-9C20-F3500EAA068E}">
      <dgm:prSet/>
      <dgm:spPr/>
      <dgm:t>
        <a:bodyPr/>
        <a:lstStyle/>
        <a:p>
          <a:endParaRPr lang="en-US"/>
        </a:p>
      </dgm:t>
    </dgm:pt>
    <dgm:pt modelId="{356171CC-D025-4A7B-B4E1-6A7DEC2F4021}">
      <dgm:prSet/>
      <dgm:spPr/>
      <dgm:t>
        <a:bodyPr/>
        <a:lstStyle/>
        <a:p>
          <a:r>
            <a:rPr lang="en-US" dirty="0"/>
            <a:t>Fan Gear</a:t>
          </a:r>
        </a:p>
      </dgm:t>
    </dgm:pt>
    <dgm:pt modelId="{095BDADC-FF15-4B3B-BD75-1BC901E0699D}" type="parTrans" cxnId="{40096FF1-9F79-4032-BE24-7181197499A5}">
      <dgm:prSet/>
      <dgm:spPr/>
      <dgm:t>
        <a:bodyPr/>
        <a:lstStyle/>
        <a:p>
          <a:endParaRPr lang="en-US"/>
        </a:p>
      </dgm:t>
    </dgm:pt>
    <dgm:pt modelId="{F2CE5438-C779-4A44-988C-BB92FFC72613}" type="sibTrans" cxnId="{40096FF1-9F79-4032-BE24-7181197499A5}">
      <dgm:prSet/>
      <dgm:spPr/>
      <dgm:t>
        <a:bodyPr/>
        <a:lstStyle/>
        <a:p>
          <a:endParaRPr lang="en-US"/>
        </a:p>
      </dgm:t>
    </dgm:pt>
    <dgm:pt modelId="{CFB5C4B8-C6A1-4289-8F50-07F9823B665C}">
      <dgm:prSet/>
      <dgm:spPr/>
      <dgm:t>
        <a:bodyPr/>
        <a:lstStyle/>
        <a:p>
          <a:r>
            <a:rPr lang="en-US" dirty="0"/>
            <a:t>HS Flag Skater</a:t>
          </a:r>
        </a:p>
      </dgm:t>
    </dgm:pt>
    <dgm:pt modelId="{1CB199B5-ECAE-4F99-B432-652077E112E3}" type="parTrans" cxnId="{BAC3FD1C-981F-4321-A52F-87FB94B96FE8}">
      <dgm:prSet/>
      <dgm:spPr/>
    </dgm:pt>
    <dgm:pt modelId="{EED72EED-3556-4839-AF59-6CFAB8AF60B3}" type="sibTrans" cxnId="{BAC3FD1C-981F-4321-A52F-87FB94B96FE8}">
      <dgm:prSet/>
      <dgm:spPr/>
    </dgm:pt>
    <dgm:pt modelId="{033AD201-42F7-44C3-AEE3-D80405527C91}" type="pres">
      <dgm:prSet presAssocID="{EF81237B-C1FA-4502-BF02-437BB29323CB}" presName="linear" presStyleCnt="0">
        <dgm:presLayoutVars>
          <dgm:dir/>
          <dgm:animLvl val="lvl"/>
          <dgm:resizeHandles val="exact"/>
        </dgm:presLayoutVars>
      </dgm:prSet>
      <dgm:spPr/>
    </dgm:pt>
    <dgm:pt modelId="{E360E75A-2F63-4189-BDE8-6760228A821A}" type="pres">
      <dgm:prSet presAssocID="{6DACBCE1-B46F-4DEB-A548-AADD4968983C}" presName="parentLin" presStyleCnt="0"/>
      <dgm:spPr/>
    </dgm:pt>
    <dgm:pt modelId="{82CE21ED-5C2C-4A22-B5A8-2DEB40BA544C}" type="pres">
      <dgm:prSet presAssocID="{6DACBCE1-B46F-4DEB-A548-AADD4968983C}" presName="parentLeftMargin" presStyleLbl="node1" presStyleIdx="0" presStyleCnt="2"/>
      <dgm:spPr/>
    </dgm:pt>
    <dgm:pt modelId="{69AAED82-16EC-4279-A4D6-C9FFECA62128}" type="pres">
      <dgm:prSet presAssocID="{6DACBCE1-B46F-4DEB-A548-AADD4968983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739C364-FA4B-4587-B2B7-EE11A3925DC3}" type="pres">
      <dgm:prSet presAssocID="{6DACBCE1-B46F-4DEB-A548-AADD4968983C}" presName="negativeSpace" presStyleCnt="0"/>
      <dgm:spPr/>
    </dgm:pt>
    <dgm:pt modelId="{861A8E0A-43C8-4EE1-9791-56DE8B2B4630}" type="pres">
      <dgm:prSet presAssocID="{6DACBCE1-B46F-4DEB-A548-AADD4968983C}" presName="childText" presStyleLbl="conFgAcc1" presStyleIdx="0" presStyleCnt="2">
        <dgm:presLayoutVars>
          <dgm:bulletEnabled val="1"/>
        </dgm:presLayoutVars>
      </dgm:prSet>
      <dgm:spPr/>
    </dgm:pt>
    <dgm:pt modelId="{35E1DC3D-7F60-48FD-B17A-EE8C0FB0A807}" type="pres">
      <dgm:prSet presAssocID="{32F1A6BC-6DCB-42D5-8C66-45A918548ABA}" presName="spaceBetweenRectangles" presStyleCnt="0"/>
      <dgm:spPr/>
    </dgm:pt>
    <dgm:pt modelId="{D6D992D4-D847-4B01-92E3-8F3E134421F0}" type="pres">
      <dgm:prSet presAssocID="{E5125D3B-FE7A-4F16-BA0A-49CC015C26DD}" presName="parentLin" presStyleCnt="0"/>
      <dgm:spPr/>
    </dgm:pt>
    <dgm:pt modelId="{89DDA382-8D09-42AB-B293-8EC44F620B6C}" type="pres">
      <dgm:prSet presAssocID="{E5125D3B-FE7A-4F16-BA0A-49CC015C26DD}" presName="parentLeftMargin" presStyleLbl="node1" presStyleIdx="0" presStyleCnt="2"/>
      <dgm:spPr/>
    </dgm:pt>
    <dgm:pt modelId="{DCBC7FD4-F85C-406E-A20D-BCE279C7F263}" type="pres">
      <dgm:prSet presAssocID="{E5125D3B-FE7A-4F16-BA0A-49CC015C26D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F8160263-BDF1-44F2-A9B3-068341E2ECAD}" type="pres">
      <dgm:prSet presAssocID="{E5125D3B-FE7A-4F16-BA0A-49CC015C26DD}" presName="negativeSpace" presStyleCnt="0"/>
      <dgm:spPr/>
    </dgm:pt>
    <dgm:pt modelId="{42130704-CA4F-4A05-8024-5F068672A8C0}" type="pres">
      <dgm:prSet presAssocID="{E5125D3B-FE7A-4F16-BA0A-49CC015C26DD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26613C03-AC6E-4D20-966E-C3C8BAE15494}" type="presOf" srcId="{E5125D3B-FE7A-4F16-BA0A-49CC015C26DD}" destId="{DCBC7FD4-F85C-406E-A20D-BCE279C7F263}" srcOrd="1" destOrd="0" presId="urn:microsoft.com/office/officeart/2005/8/layout/list1"/>
    <dgm:cxn modelId="{4F0C650E-81DD-4A52-B6B0-E9C7B1713175}" type="presOf" srcId="{C4064805-A545-483B-B965-64A88570E755}" destId="{42130704-CA4F-4A05-8024-5F068672A8C0}" srcOrd="0" destOrd="5" presId="urn:microsoft.com/office/officeart/2005/8/layout/list1"/>
    <dgm:cxn modelId="{AFCBF418-AD7D-414C-9C40-D68417BD9EBE}" srcId="{E5125D3B-FE7A-4F16-BA0A-49CC015C26DD}" destId="{1AFFCC7E-A402-43AF-A632-39477D8A2E97}" srcOrd="4" destOrd="0" parTransId="{D70A88E0-CF99-4352-AA0C-8952875C4802}" sibTransId="{CCBFFD1B-E25F-474A-B537-7B18A49D7613}"/>
    <dgm:cxn modelId="{C555201A-89A1-41BA-ADF7-EE521B562D7A}" srcId="{EF81237B-C1FA-4502-BF02-437BB29323CB}" destId="{6DACBCE1-B46F-4DEB-A548-AADD4968983C}" srcOrd="0" destOrd="0" parTransId="{2D2302CF-8ACD-464F-94D3-DF45E5E58EA2}" sibTransId="{32F1A6BC-6DCB-42D5-8C66-45A918548ABA}"/>
    <dgm:cxn modelId="{BAC3FD1C-981F-4321-A52F-87FB94B96FE8}" srcId="{E5125D3B-FE7A-4F16-BA0A-49CC015C26DD}" destId="{CFB5C4B8-C6A1-4289-8F50-07F9823B665C}" srcOrd="7" destOrd="0" parTransId="{1CB199B5-ECAE-4F99-B432-652077E112E3}" sibTransId="{EED72EED-3556-4839-AF59-6CFAB8AF60B3}"/>
    <dgm:cxn modelId="{0136231E-B817-4A89-A2A9-FA22D1BDE75C}" type="presOf" srcId="{E5125D3B-FE7A-4F16-BA0A-49CC015C26DD}" destId="{89DDA382-8D09-42AB-B293-8EC44F620B6C}" srcOrd="0" destOrd="0" presId="urn:microsoft.com/office/officeart/2005/8/layout/list1"/>
    <dgm:cxn modelId="{35E8703A-F1D1-4F1D-AB06-BDDA2EF53C4B}" type="presOf" srcId="{6DACBCE1-B46F-4DEB-A548-AADD4968983C}" destId="{82CE21ED-5C2C-4A22-B5A8-2DEB40BA544C}" srcOrd="0" destOrd="0" presId="urn:microsoft.com/office/officeart/2005/8/layout/list1"/>
    <dgm:cxn modelId="{90F63942-911D-4EC0-9B58-01BF921F52EF}" type="presOf" srcId="{9BC6BB41-C432-4059-9252-EC1605A5F789}" destId="{42130704-CA4F-4A05-8024-5F068672A8C0}" srcOrd="0" destOrd="3" presId="urn:microsoft.com/office/officeart/2005/8/layout/list1"/>
    <dgm:cxn modelId="{1C2C8C62-C7BF-46CD-9C20-F3500EAA068E}" srcId="{E5125D3B-FE7A-4F16-BA0A-49CC015C26DD}" destId="{C4064805-A545-483B-B965-64A88570E755}" srcOrd="5" destOrd="0" parTransId="{3A66ECD9-99F3-4DAB-8F4F-6ECA88C83555}" sibTransId="{82ABE772-F216-40CF-8D64-807031EF3FC1}"/>
    <dgm:cxn modelId="{11606066-0207-4211-AB00-4D3EE41EC3F1}" type="presOf" srcId="{8EDE1DED-ABFA-42A7-83A6-570E0F0460AB}" destId="{42130704-CA4F-4A05-8024-5F068672A8C0}" srcOrd="0" destOrd="2" presId="urn:microsoft.com/office/officeart/2005/8/layout/list1"/>
    <dgm:cxn modelId="{0F603850-9DE3-43F2-8BDF-402EFF4010D0}" type="presOf" srcId="{1AFFCC7E-A402-43AF-A632-39477D8A2E97}" destId="{42130704-CA4F-4A05-8024-5F068672A8C0}" srcOrd="0" destOrd="4" presId="urn:microsoft.com/office/officeart/2005/8/layout/list1"/>
    <dgm:cxn modelId="{5D4EB455-3C50-42C7-8CCB-05F38720D738}" type="presOf" srcId="{6DACBCE1-B46F-4DEB-A548-AADD4968983C}" destId="{69AAED82-16EC-4279-A4D6-C9FFECA62128}" srcOrd="1" destOrd="0" presId="urn:microsoft.com/office/officeart/2005/8/layout/list1"/>
    <dgm:cxn modelId="{21A7237C-4800-4474-824E-7FC1F4C965C0}" srcId="{E5125D3B-FE7A-4F16-BA0A-49CC015C26DD}" destId="{1CBF745A-30D5-44B3-92CF-F5AE1964424B}" srcOrd="1" destOrd="0" parTransId="{2EB1BFF2-9019-48A8-9009-C6D07625681C}" sibTransId="{FAA0A7E0-8701-4845-932B-702A74B98BCC}"/>
    <dgm:cxn modelId="{A7BCCD84-1810-4A81-B1AC-BAF14BA170E3}" srcId="{E5125D3B-FE7A-4F16-BA0A-49CC015C26DD}" destId="{8EDE1DED-ABFA-42A7-83A6-570E0F0460AB}" srcOrd="2" destOrd="0" parTransId="{B49EC5E4-4C27-47BF-B84B-6249B624EE0F}" sibTransId="{8D4D7FB3-6DD8-4996-87C0-32EE6210FDE2}"/>
    <dgm:cxn modelId="{3CD26E8F-4581-4685-951F-7502D5C96A96}" type="presOf" srcId="{CFB5C4B8-C6A1-4289-8F50-07F9823B665C}" destId="{42130704-CA4F-4A05-8024-5F068672A8C0}" srcOrd="0" destOrd="7" presId="urn:microsoft.com/office/officeart/2005/8/layout/list1"/>
    <dgm:cxn modelId="{C2A28EA9-243F-46D3-B5C6-F78EC72B6DBE}" srcId="{E5125D3B-FE7A-4F16-BA0A-49CC015C26DD}" destId="{9BC6BB41-C432-4059-9252-EC1605A5F789}" srcOrd="3" destOrd="0" parTransId="{87B52F38-0ABC-490A-9A36-8BD6B283389B}" sibTransId="{47673561-50B6-4F19-B1ED-8C54B4BB280E}"/>
    <dgm:cxn modelId="{1E260FB6-CE0B-4CC1-B831-C68BE63B9D77}" type="presOf" srcId="{1CBF745A-30D5-44B3-92CF-F5AE1964424B}" destId="{42130704-CA4F-4A05-8024-5F068672A8C0}" srcOrd="0" destOrd="1" presId="urn:microsoft.com/office/officeart/2005/8/layout/list1"/>
    <dgm:cxn modelId="{AEDC5CCB-8E6C-4A45-8E43-A5DA9FD4C7AA}" srcId="{EF81237B-C1FA-4502-BF02-437BB29323CB}" destId="{E5125D3B-FE7A-4F16-BA0A-49CC015C26DD}" srcOrd="1" destOrd="0" parTransId="{D70FD4C7-7E4F-4AC4-AF68-AF06F0E17A13}" sibTransId="{3E4E66EE-2216-4B7A-BE7E-8ED7E3D01AC6}"/>
    <dgm:cxn modelId="{42924FD2-5D4A-4A30-A8E4-257AD32E4923}" srcId="{E5125D3B-FE7A-4F16-BA0A-49CC015C26DD}" destId="{65244128-FAC9-4F27-A266-007C85BE8710}" srcOrd="0" destOrd="0" parTransId="{0FB17C7A-B510-4A57-9F40-3E68AD76C9EA}" sibTransId="{A7F8072E-9CB0-4679-86BA-D926FCC1ADD0}"/>
    <dgm:cxn modelId="{253389D5-0C3C-479C-B196-B2B711D8A696}" type="presOf" srcId="{65244128-FAC9-4F27-A266-007C85BE8710}" destId="{42130704-CA4F-4A05-8024-5F068672A8C0}" srcOrd="0" destOrd="0" presId="urn:microsoft.com/office/officeart/2005/8/layout/list1"/>
    <dgm:cxn modelId="{720A9BDF-7178-4125-9AD1-3A4C06130099}" type="presOf" srcId="{EF81237B-C1FA-4502-BF02-437BB29323CB}" destId="{033AD201-42F7-44C3-AEE3-D80405527C91}" srcOrd="0" destOrd="0" presId="urn:microsoft.com/office/officeart/2005/8/layout/list1"/>
    <dgm:cxn modelId="{A04F4DF0-6120-49AE-94C9-AE8D1E0A1BDE}" type="presOf" srcId="{356171CC-D025-4A7B-B4E1-6A7DEC2F4021}" destId="{42130704-CA4F-4A05-8024-5F068672A8C0}" srcOrd="0" destOrd="6" presId="urn:microsoft.com/office/officeart/2005/8/layout/list1"/>
    <dgm:cxn modelId="{40096FF1-9F79-4032-BE24-7181197499A5}" srcId="{E5125D3B-FE7A-4F16-BA0A-49CC015C26DD}" destId="{356171CC-D025-4A7B-B4E1-6A7DEC2F4021}" srcOrd="6" destOrd="0" parTransId="{095BDADC-FF15-4B3B-BD75-1BC901E0699D}" sibTransId="{F2CE5438-C779-4A44-988C-BB92FFC72613}"/>
    <dgm:cxn modelId="{7029A44C-55AC-41C8-B126-B3975E22A2FB}" type="presParOf" srcId="{033AD201-42F7-44C3-AEE3-D80405527C91}" destId="{E360E75A-2F63-4189-BDE8-6760228A821A}" srcOrd="0" destOrd="0" presId="urn:microsoft.com/office/officeart/2005/8/layout/list1"/>
    <dgm:cxn modelId="{20C4D45E-27B2-4BF7-9924-5CFFDD83CB5B}" type="presParOf" srcId="{E360E75A-2F63-4189-BDE8-6760228A821A}" destId="{82CE21ED-5C2C-4A22-B5A8-2DEB40BA544C}" srcOrd="0" destOrd="0" presId="urn:microsoft.com/office/officeart/2005/8/layout/list1"/>
    <dgm:cxn modelId="{4554EBAE-C2EF-4AA0-ABD2-EB32C64469B6}" type="presParOf" srcId="{E360E75A-2F63-4189-BDE8-6760228A821A}" destId="{69AAED82-16EC-4279-A4D6-C9FFECA62128}" srcOrd="1" destOrd="0" presId="urn:microsoft.com/office/officeart/2005/8/layout/list1"/>
    <dgm:cxn modelId="{521332B0-DE87-46B4-B071-EC59D9570059}" type="presParOf" srcId="{033AD201-42F7-44C3-AEE3-D80405527C91}" destId="{B739C364-FA4B-4587-B2B7-EE11A3925DC3}" srcOrd="1" destOrd="0" presId="urn:microsoft.com/office/officeart/2005/8/layout/list1"/>
    <dgm:cxn modelId="{57631468-FF63-438C-92F4-D7467758253B}" type="presParOf" srcId="{033AD201-42F7-44C3-AEE3-D80405527C91}" destId="{861A8E0A-43C8-4EE1-9791-56DE8B2B4630}" srcOrd="2" destOrd="0" presId="urn:microsoft.com/office/officeart/2005/8/layout/list1"/>
    <dgm:cxn modelId="{0B9B5C45-DF54-448D-9A67-CCB4255B723A}" type="presParOf" srcId="{033AD201-42F7-44C3-AEE3-D80405527C91}" destId="{35E1DC3D-7F60-48FD-B17A-EE8C0FB0A807}" srcOrd="3" destOrd="0" presId="urn:microsoft.com/office/officeart/2005/8/layout/list1"/>
    <dgm:cxn modelId="{4489300E-5084-4E64-B34E-0A6B414D1587}" type="presParOf" srcId="{033AD201-42F7-44C3-AEE3-D80405527C91}" destId="{D6D992D4-D847-4B01-92E3-8F3E134421F0}" srcOrd="4" destOrd="0" presId="urn:microsoft.com/office/officeart/2005/8/layout/list1"/>
    <dgm:cxn modelId="{96E151FB-3E51-4ECA-B568-73260C3A531A}" type="presParOf" srcId="{D6D992D4-D847-4B01-92E3-8F3E134421F0}" destId="{89DDA382-8D09-42AB-B293-8EC44F620B6C}" srcOrd="0" destOrd="0" presId="urn:microsoft.com/office/officeart/2005/8/layout/list1"/>
    <dgm:cxn modelId="{83A36CEB-FBB8-4794-A7F1-4DDD4B4ED794}" type="presParOf" srcId="{D6D992D4-D847-4B01-92E3-8F3E134421F0}" destId="{DCBC7FD4-F85C-406E-A20D-BCE279C7F263}" srcOrd="1" destOrd="0" presId="urn:microsoft.com/office/officeart/2005/8/layout/list1"/>
    <dgm:cxn modelId="{F5AD6995-7275-4160-B40C-046C3699BA76}" type="presParOf" srcId="{033AD201-42F7-44C3-AEE3-D80405527C91}" destId="{F8160263-BDF1-44F2-A9B3-068341E2ECAD}" srcOrd="5" destOrd="0" presId="urn:microsoft.com/office/officeart/2005/8/layout/list1"/>
    <dgm:cxn modelId="{994E6B79-5DCD-4457-8826-748626A93195}" type="presParOf" srcId="{033AD201-42F7-44C3-AEE3-D80405527C91}" destId="{42130704-CA4F-4A05-8024-5F068672A8C0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3FA4BD2-4C10-4FB2-84DC-1765855CA48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680E1A9-56C8-4167-B598-8B3C9B463659}">
      <dgm:prSet/>
      <dgm:spPr/>
      <dgm:t>
        <a:bodyPr/>
        <a:lstStyle/>
        <a:p>
          <a:r>
            <a:rPr lang="en-US"/>
            <a:t>Russ Bahr</a:t>
          </a:r>
        </a:p>
      </dgm:t>
    </dgm:pt>
    <dgm:pt modelId="{5044B5B7-DE15-4837-B3B7-3429748329A4}" type="parTrans" cxnId="{30021EA6-7EC2-4F36-8D80-92A5AC1F03E4}">
      <dgm:prSet/>
      <dgm:spPr/>
      <dgm:t>
        <a:bodyPr/>
        <a:lstStyle/>
        <a:p>
          <a:endParaRPr lang="en-US"/>
        </a:p>
      </dgm:t>
    </dgm:pt>
    <dgm:pt modelId="{BDEF7423-3062-4EF5-9235-40B5B307699E}" type="sibTrans" cxnId="{30021EA6-7EC2-4F36-8D80-92A5AC1F03E4}">
      <dgm:prSet/>
      <dgm:spPr/>
      <dgm:t>
        <a:bodyPr/>
        <a:lstStyle/>
        <a:p>
          <a:endParaRPr lang="en-US"/>
        </a:p>
      </dgm:t>
    </dgm:pt>
    <dgm:pt modelId="{FC420162-64C7-4EDD-9939-2B29229AE486}">
      <dgm:prSet/>
      <dgm:spPr/>
      <dgm:t>
        <a:bodyPr/>
        <a:lstStyle/>
        <a:p>
          <a:r>
            <a:rPr lang="en-US"/>
            <a:t>Tucker Giertz</a:t>
          </a:r>
        </a:p>
      </dgm:t>
    </dgm:pt>
    <dgm:pt modelId="{A363A015-A154-436C-ACE5-4E1F8D0441AF}" type="parTrans" cxnId="{DBDE13D4-0B8E-4606-A81E-180ED7A6F3B8}">
      <dgm:prSet/>
      <dgm:spPr/>
      <dgm:t>
        <a:bodyPr/>
        <a:lstStyle/>
        <a:p>
          <a:endParaRPr lang="en-US"/>
        </a:p>
      </dgm:t>
    </dgm:pt>
    <dgm:pt modelId="{97F40074-10E0-4D1C-A519-7E29949D6F72}" type="sibTrans" cxnId="{DBDE13D4-0B8E-4606-A81E-180ED7A6F3B8}">
      <dgm:prSet/>
      <dgm:spPr/>
      <dgm:t>
        <a:bodyPr/>
        <a:lstStyle/>
        <a:p>
          <a:endParaRPr lang="en-US"/>
        </a:p>
      </dgm:t>
    </dgm:pt>
    <dgm:pt modelId="{267E36DB-726B-4A5A-8378-484F7FDBF356}">
      <dgm:prSet/>
      <dgm:spPr/>
      <dgm:t>
        <a:bodyPr/>
        <a:lstStyle/>
        <a:p>
          <a:r>
            <a:rPr lang="en-US"/>
            <a:t>Rhonda Messerschmidt</a:t>
          </a:r>
        </a:p>
      </dgm:t>
    </dgm:pt>
    <dgm:pt modelId="{C0804668-5057-4CB3-B0D5-07F400F4A388}" type="parTrans" cxnId="{984091CE-D030-4757-A472-BD17FB9A5C57}">
      <dgm:prSet/>
      <dgm:spPr/>
      <dgm:t>
        <a:bodyPr/>
        <a:lstStyle/>
        <a:p>
          <a:endParaRPr lang="en-US"/>
        </a:p>
      </dgm:t>
    </dgm:pt>
    <dgm:pt modelId="{40D5D1C5-3133-4522-BA7A-EE4CED806950}" type="sibTrans" cxnId="{984091CE-D030-4757-A472-BD17FB9A5C57}">
      <dgm:prSet/>
      <dgm:spPr/>
      <dgm:t>
        <a:bodyPr/>
        <a:lstStyle/>
        <a:p>
          <a:endParaRPr lang="en-US"/>
        </a:p>
      </dgm:t>
    </dgm:pt>
    <dgm:pt modelId="{550CFD89-05A0-4385-B08F-7233D090DBF3}" type="pres">
      <dgm:prSet presAssocID="{83FA4BD2-4C10-4FB2-84DC-1765855CA486}" presName="linear" presStyleCnt="0">
        <dgm:presLayoutVars>
          <dgm:animLvl val="lvl"/>
          <dgm:resizeHandles val="exact"/>
        </dgm:presLayoutVars>
      </dgm:prSet>
      <dgm:spPr/>
    </dgm:pt>
    <dgm:pt modelId="{02547EE5-958C-46CB-BC12-A7EA7ADE9EE7}" type="pres">
      <dgm:prSet presAssocID="{B680E1A9-56C8-4167-B598-8B3C9B46365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DBE1A2C-6A6C-4362-9B58-4E4B16ECAB97}" type="pres">
      <dgm:prSet presAssocID="{BDEF7423-3062-4EF5-9235-40B5B307699E}" presName="spacer" presStyleCnt="0"/>
      <dgm:spPr/>
    </dgm:pt>
    <dgm:pt modelId="{9BA7E4B1-9942-4D48-B6A2-4A973435448C}" type="pres">
      <dgm:prSet presAssocID="{FC420162-64C7-4EDD-9939-2B29229AE48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EBC3165-AF89-4A04-9283-BEE5B4D22F4E}" type="pres">
      <dgm:prSet presAssocID="{97F40074-10E0-4D1C-A519-7E29949D6F72}" presName="spacer" presStyleCnt="0"/>
      <dgm:spPr/>
    </dgm:pt>
    <dgm:pt modelId="{90B3E5F9-E160-4E77-BAD1-70EC0A3302D0}" type="pres">
      <dgm:prSet presAssocID="{267E36DB-726B-4A5A-8378-484F7FDBF356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5FFF113-886F-4F7B-9B66-7D863062A8DC}" type="presOf" srcId="{83FA4BD2-4C10-4FB2-84DC-1765855CA486}" destId="{550CFD89-05A0-4385-B08F-7233D090DBF3}" srcOrd="0" destOrd="0" presId="urn:microsoft.com/office/officeart/2005/8/layout/vList2"/>
    <dgm:cxn modelId="{E126FD21-DE7C-4774-8861-5B8F308CB344}" type="presOf" srcId="{267E36DB-726B-4A5A-8378-484F7FDBF356}" destId="{90B3E5F9-E160-4E77-BAD1-70EC0A3302D0}" srcOrd="0" destOrd="0" presId="urn:microsoft.com/office/officeart/2005/8/layout/vList2"/>
    <dgm:cxn modelId="{8332588E-D711-45A5-89D1-B0A86052014E}" type="presOf" srcId="{B680E1A9-56C8-4167-B598-8B3C9B463659}" destId="{02547EE5-958C-46CB-BC12-A7EA7ADE9EE7}" srcOrd="0" destOrd="0" presId="urn:microsoft.com/office/officeart/2005/8/layout/vList2"/>
    <dgm:cxn modelId="{30021EA6-7EC2-4F36-8D80-92A5AC1F03E4}" srcId="{83FA4BD2-4C10-4FB2-84DC-1765855CA486}" destId="{B680E1A9-56C8-4167-B598-8B3C9B463659}" srcOrd="0" destOrd="0" parTransId="{5044B5B7-DE15-4837-B3B7-3429748329A4}" sibTransId="{BDEF7423-3062-4EF5-9235-40B5B307699E}"/>
    <dgm:cxn modelId="{984091CE-D030-4757-A472-BD17FB9A5C57}" srcId="{83FA4BD2-4C10-4FB2-84DC-1765855CA486}" destId="{267E36DB-726B-4A5A-8378-484F7FDBF356}" srcOrd="2" destOrd="0" parTransId="{C0804668-5057-4CB3-B0D5-07F400F4A388}" sibTransId="{40D5D1C5-3133-4522-BA7A-EE4CED806950}"/>
    <dgm:cxn modelId="{DBDE13D4-0B8E-4606-A81E-180ED7A6F3B8}" srcId="{83FA4BD2-4C10-4FB2-84DC-1765855CA486}" destId="{FC420162-64C7-4EDD-9939-2B29229AE486}" srcOrd="1" destOrd="0" parTransId="{A363A015-A154-436C-ACE5-4E1F8D0441AF}" sibTransId="{97F40074-10E0-4D1C-A519-7E29949D6F72}"/>
    <dgm:cxn modelId="{142755E1-60C2-43EE-80BB-712C9C2BC668}" type="presOf" srcId="{FC420162-64C7-4EDD-9939-2B29229AE486}" destId="{9BA7E4B1-9942-4D48-B6A2-4A973435448C}" srcOrd="0" destOrd="0" presId="urn:microsoft.com/office/officeart/2005/8/layout/vList2"/>
    <dgm:cxn modelId="{0BCCE76C-0DA8-4B10-AF7C-BF55260BA4F9}" type="presParOf" srcId="{550CFD89-05A0-4385-B08F-7233D090DBF3}" destId="{02547EE5-958C-46CB-BC12-A7EA7ADE9EE7}" srcOrd="0" destOrd="0" presId="urn:microsoft.com/office/officeart/2005/8/layout/vList2"/>
    <dgm:cxn modelId="{97681E99-9822-4D4B-82D3-7A8218B8E0AD}" type="presParOf" srcId="{550CFD89-05A0-4385-B08F-7233D090DBF3}" destId="{1DBE1A2C-6A6C-4362-9B58-4E4B16ECAB97}" srcOrd="1" destOrd="0" presId="urn:microsoft.com/office/officeart/2005/8/layout/vList2"/>
    <dgm:cxn modelId="{141E7CF1-D666-47C9-B12B-3BD5836A9A0B}" type="presParOf" srcId="{550CFD89-05A0-4385-B08F-7233D090DBF3}" destId="{9BA7E4B1-9942-4D48-B6A2-4A973435448C}" srcOrd="2" destOrd="0" presId="urn:microsoft.com/office/officeart/2005/8/layout/vList2"/>
    <dgm:cxn modelId="{DCFE411A-7359-4E52-AB08-A568576BD41D}" type="presParOf" srcId="{550CFD89-05A0-4385-B08F-7233D090DBF3}" destId="{9EBC3165-AF89-4A04-9283-BEE5B4D22F4E}" srcOrd="3" destOrd="0" presId="urn:microsoft.com/office/officeart/2005/8/layout/vList2"/>
    <dgm:cxn modelId="{11FC2842-D9A8-4CC5-BF94-98FC6FD45831}" type="presParOf" srcId="{550CFD89-05A0-4385-B08F-7233D090DBF3}" destId="{90B3E5F9-E160-4E77-BAD1-70EC0A3302D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547EE5-958C-46CB-BC12-A7EA7ADE9EE7}">
      <dsp:nvSpPr>
        <dsp:cNvPr id="0" name=""/>
        <dsp:cNvSpPr/>
      </dsp:nvSpPr>
      <dsp:spPr>
        <a:xfrm>
          <a:off x="0" y="43581"/>
          <a:ext cx="10972800" cy="1031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Russ Bahr</a:t>
          </a:r>
        </a:p>
      </dsp:txBody>
      <dsp:txXfrm>
        <a:off x="50375" y="93956"/>
        <a:ext cx="10872050" cy="931190"/>
      </dsp:txXfrm>
    </dsp:sp>
    <dsp:sp modelId="{ACC2FAEB-F68D-4BC0-90A6-594A645B57B5}">
      <dsp:nvSpPr>
        <dsp:cNvPr id="0" name=""/>
        <dsp:cNvSpPr/>
      </dsp:nvSpPr>
      <dsp:spPr>
        <a:xfrm>
          <a:off x="0" y="1179201"/>
          <a:ext cx="10972800" cy="1031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Jake Farrah</a:t>
          </a:r>
        </a:p>
      </dsp:txBody>
      <dsp:txXfrm>
        <a:off x="50375" y="1229576"/>
        <a:ext cx="10872050" cy="931190"/>
      </dsp:txXfrm>
    </dsp:sp>
    <dsp:sp modelId="{9BA7E4B1-9942-4D48-B6A2-4A973435448C}">
      <dsp:nvSpPr>
        <dsp:cNvPr id="0" name=""/>
        <dsp:cNvSpPr/>
      </dsp:nvSpPr>
      <dsp:spPr>
        <a:xfrm>
          <a:off x="0" y="2314821"/>
          <a:ext cx="10972800" cy="1031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Tucker Giertz</a:t>
          </a:r>
        </a:p>
      </dsp:txBody>
      <dsp:txXfrm>
        <a:off x="50375" y="2365196"/>
        <a:ext cx="10872050" cy="931190"/>
      </dsp:txXfrm>
    </dsp:sp>
    <dsp:sp modelId="{90B3E5F9-E160-4E77-BAD1-70EC0A3302D0}">
      <dsp:nvSpPr>
        <dsp:cNvPr id="0" name=""/>
        <dsp:cNvSpPr/>
      </dsp:nvSpPr>
      <dsp:spPr>
        <a:xfrm>
          <a:off x="0" y="3450441"/>
          <a:ext cx="10972800" cy="1031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Rhonda Messerschmidt</a:t>
          </a:r>
        </a:p>
      </dsp:txBody>
      <dsp:txXfrm>
        <a:off x="50375" y="3500816"/>
        <a:ext cx="10872050" cy="9311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B32A7A-42D7-405F-AEE5-9C804AFD3E24}">
      <dsp:nvSpPr>
        <dsp:cNvPr id="0" name=""/>
        <dsp:cNvSpPr/>
      </dsp:nvSpPr>
      <dsp:spPr>
        <a:xfrm>
          <a:off x="0" y="618"/>
          <a:ext cx="53869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8AC789-A69C-4BB6-97FA-C5CDACB911BA}">
      <dsp:nvSpPr>
        <dsp:cNvPr id="0" name=""/>
        <dsp:cNvSpPr/>
      </dsp:nvSpPr>
      <dsp:spPr>
        <a:xfrm>
          <a:off x="0" y="618"/>
          <a:ext cx="5386917" cy="389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Pedal Pull</a:t>
          </a:r>
        </a:p>
      </dsp:txBody>
      <dsp:txXfrm>
        <a:off x="0" y="618"/>
        <a:ext cx="5386917" cy="389876"/>
      </dsp:txXfrm>
    </dsp:sp>
    <dsp:sp modelId="{888A8A48-33F7-4C0C-A8A6-2CD983CD9ED4}">
      <dsp:nvSpPr>
        <dsp:cNvPr id="0" name=""/>
        <dsp:cNvSpPr/>
      </dsp:nvSpPr>
      <dsp:spPr>
        <a:xfrm>
          <a:off x="0" y="390494"/>
          <a:ext cx="53869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19262-B74A-4C7C-A8D4-C599C6EE5DD1}">
      <dsp:nvSpPr>
        <dsp:cNvPr id="0" name=""/>
        <dsp:cNvSpPr/>
      </dsp:nvSpPr>
      <dsp:spPr>
        <a:xfrm>
          <a:off x="0" y="390494"/>
          <a:ext cx="5386917" cy="389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Punky Manor Camping</a:t>
          </a:r>
        </a:p>
      </dsp:txBody>
      <dsp:txXfrm>
        <a:off x="0" y="390494"/>
        <a:ext cx="5386917" cy="389876"/>
      </dsp:txXfrm>
    </dsp:sp>
    <dsp:sp modelId="{2224B48F-9F97-4A25-AE87-9ABC8AD22D7B}">
      <dsp:nvSpPr>
        <dsp:cNvPr id="0" name=""/>
        <dsp:cNvSpPr/>
      </dsp:nvSpPr>
      <dsp:spPr>
        <a:xfrm>
          <a:off x="0" y="780371"/>
          <a:ext cx="53869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3AB76E-5CC9-4C65-B631-93A3AD04E234}">
      <dsp:nvSpPr>
        <dsp:cNvPr id="0" name=""/>
        <dsp:cNvSpPr/>
      </dsp:nvSpPr>
      <dsp:spPr>
        <a:xfrm>
          <a:off x="0" y="780371"/>
          <a:ext cx="5386917" cy="389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Community Pancake Breakfast</a:t>
          </a:r>
        </a:p>
      </dsp:txBody>
      <dsp:txXfrm>
        <a:off x="0" y="780371"/>
        <a:ext cx="5386917" cy="389876"/>
      </dsp:txXfrm>
    </dsp:sp>
    <dsp:sp modelId="{DB85BAB5-85CF-453F-ADD0-CD6243B5B70E}">
      <dsp:nvSpPr>
        <dsp:cNvPr id="0" name=""/>
        <dsp:cNvSpPr/>
      </dsp:nvSpPr>
      <dsp:spPr>
        <a:xfrm>
          <a:off x="0" y="1170247"/>
          <a:ext cx="53869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DE60BD-B8D3-4EC0-BD2A-16BA700E0BA2}">
      <dsp:nvSpPr>
        <dsp:cNvPr id="0" name=""/>
        <dsp:cNvSpPr/>
      </dsp:nvSpPr>
      <dsp:spPr>
        <a:xfrm>
          <a:off x="0" y="1170247"/>
          <a:ext cx="5386917" cy="389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Purse Bingo</a:t>
          </a:r>
        </a:p>
      </dsp:txBody>
      <dsp:txXfrm>
        <a:off x="0" y="1170247"/>
        <a:ext cx="5386917" cy="389876"/>
      </dsp:txXfrm>
    </dsp:sp>
    <dsp:sp modelId="{D6963FC0-A4EC-4339-86CE-EB11217F069C}">
      <dsp:nvSpPr>
        <dsp:cNvPr id="0" name=""/>
        <dsp:cNvSpPr/>
      </dsp:nvSpPr>
      <dsp:spPr>
        <a:xfrm>
          <a:off x="0" y="1560123"/>
          <a:ext cx="53869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230D30-F102-47AC-9E72-F414BB317B4B}">
      <dsp:nvSpPr>
        <dsp:cNvPr id="0" name=""/>
        <dsp:cNvSpPr/>
      </dsp:nvSpPr>
      <dsp:spPr>
        <a:xfrm>
          <a:off x="0" y="1560123"/>
          <a:ext cx="5386917" cy="389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Tournament Raffle Baskets</a:t>
          </a:r>
        </a:p>
      </dsp:txBody>
      <dsp:txXfrm>
        <a:off x="0" y="1560123"/>
        <a:ext cx="5386917" cy="389876"/>
      </dsp:txXfrm>
    </dsp:sp>
    <dsp:sp modelId="{2729FF1A-523F-41A4-BFE0-1D535AB9C4FD}">
      <dsp:nvSpPr>
        <dsp:cNvPr id="0" name=""/>
        <dsp:cNvSpPr/>
      </dsp:nvSpPr>
      <dsp:spPr>
        <a:xfrm>
          <a:off x="0" y="1949999"/>
          <a:ext cx="53869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3161B6-74AB-4BA8-9CD5-4855E247CFF6}">
      <dsp:nvSpPr>
        <dsp:cNvPr id="0" name=""/>
        <dsp:cNvSpPr/>
      </dsp:nvSpPr>
      <dsp:spPr>
        <a:xfrm>
          <a:off x="0" y="1949999"/>
          <a:ext cx="5386917" cy="389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Wreath Sales</a:t>
          </a:r>
        </a:p>
      </dsp:txBody>
      <dsp:txXfrm>
        <a:off x="0" y="1949999"/>
        <a:ext cx="5386917" cy="389876"/>
      </dsp:txXfrm>
    </dsp:sp>
    <dsp:sp modelId="{4CAD3918-CE19-4BE0-8CE9-BF2DA3671FFB}">
      <dsp:nvSpPr>
        <dsp:cNvPr id="0" name=""/>
        <dsp:cNvSpPr/>
      </dsp:nvSpPr>
      <dsp:spPr>
        <a:xfrm>
          <a:off x="0" y="2339875"/>
          <a:ext cx="53869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1D5A3D-7E91-4400-9C4F-2A7131CBB813}">
      <dsp:nvSpPr>
        <dsp:cNvPr id="0" name=""/>
        <dsp:cNvSpPr/>
      </dsp:nvSpPr>
      <dsp:spPr>
        <a:xfrm>
          <a:off x="0" y="2339875"/>
          <a:ext cx="5386917" cy="389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Amazon Smile</a:t>
          </a:r>
        </a:p>
      </dsp:txBody>
      <dsp:txXfrm>
        <a:off x="0" y="2339875"/>
        <a:ext cx="5386917" cy="389876"/>
      </dsp:txXfrm>
    </dsp:sp>
    <dsp:sp modelId="{E4ABFE42-9C1E-46B3-B023-D8D3DF996CCB}">
      <dsp:nvSpPr>
        <dsp:cNvPr id="0" name=""/>
        <dsp:cNvSpPr/>
      </dsp:nvSpPr>
      <dsp:spPr>
        <a:xfrm>
          <a:off x="0" y="2729751"/>
          <a:ext cx="53869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098E88-080C-45F5-8E17-F0E661CDED4F}">
      <dsp:nvSpPr>
        <dsp:cNvPr id="0" name=""/>
        <dsp:cNvSpPr/>
      </dsp:nvSpPr>
      <dsp:spPr>
        <a:xfrm>
          <a:off x="0" y="2729751"/>
          <a:ext cx="5386917" cy="389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Chippewa Valley Energy</a:t>
          </a:r>
        </a:p>
      </dsp:txBody>
      <dsp:txXfrm>
        <a:off x="0" y="2729751"/>
        <a:ext cx="5386917" cy="389876"/>
      </dsp:txXfrm>
    </dsp:sp>
    <dsp:sp modelId="{D99B535D-92FA-4BBE-BFCA-C9FEBD3B0AD9}">
      <dsp:nvSpPr>
        <dsp:cNvPr id="0" name=""/>
        <dsp:cNvSpPr/>
      </dsp:nvSpPr>
      <dsp:spPr>
        <a:xfrm>
          <a:off x="0" y="3119627"/>
          <a:ext cx="53869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087B8E-16DA-4E4C-8424-9196B7CD57E4}">
      <dsp:nvSpPr>
        <dsp:cNvPr id="0" name=""/>
        <dsp:cNvSpPr/>
      </dsp:nvSpPr>
      <dsp:spPr>
        <a:xfrm>
          <a:off x="0" y="3119627"/>
          <a:ext cx="5386917" cy="389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Aluminum Cans</a:t>
          </a:r>
        </a:p>
      </dsp:txBody>
      <dsp:txXfrm>
        <a:off x="0" y="3119627"/>
        <a:ext cx="5386917" cy="389876"/>
      </dsp:txXfrm>
    </dsp:sp>
    <dsp:sp modelId="{B57CC162-A626-47D0-9397-A529A9C4C604}">
      <dsp:nvSpPr>
        <dsp:cNvPr id="0" name=""/>
        <dsp:cNvSpPr/>
      </dsp:nvSpPr>
      <dsp:spPr>
        <a:xfrm>
          <a:off x="0" y="3509503"/>
          <a:ext cx="53869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1627C4-7D39-479D-8024-E03B7C4B3C2A}">
      <dsp:nvSpPr>
        <dsp:cNvPr id="0" name=""/>
        <dsp:cNvSpPr/>
      </dsp:nvSpPr>
      <dsp:spPr>
        <a:xfrm>
          <a:off x="0" y="3509503"/>
          <a:ext cx="5386917" cy="389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Kwik Trip Cards</a:t>
          </a:r>
        </a:p>
      </dsp:txBody>
      <dsp:txXfrm>
        <a:off x="0" y="3509503"/>
        <a:ext cx="5386917" cy="389876"/>
      </dsp:txXfrm>
    </dsp:sp>
    <dsp:sp modelId="{54CBD468-F91D-4272-9873-850EF680A201}">
      <dsp:nvSpPr>
        <dsp:cNvPr id="0" name=""/>
        <dsp:cNvSpPr/>
      </dsp:nvSpPr>
      <dsp:spPr>
        <a:xfrm>
          <a:off x="0" y="3899379"/>
          <a:ext cx="53869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534FC7-59FC-43B6-9827-0C4E6C944F18}">
      <dsp:nvSpPr>
        <dsp:cNvPr id="0" name=""/>
        <dsp:cNvSpPr/>
      </dsp:nvSpPr>
      <dsp:spPr>
        <a:xfrm>
          <a:off x="0" y="3899379"/>
          <a:ext cx="5386917" cy="389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Sponsorship Program</a:t>
          </a:r>
        </a:p>
      </dsp:txBody>
      <dsp:txXfrm>
        <a:off x="0" y="3899379"/>
        <a:ext cx="5386917" cy="389876"/>
      </dsp:txXfrm>
    </dsp:sp>
    <dsp:sp modelId="{8366BDAC-1A36-4B0D-BB3D-9DA187726353}">
      <dsp:nvSpPr>
        <dsp:cNvPr id="0" name=""/>
        <dsp:cNvSpPr/>
      </dsp:nvSpPr>
      <dsp:spPr>
        <a:xfrm>
          <a:off x="0" y="4289255"/>
          <a:ext cx="53869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5DA564-8C63-4567-955A-782B4BC59F2B}">
      <dsp:nvSpPr>
        <dsp:cNvPr id="0" name=""/>
        <dsp:cNvSpPr/>
      </dsp:nvSpPr>
      <dsp:spPr>
        <a:xfrm>
          <a:off x="0" y="4289255"/>
          <a:ext cx="5386917" cy="389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Test drive event </a:t>
          </a:r>
        </a:p>
      </dsp:txBody>
      <dsp:txXfrm>
        <a:off x="0" y="4289255"/>
        <a:ext cx="5386917" cy="389876"/>
      </dsp:txXfrm>
    </dsp:sp>
    <dsp:sp modelId="{8575D0C7-E154-4531-889A-4FF6D0ED1303}">
      <dsp:nvSpPr>
        <dsp:cNvPr id="0" name=""/>
        <dsp:cNvSpPr/>
      </dsp:nvSpPr>
      <dsp:spPr>
        <a:xfrm>
          <a:off x="0" y="4679132"/>
          <a:ext cx="53869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04CEC2-3330-449B-ADCA-EAC4590D62F0}">
      <dsp:nvSpPr>
        <dsp:cNvPr id="0" name=""/>
        <dsp:cNvSpPr/>
      </dsp:nvSpPr>
      <dsp:spPr>
        <a:xfrm>
          <a:off x="0" y="4679132"/>
          <a:ext cx="5386917" cy="389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Red Cross Blood Drive</a:t>
          </a:r>
        </a:p>
      </dsp:txBody>
      <dsp:txXfrm>
        <a:off x="0" y="4679132"/>
        <a:ext cx="5386917" cy="3898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51CB24-6942-42EE-BB09-FBFFBC57C9F8}">
      <dsp:nvSpPr>
        <dsp:cNvPr id="0" name=""/>
        <dsp:cNvSpPr/>
      </dsp:nvSpPr>
      <dsp:spPr>
        <a:xfrm>
          <a:off x="0" y="0"/>
          <a:ext cx="2010823" cy="41018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Player Development</a:t>
          </a:r>
        </a:p>
      </dsp:txBody>
      <dsp:txXfrm>
        <a:off x="0" y="1640739"/>
        <a:ext cx="2010823" cy="1640739"/>
      </dsp:txXfrm>
    </dsp:sp>
    <dsp:sp modelId="{94A7265B-3779-44BC-A551-93CDADC219D1}">
      <dsp:nvSpPr>
        <dsp:cNvPr id="0" name=""/>
        <dsp:cNvSpPr/>
      </dsp:nvSpPr>
      <dsp:spPr>
        <a:xfrm>
          <a:off x="322453" y="246110"/>
          <a:ext cx="1365915" cy="136591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E72CEB-2A7A-4C2A-93EC-5BEF0EB370EB}">
      <dsp:nvSpPr>
        <dsp:cNvPr id="0" name=""/>
        <dsp:cNvSpPr/>
      </dsp:nvSpPr>
      <dsp:spPr>
        <a:xfrm>
          <a:off x="2071147" y="0"/>
          <a:ext cx="2010823" cy="41018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Culture</a:t>
          </a:r>
        </a:p>
      </dsp:txBody>
      <dsp:txXfrm>
        <a:off x="2071147" y="1640739"/>
        <a:ext cx="2010823" cy="1640739"/>
      </dsp:txXfrm>
    </dsp:sp>
    <dsp:sp modelId="{75E577DB-8627-4799-96FA-5BCA5641D61D}">
      <dsp:nvSpPr>
        <dsp:cNvPr id="0" name=""/>
        <dsp:cNvSpPr/>
      </dsp:nvSpPr>
      <dsp:spPr>
        <a:xfrm>
          <a:off x="2393601" y="246110"/>
          <a:ext cx="1365915" cy="136591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69954D-BEA5-4DB5-8F44-6AF663999417}">
      <dsp:nvSpPr>
        <dsp:cNvPr id="0" name=""/>
        <dsp:cNvSpPr/>
      </dsp:nvSpPr>
      <dsp:spPr>
        <a:xfrm>
          <a:off x="4142295" y="0"/>
          <a:ext cx="2010823" cy="41018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Growth &amp; Retention</a:t>
          </a:r>
        </a:p>
      </dsp:txBody>
      <dsp:txXfrm>
        <a:off x="4142295" y="1640739"/>
        <a:ext cx="2010823" cy="1640739"/>
      </dsp:txXfrm>
    </dsp:sp>
    <dsp:sp modelId="{6BF0BA4C-E72B-4429-A724-F72BA0EA86CC}">
      <dsp:nvSpPr>
        <dsp:cNvPr id="0" name=""/>
        <dsp:cNvSpPr/>
      </dsp:nvSpPr>
      <dsp:spPr>
        <a:xfrm>
          <a:off x="4464749" y="246110"/>
          <a:ext cx="1365915" cy="1365915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6FC374-3EC6-4324-9F96-570F578391D9}">
      <dsp:nvSpPr>
        <dsp:cNvPr id="0" name=""/>
        <dsp:cNvSpPr/>
      </dsp:nvSpPr>
      <dsp:spPr>
        <a:xfrm>
          <a:off x="6213443" y="0"/>
          <a:ext cx="2010823" cy="41018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Communication</a:t>
          </a:r>
        </a:p>
      </dsp:txBody>
      <dsp:txXfrm>
        <a:off x="6213443" y="1640739"/>
        <a:ext cx="2010823" cy="1640739"/>
      </dsp:txXfrm>
    </dsp:sp>
    <dsp:sp modelId="{91204C62-0910-4315-A679-7A21638405C0}">
      <dsp:nvSpPr>
        <dsp:cNvPr id="0" name=""/>
        <dsp:cNvSpPr/>
      </dsp:nvSpPr>
      <dsp:spPr>
        <a:xfrm>
          <a:off x="6535897" y="246110"/>
          <a:ext cx="1365915" cy="1365915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298454-4C17-403F-8B25-28DE93B42C27}">
      <dsp:nvSpPr>
        <dsp:cNvPr id="0" name=""/>
        <dsp:cNvSpPr/>
      </dsp:nvSpPr>
      <dsp:spPr>
        <a:xfrm>
          <a:off x="8284591" y="0"/>
          <a:ext cx="2010823" cy="41018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Organization &amp; Project Planning</a:t>
          </a:r>
        </a:p>
      </dsp:txBody>
      <dsp:txXfrm>
        <a:off x="8284591" y="1640739"/>
        <a:ext cx="2010823" cy="1640739"/>
      </dsp:txXfrm>
    </dsp:sp>
    <dsp:sp modelId="{E8E6DDC2-278B-4197-BEBE-A0D80498C9AA}">
      <dsp:nvSpPr>
        <dsp:cNvPr id="0" name=""/>
        <dsp:cNvSpPr/>
      </dsp:nvSpPr>
      <dsp:spPr>
        <a:xfrm>
          <a:off x="8607045" y="246110"/>
          <a:ext cx="1365915" cy="1365915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80F0F2-BBBC-48D9-AD1A-6CEDA34ECBA3}">
      <dsp:nvSpPr>
        <dsp:cNvPr id="0" name=""/>
        <dsp:cNvSpPr/>
      </dsp:nvSpPr>
      <dsp:spPr>
        <a:xfrm>
          <a:off x="411816" y="3281478"/>
          <a:ext cx="9471781" cy="615277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1A8E0A-43C8-4EE1-9791-56DE8B2B4630}">
      <dsp:nvSpPr>
        <dsp:cNvPr id="0" name=""/>
        <dsp:cNvSpPr/>
      </dsp:nvSpPr>
      <dsp:spPr>
        <a:xfrm>
          <a:off x="0" y="369606"/>
          <a:ext cx="109728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AAED82-16EC-4279-A4D6-C9FFECA62128}">
      <dsp:nvSpPr>
        <dsp:cNvPr id="0" name=""/>
        <dsp:cNvSpPr/>
      </dsp:nvSpPr>
      <dsp:spPr>
        <a:xfrm>
          <a:off x="548640" y="118686"/>
          <a:ext cx="7680960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0322" tIns="0" rIns="290322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Meeting on Thursday March 23</a:t>
          </a:r>
          <a:r>
            <a:rPr lang="en-US" sz="1700" kern="1200" baseline="30000"/>
            <a:t>rd</a:t>
          </a:r>
          <a:r>
            <a:rPr lang="en-US" sz="1700" kern="1200"/>
            <a:t> @ 7pm</a:t>
          </a:r>
        </a:p>
      </dsp:txBody>
      <dsp:txXfrm>
        <a:off x="573138" y="143184"/>
        <a:ext cx="7631964" cy="452844"/>
      </dsp:txXfrm>
    </dsp:sp>
    <dsp:sp modelId="{42130704-CA4F-4A05-8024-5F068672A8C0}">
      <dsp:nvSpPr>
        <dsp:cNvPr id="0" name=""/>
        <dsp:cNvSpPr/>
      </dsp:nvSpPr>
      <dsp:spPr>
        <a:xfrm>
          <a:off x="0" y="1140726"/>
          <a:ext cx="10972800" cy="3266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611" tIns="354076" rIns="851611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Hockey Day Menomonie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Alumni Game/Event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Lobby Update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Season Kick-Off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Logo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Jerseys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Fan Gear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HS Flag Skater</a:t>
          </a:r>
        </a:p>
      </dsp:txBody>
      <dsp:txXfrm>
        <a:off x="0" y="1140726"/>
        <a:ext cx="10972800" cy="3266550"/>
      </dsp:txXfrm>
    </dsp:sp>
    <dsp:sp modelId="{DCBC7FD4-F85C-406E-A20D-BCE279C7F263}">
      <dsp:nvSpPr>
        <dsp:cNvPr id="0" name=""/>
        <dsp:cNvSpPr/>
      </dsp:nvSpPr>
      <dsp:spPr>
        <a:xfrm>
          <a:off x="548640" y="889806"/>
          <a:ext cx="7680960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0322" tIns="0" rIns="290322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Ideas:</a:t>
          </a:r>
        </a:p>
      </dsp:txBody>
      <dsp:txXfrm>
        <a:off x="573138" y="914304"/>
        <a:ext cx="7631964" cy="4528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547EE5-958C-46CB-BC12-A7EA7ADE9EE7}">
      <dsp:nvSpPr>
        <dsp:cNvPr id="0" name=""/>
        <dsp:cNvSpPr/>
      </dsp:nvSpPr>
      <dsp:spPr>
        <a:xfrm>
          <a:off x="0" y="45199"/>
          <a:ext cx="6875282" cy="12612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Russ Bahr</a:t>
          </a:r>
        </a:p>
      </dsp:txBody>
      <dsp:txXfrm>
        <a:off x="61570" y="106769"/>
        <a:ext cx="6752142" cy="1138120"/>
      </dsp:txXfrm>
    </dsp:sp>
    <dsp:sp modelId="{9BA7E4B1-9942-4D48-B6A2-4A973435448C}">
      <dsp:nvSpPr>
        <dsp:cNvPr id="0" name=""/>
        <dsp:cNvSpPr/>
      </dsp:nvSpPr>
      <dsp:spPr>
        <a:xfrm>
          <a:off x="0" y="1433179"/>
          <a:ext cx="6875282" cy="12612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Tucker Giertz</a:t>
          </a:r>
        </a:p>
      </dsp:txBody>
      <dsp:txXfrm>
        <a:off x="61570" y="1494749"/>
        <a:ext cx="6752142" cy="1138120"/>
      </dsp:txXfrm>
    </dsp:sp>
    <dsp:sp modelId="{90B3E5F9-E160-4E77-BAD1-70EC0A3302D0}">
      <dsp:nvSpPr>
        <dsp:cNvPr id="0" name=""/>
        <dsp:cNvSpPr/>
      </dsp:nvSpPr>
      <dsp:spPr>
        <a:xfrm>
          <a:off x="0" y="2821159"/>
          <a:ext cx="6875282" cy="12612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Rhonda Messerschmidt</a:t>
          </a:r>
        </a:p>
      </dsp:txBody>
      <dsp:txXfrm>
        <a:off x="61570" y="2882729"/>
        <a:ext cx="6752142" cy="1138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55CDAB8F-97C3-4073-9698-D88FEC805756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C14AF44C-85DA-44C0-8468-FC77A44A0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0732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A78B80BB-2EA0-4FCE-BDC8-D57BF446416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5" rIns="91430" bIns="457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30" tIns="45715" rIns="91430" bIns="457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486AF205-64BF-49CE-A43E-4E33C8EA2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59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AF205-64BF-49CE-A43E-4E33C8EA29F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620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AF205-64BF-49CE-A43E-4E33C8EA29F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5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AF205-64BF-49CE-A43E-4E33C8EA29F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3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AF205-64BF-49CE-A43E-4E33C8EA29F9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701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AF205-64BF-49CE-A43E-4E33C8EA29F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48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AF205-64BF-49CE-A43E-4E33C8EA29F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13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AF205-64BF-49CE-A43E-4E33C8EA29F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962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AF205-64BF-49CE-A43E-4E33C8EA29F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965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32 Nominations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AF205-64BF-49CE-A43E-4E33C8EA29F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986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AF205-64BF-49CE-A43E-4E33C8EA29F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24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77" name="Google Shape;17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8167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AF205-64BF-49CE-A43E-4E33C8EA29F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263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1BEF0D-F0BB-DE4B-95CE-6DB70DBA9567}" type="datetimeFigureOut">
              <a:rPr lang="en-US" smtClean="0"/>
              <a:pPr/>
              <a:t>3/21/2022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3/21/2022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1BEF0D-F0BB-DE4B-95CE-6DB70DBA9567}" type="datetimeFigureOut">
              <a:rPr lang="en-US" smtClean="0"/>
              <a:pPr/>
              <a:t>3/21/2022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5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5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61BEF0D-F0BB-DE4B-95CE-6DB70DBA9567}" type="datetimeFigureOut">
              <a:rPr lang="en-US" smtClean="0"/>
              <a:pPr/>
              <a:t>3/21/2022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5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67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9D12D4-0BB2-4269-8DD4-45E596E6F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53" y="638456"/>
            <a:ext cx="4639458" cy="392006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076910" y="1752602"/>
            <a:ext cx="6200689" cy="1829761"/>
          </a:xfrm>
        </p:spPr>
        <p:txBody>
          <a:bodyPr/>
          <a:lstStyle/>
          <a:p>
            <a:r>
              <a:rPr lang="en-US" dirty="0"/>
              <a:t>Welcome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914400" y="3657327"/>
            <a:ext cx="10363200" cy="119970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MYHA Membership </a:t>
            </a:r>
          </a:p>
          <a:p>
            <a:r>
              <a:rPr lang="en-US" dirty="0"/>
              <a:t>Meeting &amp; Awards</a:t>
            </a:r>
          </a:p>
          <a:p>
            <a:r>
              <a:rPr lang="en-US" dirty="0"/>
              <a:t>2021-2022</a:t>
            </a:r>
          </a:p>
        </p:txBody>
      </p:sp>
    </p:spTree>
    <p:extLst>
      <p:ext uri="{BB962C8B-B14F-4D97-AF65-F5344CB8AC3E}">
        <p14:creationId xmlns:p14="http://schemas.microsoft.com/office/powerpoint/2010/main" val="4129211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Special Recognition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Dale and Fisher Families</a:t>
            </a:r>
          </a:p>
        </p:txBody>
      </p:sp>
    </p:spTree>
    <p:extLst>
      <p:ext uri="{BB962C8B-B14F-4D97-AF65-F5344CB8AC3E}">
        <p14:creationId xmlns:p14="http://schemas.microsoft.com/office/powerpoint/2010/main" val="2756404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9440" y="1752602"/>
            <a:ext cx="6798159" cy="182976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effectLst/>
              </a:rPr>
              <a:t>John R Dale Memorial 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Youth Hockey Squirt 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Scholarship Fund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3440" y="3611607"/>
            <a:ext cx="6614160" cy="1199704"/>
          </a:xfrm>
        </p:spPr>
        <p:txBody>
          <a:bodyPr/>
          <a:lstStyle/>
          <a:p>
            <a:pPr algn="ctr"/>
            <a:r>
              <a:rPr lang="en-US" dirty="0"/>
              <a:t>2021/2022 Recipients</a:t>
            </a:r>
          </a:p>
          <a:p>
            <a:pPr algn="ctr"/>
            <a:r>
              <a:rPr lang="en-US" b="1" dirty="0"/>
              <a:t>Easton King &amp; Kinzleigh Cody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17" y="232834"/>
            <a:ext cx="3344324" cy="478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02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400" y="2499244"/>
            <a:ext cx="6305709" cy="42956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53" y="193034"/>
            <a:ext cx="6025355" cy="404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33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>
                <a:latin typeface="Arial Black" panose="020B0A04020102020204" pitchFamily="34" charset="0"/>
              </a:rPr>
              <a:t>Thank you!</a:t>
            </a:r>
            <a:br>
              <a:rPr lang="en-US" sz="7200" dirty="0">
                <a:latin typeface="Arial Black" panose="020B0A04020102020204" pitchFamily="34" charset="0"/>
              </a:rPr>
            </a:br>
            <a:r>
              <a:rPr lang="en-US" sz="3200" dirty="0">
                <a:latin typeface="Arial Black" panose="020B0A04020102020204" pitchFamily="34" charset="0"/>
              </a:rPr>
              <a:t>For your continued support of MYHA!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pPr algn="ctr"/>
            <a:r>
              <a:rPr lang="en-US" sz="4000" dirty="0"/>
              <a:t>Mike Fisher Family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**Be sure to watch our FB page for details on the Fisher Golf Outing this summer**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848B80-B2D2-43C6-A3E1-4D97ABF0D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512" y="249125"/>
            <a:ext cx="3614632" cy="15034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452995-2959-4995-8267-A8DE85C58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856" y="249125"/>
            <a:ext cx="2050257" cy="273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66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93F67E-FB6D-4159-B126-175228ACA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 to the Red Cedar Speedway!!</a:t>
            </a:r>
          </a:p>
        </p:txBody>
      </p:sp>
      <p:pic>
        <p:nvPicPr>
          <p:cNvPr id="10242" name="5ECEBE98-0AF2-404F-AA5E-D0C6A8D7C19F">
            <a:extLst>
              <a:ext uri="{FF2B5EF4-FFF2-40B4-BE49-F238E27FC236}">
                <a16:creationId xmlns:a16="http://schemas.microsoft.com/office/drawing/2014/main" id="{EE478D2D-FE09-4BF1-8109-A29F56F5A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010" y="1417638"/>
            <a:ext cx="6205979" cy="459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398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1FEE33D-857A-48E9-9C5E-F1500420A9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Squirt A Region 6 Champs</a:t>
            </a:r>
          </a:p>
          <a:p>
            <a:r>
              <a:rPr lang="en-US" dirty="0" err="1"/>
              <a:t>PeeWee</a:t>
            </a:r>
            <a:r>
              <a:rPr lang="en-US" dirty="0"/>
              <a:t> A Region 6 Champs</a:t>
            </a:r>
          </a:p>
          <a:p>
            <a:r>
              <a:rPr lang="en-US" dirty="0"/>
              <a:t>Squirt A, B &amp; C and Peewee A Qualified for State</a:t>
            </a:r>
          </a:p>
          <a:p>
            <a:r>
              <a:rPr lang="en-US" dirty="0"/>
              <a:t>Squirt C placed 4</a:t>
            </a:r>
            <a:r>
              <a:rPr lang="en-US" baseline="30000" dirty="0"/>
              <a:t>th</a:t>
            </a:r>
            <a:r>
              <a:rPr lang="en-US" dirty="0"/>
              <a:t> at State</a:t>
            </a:r>
          </a:p>
          <a:p>
            <a:r>
              <a:rPr lang="en-US" dirty="0"/>
              <a:t>Squirt B State Runner Up</a:t>
            </a:r>
          </a:p>
          <a:p>
            <a:r>
              <a:rPr lang="en-US" dirty="0"/>
              <a:t>14U Girls Co-op 3</a:t>
            </a:r>
            <a:r>
              <a:rPr lang="en-US" baseline="30000" dirty="0"/>
              <a:t>rd</a:t>
            </a:r>
            <a:r>
              <a:rPr lang="en-US" dirty="0"/>
              <a:t> Place at State</a:t>
            </a:r>
          </a:p>
          <a:p>
            <a:r>
              <a:rPr lang="en-US" dirty="0"/>
              <a:t>3 Players representing MYHA on the Region 6 </a:t>
            </a:r>
            <a:r>
              <a:rPr lang="en-US" dirty="0" err="1"/>
              <a:t>Kohlman</a:t>
            </a:r>
            <a:r>
              <a:rPr lang="en-US" dirty="0"/>
              <a:t> Cup Team: Ed Dowd, Jaxon Giertz &amp; Allison Wei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8376CA-E948-43F2-9194-050E4EFDA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Celebrate!!</a:t>
            </a:r>
          </a:p>
        </p:txBody>
      </p:sp>
    </p:spTree>
    <p:extLst>
      <p:ext uri="{BB962C8B-B14F-4D97-AF65-F5344CB8AC3E}">
        <p14:creationId xmlns:p14="http://schemas.microsoft.com/office/powerpoint/2010/main" val="3074005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-152400"/>
            <a:ext cx="3246120" cy="324612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Team Recognition &amp; Awards</a:t>
            </a:r>
          </a:p>
        </p:txBody>
      </p:sp>
    </p:spTree>
    <p:extLst>
      <p:ext uri="{BB962C8B-B14F-4D97-AF65-F5344CB8AC3E}">
        <p14:creationId xmlns:p14="http://schemas.microsoft.com/office/powerpoint/2010/main" val="329146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770" y="1573896"/>
            <a:ext cx="2655340" cy="375119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Squirt, Peewee, and Bantam Awards</a:t>
            </a: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4776952" y="2001594"/>
            <a:ext cx="6521668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914400"/>
            <a:r>
              <a:rPr lang="en-US" sz="4000" dirty="0"/>
              <a:t>Patches</a:t>
            </a:r>
          </a:p>
          <a:p>
            <a:pPr defTabSz="914400"/>
            <a:r>
              <a:rPr lang="en-US" sz="4000" dirty="0"/>
              <a:t>Most Improved Award</a:t>
            </a:r>
          </a:p>
          <a:p>
            <a:pPr defTabSz="914400"/>
            <a:r>
              <a:rPr lang="en-US" sz="4000" dirty="0"/>
              <a:t>Leadership Award</a:t>
            </a:r>
          </a:p>
          <a:p>
            <a:pPr defTabSz="914400"/>
            <a:r>
              <a:rPr lang="en-US" sz="4000" dirty="0"/>
              <a:t>Sportsmanship Award</a:t>
            </a:r>
          </a:p>
          <a:p>
            <a:pPr marL="109728" indent="0" defTabSz="914400">
              <a:buNone/>
            </a:pPr>
            <a:endParaRPr lang="en-US" sz="4000" dirty="0"/>
          </a:p>
          <a:p>
            <a:pPr defTabSz="9144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706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95695"/>
            <a:ext cx="10363200" cy="1829761"/>
          </a:xfrm>
        </p:spPr>
        <p:txBody>
          <a:bodyPr/>
          <a:lstStyle/>
          <a:p>
            <a:r>
              <a:rPr lang="en-US" dirty="0"/>
              <a:t>Squirt 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119238"/>
            <a:ext cx="10363200" cy="1199704"/>
          </a:xfrm>
        </p:spPr>
        <p:txBody>
          <a:bodyPr>
            <a:noAutofit/>
          </a:bodyPr>
          <a:lstStyle/>
          <a:p>
            <a:r>
              <a:rPr lang="en-US" sz="2400" dirty="0"/>
              <a:t>Head Coach: Logan Miller</a:t>
            </a:r>
          </a:p>
          <a:p>
            <a:r>
              <a:rPr lang="en-US" sz="2400" dirty="0"/>
              <a:t>Assistant Coach: Derek Kahl &amp; Mark Chambers</a:t>
            </a:r>
          </a:p>
          <a:p>
            <a:r>
              <a:rPr lang="en-US" sz="2400" dirty="0"/>
              <a:t>Stout Coach: Alec Skar</a:t>
            </a:r>
          </a:p>
          <a:p>
            <a:r>
              <a:rPr lang="en-US" sz="2400" dirty="0"/>
              <a:t>Team Manager: Sara Bahr</a:t>
            </a:r>
          </a:p>
        </p:txBody>
      </p:sp>
      <p:pic>
        <p:nvPicPr>
          <p:cNvPr id="5122" name="75E4B127-2EFE-4078-8A54-FE435E81B649">
            <a:extLst>
              <a:ext uri="{FF2B5EF4-FFF2-40B4-BE49-F238E27FC236}">
                <a16:creationId xmlns:a16="http://schemas.microsoft.com/office/drawing/2014/main" id="{E80F4689-62D0-43D7-9D08-6E392E31F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66267"/>
            <a:ext cx="4637577" cy="306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0477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110833"/>
            <a:ext cx="10972800" cy="498316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sz="2800" dirty="0"/>
              <a:t>Hat Trick:</a:t>
            </a:r>
          </a:p>
          <a:p>
            <a:pPr marL="608076" lvl="2" indent="-34290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Graysen Bahr</a:t>
            </a:r>
          </a:p>
          <a:p>
            <a:pPr marL="608076" lvl="2" indent="-34290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Isaac Cimino</a:t>
            </a:r>
          </a:p>
          <a:p>
            <a:pPr marL="608076" lvl="2" indent="-34290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Joe Gowling</a:t>
            </a:r>
          </a:p>
          <a:p>
            <a:pPr marL="608076" lvl="2" indent="-34290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Kynlee Hintzman</a:t>
            </a:r>
          </a:p>
          <a:p>
            <a:pPr marL="608076" lvl="2" indent="-34290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Clayton Slupe</a:t>
            </a:r>
          </a:p>
          <a:p>
            <a:pPr marL="608076" lvl="2" indent="-34290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Wes Weir</a:t>
            </a:r>
            <a:endParaRPr lang="en-US" sz="2400" dirty="0">
              <a:latin typeface="+mj-lt"/>
            </a:endParaRPr>
          </a:p>
          <a:p>
            <a:pPr>
              <a:lnSpc>
                <a:spcPct val="110000"/>
              </a:lnSpc>
            </a:pPr>
            <a:r>
              <a:rPr lang="en-US" sz="2800" dirty="0"/>
              <a:t>Play Maker: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Joe Gowling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Kynlee Hintzman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Wes Weir</a:t>
            </a:r>
            <a:endParaRPr lang="en-US" sz="2800" dirty="0"/>
          </a:p>
          <a:p>
            <a:pPr>
              <a:lnSpc>
                <a:spcPct val="110000"/>
              </a:lnSpc>
            </a:pPr>
            <a:r>
              <a:rPr lang="en-US" sz="2800" dirty="0"/>
              <a:t>Zero Patch:</a:t>
            </a: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Oliver Bjork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78205"/>
            <a:ext cx="10972800" cy="1143000"/>
          </a:xfrm>
        </p:spPr>
        <p:txBody>
          <a:bodyPr/>
          <a:lstStyle/>
          <a:p>
            <a:r>
              <a:rPr lang="en-US" dirty="0"/>
              <a:t>Congratulations Squirt A Players…</a:t>
            </a:r>
          </a:p>
        </p:txBody>
      </p:sp>
      <p:pic>
        <p:nvPicPr>
          <p:cNvPr id="1026" name="Picture 2" descr="USA Hockey Awards">
            <a:extLst>
              <a:ext uri="{FF2B5EF4-FFF2-40B4-BE49-F238E27FC236}">
                <a16:creationId xmlns:a16="http://schemas.microsoft.com/office/drawing/2014/main" id="{DDCCBC03-3157-4001-8F72-8D9557E8B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03191"/>
            <a:ext cx="5129385" cy="289921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91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Welcome</a:t>
            </a:r>
          </a:p>
          <a:p>
            <a:r>
              <a:rPr lang="en-US" dirty="0"/>
              <a:t>LTS/Mini-Mite/Mite Team Recognition</a:t>
            </a:r>
          </a:p>
          <a:p>
            <a:r>
              <a:rPr lang="en-US" dirty="0"/>
              <a:t>Scholarships and Donations</a:t>
            </a:r>
          </a:p>
          <a:p>
            <a:r>
              <a:rPr lang="en-US" dirty="0"/>
              <a:t>Team Recognition &amp; Awards</a:t>
            </a:r>
          </a:p>
          <a:p>
            <a:r>
              <a:rPr lang="en-US" dirty="0"/>
              <a:t>Annual Meeting</a:t>
            </a:r>
          </a:p>
          <a:p>
            <a:pPr lvl="1"/>
            <a:r>
              <a:rPr lang="en-US" dirty="0"/>
              <a:t>Season Overview</a:t>
            </a:r>
          </a:p>
          <a:p>
            <a:pPr lvl="1"/>
            <a:r>
              <a:rPr lang="en-US" dirty="0"/>
              <a:t>Survey</a:t>
            </a:r>
          </a:p>
          <a:p>
            <a:pPr lvl="1"/>
            <a:r>
              <a:rPr lang="en-US" dirty="0"/>
              <a:t>Moving Forward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Agenda!!</a:t>
            </a:r>
          </a:p>
        </p:txBody>
      </p:sp>
    </p:spTree>
    <p:extLst>
      <p:ext uri="{BB962C8B-B14F-4D97-AF65-F5344CB8AC3E}">
        <p14:creationId xmlns:p14="http://schemas.microsoft.com/office/powerpoint/2010/main" val="3340596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621" y="3791923"/>
            <a:ext cx="1860331" cy="262808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Squirt A Awards</a:t>
            </a: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704193" y="1403131"/>
            <a:ext cx="10636468" cy="477758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4000" dirty="0"/>
              <a:t>Most Improved: Esmeralda Chambers</a:t>
            </a:r>
          </a:p>
          <a:p>
            <a:r>
              <a:rPr lang="en-US" sz="4000" dirty="0"/>
              <a:t>Leadership: Oliver Bjork</a:t>
            </a:r>
          </a:p>
          <a:p>
            <a:r>
              <a:rPr lang="en-US" sz="4000" dirty="0"/>
              <a:t>Sportsmanship: Kynlee Hintzman</a:t>
            </a:r>
          </a:p>
          <a:p>
            <a:pPr marL="109728" indent="0" defTabSz="91440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50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8508" y="1260232"/>
            <a:ext cx="10363200" cy="1829761"/>
          </a:xfrm>
        </p:spPr>
        <p:txBody>
          <a:bodyPr/>
          <a:lstStyle/>
          <a:p>
            <a:r>
              <a:rPr lang="en-US" dirty="0"/>
              <a:t>Squirt B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8508" y="3119237"/>
            <a:ext cx="10363200" cy="1199704"/>
          </a:xfrm>
        </p:spPr>
        <p:txBody>
          <a:bodyPr>
            <a:noAutofit/>
          </a:bodyPr>
          <a:lstStyle/>
          <a:p>
            <a:r>
              <a:rPr lang="en-US" sz="2500" b="1" dirty="0"/>
              <a:t>Head Coach: JonPaul Twohig</a:t>
            </a:r>
          </a:p>
          <a:p>
            <a:r>
              <a:rPr lang="en-US" sz="2500" dirty="0"/>
              <a:t>Assistant Coaches: Mitch Weber, Jacob Miller, Ashleigh Cody </a:t>
            </a:r>
          </a:p>
          <a:p>
            <a:r>
              <a:rPr lang="en-US" sz="2500" dirty="0"/>
              <a:t>Stout Coach: Jacob Halvorson, </a:t>
            </a:r>
          </a:p>
          <a:p>
            <a:r>
              <a:rPr lang="en-US" sz="2500" dirty="0"/>
              <a:t>Team Manager: Bruce Freeland</a:t>
            </a:r>
          </a:p>
        </p:txBody>
      </p:sp>
      <p:pic>
        <p:nvPicPr>
          <p:cNvPr id="2050" name="AB6F60DE-439D-49C2-BC76-EBDD45774C41">
            <a:extLst>
              <a:ext uri="{FF2B5EF4-FFF2-40B4-BE49-F238E27FC236}">
                <a16:creationId xmlns:a16="http://schemas.microsoft.com/office/drawing/2014/main" id="{A63662B5-7648-4A07-9D65-CBF8A3930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07" y="397962"/>
            <a:ext cx="4589585" cy="303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520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177006"/>
            <a:ext cx="10972800" cy="4983162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Hat Trick:</a:t>
            </a:r>
          </a:p>
          <a:p>
            <a:pPr marL="493776"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Kinzleigh Cody</a:t>
            </a:r>
          </a:p>
          <a:p>
            <a:pPr marL="493776"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Tyler Pember</a:t>
            </a:r>
          </a:p>
          <a:p>
            <a:pPr marL="493776"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Eli Schwedler</a:t>
            </a:r>
          </a:p>
          <a:p>
            <a:pPr marL="493776"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River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Styer</a:t>
            </a:r>
            <a:endParaRPr lang="en-US" sz="2400" dirty="0"/>
          </a:p>
          <a:p>
            <a:r>
              <a:rPr lang="en-US" sz="2800" dirty="0"/>
              <a:t>Play Maker:</a:t>
            </a:r>
          </a:p>
          <a:p>
            <a:pPr marL="493776"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Kinzleigh Cody</a:t>
            </a:r>
          </a:p>
          <a:p>
            <a:pPr marL="493776"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Tyler Pember</a:t>
            </a:r>
          </a:p>
          <a:p>
            <a:pPr marL="493776"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Eli Schwedler</a:t>
            </a:r>
            <a:endParaRPr lang="en-US" sz="2400" dirty="0"/>
          </a:p>
          <a:p>
            <a:r>
              <a:rPr lang="en-US" sz="2800" dirty="0"/>
              <a:t>Zero Patch:</a:t>
            </a:r>
          </a:p>
          <a:p>
            <a:pPr lvl="1"/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Mason Freeland</a:t>
            </a:r>
          </a:p>
          <a:p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Congratulations Squirt B Players…</a:t>
            </a:r>
          </a:p>
        </p:txBody>
      </p:sp>
      <p:pic>
        <p:nvPicPr>
          <p:cNvPr id="1026" name="Picture 2" descr="USA Hockey Awards">
            <a:extLst>
              <a:ext uri="{FF2B5EF4-FFF2-40B4-BE49-F238E27FC236}">
                <a16:creationId xmlns:a16="http://schemas.microsoft.com/office/drawing/2014/main" id="{DDCCBC03-3157-4001-8F72-8D9557E8B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48" y="1979391"/>
            <a:ext cx="5129385" cy="289921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36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621" y="3791923"/>
            <a:ext cx="1860331" cy="262808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Squirt B Awards</a:t>
            </a: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704193" y="1403131"/>
            <a:ext cx="10636468" cy="477758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4000" dirty="0"/>
              <a:t>Most Improved: Dayton Dunham</a:t>
            </a:r>
          </a:p>
          <a:p>
            <a:r>
              <a:rPr lang="en-US" sz="4000" dirty="0"/>
              <a:t>Leadership: Kinzleigh Cody</a:t>
            </a:r>
          </a:p>
          <a:p>
            <a:r>
              <a:rPr lang="en-US" sz="4000" dirty="0"/>
              <a:t>Sportsmanship: Franklin Pogorelski</a:t>
            </a:r>
          </a:p>
          <a:p>
            <a:pPr marL="109728" indent="0" defTabSz="91440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59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242649"/>
            <a:ext cx="10363200" cy="1829761"/>
          </a:xfrm>
        </p:spPr>
        <p:txBody>
          <a:bodyPr/>
          <a:lstStyle/>
          <a:p>
            <a:r>
              <a:rPr lang="en-US" dirty="0"/>
              <a:t>Squirt 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101654"/>
            <a:ext cx="10363200" cy="1199704"/>
          </a:xfrm>
        </p:spPr>
        <p:txBody>
          <a:bodyPr>
            <a:noAutofit/>
          </a:bodyPr>
          <a:lstStyle/>
          <a:p>
            <a:r>
              <a:rPr lang="en-US" sz="2500" b="1" dirty="0"/>
              <a:t>Head Coach: Rob </a:t>
            </a:r>
            <a:r>
              <a:rPr lang="en-US" sz="2500" b="1" dirty="0" err="1"/>
              <a:t>Lindall</a:t>
            </a:r>
            <a:endParaRPr lang="en-US" sz="2500" b="1" dirty="0"/>
          </a:p>
          <a:p>
            <a:r>
              <a:rPr lang="en-US" sz="2500" dirty="0"/>
              <a:t>Assistant Coaches: Kyle McRoberts, Russ Bahr, Josh Delaney</a:t>
            </a:r>
          </a:p>
          <a:p>
            <a:r>
              <a:rPr lang="en-US" sz="2500" dirty="0"/>
              <a:t>Stout Coaches: Nick </a:t>
            </a:r>
            <a:r>
              <a:rPr lang="en-US" sz="2500" dirty="0" err="1"/>
              <a:t>Bowlin</a:t>
            </a:r>
            <a:r>
              <a:rPr lang="en-US" sz="2500" dirty="0"/>
              <a:t> </a:t>
            </a:r>
          </a:p>
          <a:p>
            <a:r>
              <a:rPr lang="en-US" sz="2500" dirty="0"/>
              <a:t>Team Manager: Nicole Delaney</a:t>
            </a:r>
          </a:p>
        </p:txBody>
      </p:sp>
      <p:pic>
        <p:nvPicPr>
          <p:cNvPr id="3074" name="D279CCE0-BE70-4B67-B340-AE3D2AA13256">
            <a:extLst>
              <a:ext uri="{FF2B5EF4-FFF2-40B4-BE49-F238E27FC236}">
                <a16:creationId xmlns:a16="http://schemas.microsoft.com/office/drawing/2014/main" id="{EFB7C7A7-79B0-4E91-B835-F1E69B674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52078"/>
            <a:ext cx="4356223" cy="287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7860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983162"/>
          </a:xfrm>
        </p:spPr>
        <p:txBody>
          <a:bodyPr>
            <a:normAutofit/>
          </a:bodyPr>
          <a:lstStyle/>
          <a:p>
            <a:r>
              <a:rPr lang="en-US" sz="2800" dirty="0"/>
              <a:t>Hat Trick:</a:t>
            </a:r>
          </a:p>
          <a:p>
            <a:pPr marL="493776"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Ava Evans</a:t>
            </a:r>
          </a:p>
          <a:p>
            <a:pPr marL="493776"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Tatum Giertz</a:t>
            </a:r>
          </a:p>
          <a:p>
            <a:pPr marL="493776"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Kolten Hintzman</a:t>
            </a:r>
          </a:p>
          <a:p>
            <a:pPr marL="493776"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Levi Mahder</a:t>
            </a:r>
          </a:p>
          <a:p>
            <a:pPr marL="493776"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Zoe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Skoug</a:t>
            </a:r>
            <a:endParaRPr lang="en-US" sz="2400" dirty="0">
              <a:latin typeface="+mj-lt"/>
            </a:endParaRPr>
          </a:p>
          <a:p>
            <a:r>
              <a:rPr lang="en-US" sz="2800" dirty="0"/>
              <a:t>Zero Patch:</a:t>
            </a:r>
          </a:p>
          <a:p>
            <a:pPr lvl="1"/>
            <a:r>
              <a:rPr lang="en-US" sz="2400" dirty="0"/>
              <a:t>Maddux Johnson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Congratulations Squirt C Players…</a:t>
            </a:r>
          </a:p>
        </p:txBody>
      </p:sp>
      <p:pic>
        <p:nvPicPr>
          <p:cNvPr id="1026" name="Picture 2" descr="USA Hockey Awards">
            <a:extLst>
              <a:ext uri="{FF2B5EF4-FFF2-40B4-BE49-F238E27FC236}">
                <a16:creationId xmlns:a16="http://schemas.microsoft.com/office/drawing/2014/main" id="{DDCCBC03-3157-4001-8F72-8D9557E8B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48" y="1979391"/>
            <a:ext cx="5129385" cy="289921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96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621" y="3791923"/>
            <a:ext cx="1860331" cy="262808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Squirt C Awards</a:t>
            </a: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704193" y="1403131"/>
            <a:ext cx="10636468" cy="477758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4000" dirty="0"/>
              <a:t>Most Improved: Ava Brey</a:t>
            </a:r>
          </a:p>
          <a:p>
            <a:r>
              <a:rPr lang="en-US" sz="4000" dirty="0"/>
              <a:t>Leadership: Maddux Johnson</a:t>
            </a:r>
          </a:p>
          <a:p>
            <a:r>
              <a:rPr lang="en-US" sz="4000" dirty="0"/>
              <a:t>Sportsmanship: Tatum </a:t>
            </a:r>
            <a:r>
              <a:rPr lang="en-US" sz="4000" dirty="0" err="1"/>
              <a:t>Giertz</a:t>
            </a:r>
            <a:endParaRPr lang="en-US" sz="4000" dirty="0"/>
          </a:p>
          <a:p>
            <a:pPr marL="109728" indent="0" defTabSz="91440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92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69995"/>
            <a:ext cx="10363200" cy="1829761"/>
          </a:xfrm>
        </p:spPr>
        <p:txBody>
          <a:bodyPr/>
          <a:lstStyle/>
          <a:p>
            <a:r>
              <a:rPr lang="en-US" dirty="0"/>
              <a:t>Peewee B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10363200" cy="1199704"/>
          </a:xfrm>
        </p:spPr>
        <p:txBody>
          <a:bodyPr>
            <a:normAutofit fontScale="25000" lnSpcReduction="20000"/>
          </a:bodyPr>
          <a:lstStyle/>
          <a:p>
            <a:r>
              <a:rPr lang="en-US" sz="9600" dirty="0"/>
              <a:t>Head Coach: Dan Paulson </a:t>
            </a:r>
          </a:p>
          <a:p>
            <a:r>
              <a:rPr lang="en-US" sz="9600" dirty="0"/>
              <a:t>Assistant Coaches: David &amp; Sarah Schwedler, Lewis Bjork</a:t>
            </a:r>
          </a:p>
          <a:p>
            <a:r>
              <a:rPr lang="en-US" sz="9600" dirty="0"/>
              <a:t>Stout Coach: Alex </a:t>
            </a:r>
            <a:r>
              <a:rPr lang="en-US" sz="9600" dirty="0" err="1"/>
              <a:t>Stuckert</a:t>
            </a:r>
            <a:r>
              <a:rPr lang="en-US" sz="9600" dirty="0"/>
              <a:t> </a:t>
            </a:r>
          </a:p>
          <a:p>
            <a:r>
              <a:rPr lang="en-US" sz="9600" dirty="0"/>
              <a:t>Team Manager: Kari Berthiaume</a:t>
            </a:r>
          </a:p>
          <a:p>
            <a:endParaRPr lang="en-US" dirty="0"/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8B7D023-1642-4284-8DC5-0955062B6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398522"/>
            <a:ext cx="4818185" cy="318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1958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227138"/>
            <a:ext cx="10972800" cy="4983162"/>
          </a:xfrm>
        </p:spPr>
        <p:txBody>
          <a:bodyPr>
            <a:normAutofit/>
          </a:bodyPr>
          <a:lstStyle/>
          <a:p>
            <a:r>
              <a:rPr lang="en-US" sz="2800" dirty="0"/>
              <a:t>Hat Trick:</a:t>
            </a:r>
          </a:p>
          <a:p>
            <a:pPr marL="598932" lvl="1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Ryder Anderson</a:t>
            </a:r>
          </a:p>
          <a:p>
            <a:pPr marL="598932" lvl="1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Quin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Rabeneck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98932" lvl="1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Kellen Turner</a:t>
            </a:r>
            <a:endParaRPr lang="en-US" sz="2000" dirty="0"/>
          </a:p>
          <a:p>
            <a:r>
              <a:rPr lang="en-US" sz="2800" dirty="0"/>
              <a:t>Play Maker:</a:t>
            </a:r>
          </a:p>
          <a:p>
            <a:pPr marL="598932" lvl="1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Blane Anderson</a:t>
            </a:r>
          </a:p>
          <a:p>
            <a:pPr marL="598932" lvl="1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Ryder Anderson</a:t>
            </a:r>
          </a:p>
          <a:p>
            <a:pPr marL="598932" lvl="1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Quin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Rabeneck</a:t>
            </a:r>
            <a:endParaRPr lang="en-US" sz="2000" dirty="0"/>
          </a:p>
          <a:p>
            <a:r>
              <a:rPr lang="en-US" sz="2800" dirty="0"/>
              <a:t>Zero Patch:</a:t>
            </a:r>
          </a:p>
          <a:p>
            <a:pPr marL="598932" lvl="1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Mason Douglas</a:t>
            </a:r>
          </a:p>
          <a:p>
            <a:pPr marL="598932" lvl="1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Cashton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Steinmeyer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Congratulations Peewee B Players…</a:t>
            </a:r>
          </a:p>
        </p:txBody>
      </p:sp>
      <p:pic>
        <p:nvPicPr>
          <p:cNvPr id="1026" name="Picture 2" descr="USA Hockey Awards">
            <a:extLst>
              <a:ext uri="{FF2B5EF4-FFF2-40B4-BE49-F238E27FC236}">
                <a16:creationId xmlns:a16="http://schemas.microsoft.com/office/drawing/2014/main" id="{DDCCBC03-3157-4001-8F72-8D9557E8B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48" y="1979391"/>
            <a:ext cx="5129385" cy="289921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08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621" y="3791923"/>
            <a:ext cx="1860331" cy="262808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PeeWee</a:t>
            </a:r>
            <a:r>
              <a:rPr lang="en-US" dirty="0"/>
              <a:t> B Awards</a:t>
            </a: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704193" y="1403131"/>
            <a:ext cx="10636468" cy="477758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4000" dirty="0"/>
              <a:t>Most Improved: </a:t>
            </a:r>
            <a:r>
              <a:rPr lang="en-US" sz="4000" dirty="0" err="1"/>
              <a:t>Breeana</a:t>
            </a:r>
            <a:r>
              <a:rPr lang="en-US" sz="4000" dirty="0"/>
              <a:t> </a:t>
            </a:r>
            <a:r>
              <a:rPr lang="en-US" sz="4000" dirty="0" err="1"/>
              <a:t>Mittlestadt</a:t>
            </a:r>
            <a:r>
              <a:rPr lang="en-US" sz="4000" dirty="0"/>
              <a:t> </a:t>
            </a:r>
          </a:p>
          <a:p>
            <a:r>
              <a:rPr lang="en-US" sz="4000" dirty="0"/>
              <a:t>Leadership: Blane Anderson</a:t>
            </a:r>
          </a:p>
          <a:p>
            <a:r>
              <a:rPr lang="en-US" sz="4000" dirty="0"/>
              <a:t>Sportsmanship: Kellen Turner</a:t>
            </a:r>
          </a:p>
          <a:p>
            <a:pPr marL="109728" indent="0" defTabSz="91440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7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Coach: Vincent Wheeler, Emma Czechowicz, </a:t>
            </a:r>
          </a:p>
          <a:p>
            <a:r>
              <a:rPr lang="en-US" dirty="0"/>
              <a:t>John </a:t>
            </a:r>
            <a:r>
              <a:rPr lang="en-US" dirty="0" err="1"/>
              <a:t>Jebamani</a:t>
            </a:r>
            <a:r>
              <a:rPr lang="en-US" dirty="0"/>
              <a:t>, Cole </a:t>
            </a:r>
            <a:r>
              <a:rPr lang="en-US" dirty="0" err="1"/>
              <a:t>Beckstead</a:t>
            </a:r>
            <a:endParaRPr lang="en-US" dirty="0"/>
          </a:p>
          <a:p>
            <a:r>
              <a:rPr lang="en-US" dirty="0"/>
              <a:t>Team Manager: Jennie Cimino</a:t>
            </a:r>
          </a:p>
        </p:txBody>
      </p:sp>
    </p:spTree>
    <p:extLst>
      <p:ext uri="{BB962C8B-B14F-4D97-AF65-F5344CB8AC3E}">
        <p14:creationId xmlns:p14="http://schemas.microsoft.com/office/powerpoint/2010/main" val="26913423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7831" y="1440977"/>
            <a:ext cx="10363200" cy="1829761"/>
          </a:xfrm>
        </p:spPr>
        <p:txBody>
          <a:bodyPr/>
          <a:lstStyle/>
          <a:p>
            <a:r>
              <a:rPr lang="en-US" dirty="0"/>
              <a:t>Peewee 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7831" y="3299982"/>
            <a:ext cx="10363200" cy="1199704"/>
          </a:xfrm>
        </p:spPr>
        <p:txBody>
          <a:bodyPr>
            <a:noAutofit/>
          </a:bodyPr>
          <a:lstStyle/>
          <a:p>
            <a:r>
              <a:rPr lang="en-US" sz="2500" dirty="0"/>
              <a:t>Head Coach: Kaleb Miller</a:t>
            </a:r>
          </a:p>
          <a:p>
            <a:r>
              <a:rPr lang="en-US" sz="2500" dirty="0"/>
              <a:t>Assistant Coaches: Paul </a:t>
            </a:r>
            <a:r>
              <a:rPr lang="en-US" sz="2500" dirty="0" err="1"/>
              <a:t>Wurtz</a:t>
            </a:r>
            <a:r>
              <a:rPr lang="en-US" sz="2500" dirty="0"/>
              <a:t> &amp; Nolan Dowd</a:t>
            </a:r>
          </a:p>
          <a:p>
            <a:r>
              <a:rPr lang="en-US" sz="2500" dirty="0"/>
              <a:t>Stout Coach: Matt Dahlseide </a:t>
            </a:r>
          </a:p>
          <a:p>
            <a:r>
              <a:rPr lang="en-US" sz="2500" dirty="0"/>
              <a:t>Team Manager: Joyce Dahms</a:t>
            </a:r>
          </a:p>
        </p:txBody>
      </p:sp>
      <p:pic>
        <p:nvPicPr>
          <p:cNvPr id="4098" name="0AA3F94E-93F0-47C4-A844-ED25B849D53A">
            <a:extLst>
              <a:ext uri="{FF2B5EF4-FFF2-40B4-BE49-F238E27FC236}">
                <a16:creationId xmlns:a16="http://schemas.microsoft.com/office/drawing/2014/main" id="{D8D04162-79AE-4AAD-8408-50816EA50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69" y="341030"/>
            <a:ext cx="4976446" cy="3286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7936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983162"/>
          </a:xfrm>
        </p:spPr>
        <p:txBody>
          <a:bodyPr>
            <a:normAutofit/>
          </a:bodyPr>
          <a:lstStyle/>
          <a:p>
            <a:r>
              <a:rPr lang="en-US" sz="2800" dirty="0"/>
              <a:t>Hat Trick:</a:t>
            </a:r>
          </a:p>
          <a:p>
            <a:pPr lvl="1"/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Brekkin Cody</a:t>
            </a:r>
            <a:endParaRPr lang="en-US" sz="2400" dirty="0"/>
          </a:p>
          <a:p>
            <a:r>
              <a:rPr lang="en-US" sz="2800" dirty="0"/>
              <a:t>Play Maker:</a:t>
            </a:r>
          </a:p>
          <a:p>
            <a:pPr lvl="1"/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Scott Holcomb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Congratulations Peewee A Players…</a:t>
            </a:r>
          </a:p>
        </p:txBody>
      </p:sp>
      <p:pic>
        <p:nvPicPr>
          <p:cNvPr id="1026" name="Picture 2" descr="USA Hockey Awards">
            <a:extLst>
              <a:ext uri="{FF2B5EF4-FFF2-40B4-BE49-F238E27FC236}">
                <a16:creationId xmlns:a16="http://schemas.microsoft.com/office/drawing/2014/main" id="{DDCCBC03-3157-4001-8F72-8D9557E8B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48" y="1979391"/>
            <a:ext cx="5129385" cy="289921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85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621" y="3791923"/>
            <a:ext cx="1860331" cy="262808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PeeWee</a:t>
            </a:r>
            <a:r>
              <a:rPr lang="en-US" dirty="0"/>
              <a:t> A Awards</a:t>
            </a: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704193" y="1403131"/>
            <a:ext cx="10636468" cy="477758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4000" dirty="0"/>
              <a:t>Most Improved: Jack Czechowicz</a:t>
            </a:r>
          </a:p>
          <a:p>
            <a:r>
              <a:rPr lang="en-US" sz="4000" dirty="0"/>
              <a:t>Leadership: Jaxon Giertz</a:t>
            </a:r>
          </a:p>
          <a:p>
            <a:r>
              <a:rPr lang="en-US" sz="4000" dirty="0"/>
              <a:t>Sportsmanship: Allison Xu</a:t>
            </a:r>
          </a:p>
          <a:p>
            <a:pPr marL="109728" indent="0" defTabSz="91440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0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36079"/>
            <a:ext cx="10363200" cy="1829761"/>
          </a:xfrm>
        </p:spPr>
        <p:txBody>
          <a:bodyPr/>
          <a:lstStyle/>
          <a:p>
            <a:r>
              <a:rPr lang="en-US" dirty="0"/>
              <a:t>Bantam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295084"/>
            <a:ext cx="10363200" cy="1199704"/>
          </a:xfrm>
        </p:spPr>
        <p:txBody>
          <a:bodyPr>
            <a:noAutofit/>
          </a:bodyPr>
          <a:lstStyle/>
          <a:p>
            <a:r>
              <a:rPr lang="en-US" sz="2400" dirty="0"/>
              <a:t>Head Coach: Brian Clark</a:t>
            </a:r>
          </a:p>
          <a:p>
            <a:r>
              <a:rPr lang="en-US" sz="2400" dirty="0"/>
              <a:t>Assistant Coach: Matt Ellis</a:t>
            </a:r>
          </a:p>
          <a:p>
            <a:r>
              <a:rPr lang="en-US" sz="2400" dirty="0"/>
              <a:t>Stout Coach: Riley Jensen &amp; Logan Nelson</a:t>
            </a:r>
          </a:p>
          <a:p>
            <a:r>
              <a:rPr lang="en-US" sz="2400" dirty="0"/>
              <a:t>Team Manager: </a:t>
            </a:r>
            <a:r>
              <a:rPr lang="en-US" sz="2400" dirty="0" err="1"/>
              <a:t>Ginnie</a:t>
            </a:r>
            <a:r>
              <a:rPr lang="en-US" sz="2400" dirty="0"/>
              <a:t> Prechel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21B3F9-F71A-4891-AB09-79D219B58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1" y="465937"/>
            <a:ext cx="5181599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016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131888"/>
            <a:ext cx="10972800" cy="4983162"/>
          </a:xfrm>
        </p:spPr>
        <p:txBody>
          <a:bodyPr>
            <a:normAutofit/>
          </a:bodyPr>
          <a:lstStyle/>
          <a:p>
            <a:r>
              <a:rPr lang="en-US" sz="2800" dirty="0"/>
              <a:t>Hat Trick:</a:t>
            </a:r>
          </a:p>
          <a:p>
            <a:pPr marL="493776"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Logan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Cockeram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93776"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Mitchell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Kopaczewski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93776"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Wren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Swaenepoel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93776"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Ryan Xu</a:t>
            </a:r>
            <a:endParaRPr lang="en-US" sz="2000" dirty="0"/>
          </a:p>
          <a:p>
            <a:r>
              <a:rPr lang="en-US" sz="2800" dirty="0"/>
              <a:t>Play Maker:</a:t>
            </a:r>
          </a:p>
          <a:p>
            <a:pPr marL="541782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Peter Cimino</a:t>
            </a:r>
          </a:p>
          <a:p>
            <a:pPr marL="541782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Liam Wachewicz</a:t>
            </a:r>
            <a:endParaRPr lang="en-US" sz="2000" dirty="0"/>
          </a:p>
          <a:p>
            <a:r>
              <a:rPr lang="en-US" sz="2800" dirty="0"/>
              <a:t>Zero Patch:</a:t>
            </a:r>
          </a:p>
          <a:p>
            <a:pPr marL="523494" lvl="2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Caleb DeVries</a:t>
            </a:r>
          </a:p>
          <a:p>
            <a:pPr marL="523494" lvl="2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Davin Ellis</a:t>
            </a:r>
          </a:p>
          <a:p>
            <a:pPr marL="109728" indent="0">
              <a:buNone/>
            </a:pP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112713"/>
            <a:ext cx="10972800" cy="1143000"/>
          </a:xfrm>
        </p:spPr>
        <p:txBody>
          <a:bodyPr/>
          <a:lstStyle/>
          <a:p>
            <a:r>
              <a:rPr lang="en-US" dirty="0"/>
              <a:t>Congratulations Bantam A Players…</a:t>
            </a:r>
          </a:p>
        </p:txBody>
      </p:sp>
      <p:pic>
        <p:nvPicPr>
          <p:cNvPr id="1026" name="Picture 2" descr="USA Hockey Awards">
            <a:extLst>
              <a:ext uri="{FF2B5EF4-FFF2-40B4-BE49-F238E27FC236}">
                <a16:creationId xmlns:a16="http://schemas.microsoft.com/office/drawing/2014/main" id="{DDCCBC03-3157-4001-8F72-8D9557E8B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48" y="1979391"/>
            <a:ext cx="5129385" cy="289921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7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621" y="3791923"/>
            <a:ext cx="1860331" cy="262808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Bantam Awards</a:t>
            </a: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704193" y="1403131"/>
            <a:ext cx="10636468" cy="477758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4000" dirty="0"/>
              <a:t>Most Improved: Conner Berthiaume</a:t>
            </a:r>
          </a:p>
          <a:p>
            <a:r>
              <a:rPr lang="en-US" sz="4000" dirty="0"/>
              <a:t>Leadership: Peter Cimino</a:t>
            </a:r>
          </a:p>
          <a:p>
            <a:r>
              <a:rPr lang="en-US" sz="4000" dirty="0"/>
              <a:t>Sportsmanship: Liam Wachewicz</a:t>
            </a:r>
          </a:p>
          <a:p>
            <a:pPr marL="109728" indent="0" defTabSz="91440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84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Rob Smith, who played youth hockey from 1977-1987 and was a gifted and committed athlete.</a:t>
            </a:r>
          </a:p>
          <a:p>
            <a:r>
              <a:rPr lang="en-US" dirty="0"/>
              <a:t>The criteria used to select the recipient best describe Smith’s ideals on the ice, and include: </a:t>
            </a:r>
          </a:p>
          <a:p>
            <a:pPr lvl="1"/>
            <a:r>
              <a:rPr lang="en-US" dirty="0"/>
              <a:t>1.) Appreciate and respect your coaches</a:t>
            </a:r>
          </a:p>
          <a:p>
            <a:pPr lvl="1"/>
            <a:r>
              <a:rPr lang="en-US" dirty="0"/>
              <a:t>2.) Develop an understanding of organized sports</a:t>
            </a:r>
          </a:p>
          <a:p>
            <a:pPr lvl="1"/>
            <a:r>
              <a:rPr lang="en-US" dirty="0"/>
              <a:t>3.) Learn the importance of team play</a:t>
            </a:r>
          </a:p>
          <a:p>
            <a:pPr lvl="1"/>
            <a:r>
              <a:rPr lang="en-US" dirty="0"/>
              <a:t>4.) Represent team spirit and good sportsmanship</a:t>
            </a:r>
          </a:p>
          <a:p>
            <a:pPr lvl="1"/>
            <a:r>
              <a:rPr lang="en-US" dirty="0"/>
              <a:t>5.) Be the best that you can be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 Smith Memorial Award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410" y="3582469"/>
            <a:ext cx="2687528" cy="268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78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 Smith Memorial Award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182" y="4170472"/>
            <a:ext cx="2687528" cy="268752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3E4A1-64C9-445C-BC70-DEA55CA60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0733" y="1417638"/>
            <a:ext cx="3629953" cy="4525963"/>
          </a:xfrm>
        </p:spPr>
        <p:txBody>
          <a:bodyPr/>
          <a:lstStyle/>
          <a:p>
            <a:pPr marL="109728" indent="0" algn="ctr">
              <a:buNone/>
            </a:pPr>
            <a:r>
              <a:rPr lang="en-US" dirty="0"/>
              <a:t>LAST SEASON</a:t>
            </a:r>
          </a:p>
          <a:p>
            <a:pPr marL="109728" indent="0" algn="ctr">
              <a:buNone/>
            </a:pPr>
            <a:r>
              <a:rPr lang="en-US" dirty="0"/>
              <a:t>2020-2021 Winner</a:t>
            </a:r>
          </a:p>
        </p:txBody>
      </p:sp>
      <p:pic>
        <p:nvPicPr>
          <p:cNvPr id="1026" name="B3E6C9E9-B31D-4C03-B42C-377CBF662778">
            <a:extLst>
              <a:ext uri="{FF2B5EF4-FFF2-40B4-BE49-F238E27FC236}">
                <a16:creationId xmlns:a16="http://schemas.microsoft.com/office/drawing/2014/main" id="{713BCC05-6675-49A3-B8AC-9016A8960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10" y="2440505"/>
            <a:ext cx="4324601" cy="36806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B8D74C-B657-4E85-89F7-268A53676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855" y="1570365"/>
            <a:ext cx="4543553" cy="29051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64686D-F15F-4D40-8607-56A9B60A8F1F}"/>
              </a:ext>
            </a:extLst>
          </p:cNvPr>
          <p:cNvSpPr txBox="1"/>
          <p:nvPr/>
        </p:nvSpPr>
        <p:spPr>
          <a:xfrm>
            <a:off x="6927080" y="4838673"/>
            <a:ext cx="39605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/>
              <a:t>Davin Ellis</a:t>
            </a:r>
          </a:p>
        </p:txBody>
      </p:sp>
    </p:spTree>
    <p:extLst>
      <p:ext uri="{BB962C8B-B14F-4D97-AF65-F5344CB8AC3E}">
        <p14:creationId xmlns:p14="http://schemas.microsoft.com/office/powerpoint/2010/main" val="32849691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Congratulations to the 2021-2022 </a:t>
            </a:r>
            <a:br>
              <a:rPr lang="en-US" sz="3200" dirty="0"/>
            </a:br>
            <a:r>
              <a:rPr lang="en-US" sz="3200" dirty="0"/>
              <a:t>Rob Smith Memorial Award Recipient…</a:t>
            </a:r>
          </a:p>
        </p:txBody>
      </p:sp>
      <p:sp>
        <p:nvSpPr>
          <p:cNvPr id="4" name="Explosion 2 3"/>
          <p:cNvSpPr/>
          <p:nvPr/>
        </p:nvSpPr>
        <p:spPr>
          <a:xfrm>
            <a:off x="4807819" y="1188402"/>
            <a:ext cx="6918960" cy="539496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Brekkin Cody</a:t>
            </a:r>
          </a:p>
        </p:txBody>
      </p:sp>
    </p:spTree>
    <p:extLst>
      <p:ext uri="{BB962C8B-B14F-4D97-AF65-F5344CB8AC3E}">
        <p14:creationId xmlns:p14="http://schemas.microsoft.com/office/powerpoint/2010/main" val="298729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Reserved For…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560" y="680998"/>
            <a:ext cx="2972866" cy="43977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837" y="1875926"/>
            <a:ext cx="4254363" cy="425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76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LTS</a:t>
            </a: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6324600" y="1633728"/>
            <a:ext cx="5425440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914400"/>
            <a:endParaRPr lang="en-US" dirty="0"/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423F72B7-AAA3-4C46-8875-BA0B92B79C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3241327"/>
              </p:ext>
            </p:extLst>
          </p:nvPr>
        </p:nvGraphicFramePr>
        <p:xfrm>
          <a:off x="1134594" y="404325"/>
          <a:ext cx="5234151" cy="5590854"/>
        </p:xfrm>
        <a:graphic>
          <a:graphicData uri="http://schemas.openxmlformats.org/drawingml/2006/table">
            <a:tbl>
              <a:tblPr/>
              <a:tblGrid>
                <a:gridCol w="2860523">
                  <a:extLst>
                    <a:ext uri="{9D8B030D-6E8A-4147-A177-3AD203B41FA5}">
                      <a16:colId xmlns:a16="http://schemas.microsoft.com/office/drawing/2014/main" val="2288546109"/>
                    </a:ext>
                  </a:extLst>
                </a:gridCol>
                <a:gridCol w="2373628">
                  <a:extLst>
                    <a:ext uri="{9D8B030D-6E8A-4147-A177-3AD203B41FA5}">
                      <a16:colId xmlns:a16="http://schemas.microsoft.com/office/drawing/2014/main" val="2228120926"/>
                    </a:ext>
                  </a:extLst>
                </a:gridCol>
              </a:tblGrid>
              <a:tr h="1543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Deegan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Gilbertson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6856487"/>
                  </a:ext>
                </a:extLst>
              </a:tr>
              <a:tr h="1543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Holden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Cook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258067"/>
                  </a:ext>
                </a:extLst>
              </a:tr>
              <a:tr h="1543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Jasper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Bjork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0123561"/>
                  </a:ext>
                </a:extLst>
              </a:tr>
              <a:tr h="1543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Ava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Brey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1902673"/>
                  </a:ext>
                </a:extLst>
              </a:tr>
              <a:tr h="1543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Gabriel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Cimino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7704074"/>
                  </a:ext>
                </a:extLst>
              </a:tr>
              <a:tr h="1543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Cameron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Chambers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6961654"/>
                  </a:ext>
                </a:extLst>
              </a:tr>
              <a:tr h="1543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Leif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Paulson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6300705"/>
                  </a:ext>
                </a:extLst>
              </a:tr>
              <a:tr h="1543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Henry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Raff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7886030"/>
                  </a:ext>
                </a:extLst>
              </a:tr>
              <a:tr h="1543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Owen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Rockwell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8749243"/>
                  </a:ext>
                </a:extLst>
              </a:tr>
              <a:tr h="1543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Abraham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Rockwell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0826055"/>
                  </a:ext>
                </a:extLst>
              </a:tr>
              <a:tr h="1543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Marlowe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Wheeler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8812977"/>
                  </a:ext>
                </a:extLst>
              </a:tr>
              <a:tr h="1543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Andrew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Czechowicz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3925345"/>
                  </a:ext>
                </a:extLst>
              </a:tr>
              <a:tr h="1543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Mickinzley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Hoffman Leach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5702010"/>
                  </a:ext>
                </a:extLst>
              </a:tr>
              <a:tr h="1543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Zoey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Leach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2609039"/>
                  </a:ext>
                </a:extLst>
              </a:tr>
              <a:tr h="1543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Kash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Chermack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1002480"/>
                  </a:ext>
                </a:extLst>
              </a:tr>
              <a:tr h="1543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John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Keesling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679797"/>
                  </a:ext>
                </a:extLst>
              </a:tr>
              <a:tr h="1543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Josie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Jeske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943990"/>
                  </a:ext>
                </a:extLst>
              </a:tr>
              <a:tr h="1543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Bentley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Iverson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777446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DBA2A90-A09C-42D7-9C21-78AEBEE47D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605349"/>
              </p:ext>
            </p:extLst>
          </p:nvPr>
        </p:nvGraphicFramePr>
        <p:xfrm>
          <a:off x="6758152" y="167668"/>
          <a:ext cx="5234151" cy="6522663"/>
        </p:xfrm>
        <a:graphic>
          <a:graphicData uri="http://schemas.openxmlformats.org/drawingml/2006/table">
            <a:tbl>
              <a:tblPr/>
              <a:tblGrid>
                <a:gridCol w="2860523">
                  <a:extLst>
                    <a:ext uri="{9D8B030D-6E8A-4147-A177-3AD203B41FA5}">
                      <a16:colId xmlns:a16="http://schemas.microsoft.com/office/drawing/2014/main" val="602069001"/>
                    </a:ext>
                  </a:extLst>
                </a:gridCol>
                <a:gridCol w="2373628">
                  <a:extLst>
                    <a:ext uri="{9D8B030D-6E8A-4147-A177-3AD203B41FA5}">
                      <a16:colId xmlns:a16="http://schemas.microsoft.com/office/drawing/2014/main" val="576333641"/>
                    </a:ext>
                  </a:extLst>
                </a:gridCol>
              </a:tblGrid>
              <a:tr h="1543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Brynnlee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Evans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4881905"/>
                  </a:ext>
                </a:extLst>
              </a:tr>
              <a:tr h="1543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Charlie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Warner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7200074"/>
                  </a:ext>
                </a:extLst>
              </a:tr>
              <a:tr h="1543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Ever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Redding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8802207"/>
                  </a:ext>
                </a:extLst>
              </a:tr>
              <a:tr h="1543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Beau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Gilberts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38943"/>
                  </a:ext>
                </a:extLst>
              </a:tr>
              <a:tr h="1543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Mack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Gilberts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9918873"/>
                  </a:ext>
                </a:extLst>
              </a:tr>
              <a:tr h="1543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Temperance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Eichmann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6550608"/>
                  </a:ext>
                </a:extLst>
              </a:tr>
              <a:tr h="1543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Vicente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Urriola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1245587"/>
                  </a:ext>
                </a:extLst>
              </a:tr>
              <a:tr h="1543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Charlie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Kinney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5800116"/>
                  </a:ext>
                </a:extLst>
              </a:tr>
              <a:tr h="1543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Dierks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Havlicek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5467842"/>
                  </a:ext>
                </a:extLst>
              </a:tr>
              <a:tr h="1543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Jackson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Stoeklen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823944"/>
                  </a:ext>
                </a:extLst>
              </a:tr>
              <a:tr h="1543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Maddix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Moore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1314090"/>
                  </a:ext>
                </a:extLst>
              </a:tr>
              <a:tr h="1543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Briella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Carothers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1238439"/>
                  </a:ext>
                </a:extLst>
              </a:tr>
              <a:tr h="1543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Porter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Steinlicht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2619896"/>
                  </a:ext>
                </a:extLst>
              </a:tr>
              <a:tr h="1543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Lawrence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Hewitt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9753088"/>
                  </a:ext>
                </a:extLst>
              </a:tr>
              <a:tr h="1543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Finn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Wachewicz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138540"/>
                  </a:ext>
                </a:extLst>
              </a:tr>
              <a:tr h="1543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Shania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Casper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0738242"/>
                  </a:ext>
                </a:extLst>
              </a:tr>
              <a:tr h="1543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Kellan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Binder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4528433"/>
                  </a:ext>
                </a:extLst>
              </a:tr>
              <a:tr h="1543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Josenda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Hauge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551376"/>
                  </a:ext>
                </a:extLst>
              </a:tr>
              <a:tr h="1543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Bawornvong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Srisujaritpanich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9210757"/>
                  </a:ext>
                </a:extLst>
              </a:tr>
              <a:tr h="1543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Maggie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Johnson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2086122"/>
                  </a:ext>
                </a:extLst>
              </a:tr>
              <a:tr h="1543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Wyatt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Einertson</a:t>
                      </a:r>
                    </a:p>
                  </a:txBody>
                  <a:tcPr marL="5803" marR="5803" marT="5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8921114"/>
                  </a:ext>
                </a:extLst>
              </a:tr>
            </a:tbl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861868-0012-41D0-8A63-C13F18E71F34}"/>
              </a:ext>
            </a:extLst>
          </p:cNvPr>
          <p:cNvCxnSpPr/>
          <p:nvPr/>
        </p:nvCxnSpPr>
        <p:spPr>
          <a:xfrm>
            <a:off x="6729872" y="167668"/>
            <a:ext cx="0" cy="62708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62135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04193" y="1496521"/>
            <a:ext cx="109728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Bob Weir</a:t>
            </a:r>
          </a:p>
          <a:p>
            <a:r>
              <a:rPr lang="en-US" dirty="0"/>
              <a:t>Brent Pember</a:t>
            </a:r>
          </a:p>
          <a:p>
            <a:r>
              <a:rPr lang="en-US" dirty="0"/>
              <a:t>Bruce Freeland</a:t>
            </a:r>
          </a:p>
          <a:p>
            <a:r>
              <a:rPr lang="en-US" dirty="0"/>
              <a:t>Dave &amp; Sarah Schwedler</a:t>
            </a:r>
          </a:p>
          <a:p>
            <a:r>
              <a:rPr lang="en-US" dirty="0"/>
              <a:t>Heidi Bjork</a:t>
            </a:r>
          </a:p>
          <a:p>
            <a:r>
              <a:rPr lang="en-US" dirty="0"/>
              <a:t>Jake &amp; Jennie Cimino</a:t>
            </a:r>
          </a:p>
          <a:p>
            <a:r>
              <a:rPr lang="en-US" dirty="0"/>
              <a:t>JP &amp; Kari Berthiaume</a:t>
            </a:r>
          </a:p>
          <a:p>
            <a:r>
              <a:rPr lang="en-US" dirty="0"/>
              <a:t>Kelly Gowling</a:t>
            </a:r>
          </a:p>
          <a:p>
            <a:r>
              <a:rPr lang="en-US" dirty="0"/>
              <a:t>Kyle DeVries</a:t>
            </a:r>
          </a:p>
          <a:p>
            <a:r>
              <a:rPr lang="en-US" dirty="0"/>
              <a:t>Mike Jax</a:t>
            </a:r>
          </a:p>
          <a:p>
            <a:r>
              <a:rPr lang="en-US" dirty="0"/>
              <a:t>Rhonda Messerschmidt</a:t>
            </a:r>
          </a:p>
          <a:p>
            <a:r>
              <a:rPr lang="en-US" dirty="0"/>
              <a:t>Russ Bahr</a:t>
            </a:r>
          </a:p>
          <a:p>
            <a:r>
              <a:rPr lang="en-US" dirty="0"/>
              <a:t>Stacy Hintzman </a:t>
            </a:r>
          </a:p>
          <a:p>
            <a:r>
              <a:rPr lang="en-US" dirty="0"/>
              <a:t>Troy Wilkens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Member of the Year Nominations: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B6EAB0-A50E-4E54-903C-BA212777C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333" y="1790135"/>
            <a:ext cx="4925551" cy="327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0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Member of the Year:</a:t>
            </a:r>
          </a:p>
        </p:txBody>
      </p:sp>
      <p:sp>
        <p:nvSpPr>
          <p:cNvPr id="4" name="Explosion 2 3"/>
          <p:cNvSpPr/>
          <p:nvPr/>
        </p:nvSpPr>
        <p:spPr>
          <a:xfrm rot="21414223">
            <a:off x="2627593" y="1058385"/>
            <a:ext cx="7579448" cy="517257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Congratulations &amp; Thank You to…</a:t>
            </a:r>
          </a:p>
          <a:p>
            <a:pPr algn="ctr"/>
            <a:r>
              <a:rPr lang="en-US" sz="3200" dirty="0"/>
              <a:t>JP &amp; Kari Berthiaume</a:t>
            </a:r>
          </a:p>
        </p:txBody>
      </p:sp>
    </p:spTree>
    <p:extLst>
      <p:ext uri="{BB962C8B-B14F-4D97-AF65-F5344CB8AC3E}">
        <p14:creationId xmlns:p14="http://schemas.microsoft.com/office/powerpoint/2010/main" val="86655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94C405-FE97-4BB4-BA02-74390FBC3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Honorary Outstanding Member of the Year</a:t>
            </a:r>
          </a:p>
        </p:txBody>
      </p:sp>
      <p:pic>
        <p:nvPicPr>
          <p:cNvPr id="11266" name="67054DEE-3241-4F52-9A83-54782013E04E">
            <a:extLst>
              <a:ext uri="{FF2B5EF4-FFF2-40B4-BE49-F238E27FC236}">
                <a16:creationId xmlns:a16="http://schemas.microsoft.com/office/drawing/2014/main" id="{53B32442-E968-41D6-A598-8F8BCE16B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25472" y="1894886"/>
            <a:ext cx="4978138" cy="373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06BBDCC2-61C0-4B2E-ACF9-07EA2085FEC7}"/>
              </a:ext>
            </a:extLst>
          </p:cNvPr>
          <p:cNvSpPr/>
          <p:nvPr/>
        </p:nvSpPr>
        <p:spPr>
          <a:xfrm>
            <a:off x="1395166" y="1272619"/>
            <a:ext cx="5118753" cy="4703189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Outstanding Member of the Year</a:t>
            </a:r>
          </a:p>
          <a:p>
            <a:pPr algn="ctr"/>
            <a:endParaRPr lang="en-US" dirty="0"/>
          </a:p>
          <a:p>
            <a:pPr algn="ctr"/>
            <a:r>
              <a:rPr lang="en-US" sz="4000" dirty="0"/>
              <a:t>TROY WILKENS </a:t>
            </a:r>
          </a:p>
        </p:txBody>
      </p:sp>
    </p:spTree>
    <p:extLst>
      <p:ext uri="{BB962C8B-B14F-4D97-AF65-F5344CB8AC3E}">
        <p14:creationId xmlns:p14="http://schemas.microsoft.com/office/powerpoint/2010/main" val="28603382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04193" y="1496521"/>
            <a:ext cx="109728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Alec Skar</a:t>
            </a:r>
          </a:p>
          <a:p>
            <a:r>
              <a:rPr lang="en-US" dirty="0"/>
              <a:t>Brian Clark</a:t>
            </a:r>
          </a:p>
          <a:p>
            <a:r>
              <a:rPr lang="en-US" dirty="0"/>
              <a:t>Brian Gowling</a:t>
            </a:r>
          </a:p>
          <a:p>
            <a:r>
              <a:rPr lang="en-US" dirty="0"/>
              <a:t>Denise Husby</a:t>
            </a:r>
          </a:p>
          <a:p>
            <a:r>
              <a:rPr lang="en-US" dirty="0"/>
              <a:t>Dave Schwedler</a:t>
            </a:r>
          </a:p>
          <a:p>
            <a:r>
              <a:rPr lang="en-US" dirty="0"/>
              <a:t>Jacob Halvorson</a:t>
            </a:r>
          </a:p>
          <a:p>
            <a:r>
              <a:rPr lang="en-US" dirty="0"/>
              <a:t>JonPaul Twohig</a:t>
            </a:r>
          </a:p>
          <a:p>
            <a:r>
              <a:rPr lang="en-US" dirty="0"/>
              <a:t>Kaleb Miller</a:t>
            </a:r>
          </a:p>
          <a:p>
            <a:r>
              <a:rPr lang="en-US" dirty="0"/>
              <a:t>Lewis Bjork</a:t>
            </a:r>
          </a:p>
          <a:p>
            <a:r>
              <a:rPr lang="en-US" dirty="0"/>
              <a:t>Logan Miller</a:t>
            </a:r>
          </a:p>
          <a:p>
            <a:r>
              <a:rPr lang="en-US" dirty="0"/>
              <a:t>Nolan Dowd</a:t>
            </a:r>
          </a:p>
          <a:p>
            <a:r>
              <a:rPr lang="en-US" dirty="0"/>
              <a:t>Rob </a:t>
            </a:r>
            <a:r>
              <a:rPr lang="en-US" dirty="0" err="1"/>
              <a:t>Lindall</a:t>
            </a:r>
            <a:endParaRPr lang="en-US" dirty="0"/>
          </a:p>
          <a:p>
            <a:r>
              <a:rPr lang="en-US" dirty="0"/>
              <a:t>Vince Wheeler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Coach of the Year Nominations: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91495E1-7DFE-4AB2-AD56-F8BD2DDB5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173" y="1865576"/>
            <a:ext cx="4365395" cy="3364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236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Coach of the Year:</a:t>
            </a:r>
          </a:p>
        </p:txBody>
      </p:sp>
      <p:sp>
        <p:nvSpPr>
          <p:cNvPr id="4" name="Explosion 2 3"/>
          <p:cNvSpPr/>
          <p:nvPr/>
        </p:nvSpPr>
        <p:spPr>
          <a:xfrm>
            <a:off x="2243076" y="961534"/>
            <a:ext cx="7607933" cy="5315577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Congratulations &amp; Thank You to…</a:t>
            </a:r>
          </a:p>
          <a:p>
            <a:pPr algn="ctr"/>
            <a:r>
              <a:rPr lang="en-US" sz="3600" dirty="0"/>
              <a:t>Brian Clark</a:t>
            </a:r>
          </a:p>
        </p:txBody>
      </p:sp>
    </p:spTree>
    <p:extLst>
      <p:ext uri="{BB962C8B-B14F-4D97-AF65-F5344CB8AC3E}">
        <p14:creationId xmlns:p14="http://schemas.microsoft.com/office/powerpoint/2010/main" val="4854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Annual Meeting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March 22, 2021</a:t>
            </a:r>
          </a:p>
        </p:txBody>
      </p:sp>
    </p:spTree>
    <p:extLst>
      <p:ext uri="{BB962C8B-B14F-4D97-AF65-F5344CB8AC3E}">
        <p14:creationId xmlns:p14="http://schemas.microsoft.com/office/powerpoint/2010/main" val="3203990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4"/>
          <p:cNvSpPr txBox="1">
            <a:spLocks noGrp="1"/>
          </p:cNvSpPr>
          <p:nvPr>
            <p:ph type="body" idx="1"/>
          </p:nvPr>
        </p:nvSpPr>
        <p:spPr>
          <a:xfrm>
            <a:off x="609600" y="1046541"/>
            <a:ext cx="10972800" cy="5160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r>
              <a:rPr lang="en-US" sz="3200" dirty="0"/>
              <a:t>Coaches &amp; Team Managers</a:t>
            </a:r>
          </a:p>
          <a:p>
            <a:r>
              <a:rPr lang="en-US" sz="3200" dirty="0"/>
              <a:t>Peewee Team &amp; Coaches</a:t>
            </a:r>
          </a:p>
          <a:p>
            <a:r>
              <a:rPr lang="en-US" sz="3200" dirty="0"/>
              <a:t>Committees</a:t>
            </a:r>
          </a:p>
          <a:p>
            <a:r>
              <a:rPr lang="en-US" sz="3200" dirty="0"/>
              <a:t>Register</a:t>
            </a:r>
          </a:p>
          <a:p>
            <a:pPr>
              <a:spcBef>
                <a:spcPts val="0"/>
              </a:spcBef>
              <a:buSzPts val="1836"/>
            </a:pPr>
            <a:r>
              <a:rPr lang="en-US" sz="3200" dirty="0"/>
              <a:t>Board</a:t>
            </a:r>
          </a:p>
          <a:p>
            <a:pPr marL="621792" lvl="1" indent="-228600" algn="l" rtl="0">
              <a:spcBef>
                <a:spcPts val="324"/>
              </a:spcBef>
              <a:spcAft>
                <a:spcPts val="0"/>
              </a:spcAft>
              <a:buSzPts val="2300"/>
              <a:buChar char="◦"/>
            </a:pPr>
            <a:r>
              <a:rPr lang="en-US" sz="3200" dirty="0"/>
              <a:t>President- Stacy Hintzman</a:t>
            </a:r>
          </a:p>
          <a:p>
            <a:pPr marL="621792" lvl="1" indent="-228600" algn="l" rtl="0">
              <a:spcBef>
                <a:spcPts val="324"/>
              </a:spcBef>
              <a:spcAft>
                <a:spcPts val="0"/>
              </a:spcAft>
              <a:buSzPts val="2300"/>
              <a:buChar char="◦"/>
            </a:pPr>
            <a:r>
              <a:rPr lang="en-US" sz="3200" dirty="0">
                <a:highlight>
                  <a:srgbClr val="FFFF00"/>
                </a:highlight>
              </a:rPr>
              <a:t>Vice President - OPEN</a:t>
            </a:r>
          </a:p>
          <a:p>
            <a:pPr marL="621792" lvl="1" indent="-228600" algn="l" rtl="0">
              <a:spcBef>
                <a:spcPts val="324"/>
              </a:spcBef>
              <a:spcAft>
                <a:spcPts val="0"/>
              </a:spcAft>
              <a:buSzPts val="2300"/>
              <a:buChar char="◦"/>
            </a:pPr>
            <a:r>
              <a:rPr lang="en-US" sz="3200" dirty="0"/>
              <a:t>Treasurer – Gary Messerschmidt</a:t>
            </a:r>
          </a:p>
          <a:p>
            <a:pPr marL="621792" lvl="1" indent="-228600" algn="l" rtl="0">
              <a:spcBef>
                <a:spcPts val="324"/>
              </a:spcBef>
              <a:spcAft>
                <a:spcPts val="0"/>
              </a:spcAft>
              <a:buSzPts val="2300"/>
              <a:buChar char="◦"/>
            </a:pPr>
            <a:r>
              <a:rPr lang="en-US" sz="3200" dirty="0"/>
              <a:t>Secretary – Kate Kramschuster</a:t>
            </a:r>
          </a:p>
          <a:p>
            <a:pPr marL="621792" lvl="1" indent="-228600" algn="l" rtl="0">
              <a:spcBef>
                <a:spcPts val="324"/>
              </a:spcBef>
              <a:spcAft>
                <a:spcPts val="0"/>
              </a:spcAft>
              <a:buSzPts val="2300"/>
              <a:buChar char="◦"/>
            </a:pPr>
            <a:r>
              <a:rPr lang="en-US" sz="3200" dirty="0">
                <a:highlight>
                  <a:srgbClr val="FFFF00"/>
                </a:highlight>
              </a:rPr>
              <a:t>Director General Operations &amp; Registration – OPEN</a:t>
            </a:r>
          </a:p>
          <a:p>
            <a:pPr marL="621792" lvl="1" indent="-228600" algn="l" rtl="0">
              <a:spcBef>
                <a:spcPts val="324"/>
              </a:spcBef>
              <a:spcAft>
                <a:spcPts val="0"/>
              </a:spcAft>
              <a:buSzPts val="2300"/>
              <a:buChar char="◦"/>
            </a:pPr>
            <a:r>
              <a:rPr lang="en-US" sz="3200" dirty="0"/>
              <a:t>Director Scheduling &amp; Tournaments – Mike Jax</a:t>
            </a:r>
          </a:p>
          <a:p>
            <a:pPr marL="621792" lvl="1" indent="-228600" algn="l" rtl="0">
              <a:spcBef>
                <a:spcPts val="324"/>
              </a:spcBef>
              <a:spcAft>
                <a:spcPts val="0"/>
              </a:spcAft>
              <a:buSzPts val="2300"/>
              <a:buChar char="◦"/>
            </a:pPr>
            <a:r>
              <a:rPr lang="en-US" sz="3200" dirty="0"/>
              <a:t>Director Concessions – Troy Wilkens</a:t>
            </a:r>
          </a:p>
          <a:p>
            <a:pPr marL="621792" lvl="1" indent="-228600" algn="l" rtl="0">
              <a:spcBef>
                <a:spcPts val="324"/>
              </a:spcBef>
              <a:spcAft>
                <a:spcPts val="0"/>
              </a:spcAft>
              <a:buSzPts val="2300"/>
              <a:buChar char="◦"/>
            </a:pPr>
            <a:r>
              <a:rPr lang="en-US" sz="3200" dirty="0">
                <a:highlight>
                  <a:srgbClr val="FFFF00"/>
                </a:highlight>
              </a:rPr>
              <a:t>Director Hockey Operations – OPEN</a:t>
            </a:r>
          </a:p>
          <a:p>
            <a:pPr lvl="1">
              <a:buSzPts val="2300"/>
            </a:pPr>
            <a:r>
              <a:rPr lang="en-US" sz="3200" dirty="0"/>
              <a:t>Director Fundraising –Heidi Dowd</a:t>
            </a:r>
          </a:p>
          <a:p>
            <a:pPr marL="621792" lvl="1" indent="-228600" algn="l" rtl="0">
              <a:spcBef>
                <a:spcPts val="324"/>
              </a:spcBef>
              <a:spcAft>
                <a:spcPts val="0"/>
              </a:spcAft>
              <a:buSzPts val="2300"/>
              <a:buChar char="◦"/>
            </a:pPr>
            <a:r>
              <a:rPr lang="en-US" sz="3200" dirty="0">
                <a:highlight>
                  <a:srgbClr val="FFFF00"/>
                </a:highlight>
              </a:rPr>
              <a:t>Director Growth and Retention - OPEN</a:t>
            </a:r>
          </a:p>
          <a:p>
            <a:pPr marL="621792" lvl="1" indent="-228600" algn="l" rtl="0">
              <a:spcBef>
                <a:spcPts val="324"/>
              </a:spcBef>
              <a:spcAft>
                <a:spcPts val="0"/>
              </a:spcAft>
              <a:buSzPts val="2300"/>
              <a:buChar char="◦"/>
            </a:pPr>
            <a:r>
              <a:rPr lang="en-US" sz="3200" dirty="0"/>
              <a:t>Director of Equipment – Kelley Gowling</a:t>
            </a:r>
          </a:p>
          <a:p>
            <a:pPr marL="621792" lvl="1" indent="-228600" algn="l" rtl="0">
              <a:spcBef>
                <a:spcPts val="324"/>
              </a:spcBef>
              <a:spcAft>
                <a:spcPts val="0"/>
              </a:spcAft>
              <a:buSzPts val="2300"/>
              <a:buChar char="◦"/>
            </a:pPr>
            <a:r>
              <a:rPr lang="en-US" sz="3200" dirty="0"/>
              <a:t>Non-Member Representative – Adam </a:t>
            </a:r>
            <a:r>
              <a:rPr lang="en-US" sz="3200" dirty="0" err="1"/>
              <a:t>Wamboldt</a:t>
            </a:r>
            <a:r>
              <a:rPr lang="en-US" sz="3200" dirty="0"/>
              <a:t> </a:t>
            </a:r>
          </a:p>
          <a:p>
            <a:pPr marL="393192" lvl="1" indent="0" algn="l" rtl="0">
              <a:spcBef>
                <a:spcPts val="324"/>
              </a:spcBef>
              <a:spcAft>
                <a:spcPts val="0"/>
              </a:spcAft>
              <a:buSzPts val="2300"/>
              <a:buNone/>
            </a:pPr>
            <a:endParaRPr lang="en-US" dirty="0"/>
          </a:p>
          <a:p>
            <a:pPr marL="882142" lvl="1" indent="-342900">
              <a:buSzPts val="2300"/>
            </a:pPr>
            <a:endParaRPr lang="en-US" dirty="0"/>
          </a:p>
          <a:p>
            <a:pPr marL="882142" lvl="1" indent="-342900">
              <a:buSzPts val="2300"/>
            </a:pPr>
            <a:endParaRPr lang="en-US" dirty="0"/>
          </a:p>
        </p:txBody>
      </p:sp>
      <p:sp>
        <p:nvSpPr>
          <p:cNvPr id="180" name="Google Shape;180;p24"/>
          <p:cNvSpPr txBox="1">
            <a:spLocks noGrp="1"/>
          </p:cNvSpPr>
          <p:nvPr>
            <p:ph type="title"/>
          </p:nvPr>
        </p:nvSpPr>
        <p:spPr>
          <a:xfrm>
            <a:off x="609600" y="144782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Lucida Sans"/>
              <a:buNone/>
            </a:pPr>
            <a:r>
              <a:rPr lang="en-US" dirty="0"/>
              <a:t>MYHA Board &amp; Committee Recognition</a:t>
            </a:r>
            <a:endParaRPr dirty="0"/>
          </a:p>
        </p:txBody>
      </p:sp>
      <p:sp>
        <p:nvSpPr>
          <p:cNvPr id="181" name="Google Shape;181;p24"/>
          <p:cNvSpPr/>
          <p:nvPr/>
        </p:nvSpPr>
        <p:spPr>
          <a:xfrm>
            <a:off x="8961625" y="4923905"/>
            <a:ext cx="3024300" cy="175440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>
                <a:solidFill>
                  <a:srgbClr val="D9C3C3"/>
                </a:solidFill>
                <a:latin typeface="Lucida Sans"/>
                <a:ea typeface="Lucida Sans"/>
                <a:cs typeface="Lucida Sans"/>
                <a:sym typeface="Lucida Sans"/>
              </a:rPr>
              <a:t>Thank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D9C3C3"/>
                </a:solidFill>
                <a:latin typeface="Lucida Sans"/>
                <a:ea typeface="Lucida Sans"/>
                <a:cs typeface="Lucida Sans"/>
                <a:sym typeface="Lucida Sans"/>
              </a:rPr>
              <a:t>Y</a:t>
            </a:r>
            <a:r>
              <a:rPr lang="en-US" sz="5400" b="1" cap="none">
                <a:solidFill>
                  <a:srgbClr val="D9C3C3"/>
                </a:solidFill>
                <a:latin typeface="Lucida Sans"/>
                <a:ea typeface="Lucida Sans"/>
                <a:cs typeface="Lucida Sans"/>
                <a:sym typeface="Lucida Sans"/>
              </a:rPr>
              <a:t>ou!!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522635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42CA70-9427-4550-A895-528FF0037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Brent Pember</a:t>
            </a:r>
          </a:p>
          <a:p>
            <a:r>
              <a:rPr lang="en-US" dirty="0"/>
              <a:t>Bob Weir</a:t>
            </a:r>
          </a:p>
          <a:p>
            <a:r>
              <a:rPr lang="en-US" dirty="0"/>
              <a:t>Dave Schwedler</a:t>
            </a:r>
          </a:p>
          <a:p>
            <a:r>
              <a:rPr lang="en-US" dirty="0"/>
              <a:t>Kris Wilkens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C81376-22E3-4346-B22C-4B14D1B64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years of dedication…</a:t>
            </a:r>
          </a:p>
        </p:txBody>
      </p:sp>
      <p:pic>
        <p:nvPicPr>
          <p:cNvPr id="4" name="Picture 2" descr="C:\Users\shnz\Desktop\imagesCALVXCSW.jpg">
            <a:extLst>
              <a:ext uri="{FF2B5EF4-FFF2-40B4-BE49-F238E27FC236}">
                <a16:creationId xmlns:a16="http://schemas.microsoft.com/office/drawing/2014/main" id="{2616E736-5631-4352-AAB6-C02FBE2CE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811" y="3342808"/>
            <a:ext cx="4465589" cy="284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9227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1">
            <a:extLst>
              <a:ext uri="{FF2B5EF4-FFF2-40B4-BE49-F238E27FC236}">
                <a16:creationId xmlns:a16="http://schemas.microsoft.com/office/drawing/2014/main" id="{4B4C3091-8A36-825C-C382-F7707B074D3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481329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196E1AAC-2FB2-4900-898B-F441143A9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Board Election</a:t>
            </a:r>
          </a:p>
        </p:txBody>
      </p:sp>
    </p:spTree>
    <p:extLst>
      <p:ext uri="{BB962C8B-B14F-4D97-AF65-F5344CB8AC3E}">
        <p14:creationId xmlns:p14="http://schemas.microsoft.com/office/powerpoint/2010/main" val="3528048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2D486-0CB3-4DE7-BB45-9A526E7F34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Season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45332C-369D-4DD4-9890-8990165368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34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Mini-Mites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Coach: Denise Husby</a:t>
            </a:r>
          </a:p>
          <a:p>
            <a:r>
              <a:rPr lang="en-US" dirty="0"/>
              <a:t>Assistant Coaches: Adam Kramschuster, Mike MacDonald, </a:t>
            </a:r>
          </a:p>
          <a:p>
            <a:r>
              <a:rPr lang="en-US" dirty="0"/>
              <a:t>Joey </a:t>
            </a:r>
            <a:r>
              <a:rPr lang="en-US" dirty="0" err="1"/>
              <a:t>Petronack</a:t>
            </a:r>
            <a:r>
              <a:rPr lang="en-US" dirty="0"/>
              <a:t>, Tomi </a:t>
            </a:r>
            <a:r>
              <a:rPr lang="en-US" dirty="0" err="1"/>
              <a:t>Vargonen</a:t>
            </a:r>
            <a:r>
              <a:rPr lang="en-US" dirty="0"/>
              <a:t>, Dave Schwedler </a:t>
            </a:r>
          </a:p>
          <a:p>
            <a:r>
              <a:rPr lang="en-US" dirty="0"/>
              <a:t>Team Manager:  Nicole Watkins</a:t>
            </a:r>
          </a:p>
        </p:txBody>
      </p:sp>
    </p:spTree>
    <p:extLst>
      <p:ext uri="{BB962C8B-B14F-4D97-AF65-F5344CB8AC3E}">
        <p14:creationId xmlns:p14="http://schemas.microsoft.com/office/powerpoint/2010/main" val="7838240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MYHA 2019-2020 Goals Recap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634278" y="1458118"/>
            <a:ext cx="10161864" cy="3941763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342900" indent="-342900"/>
            <a:endParaRPr lang="en-US" dirty="0"/>
          </a:p>
          <a:p>
            <a:pPr marL="256032" lvl="1" indent="0">
              <a:buNone/>
            </a:pPr>
            <a:r>
              <a:rPr lang="en-US" dirty="0"/>
              <a:t>Revenue Growth </a:t>
            </a:r>
          </a:p>
          <a:p>
            <a:pPr marL="256032" lvl="1" indent="0">
              <a:buNone/>
            </a:pPr>
            <a:endParaRPr lang="en-US" dirty="0"/>
          </a:p>
          <a:p>
            <a:pPr marL="256032" lvl="1" indent="0">
              <a:buNone/>
            </a:pPr>
            <a:r>
              <a:rPr lang="en-US" dirty="0"/>
              <a:t>Membership Growth &amp; Retention</a:t>
            </a:r>
          </a:p>
          <a:p>
            <a:pPr marL="256032" lvl="1" indent="0">
              <a:buNone/>
            </a:pPr>
            <a:endParaRPr lang="en-US" dirty="0"/>
          </a:p>
          <a:p>
            <a:pPr marL="256032" lvl="1" indent="0">
              <a:buNone/>
            </a:pPr>
            <a:r>
              <a:rPr lang="en-US" dirty="0"/>
              <a:t>Utilization &amp; Maximization of Volunteer Hours &amp; Facility Improvements</a:t>
            </a:r>
          </a:p>
          <a:p>
            <a:pPr marL="256032" lvl="1" indent="0">
              <a:buNone/>
            </a:pPr>
            <a:endParaRPr lang="en-US" dirty="0"/>
          </a:p>
          <a:p>
            <a:pPr marL="256032" lvl="1" indent="0">
              <a:buNone/>
            </a:pPr>
            <a:r>
              <a:rPr lang="en-US" dirty="0"/>
              <a:t>Increase Skill &amp; Competition Level</a:t>
            </a:r>
          </a:p>
          <a:p>
            <a:pPr marL="256032" lvl="1" indent="0">
              <a:buNone/>
            </a:pPr>
            <a:endParaRPr lang="en-US" dirty="0"/>
          </a:p>
          <a:p>
            <a:pPr marL="256032" lvl="1" indent="0">
              <a:buNone/>
            </a:pPr>
            <a:r>
              <a:rPr lang="en-US" dirty="0"/>
              <a:t>Create a FUN &amp; positive culture</a:t>
            </a:r>
          </a:p>
          <a:p>
            <a:pPr marL="342900" indent="-342900"/>
            <a:endParaRPr lang="en-US" b="1" dirty="0"/>
          </a:p>
          <a:p>
            <a:pPr marL="342900" indent="-342900"/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D7C744-BDB8-4529-9AD1-B17EBADE2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67" y="2167580"/>
            <a:ext cx="580064" cy="5175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5E83C5-B6BF-46F1-951B-1CE2FC981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67" y="2704944"/>
            <a:ext cx="580064" cy="5175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D5B492-E85F-4599-860F-CC152A0AF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67" y="3292642"/>
            <a:ext cx="580064" cy="5175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1A828A-F6AC-46FA-A7DF-41116D0EF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66" y="3910965"/>
            <a:ext cx="580064" cy="5175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24C3D7-CDEF-41D2-9CF5-D1AE0C6E2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66" y="4529288"/>
            <a:ext cx="580064" cy="51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354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928418"/>
            <a:ext cx="10972800" cy="509402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Expenses:</a:t>
            </a:r>
          </a:p>
          <a:p>
            <a:pPr lvl="1"/>
            <a:r>
              <a:rPr lang="en-US" dirty="0"/>
              <a:t>Ice Bill: 			$90,000.00 ($75,000.00)</a:t>
            </a:r>
          </a:p>
          <a:p>
            <a:pPr lvl="1"/>
            <a:r>
              <a:rPr lang="en-US" dirty="0"/>
              <a:t>Fundraising:		$61,371.96 ($39,275.49)</a:t>
            </a:r>
          </a:p>
          <a:p>
            <a:pPr lvl="1"/>
            <a:r>
              <a:rPr lang="en-US" dirty="0"/>
              <a:t>Hockey Operations: 	$35,878.70 ($43,994.61)</a:t>
            </a:r>
          </a:p>
          <a:p>
            <a:pPr lvl="1"/>
            <a:r>
              <a:rPr lang="en-US" dirty="0"/>
              <a:t>Concessions: 		$1,690.42 ($18,577.80)</a:t>
            </a:r>
          </a:p>
          <a:p>
            <a:pPr lvl="1"/>
            <a:r>
              <a:rPr lang="en-US" dirty="0"/>
              <a:t>General Ops: 		$13,571.30 ($18,449.31)</a:t>
            </a:r>
          </a:p>
          <a:p>
            <a:pPr lvl="2"/>
            <a:r>
              <a:rPr lang="en-US" sz="2300" b="1" dirty="0"/>
              <a:t>TOTAL: 		$227,639.09 ($180,879.50)</a:t>
            </a:r>
          </a:p>
          <a:p>
            <a:r>
              <a:rPr lang="en-US" dirty="0"/>
              <a:t>Income:</a:t>
            </a:r>
          </a:p>
          <a:p>
            <a:pPr lvl="1"/>
            <a:r>
              <a:rPr lang="en-US" dirty="0"/>
              <a:t>Registration: 		$45,863.30 ($41,249.44)</a:t>
            </a:r>
          </a:p>
          <a:p>
            <a:pPr lvl="1"/>
            <a:r>
              <a:rPr lang="en-US" dirty="0"/>
              <a:t>Fundraising:  		$114,321.86 ($85,661,20)</a:t>
            </a:r>
          </a:p>
          <a:p>
            <a:pPr lvl="1"/>
            <a:r>
              <a:rPr lang="en-US" dirty="0"/>
              <a:t>Concessions:  		$43,578.91 ($2,023.63)</a:t>
            </a:r>
          </a:p>
          <a:p>
            <a:pPr lvl="1"/>
            <a:r>
              <a:rPr lang="en-US" dirty="0"/>
              <a:t>Tournaments: 		$13,595.00 ($8,276.87)</a:t>
            </a:r>
          </a:p>
          <a:p>
            <a:pPr lvl="1"/>
            <a:r>
              <a:rPr lang="en-US" dirty="0"/>
              <a:t>General Ops: 		$10,947.50 ($14,166.47)</a:t>
            </a:r>
          </a:p>
          <a:p>
            <a:pPr lvl="1"/>
            <a:r>
              <a:rPr lang="en-US" dirty="0" err="1"/>
              <a:t>Misc</a:t>
            </a:r>
            <a:r>
              <a:rPr lang="en-US" dirty="0"/>
              <a:t> Income:		$2,007.18 ($8,766.09)</a:t>
            </a:r>
          </a:p>
          <a:p>
            <a:pPr lvl="2"/>
            <a:r>
              <a:rPr lang="en-US" sz="2400" b="1" dirty="0"/>
              <a:t>TOTAL: 		$230,313.75 ($160,143.70)</a:t>
            </a:r>
          </a:p>
          <a:p>
            <a:pPr marL="630936" lvl="2" indent="0">
              <a:buNone/>
            </a:pPr>
            <a:endParaRPr lang="en-US" sz="2400" b="1" dirty="0"/>
          </a:p>
          <a:p>
            <a:r>
              <a:rPr lang="en-US" sz="3000" b="1" dirty="0"/>
              <a:t>Net Profit/Loss: 	$2,674.66 (-20,735.80)</a:t>
            </a:r>
          </a:p>
          <a:p>
            <a:pPr lvl="2"/>
            <a:endParaRPr lang="en-US" sz="2400" b="1" dirty="0"/>
          </a:p>
          <a:p>
            <a:pPr lvl="2"/>
            <a:endParaRPr lang="en-US" sz="2400" b="1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6169" y="79131"/>
            <a:ext cx="10972800" cy="1143000"/>
          </a:xfrm>
        </p:spPr>
        <p:txBody>
          <a:bodyPr/>
          <a:lstStyle/>
          <a:p>
            <a:r>
              <a:rPr lang="en-US" dirty="0"/>
              <a:t>Revenue Growth: Financials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57076D-86B5-40FB-998B-429733EC73AA}"/>
              </a:ext>
            </a:extLst>
          </p:cNvPr>
          <p:cNvSpPr txBox="1"/>
          <p:nvPr/>
        </p:nvSpPr>
        <p:spPr>
          <a:xfrm>
            <a:off x="8173040" y="6055871"/>
            <a:ext cx="39309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Note: </a:t>
            </a:r>
            <a:r>
              <a:rPr lang="en-US" sz="1400" dirty="0">
                <a:latin typeface="Calibri" panose="020F0502020204030204" pitchFamily="34" charset="0"/>
                <a:ea typeface="DengXian" panose="02010600030101010101" pitchFamily="2" charset="-122"/>
              </a:rPr>
              <a:t>T</a:t>
            </a:r>
            <a:r>
              <a:rPr lang="en-US" sz="14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he current year column runs only through 2/28/22 and the fiscal year runs to 4/30.  Still have coach/official payments to be made.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4806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9902" y="292223"/>
            <a:ext cx="10972800" cy="1143000"/>
          </a:xfrm>
        </p:spPr>
        <p:txBody>
          <a:bodyPr/>
          <a:lstStyle/>
          <a:p>
            <a:r>
              <a:rPr lang="en-US" dirty="0"/>
              <a:t>Membership Growth/Registration Trends:</a:t>
            </a:r>
          </a:p>
        </p:txBody>
      </p:sp>
      <p:sp>
        <p:nvSpPr>
          <p:cNvPr id="4" name="TextBox 3"/>
          <p:cNvSpPr txBox="1"/>
          <p:nvPr/>
        </p:nvSpPr>
        <p:spPr>
          <a:xfrm rot="19254217">
            <a:off x="10370433" y="3316406"/>
            <a:ext cx="810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113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3C4614C-71C0-4DB3-8167-4B02BC4A82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8529840"/>
              </p:ext>
            </p:extLst>
          </p:nvPr>
        </p:nvGraphicFramePr>
        <p:xfrm>
          <a:off x="1993995" y="1435223"/>
          <a:ext cx="8204010" cy="4351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477830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705606-68A4-426E-BF6F-0A8393293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On-Ice Equipment Donation (attack triangles)</a:t>
            </a:r>
          </a:p>
          <a:p>
            <a:pPr lvl="1"/>
            <a:r>
              <a:rPr lang="en-US" dirty="0"/>
              <a:t>Thank you Jake Farrah!</a:t>
            </a:r>
          </a:p>
          <a:p>
            <a:r>
              <a:rPr lang="en-US" dirty="0"/>
              <a:t>New Roof &amp; Humidification System</a:t>
            </a:r>
          </a:p>
          <a:p>
            <a:r>
              <a:rPr lang="en-US" dirty="0"/>
              <a:t>Orkin Contract</a:t>
            </a:r>
          </a:p>
          <a:p>
            <a:r>
              <a:rPr lang="en-US" dirty="0"/>
              <a:t>Internet Upgrade</a:t>
            </a:r>
          </a:p>
          <a:p>
            <a:r>
              <a:rPr lang="en-US" dirty="0"/>
              <a:t>Security Fobs for Trainer Room (to use as Girls Locker Room)</a:t>
            </a:r>
          </a:p>
          <a:p>
            <a:r>
              <a:rPr lang="en-US" dirty="0"/>
              <a:t>Fully Staffed Concession Stand &amp; Beer Sales</a:t>
            </a:r>
          </a:p>
          <a:p>
            <a:r>
              <a:rPr lang="en-US" dirty="0">
                <a:solidFill>
                  <a:srgbClr val="FF0000"/>
                </a:solidFill>
              </a:rPr>
              <a:t>Opportunity: </a:t>
            </a:r>
            <a:r>
              <a:rPr lang="en-US" dirty="0"/>
              <a:t>WAP Hours via Positions (vs Concession Stand)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068710-83BC-486F-939F-8D0671951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Utilization &amp; Maximization of WAP Hours &amp; Facility Improvements</a:t>
            </a:r>
          </a:p>
        </p:txBody>
      </p:sp>
    </p:spTree>
    <p:extLst>
      <p:ext uri="{BB962C8B-B14F-4D97-AF65-F5344CB8AC3E}">
        <p14:creationId xmlns:p14="http://schemas.microsoft.com/office/powerpoint/2010/main" val="33179779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1FEE33D-857A-48E9-9C5E-F1500420A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10 Non-Parent Coaches</a:t>
            </a:r>
          </a:p>
          <a:p>
            <a:r>
              <a:rPr lang="en-US" dirty="0"/>
              <a:t>Stout Coaches</a:t>
            </a:r>
          </a:p>
          <a:p>
            <a:r>
              <a:rPr lang="en-US" dirty="0" err="1"/>
              <a:t>PeeWee</a:t>
            </a:r>
            <a:r>
              <a:rPr lang="en-US" dirty="0"/>
              <a:t> A  &amp; Squirt A Region 6 Champs</a:t>
            </a:r>
          </a:p>
          <a:p>
            <a:r>
              <a:rPr lang="en-US" dirty="0"/>
              <a:t>4 Teams went to STATE: Squirt A, B, C and Peewee A</a:t>
            </a:r>
          </a:p>
          <a:p>
            <a:r>
              <a:rPr lang="en-US" dirty="0"/>
              <a:t>Squirt C placed 4</a:t>
            </a:r>
            <a:r>
              <a:rPr lang="en-US" baseline="30000" dirty="0"/>
              <a:t>th</a:t>
            </a:r>
            <a:r>
              <a:rPr lang="en-US" dirty="0"/>
              <a:t> at State</a:t>
            </a:r>
          </a:p>
          <a:p>
            <a:r>
              <a:rPr lang="en-US" dirty="0"/>
              <a:t>Squirt B State Runner Up</a:t>
            </a:r>
          </a:p>
          <a:p>
            <a:r>
              <a:rPr lang="en-US" dirty="0"/>
              <a:t>Bantam A 1</a:t>
            </a:r>
            <a:r>
              <a:rPr lang="en-US" baseline="30000" dirty="0"/>
              <a:t>st</a:t>
            </a:r>
            <a:r>
              <a:rPr lang="en-US" dirty="0"/>
              <a:t> at the Shawano &amp; 3</a:t>
            </a:r>
            <a:r>
              <a:rPr lang="en-US" baseline="30000" dirty="0"/>
              <a:t>rd</a:t>
            </a:r>
            <a:r>
              <a:rPr lang="en-US" dirty="0"/>
              <a:t> at Barron</a:t>
            </a:r>
          </a:p>
          <a:p>
            <a:r>
              <a:rPr lang="en-US" dirty="0"/>
              <a:t>WEHL Representation: Aubrie Dowd, David Ellis, Hayden Weir, Ayden Bahr</a:t>
            </a:r>
          </a:p>
          <a:p>
            <a:r>
              <a:rPr lang="en-US" dirty="0"/>
              <a:t>3 Players representing MYHA on the Region 6 </a:t>
            </a:r>
            <a:r>
              <a:rPr lang="en-US" dirty="0" err="1"/>
              <a:t>Kohlman</a:t>
            </a:r>
            <a:r>
              <a:rPr lang="en-US" dirty="0"/>
              <a:t> Cup Team: Ed Dowd, Jaxon Giertz &amp; Allison Xu</a:t>
            </a:r>
          </a:p>
          <a:p>
            <a:r>
              <a:rPr lang="en-US" dirty="0"/>
              <a:t>Winning Records &amp; Collective Hardware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8376CA-E948-43F2-9194-050E4EFDA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Increased Skill/Competition Level</a:t>
            </a:r>
          </a:p>
        </p:txBody>
      </p:sp>
    </p:spTree>
    <p:extLst>
      <p:ext uri="{BB962C8B-B14F-4D97-AF65-F5344CB8AC3E}">
        <p14:creationId xmlns:p14="http://schemas.microsoft.com/office/powerpoint/2010/main" val="19185383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4A6AD6-FE3D-4ED5-AE81-3742C010C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 fun &amp; positive culture</a:t>
            </a:r>
          </a:p>
        </p:txBody>
      </p:sp>
      <p:pic>
        <p:nvPicPr>
          <p:cNvPr id="6147" name="2E53D76B-4E6A-4CBB-9907-BC34D7470787">
            <a:extLst>
              <a:ext uri="{FF2B5EF4-FFF2-40B4-BE49-F238E27FC236}">
                <a16:creationId xmlns:a16="http://schemas.microsoft.com/office/drawing/2014/main" id="{9CD690C6-EA92-437B-91F6-966E20D56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943" y="3906961"/>
            <a:ext cx="4144105" cy="2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FF79523C-72A1-471C-88D3-0EBFB6884BFB">
            <a:extLst>
              <a:ext uri="{FF2B5EF4-FFF2-40B4-BE49-F238E27FC236}">
                <a16:creationId xmlns:a16="http://schemas.microsoft.com/office/drawing/2014/main" id="{A925B16A-ADB2-4C0F-B849-EA25864A8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6" y="134921"/>
            <a:ext cx="276115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CB4C32F3-FD52-4785-8667-4E856A63E31F">
            <a:extLst>
              <a:ext uri="{FF2B5EF4-FFF2-40B4-BE49-F238E27FC236}">
                <a16:creationId xmlns:a16="http://schemas.microsoft.com/office/drawing/2014/main" id="{D28CBC96-0727-415C-8C29-A1898A607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03" y="1661319"/>
            <a:ext cx="4144104" cy="310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73E6EB42-6746-4E69-A719-37AC5834DA3B">
            <a:extLst>
              <a:ext uri="{FF2B5EF4-FFF2-40B4-BE49-F238E27FC236}">
                <a16:creationId xmlns:a16="http://schemas.microsoft.com/office/drawing/2014/main" id="{B598D4D5-EA59-4468-9D11-3FAA660C3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881" y="3596851"/>
            <a:ext cx="4743907" cy="277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1A292F25-566B-46DB-9E86-C2D011E7497F">
            <a:extLst>
              <a:ext uri="{FF2B5EF4-FFF2-40B4-BE49-F238E27FC236}">
                <a16:creationId xmlns:a16="http://schemas.microsoft.com/office/drawing/2014/main" id="{3307EF1E-C2A5-4FCF-BE9B-9AAE3CC89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06028" y="1665020"/>
            <a:ext cx="2228319" cy="167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B69A5069-74C9-4DA5-B25E-BBAAFE297B59">
            <a:extLst>
              <a:ext uri="{FF2B5EF4-FFF2-40B4-BE49-F238E27FC236}">
                <a16:creationId xmlns:a16="http://schemas.microsoft.com/office/drawing/2014/main" id="{099F2101-3287-4D6F-9CBE-60D3AE296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1" y="4930712"/>
            <a:ext cx="2476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6DB6C307-7AFB-4B08-B8BF-ECD092236291">
            <a:extLst>
              <a:ext uri="{FF2B5EF4-FFF2-40B4-BE49-F238E27FC236}">
                <a16:creationId xmlns:a16="http://schemas.microsoft.com/office/drawing/2014/main" id="{C0EF58B8-FE21-4F6A-9C5B-642A7C71F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842" y="1333500"/>
            <a:ext cx="24765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71599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4A6AD6-FE3D-4ED5-AE81-3742C010C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235" y="24299"/>
            <a:ext cx="10972800" cy="1143000"/>
          </a:xfrm>
        </p:spPr>
        <p:txBody>
          <a:bodyPr/>
          <a:lstStyle/>
          <a:p>
            <a:r>
              <a:rPr lang="en-US" dirty="0"/>
              <a:t>Create a fun &amp; positive culture</a:t>
            </a:r>
          </a:p>
        </p:txBody>
      </p:sp>
      <p:pic>
        <p:nvPicPr>
          <p:cNvPr id="7170" name="595FB5A7-50BF-4E14-B690-A7619802B2A6">
            <a:extLst>
              <a:ext uri="{FF2B5EF4-FFF2-40B4-BE49-F238E27FC236}">
                <a16:creationId xmlns:a16="http://schemas.microsoft.com/office/drawing/2014/main" id="{1C8912FB-F322-4F5B-BCCC-4D1512A08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598" y="3925264"/>
            <a:ext cx="4115060" cy="2833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973D65A6-D3A6-4678-966A-CE978A1CC305">
            <a:extLst>
              <a:ext uri="{FF2B5EF4-FFF2-40B4-BE49-F238E27FC236}">
                <a16:creationId xmlns:a16="http://schemas.microsoft.com/office/drawing/2014/main" id="{8AD8D174-8ED8-48E1-BCCE-A8847A06E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19" y="4698976"/>
            <a:ext cx="2476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B7D6850D-7FB8-416B-8E68-14B17758D1F4">
            <a:extLst>
              <a:ext uri="{FF2B5EF4-FFF2-40B4-BE49-F238E27FC236}">
                <a16:creationId xmlns:a16="http://schemas.microsoft.com/office/drawing/2014/main" id="{AC65666C-2715-44EC-91A7-F47D2E61D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39" y="1140611"/>
            <a:ext cx="24765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C64499B7-9DEE-4FB9-98ED-0D2CF434FFB8">
            <a:extLst>
              <a:ext uri="{FF2B5EF4-FFF2-40B4-BE49-F238E27FC236}">
                <a16:creationId xmlns:a16="http://schemas.microsoft.com/office/drawing/2014/main" id="{6F173456-F880-40C4-ADA5-03E966909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073" y="326633"/>
            <a:ext cx="3475176" cy="197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C1C9EFB5-1103-469D-B7DE-8FD9C5889AC9">
            <a:extLst>
              <a:ext uri="{FF2B5EF4-FFF2-40B4-BE49-F238E27FC236}">
                <a16:creationId xmlns:a16="http://schemas.microsoft.com/office/drawing/2014/main" id="{4F6A836E-4991-435C-9551-7213267A6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299" y="3462674"/>
            <a:ext cx="247650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4E258B9C-7812-454D-A7EF-6548F2F04242">
            <a:extLst>
              <a:ext uri="{FF2B5EF4-FFF2-40B4-BE49-F238E27FC236}">
                <a16:creationId xmlns:a16="http://schemas.microsoft.com/office/drawing/2014/main" id="{3E1E4D81-4D16-4A00-9BA6-CE8C75E6C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140" y="2583081"/>
            <a:ext cx="24765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194890F1-C1CE-4159-887D-EB9EFC3D9C5D">
            <a:extLst>
              <a:ext uri="{FF2B5EF4-FFF2-40B4-BE49-F238E27FC236}">
                <a16:creationId xmlns:a16="http://schemas.microsoft.com/office/drawing/2014/main" id="{DB267A5C-226F-472E-9B6E-B2D0E4A41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475" y="1323768"/>
            <a:ext cx="3941604" cy="294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0070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36D0BE1-47CD-4C52-BE75-7D822F346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Overall, 85% Satisfied or above</a:t>
            </a:r>
          </a:p>
          <a:p>
            <a:pPr lvl="1"/>
            <a:r>
              <a:rPr lang="en-US" dirty="0"/>
              <a:t>Unsatisfied gave very good and productive feedback that we can use to improve on.</a:t>
            </a:r>
          </a:p>
          <a:p>
            <a:r>
              <a:rPr lang="en-US" dirty="0"/>
              <a:t>26.6% think too many work hours</a:t>
            </a:r>
          </a:p>
          <a:p>
            <a:r>
              <a:rPr lang="en-US" dirty="0"/>
              <a:t>30+% willing to pay more for the same or additional programming</a:t>
            </a:r>
          </a:p>
          <a:p>
            <a:r>
              <a:rPr lang="en-US" dirty="0"/>
              <a:t>80% feel amount of fundraising is fine (or would even do more)</a:t>
            </a:r>
          </a:p>
          <a:p>
            <a:r>
              <a:rPr lang="en-US" dirty="0"/>
              <a:t>Split on who likes to play on Holidays/School Breaks but 65%+ willing to play (if home)</a:t>
            </a:r>
          </a:p>
          <a:p>
            <a:r>
              <a:rPr lang="en-US" dirty="0"/>
              <a:t>89% plan to come back next year!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D204AF0-6AF3-44F1-A13A-6AB8CC4C5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</a:t>
            </a:r>
          </a:p>
        </p:txBody>
      </p:sp>
    </p:spTree>
    <p:extLst>
      <p:ext uri="{BB962C8B-B14F-4D97-AF65-F5344CB8AC3E}">
        <p14:creationId xmlns:p14="http://schemas.microsoft.com/office/powerpoint/2010/main" val="37527851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Fundraising Update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Heidi Dowd</a:t>
            </a:r>
          </a:p>
        </p:txBody>
      </p:sp>
    </p:spTree>
    <p:extLst>
      <p:ext uri="{BB962C8B-B14F-4D97-AF65-F5344CB8AC3E}">
        <p14:creationId xmlns:p14="http://schemas.microsoft.com/office/powerpoint/2010/main" val="19164908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C81376-22E3-4346-B22C-4B14D1B64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Fundraisers we did in 2021-2022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BAF5C55E-3D76-E765-1E34-9B76DED7F955}"/>
              </a:ext>
            </a:extLst>
          </p:cNvPr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864164329"/>
              </p:ext>
            </p:extLst>
          </p:nvPr>
        </p:nvGraphicFramePr>
        <p:xfrm>
          <a:off x="609600" y="1444294"/>
          <a:ext cx="5386917" cy="5069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This resulted in a net fundraising income of $52,498. </a:t>
            </a:r>
          </a:p>
        </p:txBody>
      </p:sp>
    </p:spTree>
    <p:extLst>
      <p:ext uri="{BB962C8B-B14F-4D97-AF65-F5344CB8AC3E}">
        <p14:creationId xmlns:p14="http://schemas.microsoft.com/office/powerpoint/2010/main" val="1450299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Mini-Mites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4A7564B-0D82-499A-AFF0-DB7BF2D913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212519"/>
              </p:ext>
            </p:extLst>
          </p:nvPr>
        </p:nvGraphicFramePr>
        <p:xfrm>
          <a:off x="5449832" y="551727"/>
          <a:ext cx="4766223" cy="5754546"/>
        </p:xfrm>
        <a:graphic>
          <a:graphicData uri="http://schemas.openxmlformats.org/drawingml/2006/table">
            <a:tbl>
              <a:tblPr/>
              <a:tblGrid>
                <a:gridCol w="2125942">
                  <a:extLst>
                    <a:ext uri="{9D8B030D-6E8A-4147-A177-3AD203B41FA5}">
                      <a16:colId xmlns:a16="http://schemas.microsoft.com/office/drawing/2014/main" val="486345681"/>
                    </a:ext>
                  </a:extLst>
                </a:gridCol>
                <a:gridCol w="2640281">
                  <a:extLst>
                    <a:ext uri="{9D8B030D-6E8A-4147-A177-3AD203B41FA5}">
                      <a16:colId xmlns:a16="http://schemas.microsoft.com/office/drawing/2014/main" val="599257539"/>
                    </a:ext>
                  </a:extLst>
                </a:gridCol>
              </a:tblGrid>
              <a:tr h="4110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Micah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Cimino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0948867"/>
                  </a:ext>
                </a:extLst>
              </a:tr>
              <a:tr h="4110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Liam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Gaslin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2664009"/>
                  </a:ext>
                </a:extLst>
              </a:tr>
              <a:tr h="4110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Tommy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Raff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3140299"/>
                  </a:ext>
                </a:extLst>
              </a:tr>
              <a:tr h="4110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Lily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Kramschuster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8716080"/>
                  </a:ext>
                </a:extLst>
              </a:tr>
              <a:tr h="4110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Bennett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Macdonald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1128249"/>
                  </a:ext>
                </a:extLst>
              </a:tr>
              <a:tr h="4110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Lucas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Kirby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6726980"/>
                  </a:ext>
                </a:extLst>
              </a:tr>
              <a:tr h="4110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Vaughn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Wheeler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839776"/>
                  </a:ext>
                </a:extLst>
              </a:tr>
              <a:tr h="4110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Bjorkman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509945"/>
                  </a:ext>
                </a:extLst>
              </a:tr>
              <a:tr h="4110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Chermack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414928"/>
                  </a:ext>
                </a:extLst>
              </a:tr>
              <a:tr h="4110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Colton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Wayne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0003999"/>
                  </a:ext>
                </a:extLst>
              </a:tr>
              <a:tr h="4110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Gunnar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Watkins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3318392"/>
                  </a:ext>
                </a:extLst>
              </a:tr>
              <a:tr h="4110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Keaton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Marlett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4085815"/>
                  </a:ext>
                </a:extLst>
              </a:tr>
              <a:tr h="4110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Jack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Warner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5969153"/>
                  </a:ext>
                </a:extLst>
              </a:tr>
              <a:tr h="4110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Emma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Wielinski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70630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43610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42CA70-9427-4550-A895-528FF0037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lots of opportunities to be part of this team.</a:t>
            </a:r>
          </a:p>
          <a:p>
            <a:pPr lvl="1"/>
            <a:r>
              <a:rPr lang="en-US" dirty="0"/>
              <a:t>Chair one of our events</a:t>
            </a:r>
          </a:p>
          <a:p>
            <a:pPr lvl="1"/>
            <a:r>
              <a:rPr lang="en-US" dirty="0"/>
              <a:t>Contact potential donors</a:t>
            </a:r>
          </a:p>
          <a:p>
            <a:pPr lvl="1"/>
            <a:r>
              <a:rPr lang="en-US" dirty="0"/>
              <a:t>Pick up items from donors</a:t>
            </a:r>
          </a:p>
          <a:p>
            <a:pPr lvl="1"/>
            <a:r>
              <a:rPr lang="en-US" dirty="0"/>
              <a:t>Come brainstorm future fundraising activities</a:t>
            </a:r>
          </a:p>
          <a:p>
            <a:pPr lvl="1"/>
            <a:r>
              <a:rPr lang="en-US" dirty="0"/>
              <a:t>Create raffle baskets from items</a:t>
            </a:r>
          </a:p>
          <a:p>
            <a:pPr lvl="1"/>
            <a:r>
              <a:rPr lang="en-US" dirty="0"/>
              <a:t>And many more 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700" dirty="0"/>
              <a:t>All positions have DIBS hours attached. Amount is dependent on hours put in. </a:t>
            </a:r>
          </a:p>
          <a:p>
            <a:pPr marL="393192" lvl="1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C81376-22E3-4346-B22C-4B14D1B64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Fundraising Team	</a:t>
            </a:r>
          </a:p>
        </p:txBody>
      </p:sp>
    </p:spTree>
    <p:extLst>
      <p:ext uri="{BB962C8B-B14F-4D97-AF65-F5344CB8AC3E}">
        <p14:creationId xmlns:p14="http://schemas.microsoft.com/office/powerpoint/2010/main" val="24799160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42CA70-9427-4550-A895-528FF0037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en-US" dirty="0"/>
              <a:t> </a:t>
            </a:r>
          </a:p>
          <a:p>
            <a:pPr marL="393192" lvl="1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C81376-22E3-4346-B22C-4B14D1B64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MYHA Sponsors 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37" y="1348638"/>
            <a:ext cx="4950598" cy="24252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716" y="447635"/>
            <a:ext cx="4223657" cy="37446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8497" y="4551672"/>
            <a:ext cx="6188649" cy="19511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C941C8-6943-41E1-A76A-6B7AAD91E6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866" y="3649331"/>
            <a:ext cx="5603846" cy="208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119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42CA70-9427-4550-A895-528FF0037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en-US" dirty="0"/>
              <a:t> </a:t>
            </a:r>
          </a:p>
          <a:p>
            <a:pPr marL="393192" lvl="1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C81376-22E3-4346-B22C-4B14D1B64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 Box Sponsors 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6" y="1303157"/>
            <a:ext cx="6763022" cy="22967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481" y="3777705"/>
            <a:ext cx="8420237" cy="229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695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42CA70-9427-4550-A895-528FF0037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en-US" dirty="0"/>
              <a:t> </a:t>
            </a:r>
          </a:p>
          <a:p>
            <a:pPr marL="393192" lvl="1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C81376-22E3-4346-B22C-4B14D1B64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Zamboni Sponsor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287" y="1349567"/>
            <a:ext cx="9115425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20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C81376-22E3-4346-B22C-4B14D1B64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117" y="202712"/>
            <a:ext cx="10972800" cy="1143000"/>
          </a:xfrm>
        </p:spPr>
        <p:txBody>
          <a:bodyPr/>
          <a:lstStyle/>
          <a:p>
            <a:r>
              <a:rPr lang="en-US" dirty="0"/>
              <a:t>Sign Sponsors	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215695"/>
            <a:ext cx="5386917" cy="3941763"/>
          </a:xfrm>
        </p:spPr>
        <p:txBody>
          <a:bodyPr>
            <a:normAutofit fontScale="25000" lnSpcReduction="20000"/>
          </a:bodyPr>
          <a:lstStyle/>
          <a:p>
            <a:r>
              <a:rPr lang="en-US" sz="5600" dirty="0"/>
              <a:t>Andersen Windows </a:t>
            </a:r>
          </a:p>
          <a:p>
            <a:r>
              <a:rPr lang="en-US" sz="5600" dirty="0" err="1"/>
              <a:t>Pember</a:t>
            </a:r>
            <a:r>
              <a:rPr lang="en-US" sz="5600" dirty="0"/>
              <a:t> Excavating</a:t>
            </a:r>
          </a:p>
          <a:p>
            <a:r>
              <a:rPr lang="en-US" sz="5600" dirty="0" err="1"/>
              <a:t>Kado</a:t>
            </a:r>
            <a:r>
              <a:rPr lang="en-US" sz="5600" dirty="0"/>
              <a:t> Insurance </a:t>
            </a:r>
          </a:p>
          <a:p>
            <a:r>
              <a:rPr lang="en-US" sz="5600" dirty="0"/>
              <a:t>Halverson Bros</a:t>
            </a:r>
          </a:p>
          <a:p>
            <a:r>
              <a:rPr lang="en-US" sz="5600" dirty="0"/>
              <a:t>Lions Club</a:t>
            </a:r>
          </a:p>
          <a:p>
            <a:r>
              <a:rPr lang="en-US" sz="5600" dirty="0"/>
              <a:t>Ace Hardware </a:t>
            </a:r>
          </a:p>
          <a:p>
            <a:r>
              <a:rPr lang="en-US" sz="5600" dirty="0"/>
              <a:t>SOS Security </a:t>
            </a:r>
          </a:p>
          <a:p>
            <a:r>
              <a:rPr lang="en-US" sz="5600" dirty="0"/>
              <a:t>CR Cooks Concrete </a:t>
            </a:r>
          </a:p>
          <a:p>
            <a:r>
              <a:rPr lang="en-US" sz="5600" dirty="0"/>
              <a:t>Lee Real Estate and Auction </a:t>
            </a:r>
          </a:p>
          <a:p>
            <a:r>
              <a:rPr lang="en-US" sz="5600" dirty="0" err="1"/>
              <a:t>Marquarkart</a:t>
            </a:r>
            <a:r>
              <a:rPr lang="en-US" sz="5600" dirty="0"/>
              <a:t> Motors </a:t>
            </a:r>
          </a:p>
          <a:p>
            <a:r>
              <a:rPr lang="en-US" sz="5600" dirty="0"/>
              <a:t>Integrity Auto</a:t>
            </a:r>
          </a:p>
          <a:p>
            <a:r>
              <a:rPr lang="en-US" sz="5600" dirty="0" err="1"/>
              <a:t>WestConsin</a:t>
            </a:r>
            <a:r>
              <a:rPr lang="en-US" sz="5600" dirty="0"/>
              <a:t> Credit Union </a:t>
            </a:r>
          </a:p>
          <a:p>
            <a:r>
              <a:rPr lang="en-US" sz="5600" dirty="0"/>
              <a:t>Sunny Daze Management</a:t>
            </a:r>
          </a:p>
          <a:p>
            <a:r>
              <a:rPr lang="en-US" sz="5600" dirty="0"/>
              <a:t>Royal Credit Union </a:t>
            </a:r>
          </a:p>
          <a:p>
            <a:r>
              <a:rPr lang="en-US" sz="5600" dirty="0"/>
              <a:t>Accurate Construction </a:t>
            </a:r>
          </a:p>
          <a:p>
            <a:r>
              <a:rPr lang="en-US" sz="5600" dirty="0"/>
              <a:t>3M </a:t>
            </a:r>
          </a:p>
          <a:p>
            <a:r>
              <a:rPr lang="en-US" sz="5600" dirty="0"/>
              <a:t>Benedicts Refrigeration</a:t>
            </a:r>
          </a:p>
          <a:p>
            <a:r>
              <a:rPr lang="en-US" sz="5600" dirty="0" err="1"/>
              <a:t>Rassbach</a:t>
            </a:r>
            <a:r>
              <a:rPr lang="en-US" sz="5600" dirty="0"/>
              <a:t> Realty </a:t>
            </a:r>
          </a:p>
          <a:p>
            <a:r>
              <a:rPr lang="en-US" sz="5600" dirty="0"/>
              <a:t>J. F. Ahern Company </a:t>
            </a:r>
          </a:p>
          <a:p>
            <a:r>
              <a:rPr lang="en-US" sz="5600" dirty="0"/>
              <a:t>Lewis Bjork </a:t>
            </a:r>
          </a:p>
          <a:p>
            <a:r>
              <a:rPr lang="en-US" sz="5600" dirty="0"/>
              <a:t>Jackie Hunt Office </a:t>
            </a:r>
          </a:p>
          <a:p>
            <a:r>
              <a:rPr lang="en-US" sz="5600" dirty="0" err="1"/>
              <a:t>Kayres</a:t>
            </a:r>
            <a:r>
              <a:rPr lang="en-US" sz="5600" dirty="0"/>
              <a:t> Counseling LLC </a:t>
            </a:r>
          </a:p>
          <a:p>
            <a:r>
              <a:rPr lang="en-US" sz="5600" dirty="0"/>
              <a:t>Indianhead Insurance</a:t>
            </a:r>
          </a:p>
          <a:p>
            <a:r>
              <a:rPr lang="en-US" sz="5600" dirty="0"/>
              <a:t>Mayo Clinic Health Systems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6193368" y="1215695"/>
            <a:ext cx="5389033" cy="3941763"/>
          </a:xfrm>
        </p:spPr>
        <p:txBody>
          <a:bodyPr>
            <a:normAutofit fontScale="25000" lnSpcReduction="20000"/>
          </a:bodyPr>
          <a:lstStyle/>
          <a:p>
            <a:pPr>
              <a:spcBef>
                <a:spcPts val="400"/>
              </a:spcBef>
            </a:pPr>
            <a:r>
              <a:rPr lang="en-US" sz="5600" dirty="0"/>
              <a:t>Mac Contractors </a:t>
            </a:r>
            <a:endParaRPr lang="en-US" sz="3600" dirty="0"/>
          </a:p>
          <a:p>
            <a:pPr>
              <a:spcBef>
                <a:spcPts val="400"/>
              </a:spcBef>
            </a:pPr>
            <a:r>
              <a:rPr lang="en-US" sz="5600" dirty="0"/>
              <a:t>Perkins (TJ Food Service)</a:t>
            </a:r>
          </a:p>
          <a:p>
            <a:pPr>
              <a:spcBef>
                <a:spcPts val="400"/>
              </a:spcBef>
            </a:pPr>
            <a:r>
              <a:rPr lang="en-US" sz="5600" dirty="0"/>
              <a:t>Toppers Pizza</a:t>
            </a:r>
          </a:p>
          <a:p>
            <a:pPr>
              <a:spcBef>
                <a:spcPts val="400"/>
              </a:spcBef>
            </a:pPr>
            <a:r>
              <a:rPr lang="en-US" sz="5600" dirty="0"/>
              <a:t>Dairy State Bank</a:t>
            </a:r>
          </a:p>
          <a:p>
            <a:pPr>
              <a:spcBef>
                <a:spcPts val="400"/>
              </a:spcBef>
            </a:pPr>
            <a:r>
              <a:rPr lang="en-US" sz="5600" dirty="0"/>
              <a:t>24/7 Telecom  </a:t>
            </a:r>
          </a:p>
          <a:p>
            <a:pPr>
              <a:spcBef>
                <a:spcPts val="400"/>
              </a:spcBef>
            </a:pPr>
            <a:r>
              <a:rPr lang="en-US" sz="5600" dirty="0"/>
              <a:t>Menomonie Optimist  </a:t>
            </a:r>
          </a:p>
          <a:p>
            <a:pPr>
              <a:spcBef>
                <a:spcPts val="400"/>
              </a:spcBef>
            </a:pPr>
            <a:r>
              <a:rPr lang="en-US" sz="5600" dirty="0" err="1"/>
              <a:t>Scheels</a:t>
            </a:r>
            <a:r>
              <a:rPr lang="en-US" sz="5600" dirty="0"/>
              <a:t>  </a:t>
            </a:r>
          </a:p>
          <a:p>
            <a:pPr>
              <a:spcBef>
                <a:spcPts val="400"/>
              </a:spcBef>
            </a:pPr>
            <a:r>
              <a:rPr lang="en-US" sz="5600" dirty="0"/>
              <a:t>Keyes Chevrolet</a:t>
            </a:r>
          </a:p>
          <a:p>
            <a:pPr>
              <a:spcBef>
                <a:spcPts val="400"/>
              </a:spcBef>
            </a:pPr>
            <a:r>
              <a:rPr lang="en-US" sz="5600" dirty="0"/>
              <a:t>Bills Distributing</a:t>
            </a:r>
          </a:p>
          <a:p>
            <a:pPr>
              <a:spcBef>
                <a:spcPts val="400"/>
              </a:spcBef>
            </a:pPr>
            <a:r>
              <a:rPr lang="en-US" sz="5600" dirty="0"/>
              <a:t>Taco Johns </a:t>
            </a:r>
          </a:p>
          <a:p>
            <a:pPr>
              <a:spcBef>
                <a:spcPts val="400"/>
              </a:spcBef>
            </a:pPr>
            <a:r>
              <a:rPr lang="en-US" sz="5600" dirty="0"/>
              <a:t>American Family Insurance Lori Davidson</a:t>
            </a:r>
          </a:p>
          <a:p>
            <a:pPr>
              <a:spcBef>
                <a:spcPts val="400"/>
              </a:spcBef>
            </a:pPr>
            <a:r>
              <a:rPr lang="en-US" sz="5600" dirty="0"/>
              <a:t>Cedar Falls Building Systems </a:t>
            </a:r>
          </a:p>
          <a:p>
            <a:pPr>
              <a:spcBef>
                <a:spcPts val="400"/>
              </a:spcBef>
            </a:pPr>
            <a:r>
              <a:rPr lang="en-US" sz="5600" dirty="0"/>
              <a:t>Culvers </a:t>
            </a:r>
          </a:p>
          <a:p>
            <a:pPr>
              <a:spcBef>
                <a:spcPts val="400"/>
              </a:spcBef>
            </a:pPr>
            <a:r>
              <a:rPr lang="en-US" sz="5600" dirty="0"/>
              <a:t>Stout Craft House </a:t>
            </a:r>
          </a:p>
          <a:p>
            <a:pPr>
              <a:spcBef>
                <a:spcPts val="400"/>
              </a:spcBef>
            </a:pPr>
            <a:r>
              <a:rPr lang="en-US" sz="5600" dirty="0"/>
              <a:t>Bob and </a:t>
            </a:r>
            <a:r>
              <a:rPr lang="en-US" sz="5600" dirty="0" err="1"/>
              <a:t>Steves</a:t>
            </a:r>
            <a:r>
              <a:rPr lang="en-US" sz="5600" dirty="0"/>
              <a:t> BP Amoco</a:t>
            </a:r>
          </a:p>
          <a:p>
            <a:pPr>
              <a:spcBef>
                <a:spcPts val="400"/>
              </a:spcBef>
            </a:pPr>
            <a:r>
              <a:rPr lang="en-US" sz="5600" dirty="0" err="1"/>
              <a:t>TriMart</a:t>
            </a:r>
            <a:r>
              <a:rPr lang="en-US" sz="5600" dirty="0"/>
              <a:t>- Midwest </a:t>
            </a:r>
            <a:r>
              <a:rPr lang="en-US" sz="5600" dirty="0" err="1"/>
              <a:t>Mfg</a:t>
            </a:r>
            <a:endParaRPr lang="en-US" sz="5600" dirty="0"/>
          </a:p>
          <a:p>
            <a:pPr>
              <a:spcBef>
                <a:spcPts val="400"/>
              </a:spcBef>
            </a:pPr>
            <a:r>
              <a:rPr lang="en-US" sz="5600" dirty="0" err="1"/>
              <a:t>Markeplace</a:t>
            </a:r>
            <a:r>
              <a:rPr lang="en-US" sz="5600" dirty="0"/>
              <a:t> Foods (</a:t>
            </a:r>
            <a:r>
              <a:rPr lang="en-US" sz="5600" dirty="0" err="1"/>
              <a:t>Coborn's</a:t>
            </a:r>
            <a:r>
              <a:rPr lang="en-US" sz="5600" dirty="0"/>
              <a:t> </a:t>
            </a:r>
            <a:r>
              <a:rPr lang="en-US" sz="5600" dirty="0" err="1"/>
              <a:t>Inc</a:t>
            </a:r>
            <a:r>
              <a:rPr lang="en-US" sz="5600" dirty="0"/>
              <a:t>)</a:t>
            </a:r>
          </a:p>
          <a:p>
            <a:pPr>
              <a:spcBef>
                <a:spcPts val="400"/>
              </a:spcBef>
            </a:pPr>
            <a:r>
              <a:rPr lang="en-US" sz="5600" dirty="0"/>
              <a:t>Menomonie Eye and Optical</a:t>
            </a:r>
          </a:p>
          <a:p>
            <a:pPr>
              <a:spcBef>
                <a:spcPts val="400"/>
              </a:spcBef>
            </a:pPr>
            <a:r>
              <a:rPr lang="en-US" sz="5600" dirty="0"/>
              <a:t>A&amp; J Management   </a:t>
            </a:r>
          </a:p>
          <a:p>
            <a:pPr>
              <a:spcBef>
                <a:spcPts val="400"/>
              </a:spcBef>
            </a:pPr>
            <a:r>
              <a:rPr lang="en-US" sz="5600" dirty="0"/>
              <a:t>Sears Hometown (</a:t>
            </a:r>
            <a:r>
              <a:rPr lang="en-US" sz="5600" dirty="0" err="1"/>
              <a:t>Adger</a:t>
            </a:r>
            <a:r>
              <a:rPr lang="en-US" sz="5600" dirty="0"/>
              <a:t> Corp)</a:t>
            </a:r>
          </a:p>
          <a:p>
            <a:pPr>
              <a:spcBef>
                <a:spcPts val="400"/>
              </a:spcBef>
            </a:pPr>
            <a:r>
              <a:rPr lang="en-US" sz="5600" dirty="0"/>
              <a:t>Red Cedar Chiropractic </a:t>
            </a:r>
          </a:p>
          <a:p>
            <a:pPr>
              <a:spcBef>
                <a:spcPts val="400"/>
              </a:spcBef>
            </a:pPr>
            <a:r>
              <a:rPr lang="en-US" sz="5600" dirty="0"/>
              <a:t>Teds Pizza </a:t>
            </a:r>
          </a:p>
          <a:p>
            <a:pPr>
              <a:spcBef>
                <a:spcPts val="400"/>
              </a:spcBef>
            </a:pPr>
            <a:r>
              <a:rPr lang="en-US" sz="5600" dirty="0" err="1"/>
              <a:t>Burstad</a:t>
            </a:r>
            <a:r>
              <a:rPr lang="en-US" sz="5600" dirty="0"/>
              <a:t> Insurance</a:t>
            </a:r>
          </a:p>
          <a:p>
            <a:pPr>
              <a:spcBef>
                <a:spcPts val="400"/>
              </a:spcBef>
            </a:pPr>
            <a:r>
              <a:rPr lang="en-US" sz="5600" dirty="0"/>
              <a:t>Lane Tank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9304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C81376-22E3-4346-B22C-4B14D1B64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Raffle Sponsors	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767863" y="1172222"/>
            <a:ext cx="2865120" cy="3941763"/>
          </a:xfrm>
        </p:spPr>
        <p:txBody>
          <a:bodyPr>
            <a:normAutofit fontScale="25000" lnSpcReduction="20000"/>
          </a:bodyPr>
          <a:lstStyle/>
          <a:p>
            <a:pPr marL="109728" indent="0">
              <a:buNone/>
            </a:pPr>
            <a:endParaRPr lang="en-US" sz="5600" dirty="0"/>
          </a:p>
          <a:p>
            <a:r>
              <a:rPr lang="en-US" sz="5600" dirty="0" err="1"/>
              <a:t>Pember</a:t>
            </a:r>
            <a:r>
              <a:rPr lang="en-US" sz="5600" dirty="0"/>
              <a:t> Excavating</a:t>
            </a:r>
          </a:p>
          <a:p>
            <a:r>
              <a:rPr lang="en-US" sz="5600" dirty="0"/>
              <a:t>Ace Hardware </a:t>
            </a:r>
          </a:p>
          <a:p>
            <a:r>
              <a:rPr lang="en-US" sz="5600" dirty="0"/>
              <a:t>CR Cooks Concrete </a:t>
            </a:r>
          </a:p>
          <a:p>
            <a:r>
              <a:rPr lang="en-US" sz="5600" dirty="0" err="1"/>
              <a:t>Rassbach</a:t>
            </a:r>
            <a:r>
              <a:rPr lang="en-US" sz="5600" dirty="0"/>
              <a:t> Realty </a:t>
            </a:r>
          </a:p>
          <a:p>
            <a:r>
              <a:rPr lang="en-US" sz="5600" dirty="0"/>
              <a:t>Lewis Bjork </a:t>
            </a:r>
          </a:p>
          <a:p>
            <a:r>
              <a:rPr lang="en-US" sz="5600" dirty="0"/>
              <a:t>Indianhead Insurance</a:t>
            </a:r>
          </a:p>
          <a:p>
            <a:r>
              <a:rPr lang="en-US" sz="5600" dirty="0"/>
              <a:t>Dunkin Donuts </a:t>
            </a:r>
          </a:p>
          <a:p>
            <a:r>
              <a:rPr lang="en-US" sz="5600" dirty="0"/>
              <a:t>Riverside Bike and Skate</a:t>
            </a:r>
          </a:p>
          <a:p>
            <a:r>
              <a:rPr lang="en-US" sz="5600" dirty="0"/>
              <a:t>Valley Sports Academy</a:t>
            </a:r>
          </a:p>
          <a:p>
            <a:r>
              <a:rPr lang="en-US" sz="5600" dirty="0" err="1"/>
              <a:t>Airtec</a:t>
            </a:r>
            <a:r>
              <a:rPr lang="en-US" sz="5600" dirty="0"/>
              <a:t> Sports</a:t>
            </a:r>
          </a:p>
          <a:p>
            <a:r>
              <a:rPr lang="en-US" sz="5600" dirty="0"/>
              <a:t>Big Dot of Happiness</a:t>
            </a:r>
          </a:p>
          <a:p>
            <a:r>
              <a:rPr lang="en-US" sz="5600" dirty="0"/>
              <a:t>Wal-Mart Distribution Center</a:t>
            </a:r>
          </a:p>
          <a:p>
            <a:r>
              <a:rPr lang="en-US" sz="5600" dirty="0"/>
              <a:t>Kwik Trip</a:t>
            </a:r>
          </a:p>
          <a:p>
            <a:r>
              <a:rPr lang="en-US" sz="5600" dirty="0"/>
              <a:t>Stadium 7 Theater</a:t>
            </a:r>
          </a:p>
          <a:p>
            <a:r>
              <a:rPr lang="en-US" sz="5600" dirty="0"/>
              <a:t>Synergy</a:t>
            </a:r>
          </a:p>
          <a:p>
            <a:r>
              <a:rPr lang="en-US" sz="5600" dirty="0"/>
              <a:t>Whitetail Golf Course</a:t>
            </a:r>
          </a:p>
          <a:p>
            <a:r>
              <a:rPr lang="en-US" sz="5600" dirty="0"/>
              <a:t>Pinewood Golf Course</a:t>
            </a:r>
          </a:p>
          <a:p>
            <a:r>
              <a:rPr lang="en-US" sz="5600" dirty="0"/>
              <a:t>Caribou Coffee</a:t>
            </a:r>
          </a:p>
          <a:p>
            <a:r>
              <a:rPr lang="en-US" sz="5600" dirty="0"/>
              <a:t>McDonalds</a:t>
            </a:r>
          </a:p>
          <a:p>
            <a:r>
              <a:rPr lang="en-US" sz="5600" dirty="0"/>
              <a:t>Cut Rite </a:t>
            </a:r>
          </a:p>
          <a:p>
            <a:r>
              <a:rPr lang="en-US" sz="5600" dirty="0"/>
              <a:t>Parrot Bay Tanning</a:t>
            </a:r>
          </a:p>
          <a:p>
            <a:pPr>
              <a:spcBef>
                <a:spcPts val="400"/>
              </a:spcBef>
            </a:pPr>
            <a:r>
              <a:rPr lang="en-US" sz="5600" dirty="0"/>
              <a:t>Siri </a:t>
            </a:r>
            <a:r>
              <a:rPr lang="en-US" sz="5600" dirty="0" err="1"/>
              <a:t>Benrud</a:t>
            </a:r>
            <a:r>
              <a:rPr lang="en-US" sz="5600" dirty="0"/>
              <a:t> Photography</a:t>
            </a:r>
          </a:p>
          <a:p>
            <a:endParaRPr lang="en-US" sz="56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5392114" y="1241891"/>
            <a:ext cx="4965225" cy="5642974"/>
          </a:xfrm>
        </p:spPr>
        <p:txBody>
          <a:bodyPr>
            <a:normAutofit fontScale="25000" lnSpcReduction="20000"/>
          </a:bodyPr>
          <a:lstStyle/>
          <a:p>
            <a:pPr>
              <a:spcBef>
                <a:spcPts val="400"/>
              </a:spcBef>
            </a:pPr>
            <a:r>
              <a:rPr lang="en-US" sz="5600" dirty="0" err="1"/>
              <a:t>Scheels</a:t>
            </a:r>
            <a:r>
              <a:rPr lang="en-US" sz="5600" dirty="0"/>
              <a:t>  </a:t>
            </a:r>
          </a:p>
          <a:p>
            <a:pPr>
              <a:spcBef>
                <a:spcPts val="400"/>
              </a:spcBef>
            </a:pPr>
            <a:r>
              <a:rPr lang="en-US" sz="5600" dirty="0"/>
              <a:t>Bills Distributing</a:t>
            </a:r>
          </a:p>
          <a:p>
            <a:pPr>
              <a:spcBef>
                <a:spcPts val="400"/>
              </a:spcBef>
            </a:pPr>
            <a:r>
              <a:rPr lang="en-US" sz="5600" dirty="0"/>
              <a:t>Taco Johns (Vance Business Investments)</a:t>
            </a:r>
          </a:p>
          <a:p>
            <a:pPr>
              <a:spcBef>
                <a:spcPts val="400"/>
              </a:spcBef>
            </a:pPr>
            <a:r>
              <a:rPr lang="en-US" sz="5600" dirty="0"/>
              <a:t>Culvers </a:t>
            </a:r>
          </a:p>
          <a:p>
            <a:pPr>
              <a:spcBef>
                <a:spcPts val="400"/>
              </a:spcBef>
            </a:pPr>
            <a:r>
              <a:rPr lang="en-US" sz="5600" dirty="0"/>
              <a:t>Stout Craft House </a:t>
            </a:r>
          </a:p>
          <a:p>
            <a:pPr>
              <a:spcBef>
                <a:spcPts val="400"/>
              </a:spcBef>
            </a:pPr>
            <a:r>
              <a:rPr lang="en-US" sz="5600" dirty="0"/>
              <a:t>Sears Hometown (</a:t>
            </a:r>
            <a:r>
              <a:rPr lang="en-US" sz="5600" dirty="0" err="1"/>
              <a:t>Adger</a:t>
            </a:r>
            <a:r>
              <a:rPr lang="en-US" sz="5600" dirty="0"/>
              <a:t> Corp)</a:t>
            </a:r>
          </a:p>
          <a:p>
            <a:pPr>
              <a:spcBef>
                <a:spcPts val="400"/>
              </a:spcBef>
            </a:pPr>
            <a:r>
              <a:rPr lang="en-US" sz="5600" dirty="0"/>
              <a:t>Shine</a:t>
            </a:r>
          </a:p>
          <a:p>
            <a:pPr>
              <a:spcBef>
                <a:spcPts val="400"/>
              </a:spcBef>
            </a:pPr>
            <a:r>
              <a:rPr lang="en-US" sz="5600" dirty="0"/>
              <a:t>Rejuvenate Salon and Spa</a:t>
            </a:r>
          </a:p>
          <a:p>
            <a:pPr>
              <a:spcBef>
                <a:spcPts val="400"/>
              </a:spcBef>
            </a:pPr>
            <a:r>
              <a:rPr lang="en-US" sz="5600" dirty="0"/>
              <a:t>Marion’s Legacy </a:t>
            </a:r>
          </a:p>
          <a:p>
            <a:pPr>
              <a:spcBef>
                <a:spcPts val="400"/>
              </a:spcBef>
            </a:pPr>
            <a:r>
              <a:rPr lang="en-US" sz="5600" dirty="0"/>
              <a:t>324</a:t>
            </a:r>
          </a:p>
          <a:p>
            <a:pPr>
              <a:spcBef>
                <a:spcPts val="400"/>
              </a:spcBef>
            </a:pPr>
            <a:r>
              <a:rPr lang="en-US" sz="5600" dirty="0"/>
              <a:t>Color Street</a:t>
            </a:r>
          </a:p>
          <a:p>
            <a:pPr>
              <a:spcBef>
                <a:spcPts val="400"/>
              </a:spcBef>
            </a:pPr>
            <a:r>
              <a:rPr lang="en-US" sz="5600" dirty="0"/>
              <a:t>D2</a:t>
            </a:r>
          </a:p>
          <a:p>
            <a:pPr>
              <a:spcBef>
                <a:spcPts val="400"/>
              </a:spcBef>
            </a:pPr>
            <a:r>
              <a:rPr lang="en-US" sz="5600" dirty="0"/>
              <a:t>Body Works Athletic Club</a:t>
            </a:r>
          </a:p>
          <a:p>
            <a:pPr>
              <a:spcBef>
                <a:spcPts val="400"/>
              </a:spcBef>
            </a:pPr>
            <a:r>
              <a:rPr lang="en-US" sz="5600" dirty="0"/>
              <a:t>Sweet Dessert Temptations</a:t>
            </a:r>
          </a:p>
          <a:p>
            <a:pPr>
              <a:spcBef>
                <a:spcPts val="400"/>
              </a:spcBef>
            </a:pPr>
            <a:r>
              <a:rPr lang="en-US" sz="5600" dirty="0"/>
              <a:t>Shackleton Tree Service </a:t>
            </a:r>
          </a:p>
          <a:p>
            <a:pPr>
              <a:spcBef>
                <a:spcPts val="400"/>
              </a:spcBef>
            </a:pPr>
            <a:r>
              <a:rPr lang="en-US" sz="5600" dirty="0"/>
              <a:t>Tractor Central</a:t>
            </a:r>
          </a:p>
          <a:p>
            <a:pPr>
              <a:spcBef>
                <a:spcPts val="400"/>
              </a:spcBef>
            </a:pPr>
            <a:r>
              <a:rPr lang="en-US" sz="5600" dirty="0"/>
              <a:t>Xcel Energy</a:t>
            </a:r>
          </a:p>
          <a:p>
            <a:pPr>
              <a:spcBef>
                <a:spcPts val="400"/>
              </a:spcBef>
            </a:pPr>
            <a:r>
              <a:rPr lang="en-US" sz="5600" dirty="0"/>
              <a:t>Zia</a:t>
            </a:r>
          </a:p>
          <a:p>
            <a:pPr>
              <a:spcBef>
                <a:spcPts val="400"/>
              </a:spcBef>
            </a:pPr>
            <a:r>
              <a:rPr lang="en-US" sz="5600" dirty="0" err="1"/>
              <a:t>Senegence</a:t>
            </a:r>
            <a:endParaRPr lang="en-US" sz="5600" dirty="0"/>
          </a:p>
          <a:p>
            <a:pPr>
              <a:spcBef>
                <a:spcPts val="400"/>
              </a:spcBef>
            </a:pPr>
            <a:r>
              <a:rPr lang="en-US" sz="5600" dirty="0"/>
              <a:t>Stella &amp; Dot</a:t>
            </a:r>
          </a:p>
          <a:p>
            <a:pPr>
              <a:spcBef>
                <a:spcPts val="400"/>
              </a:spcBef>
            </a:pPr>
            <a:r>
              <a:rPr lang="en-US" sz="5600" dirty="0"/>
              <a:t>Fire</a:t>
            </a:r>
          </a:p>
          <a:p>
            <a:pPr>
              <a:spcBef>
                <a:spcPts val="400"/>
              </a:spcBef>
            </a:pPr>
            <a:r>
              <a:rPr lang="en-US" sz="5600" dirty="0"/>
              <a:t>Dean &amp; Sue’s</a:t>
            </a:r>
          </a:p>
          <a:p>
            <a:pPr>
              <a:spcBef>
                <a:spcPts val="400"/>
              </a:spcBef>
            </a:pPr>
            <a:r>
              <a:rPr lang="en-US" sz="5600" dirty="0"/>
              <a:t>Painted Iris Photography</a:t>
            </a:r>
          </a:p>
          <a:p>
            <a:pPr>
              <a:spcBef>
                <a:spcPts val="400"/>
              </a:spcBef>
            </a:pPr>
            <a:r>
              <a:rPr lang="en-US" sz="5600" dirty="0"/>
              <a:t>Jessica Wayne Photography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1474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C81376-22E3-4346-B22C-4B14D1B64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Raffle Sponsors	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4923933" cy="4720835"/>
          </a:xfrm>
        </p:spPr>
        <p:txBody>
          <a:bodyPr>
            <a:normAutofit fontScale="55000" lnSpcReduction="20000"/>
          </a:bodyPr>
          <a:lstStyle/>
          <a:p>
            <a:pPr marL="109728" indent="0">
              <a:buNone/>
            </a:pPr>
            <a:endParaRPr lang="en-US" sz="4000" dirty="0"/>
          </a:p>
          <a:p>
            <a:r>
              <a:rPr lang="en-US" sz="4000" dirty="0" err="1"/>
              <a:t>Anshus</a:t>
            </a:r>
            <a:endParaRPr lang="en-US" sz="4000" dirty="0"/>
          </a:p>
          <a:p>
            <a:r>
              <a:rPr lang="en-US" sz="4000" dirty="0" err="1"/>
              <a:t>Applebees</a:t>
            </a:r>
            <a:endParaRPr lang="en-US" sz="4000" dirty="0"/>
          </a:p>
          <a:p>
            <a:r>
              <a:rPr lang="en-US" sz="4000" dirty="0"/>
              <a:t>Silver Dollar</a:t>
            </a:r>
          </a:p>
          <a:p>
            <a:r>
              <a:rPr lang="en-US" sz="4000" dirty="0"/>
              <a:t>Simple Sports</a:t>
            </a:r>
          </a:p>
          <a:p>
            <a:r>
              <a:rPr lang="en-US" sz="4000" dirty="0"/>
              <a:t>Culvers </a:t>
            </a:r>
          </a:p>
          <a:p>
            <a:r>
              <a:rPr lang="en-US" sz="4000" dirty="0"/>
              <a:t>Fleet Feet</a:t>
            </a:r>
          </a:p>
          <a:p>
            <a:r>
              <a:rPr lang="en-US" sz="4000" dirty="0"/>
              <a:t>Play It Again Sports</a:t>
            </a:r>
          </a:p>
          <a:p>
            <a:r>
              <a:rPr lang="en-US" sz="4000" dirty="0"/>
              <a:t>Stout Craft Co</a:t>
            </a:r>
          </a:p>
          <a:p>
            <a:r>
              <a:rPr lang="en-US" sz="4000" dirty="0"/>
              <a:t>CJ Candy Store </a:t>
            </a:r>
          </a:p>
          <a:p>
            <a:r>
              <a:rPr lang="en-US" sz="4000" dirty="0"/>
              <a:t>Log Jam</a:t>
            </a:r>
          </a:p>
          <a:p>
            <a:r>
              <a:rPr lang="en-US" sz="4000" dirty="0"/>
              <a:t>Bill’s Distributing</a:t>
            </a:r>
          </a:p>
          <a:p>
            <a:r>
              <a:rPr lang="en-US" sz="4000" dirty="0" err="1"/>
              <a:t>Lucette</a:t>
            </a:r>
            <a:r>
              <a:rPr lang="en-US" sz="4000" dirty="0"/>
              <a:t> </a:t>
            </a:r>
          </a:p>
          <a:p>
            <a:r>
              <a:rPr lang="en-US" sz="4000" dirty="0"/>
              <a:t>Scheels  (Glen </a:t>
            </a:r>
            <a:r>
              <a:rPr lang="en-US" sz="4000" dirty="0" err="1"/>
              <a:t>Buschbeck</a:t>
            </a:r>
            <a:endParaRPr lang="en-US" sz="40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5233852" y="1513964"/>
            <a:ext cx="4127861" cy="3941763"/>
          </a:xfrm>
        </p:spPr>
        <p:txBody>
          <a:bodyPr>
            <a:normAutofit fontScale="55000" lnSpcReduction="20000"/>
          </a:bodyPr>
          <a:lstStyle/>
          <a:p>
            <a:pPr>
              <a:spcBef>
                <a:spcPts val="400"/>
              </a:spcBef>
            </a:pPr>
            <a:r>
              <a:rPr lang="en-US" sz="18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4040648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71AB0-1531-4919-AE16-D4CC69B08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Shirt Sponsor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E130A4-2751-4B9C-8D44-5E03670FD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524" y="1533078"/>
            <a:ext cx="4187655" cy="492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071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A2A72-5706-4F58-95DB-5228F80B38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Moving Forward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1F0BD71-759D-4B4F-B56C-26076184DB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8991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A9803CE-8BED-4224-97FB-390A86FB688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62499" y="1481645"/>
          <a:ext cx="10295415" cy="4101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CC518752-79CE-421C-A547-5DC541565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Critical Action Areas</a:t>
            </a:r>
          </a:p>
        </p:txBody>
      </p:sp>
    </p:spTree>
    <p:extLst>
      <p:ext uri="{BB962C8B-B14F-4D97-AF65-F5344CB8AC3E}">
        <p14:creationId xmlns:p14="http://schemas.microsoft.com/office/powerpoint/2010/main" val="3638028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Mites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39540" y="3611607"/>
            <a:ext cx="7338060" cy="1199704"/>
          </a:xfrm>
        </p:spPr>
        <p:txBody>
          <a:bodyPr>
            <a:normAutofit fontScale="55000" lnSpcReduction="20000"/>
          </a:bodyPr>
          <a:lstStyle/>
          <a:p>
            <a:r>
              <a:rPr lang="en-US" b="1" dirty="0"/>
              <a:t>Coach: </a:t>
            </a:r>
            <a:r>
              <a:rPr lang="en-US" dirty="0"/>
              <a:t>Brian Gowling</a:t>
            </a:r>
          </a:p>
          <a:p>
            <a:r>
              <a:rPr lang="en-US" b="1" dirty="0"/>
              <a:t>Assistant Coaches: </a:t>
            </a:r>
            <a:r>
              <a:rPr lang="en-US" dirty="0"/>
              <a:t>Casey </a:t>
            </a:r>
            <a:r>
              <a:rPr lang="en-US" dirty="0" err="1"/>
              <a:t>Delanghe</a:t>
            </a:r>
            <a:r>
              <a:rPr lang="en-US" dirty="0"/>
              <a:t>, David Schwedler, Jacob Cimino, Kyle McRoberts, Nate Richartz, Nicole </a:t>
            </a:r>
            <a:r>
              <a:rPr lang="en-US" dirty="0" err="1"/>
              <a:t>Cropp</a:t>
            </a:r>
            <a:r>
              <a:rPr lang="en-US" dirty="0"/>
              <a:t>, Dave Schwedler, Sarah Schwedler</a:t>
            </a:r>
          </a:p>
          <a:p>
            <a:r>
              <a:rPr lang="en-US" b="1" dirty="0"/>
              <a:t>Stout Coach: </a:t>
            </a:r>
            <a:r>
              <a:rPr lang="en-US" dirty="0"/>
              <a:t>Landon </a:t>
            </a:r>
            <a:r>
              <a:rPr lang="en-US" dirty="0" err="1"/>
              <a:t>Lushanko</a:t>
            </a:r>
            <a:r>
              <a:rPr lang="en-US" dirty="0"/>
              <a:t>   </a:t>
            </a:r>
          </a:p>
          <a:p>
            <a:r>
              <a:rPr lang="en-US" b="1" dirty="0"/>
              <a:t>Team Manager:  </a:t>
            </a:r>
            <a:r>
              <a:rPr lang="en-US" dirty="0"/>
              <a:t>Erin Bailey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B9A0AA-54E9-4B8F-A2F0-9E66A5413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5" y="269570"/>
            <a:ext cx="3246120" cy="324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108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3F6378-CB7E-461E-BEA5-72DCAB981D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4974" y="339590"/>
            <a:ext cx="11636375" cy="777875"/>
          </a:xfrm>
        </p:spPr>
        <p:txBody>
          <a:bodyPr>
            <a:normAutofit/>
          </a:bodyPr>
          <a:lstStyle/>
          <a:p>
            <a:r>
              <a:rPr lang="en-US" dirty="0"/>
              <a:t>Critical Action Ideas: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E4EC0-8CE2-4877-929A-5364DDD536E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34974" y="1268413"/>
            <a:ext cx="5657055" cy="4857750"/>
          </a:xfrm>
        </p:spPr>
        <p:txBody>
          <a:bodyPr>
            <a:normAutofit fontScale="92500" lnSpcReduction="10000"/>
          </a:bodyPr>
          <a:lstStyle/>
          <a:p>
            <a:r>
              <a:rPr lang="en-US" sz="3000" b="1" dirty="0"/>
              <a:t>Hockey Player Development:</a:t>
            </a:r>
          </a:p>
          <a:p>
            <a:pPr lvl="1"/>
            <a:r>
              <a:rPr lang="en-US" sz="2800" dirty="0"/>
              <a:t>Project Calendar &amp; more planning ahead</a:t>
            </a:r>
          </a:p>
          <a:p>
            <a:pPr lvl="1"/>
            <a:r>
              <a:rPr lang="en-US" sz="2800" dirty="0"/>
              <a:t>Coaching Onboarding</a:t>
            </a:r>
          </a:p>
          <a:p>
            <a:pPr lvl="1"/>
            <a:r>
              <a:rPr lang="en-US" sz="2800" dirty="0"/>
              <a:t>Hire help, Hire Experts?</a:t>
            </a:r>
          </a:p>
          <a:p>
            <a:pPr lvl="1"/>
            <a:r>
              <a:rPr lang="en-US" sz="2800" dirty="0"/>
              <a:t>Playbooks with training</a:t>
            </a:r>
          </a:p>
          <a:p>
            <a:pPr lvl="1"/>
            <a:r>
              <a:rPr lang="en-US" sz="2800" dirty="0"/>
              <a:t>Team Numbers</a:t>
            </a:r>
          </a:p>
          <a:p>
            <a:pPr lvl="1"/>
            <a:r>
              <a:rPr lang="en-US" sz="2800" dirty="0"/>
              <a:t>Define roles &amp; responsibilities </a:t>
            </a:r>
          </a:p>
          <a:p>
            <a:pPr lvl="1"/>
            <a:r>
              <a:rPr lang="en-US" sz="2800" dirty="0"/>
              <a:t>Realistic Expectations</a:t>
            </a:r>
          </a:p>
          <a:p>
            <a:pPr lvl="1"/>
            <a:r>
              <a:rPr lang="en-US" sz="2800" dirty="0" err="1"/>
              <a:t>Lushanko</a:t>
            </a:r>
            <a:r>
              <a:rPr lang="en-US" sz="2800" dirty="0"/>
              <a:t> Camp</a:t>
            </a:r>
          </a:p>
          <a:p>
            <a:pPr lvl="1"/>
            <a:r>
              <a:rPr lang="en-US" sz="2800" dirty="0"/>
              <a:t>Team Size</a:t>
            </a:r>
          </a:p>
          <a:p>
            <a:pPr lvl="1"/>
            <a:r>
              <a:rPr lang="en-US" sz="2800" dirty="0"/>
              <a:t>Board Re-Design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5578C6-54F9-4A1C-8F21-896B9137849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253162" y="1268413"/>
            <a:ext cx="5818187" cy="5473700"/>
          </a:xfrm>
        </p:spPr>
        <p:txBody>
          <a:bodyPr>
            <a:normAutofit fontScale="47500" lnSpcReduction="20000"/>
          </a:bodyPr>
          <a:lstStyle/>
          <a:p>
            <a:r>
              <a:rPr lang="en-US" sz="5900" b="1" dirty="0"/>
              <a:t>Growth &amp; Retention:</a:t>
            </a:r>
          </a:p>
          <a:p>
            <a:pPr lvl="1"/>
            <a:r>
              <a:rPr lang="en-US" sz="5500" dirty="0"/>
              <a:t>Member Survey to better understand needs</a:t>
            </a:r>
          </a:p>
          <a:p>
            <a:pPr lvl="1"/>
            <a:r>
              <a:rPr lang="en-US" sz="5500" dirty="0"/>
              <a:t>Girls Summer Program “Girls Play Too Club”</a:t>
            </a:r>
          </a:p>
          <a:p>
            <a:pPr lvl="1"/>
            <a:r>
              <a:rPr lang="en-US" sz="5500" dirty="0"/>
              <a:t>Mite Off-Season Program (Puck in the Park)</a:t>
            </a:r>
          </a:p>
          <a:p>
            <a:pPr lvl="1"/>
            <a:r>
              <a:rPr lang="en-US" sz="5500" dirty="0"/>
              <a:t>School District Involvement</a:t>
            </a:r>
          </a:p>
          <a:p>
            <a:pPr lvl="1"/>
            <a:r>
              <a:rPr lang="en-US" sz="5500" dirty="0"/>
              <a:t>50</a:t>
            </a:r>
            <a:r>
              <a:rPr lang="en-US" sz="5500" baseline="30000" dirty="0"/>
              <a:t>th</a:t>
            </a:r>
            <a:r>
              <a:rPr lang="en-US" sz="5500" dirty="0"/>
              <a:t> Year Anniversary</a:t>
            </a:r>
          </a:p>
          <a:p>
            <a:pPr lvl="1"/>
            <a:r>
              <a:rPr lang="en-US" sz="5500" dirty="0"/>
              <a:t>Change Mite/Mini-Mite format</a:t>
            </a:r>
          </a:p>
          <a:p>
            <a:pPr lvl="1"/>
            <a:r>
              <a:rPr lang="en-US" sz="5500" dirty="0"/>
              <a:t>Early Registration</a:t>
            </a:r>
          </a:p>
          <a:p>
            <a:pPr lvl="1"/>
            <a:r>
              <a:rPr lang="en-US" sz="5500" dirty="0"/>
              <a:t>Bantam Retention</a:t>
            </a:r>
          </a:p>
          <a:p>
            <a:pPr lvl="1"/>
            <a:r>
              <a:rPr lang="en-US" sz="5500" dirty="0"/>
              <a:t>8U &amp; Under Director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5F6D7A-9B5E-453F-BE9B-FF4D47706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0429" y="188641"/>
            <a:ext cx="1419788" cy="11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1575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3F6378-CB7E-461E-BEA5-72DCAB981D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4974" y="321772"/>
            <a:ext cx="11636375" cy="777875"/>
          </a:xfrm>
        </p:spPr>
        <p:txBody>
          <a:bodyPr>
            <a:normAutofit/>
          </a:bodyPr>
          <a:lstStyle/>
          <a:p>
            <a:r>
              <a:rPr lang="en-US" dirty="0"/>
              <a:t>Critical Action Ideas: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E4EC0-8CE2-4877-929A-5364DDD536E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34974" y="1388362"/>
            <a:ext cx="5383213" cy="4857750"/>
          </a:xfrm>
        </p:spPr>
        <p:txBody>
          <a:bodyPr>
            <a:normAutofit fontScale="92500" lnSpcReduction="20000"/>
          </a:bodyPr>
          <a:lstStyle/>
          <a:p>
            <a:r>
              <a:rPr lang="en-US" sz="3000" b="1" dirty="0"/>
              <a:t>Culture:</a:t>
            </a:r>
          </a:p>
          <a:p>
            <a:pPr lvl="1"/>
            <a:r>
              <a:rPr lang="en-US" sz="3100" dirty="0"/>
              <a:t>Need for Shared Vision</a:t>
            </a:r>
          </a:p>
          <a:p>
            <a:pPr lvl="1"/>
            <a:r>
              <a:rPr lang="en-US" sz="3100" dirty="0"/>
              <a:t>Fun ways to bring families together</a:t>
            </a:r>
          </a:p>
          <a:p>
            <a:pPr lvl="1"/>
            <a:r>
              <a:rPr lang="en-US" sz="3100" dirty="0"/>
              <a:t>50 Year Celebration</a:t>
            </a:r>
          </a:p>
          <a:p>
            <a:pPr lvl="1"/>
            <a:r>
              <a:rPr lang="en-US" sz="3100" dirty="0"/>
              <a:t>Make MYHA something people “want’ to be part of</a:t>
            </a:r>
          </a:p>
          <a:p>
            <a:pPr lvl="1"/>
            <a:r>
              <a:rPr lang="en-US" sz="3100" dirty="0"/>
              <a:t>Community Involvement</a:t>
            </a:r>
          </a:p>
          <a:p>
            <a:pPr lvl="1"/>
            <a:r>
              <a:rPr lang="en-US" sz="3100" dirty="0"/>
              <a:t>School Involvement </a:t>
            </a:r>
          </a:p>
          <a:p>
            <a:pPr lvl="1"/>
            <a:r>
              <a:rPr lang="en-US" sz="3100" dirty="0"/>
              <a:t>Best Team vs Best Player mentality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5578C6-54F9-4A1C-8F21-896B9137849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253162" y="1388362"/>
            <a:ext cx="5657055" cy="5473700"/>
          </a:xfrm>
        </p:spPr>
        <p:txBody>
          <a:bodyPr>
            <a:normAutofit fontScale="47500" lnSpcReduction="20000"/>
          </a:bodyPr>
          <a:lstStyle/>
          <a:p>
            <a:r>
              <a:rPr lang="en-US" sz="5900" b="1" dirty="0"/>
              <a:t>Communication/Project Plan:</a:t>
            </a:r>
            <a:endParaRPr lang="en-US" sz="5500" b="1" dirty="0"/>
          </a:p>
          <a:p>
            <a:pPr lvl="1"/>
            <a:r>
              <a:rPr lang="en-US" sz="5500" dirty="0"/>
              <a:t>Coaching Onboarding</a:t>
            </a:r>
          </a:p>
          <a:p>
            <a:pPr lvl="1"/>
            <a:r>
              <a:rPr lang="en-US" sz="5500" dirty="0"/>
              <a:t>Communication between PDC &amp; Board</a:t>
            </a:r>
          </a:p>
          <a:p>
            <a:pPr lvl="1"/>
            <a:r>
              <a:rPr lang="en-US" sz="5500" dirty="0"/>
              <a:t>Leveraging TM for increased communication</a:t>
            </a:r>
          </a:p>
          <a:p>
            <a:pPr lvl="1"/>
            <a:r>
              <a:rPr lang="en-US" sz="5500" dirty="0"/>
              <a:t>Better Define Role &amp; Responsibilities</a:t>
            </a:r>
          </a:p>
          <a:p>
            <a:pPr lvl="1"/>
            <a:r>
              <a:rPr lang="en-US" sz="5500" dirty="0"/>
              <a:t>Transparent and early communication around “decisions”</a:t>
            </a:r>
          </a:p>
          <a:p>
            <a:pPr lvl="1"/>
            <a:r>
              <a:rPr lang="en-US" sz="5500" dirty="0"/>
              <a:t>Develop Communication Plan</a:t>
            </a:r>
          </a:p>
          <a:p>
            <a:pPr lvl="1"/>
            <a:r>
              <a:rPr lang="en-US" sz="5500" dirty="0"/>
              <a:t>Accountability Calendar</a:t>
            </a:r>
          </a:p>
          <a:p>
            <a:pPr lvl="1"/>
            <a:r>
              <a:rPr lang="en-US" sz="5500" dirty="0"/>
              <a:t>Plan early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5F6D7A-9B5E-453F-BE9B-FF4D47706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0429" y="188642"/>
            <a:ext cx="1170528" cy="98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746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F2FC8370-D58C-4B7F-B290-3A01CC852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8CC4219-BDC3-4CB9-AAC7-E92D5D6A3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MYHA Highlights &amp; Announcements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EDB41F-72F3-400C-912A-F6158F3F954D}"/>
              </a:ext>
            </a:extLst>
          </p:cNvPr>
          <p:cNvSpPr txBox="1">
            <a:spLocks/>
          </p:cNvSpPr>
          <p:nvPr/>
        </p:nvSpPr>
        <p:spPr>
          <a:xfrm>
            <a:off x="609600" y="1016865"/>
            <a:ext cx="10972800" cy="4824270"/>
          </a:xfrm>
          <a:prstGeom prst="rect">
            <a:avLst/>
          </a:prstGeom>
        </p:spPr>
        <p:txBody>
          <a:bodyPr anchor="t">
            <a:normAutofit fontScale="92500" lnSpcReduction="1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57200" indent="-457200" defTabSz="914400">
              <a:buFont typeface="Arial" panose="020B0604020202020204" pitchFamily="34" charset="0"/>
              <a:buChar char="•"/>
            </a:pPr>
            <a:endParaRPr lang="en-US" sz="3300" dirty="0"/>
          </a:p>
          <a:p>
            <a:pPr marL="598932" lvl="1" indent="-342900" defTabSz="914400">
              <a:buFont typeface="Arial" panose="020B0604020202020204" pitchFamily="34" charset="0"/>
              <a:buChar char="•"/>
            </a:pPr>
            <a:r>
              <a:rPr lang="en-US" sz="3100" dirty="0"/>
              <a:t>Highlights from this Season:</a:t>
            </a:r>
          </a:p>
          <a:p>
            <a:pPr marL="836676" lvl="2" indent="-342900" defTabSz="914400">
              <a:buFont typeface="Arial" panose="020B0604020202020204" pitchFamily="34" charset="0"/>
              <a:buChar char="•"/>
            </a:pPr>
            <a:r>
              <a:rPr lang="en-US" sz="2900" dirty="0"/>
              <a:t>Only 33 Unused Hours of Ice (typically around 100 or more)</a:t>
            </a:r>
          </a:p>
          <a:p>
            <a:pPr marL="598932" lvl="1" indent="-342900" defTabSz="914400">
              <a:buFont typeface="Arial" panose="020B0604020202020204" pitchFamily="34" charset="0"/>
              <a:buChar char="•"/>
            </a:pPr>
            <a:r>
              <a:rPr lang="en-US" sz="3100" dirty="0"/>
              <a:t>Looking forward to next Season:</a:t>
            </a:r>
          </a:p>
          <a:p>
            <a:pPr marL="836676" lvl="2" indent="-342900" defTabSz="914400">
              <a:buFont typeface="Arial" panose="020B0604020202020204" pitchFamily="34" charset="0"/>
              <a:buChar char="•"/>
            </a:pPr>
            <a:r>
              <a:rPr lang="en-US" sz="2900" dirty="0"/>
              <a:t>2-3 Teams at every level</a:t>
            </a:r>
          </a:p>
          <a:p>
            <a:pPr marL="836676" lvl="2" indent="-342900" defTabSz="914400">
              <a:buFont typeface="Arial" panose="020B0604020202020204" pitchFamily="34" charset="0"/>
              <a:buChar char="•"/>
            </a:pPr>
            <a:r>
              <a:rPr lang="en-US" sz="2900" dirty="0"/>
              <a:t>Free Bantams (HS eligible)</a:t>
            </a:r>
          </a:p>
          <a:p>
            <a:pPr marL="836676" lvl="2" indent="-342900" defTabSz="914400">
              <a:buFont typeface="Arial" panose="020B0604020202020204" pitchFamily="34" charset="0"/>
              <a:buChar char="•"/>
            </a:pPr>
            <a:r>
              <a:rPr lang="en-US" sz="2900" dirty="0"/>
              <a:t>Non-Parent Coaches &amp; Parent Coach Mix</a:t>
            </a:r>
          </a:p>
          <a:p>
            <a:pPr marL="836676" lvl="2" indent="-342900" defTabSz="914400">
              <a:buFont typeface="Arial" panose="020B0604020202020204" pitchFamily="34" charset="0"/>
              <a:buChar char="•"/>
            </a:pPr>
            <a:r>
              <a:rPr lang="en-US" sz="2900" dirty="0"/>
              <a:t>Board Responsibilities/PDC Re-design</a:t>
            </a:r>
          </a:p>
          <a:p>
            <a:pPr marL="836676" lvl="2" indent="-342900" defTabSz="914400">
              <a:buFont typeface="Arial" panose="020B0604020202020204" pitchFamily="34" charset="0"/>
              <a:buChar char="•"/>
            </a:pPr>
            <a:r>
              <a:rPr lang="en-US" sz="2900" dirty="0"/>
              <a:t>Possible fee increase</a:t>
            </a:r>
          </a:p>
          <a:p>
            <a:pPr marL="836676" lvl="2" indent="-342900" defTabSz="914400">
              <a:buFont typeface="Arial" panose="020B0604020202020204" pitchFamily="34" charset="0"/>
              <a:buChar char="•"/>
            </a:pPr>
            <a:r>
              <a:rPr lang="en-US" sz="2900" dirty="0"/>
              <a:t>Website Updates (Communication/Level Coordinator)</a:t>
            </a:r>
          </a:p>
          <a:p>
            <a:pPr marL="836676" lvl="2" indent="-342900" defTabSz="914400">
              <a:buFont typeface="Arial" panose="020B0604020202020204" pitchFamily="34" charset="0"/>
              <a:buChar char="•"/>
            </a:pPr>
            <a:r>
              <a:rPr lang="en-US" sz="2800" dirty="0"/>
              <a:t>Association &amp; Board Accountability</a:t>
            </a:r>
          </a:p>
          <a:p>
            <a:pPr marL="836676" lvl="2" indent="-342900" defTabSz="914400">
              <a:buFont typeface="Arial" panose="020B0604020202020204" pitchFamily="34" charset="0"/>
              <a:buChar char="•"/>
            </a:pPr>
            <a:endParaRPr lang="en-US" sz="2900" dirty="0"/>
          </a:p>
          <a:p>
            <a:pPr marL="342900" indent="-342900" defTabSz="914400"/>
            <a:endParaRPr lang="en-US" b="1" dirty="0"/>
          </a:p>
          <a:p>
            <a:pPr marL="342900" indent="-342900" defTabSz="914400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3205133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1">
            <a:extLst>
              <a:ext uri="{FF2B5EF4-FFF2-40B4-BE49-F238E27FC236}">
                <a16:creationId xmlns:a16="http://schemas.microsoft.com/office/drawing/2014/main" id="{B46FA539-2845-623A-7F4E-ADE94B9B1E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0376577"/>
              </p:ext>
            </p:extLst>
          </p:nvPr>
        </p:nvGraphicFramePr>
        <p:xfrm>
          <a:off x="609600" y="1481329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A168CF03-71D0-4702-99F6-1BD292E48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50 Years of MYHA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9D5084-6C1F-43CB-AF74-6095B65413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5062" y="3429000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4584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165438-39EE-47BA-8AEF-39C6003B1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Trophy case</a:t>
            </a:r>
            <a:endParaRPr lang="en-US" sz="3600" dirty="0"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Historical displays</a:t>
            </a:r>
            <a:endParaRPr lang="en-US" sz="3600" dirty="0"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Jerseys</a:t>
            </a:r>
            <a:endParaRPr lang="en-US" sz="3600" dirty="0"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Alumni Reception</a:t>
            </a:r>
            <a:endParaRPr lang="en-US" sz="3600" dirty="0"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Jersey/shirt for Alumni</a:t>
            </a:r>
            <a:endParaRPr lang="en-US" sz="3600" dirty="0"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Kick off reception/Event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Calibri" panose="020F0502020204030204" pitchFamily="34" charset="0"/>
                <a:ea typeface="DengXian" panose="02010600030101010101" pitchFamily="2" charset="-122"/>
              </a:rPr>
              <a:t>Other Ideas??</a:t>
            </a:r>
            <a:endParaRPr lang="en-US" sz="3600" dirty="0"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0BF166-CF5E-4FEB-8E55-6C5B03858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50 Years of MYHA – Advertising Opportunities</a:t>
            </a:r>
          </a:p>
        </p:txBody>
      </p:sp>
    </p:spTree>
    <p:extLst>
      <p:ext uri="{BB962C8B-B14F-4D97-AF65-F5344CB8AC3E}">
        <p14:creationId xmlns:p14="http://schemas.microsoft.com/office/powerpoint/2010/main" val="39270545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C011F3-C057-4946-B50E-2F9C5B3849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Check out the Off-Season tab on the website.</a:t>
            </a:r>
          </a:p>
          <a:p>
            <a:r>
              <a:rPr lang="en-US" dirty="0"/>
              <a:t>Good Luck Mustangs…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FABA94-27B0-4C88-B097-111314193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Off-Season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3729BE-633E-4719-9EB5-0B86D0F1A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0641" y="2242303"/>
            <a:ext cx="1838841" cy="1847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418A91-3D5F-4B3F-92CB-248AA3650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061" y="488971"/>
            <a:ext cx="2381250" cy="1590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AF6E68-6B34-4CEF-B444-6247BDFE5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5201" y="3775455"/>
            <a:ext cx="2143125" cy="2114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26FE02-A2C2-4BB9-B08A-FB2278565E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1605" y="4933753"/>
            <a:ext cx="2411653" cy="18690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FD1907-33FD-4CA3-9F22-CC155E1F95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0450" y="4536007"/>
            <a:ext cx="1869031" cy="18690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A658B-9D9C-4800-A816-FD358449E5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677" y="2888368"/>
            <a:ext cx="2646115" cy="264611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3F04A0-05C1-43AB-A5ED-45671E97A2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9870" y="2210900"/>
            <a:ext cx="1686901" cy="20608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332279-7513-48BE-9D03-9AD77566C4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2492" y="3792216"/>
            <a:ext cx="1293276" cy="19399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FBD7EE-9DF1-4C32-826C-C09321AF27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2875" y="2736722"/>
            <a:ext cx="2143125" cy="121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913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488FBB-9200-47DD-AD21-5ACFE8040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4121"/>
            <a:ext cx="10972800" cy="4525963"/>
          </a:xfrm>
        </p:spPr>
        <p:txBody>
          <a:bodyPr/>
          <a:lstStyle/>
          <a:p>
            <a:r>
              <a:rPr lang="en-US" dirty="0"/>
              <a:t>More Engagement!</a:t>
            </a:r>
          </a:p>
          <a:p>
            <a:r>
              <a:rPr lang="en-US" dirty="0"/>
              <a:t>Volunteer</a:t>
            </a:r>
          </a:p>
          <a:p>
            <a:pPr lvl="1"/>
            <a:r>
              <a:rPr lang="en-US" dirty="0"/>
              <a:t>Positions Open (sign-up sheet)</a:t>
            </a:r>
          </a:p>
          <a:p>
            <a:pPr lvl="2"/>
            <a:r>
              <a:rPr lang="en-US" dirty="0"/>
              <a:t>Fundraising, Growth &amp; Retention &amp; 50 Year Committee Positions </a:t>
            </a:r>
          </a:p>
          <a:p>
            <a:pPr lvl="2"/>
            <a:r>
              <a:rPr lang="en-US" dirty="0"/>
              <a:t>We need skilled help – use your talent!</a:t>
            </a:r>
          </a:p>
          <a:p>
            <a:r>
              <a:rPr lang="en-US" dirty="0"/>
              <a:t>Fundraise!</a:t>
            </a:r>
          </a:p>
          <a:p>
            <a:r>
              <a:rPr lang="en-US" dirty="0"/>
              <a:t>Be committed!</a:t>
            </a:r>
          </a:p>
          <a:p>
            <a:r>
              <a:rPr lang="en-US" dirty="0"/>
              <a:t>Spread the word!</a:t>
            </a:r>
          </a:p>
          <a:p>
            <a:r>
              <a:rPr lang="en-US" dirty="0"/>
              <a:t>Go above &amp; beyond!  </a:t>
            </a:r>
          </a:p>
          <a:p>
            <a:r>
              <a:rPr lang="en-US" dirty="0"/>
              <a:t>Be part of the solution, be positive, share ideas! 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E8CCC4-3F82-4E3C-A7DD-7E46496C1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you help?</a:t>
            </a:r>
          </a:p>
        </p:txBody>
      </p:sp>
    </p:spTree>
    <p:extLst>
      <p:ext uri="{BB962C8B-B14F-4D97-AF65-F5344CB8AC3E}">
        <p14:creationId xmlns:p14="http://schemas.microsoft.com/office/powerpoint/2010/main" val="361393333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1">
            <a:extLst>
              <a:ext uri="{FF2B5EF4-FFF2-40B4-BE49-F238E27FC236}">
                <a16:creationId xmlns:a16="http://schemas.microsoft.com/office/drawing/2014/main" id="{4B4C3091-8A36-825C-C382-F7707B074D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3843052"/>
              </p:ext>
            </p:extLst>
          </p:nvPr>
        </p:nvGraphicFramePr>
        <p:xfrm>
          <a:off x="609601" y="1481329"/>
          <a:ext cx="6875282" cy="4127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196E1AAC-2FB2-4900-898B-F441143A9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Board Election Results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0BF832-A124-4091-ADEB-FADD7071F9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5401" y="2422689"/>
            <a:ext cx="3762815" cy="22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584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315D0C-0380-41BD-B2EE-B95BB6F16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715" y="591699"/>
            <a:ext cx="5396570" cy="539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211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Kolten Hintzman</a:t>
            </a:r>
          </a:p>
          <a:p>
            <a:r>
              <a:rPr lang="en-US" dirty="0"/>
              <a:t>Caleb </a:t>
            </a:r>
            <a:r>
              <a:rPr lang="en-US" dirty="0" err="1"/>
              <a:t>Cropp</a:t>
            </a:r>
            <a:endParaRPr lang="en-US" dirty="0"/>
          </a:p>
          <a:p>
            <a:r>
              <a:rPr lang="en-US" dirty="0" err="1"/>
              <a:t>Issac</a:t>
            </a:r>
            <a:r>
              <a:rPr lang="en-US" dirty="0"/>
              <a:t> Schwedler</a:t>
            </a:r>
          </a:p>
          <a:p>
            <a:r>
              <a:rPr lang="en-US" dirty="0"/>
              <a:t>Malachi Kirby</a:t>
            </a:r>
          </a:p>
          <a:p>
            <a:r>
              <a:rPr lang="en-US" dirty="0"/>
              <a:t>Nora Gowling </a:t>
            </a:r>
          </a:p>
          <a:p>
            <a:r>
              <a:rPr lang="en-US" dirty="0"/>
              <a:t>Lilian Dowd</a:t>
            </a:r>
          </a:p>
          <a:p>
            <a:r>
              <a:rPr lang="en-US" dirty="0"/>
              <a:t>Gregory </a:t>
            </a:r>
            <a:r>
              <a:rPr lang="en-US" dirty="0" err="1"/>
              <a:t>Delanghe</a:t>
            </a:r>
            <a:endParaRPr lang="en-US" dirty="0"/>
          </a:p>
          <a:p>
            <a:r>
              <a:rPr lang="en-US" dirty="0"/>
              <a:t>Noah Kramschuster</a:t>
            </a:r>
          </a:p>
          <a:p>
            <a:r>
              <a:rPr lang="en-US" dirty="0"/>
              <a:t>Taylor McRoberts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Mites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FD2C7D-6E24-45E7-B111-D8702DD6D650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802438" y="1444625"/>
            <a:ext cx="5389562" cy="419258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Kasey Krueger</a:t>
            </a:r>
          </a:p>
          <a:p>
            <a:r>
              <a:rPr lang="en-US" dirty="0"/>
              <a:t>Spencer DeVries</a:t>
            </a:r>
          </a:p>
          <a:p>
            <a:r>
              <a:rPr lang="en-US" dirty="0"/>
              <a:t>Luke Hendrickson</a:t>
            </a:r>
          </a:p>
          <a:p>
            <a:r>
              <a:rPr lang="en-US" dirty="0"/>
              <a:t>Charli Jax</a:t>
            </a:r>
          </a:p>
          <a:p>
            <a:r>
              <a:rPr lang="en-US" dirty="0"/>
              <a:t>Micah Cimino</a:t>
            </a:r>
          </a:p>
          <a:p>
            <a:r>
              <a:rPr lang="en-US" dirty="0"/>
              <a:t>Adeline Xu</a:t>
            </a:r>
          </a:p>
          <a:p>
            <a:r>
              <a:rPr lang="en-US" dirty="0"/>
              <a:t>Christine Tavares</a:t>
            </a:r>
          </a:p>
          <a:p>
            <a:r>
              <a:rPr lang="en-US" dirty="0" err="1"/>
              <a:t>Raylee</a:t>
            </a:r>
            <a:r>
              <a:rPr lang="en-US" dirty="0"/>
              <a:t> </a:t>
            </a:r>
            <a:r>
              <a:rPr lang="en-US" dirty="0" err="1"/>
              <a:t>Kouba</a:t>
            </a:r>
            <a:endParaRPr lang="en-US" dirty="0"/>
          </a:p>
          <a:p>
            <a:r>
              <a:rPr lang="en-US" dirty="0"/>
              <a:t>Emily Gibbs</a:t>
            </a:r>
          </a:p>
          <a:p>
            <a:r>
              <a:rPr lang="en-US" dirty="0"/>
              <a:t>Brantley Bahr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540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FFBFE0E-43D2-49AC-A095-ED3FDA30A6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Molly Berg</a:t>
            </a:r>
          </a:p>
          <a:p>
            <a:r>
              <a:rPr lang="en-US" dirty="0"/>
              <a:t>Bryson Wayne</a:t>
            </a:r>
          </a:p>
          <a:p>
            <a:r>
              <a:rPr lang="en-US" dirty="0"/>
              <a:t>Zeke </a:t>
            </a:r>
            <a:r>
              <a:rPr lang="en-US" dirty="0" err="1"/>
              <a:t>Skoug</a:t>
            </a:r>
            <a:endParaRPr lang="en-US" dirty="0"/>
          </a:p>
          <a:p>
            <a:r>
              <a:rPr lang="en-US" dirty="0"/>
              <a:t>Madelyn Cimino</a:t>
            </a:r>
          </a:p>
          <a:p>
            <a:r>
              <a:rPr lang="en-US" dirty="0"/>
              <a:t>Ava Bjorkman</a:t>
            </a:r>
          </a:p>
          <a:p>
            <a:r>
              <a:rPr lang="en-US" dirty="0"/>
              <a:t>Emma Noble</a:t>
            </a:r>
          </a:p>
          <a:p>
            <a:r>
              <a:rPr lang="en-US" dirty="0"/>
              <a:t>Emmitt Bailey</a:t>
            </a:r>
          </a:p>
          <a:p>
            <a:r>
              <a:rPr lang="en-US" dirty="0"/>
              <a:t>Jase Chevatal</a:t>
            </a:r>
          </a:p>
          <a:p>
            <a:r>
              <a:rPr lang="en-US" dirty="0"/>
              <a:t>Finley Marincel</a:t>
            </a:r>
          </a:p>
          <a:p>
            <a:r>
              <a:rPr lang="en-US" dirty="0"/>
              <a:t>Leif Paulson</a:t>
            </a:r>
          </a:p>
          <a:p>
            <a:r>
              <a:rPr lang="en-US" dirty="0" err="1"/>
              <a:t>Hudsen</a:t>
            </a:r>
            <a:r>
              <a:rPr lang="en-US" dirty="0"/>
              <a:t> Richartz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408DA7-17BD-4BDF-87DD-092D9164C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2013 Mites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8D288D-C7D3-4073-9CB7-9DC87C495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72030"/>
            <a:ext cx="4395788" cy="374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222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ustom 2">
      <a:dk1>
        <a:sysClr val="windowText" lastClr="000000"/>
      </a:dk1>
      <a:lt1>
        <a:sysClr val="window" lastClr="FFFFFF"/>
      </a:lt1>
      <a:dk2>
        <a:srgbClr val="464646"/>
      </a:dk2>
      <a:lt2>
        <a:srgbClr val="6D0F14"/>
      </a:lt2>
      <a:accent1>
        <a:srgbClr val="6D0F14"/>
      </a:accent1>
      <a:accent2>
        <a:srgbClr val="A3171E"/>
      </a:accent2>
      <a:accent3>
        <a:srgbClr val="7F7F7F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C7B6922-4E26-4215-8504-79590CA549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0</TotalTime>
  <Words>2454</Words>
  <Application>Microsoft Office PowerPoint</Application>
  <PresentationFormat>Widescreen</PresentationFormat>
  <Paragraphs>786</Paragraphs>
  <Slides>78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7" baseType="lpstr">
      <vt:lpstr>Arial</vt:lpstr>
      <vt:lpstr>Arial Black</vt:lpstr>
      <vt:lpstr>Calibri</vt:lpstr>
      <vt:lpstr>Lucida Sans</vt:lpstr>
      <vt:lpstr>Lucida Sans Unicode</vt:lpstr>
      <vt:lpstr>Verdana</vt:lpstr>
      <vt:lpstr>Wingdings 2</vt:lpstr>
      <vt:lpstr>Wingdings 3</vt:lpstr>
      <vt:lpstr>Concourse</vt:lpstr>
      <vt:lpstr>Welcome</vt:lpstr>
      <vt:lpstr>Agenda!!</vt:lpstr>
      <vt:lpstr>LTS</vt:lpstr>
      <vt:lpstr>LTS</vt:lpstr>
      <vt:lpstr>Mini-Mites</vt:lpstr>
      <vt:lpstr>Mini-Mites</vt:lpstr>
      <vt:lpstr>Mites</vt:lpstr>
      <vt:lpstr>Mites</vt:lpstr>
      <vt:lpstr>2013 Mites</vt:lpstr>
      <vt:lpstr>Special Recognition</vt:lpstr>
      <vt:lpstr>John R Dale Memorial  Youth Hockey Squirt  Scholarship Fund </vt:lpstr>
      <vt:lpstr>PowerPoint Presentation</vt:lpstr>
      <vt:lpstr>Thank you! For your continued support of MYHA!</vt:lpstr>
      <vt:lpstr>Thank you to the Red Cedar Speedway!!</vt:lpstr>
      <vt:lpstr>Celebrate!!</vt:lpstr>
      <vt:lpstr>Team Recognition &amp; Awards</vt:lpstr>
      <vt:lpstr>Squirt, Peewee, and Bantam Awards</vt:lpstr>
      <vt:lpstr>Squirt A</vt:lpstr>
      <vt:lpstr>Congratulations Squirt A Players…</vt:lpstr>
      <vt:lpstr>Squirt A Awards</vt:lpstr>
      <vt:lpstr>Squirt B</vt:lpstr>
      <vt:lpstr>Congratulations Squirt B Players…</vt:lpstr>
      <vt:lpstr>Squirt B Awards</vt:lpstr>
      <vt:lpstr>Squirt C</vt:lpstr>
      <vt:lpstr>Congratulations Squirt C Players…</vt:lpstr>
      <vt:lpstr>Squirt C Awards</vt:lpstr>
      <vt:lpstr>Peewee B</vt:lpstr>
      <vt:lpstr>Congratulations Peewee B Players…</vt:lpstr>
      <vt:lpstr>PeeWee B Awards</vt:lpstr>
      <vt:lpstr>Peewee A</vt:lpstr>
      <vt:lpstr>Congratulations Peewee A Players…</vt:lpstr>
      <vt:lpstr>PeeWee A Awards</vt:lpstr>
      <vt:lpstr>Bantam</vt:lpstr>
      <vt:lpstr>Congratulations Bantam A Players…</vt:lpstr>
      <vt:lpstr>Bantam Awards</vt:lpstr>
      <vt:lpstr>Rob Smith Memorial Award </vt:lpstr>
      <vt:lpstr>Rob Smith Memorial Award </vt:lpstr>
      <vt:lpstr>Congratulations to the 2021-2022  Rob Smith Memorial Award Recipient…</vt:lpstr>
      <vt:lpstr>Reserved For…</vt:lpstr>
      <vt:lpstr>Member of the Year Nominations:</vt:lpstr>
      <vt:lpstr>Member of the Year:</vt:lpstr>
      <vt:lpstr>Honorary Outstanding Member of the Year</vt:lpstr>
      <vt:lpstr>Coach of the Year Nominations:</vt:lpstr>
      <vt:lpstr>Coach of the Year:</vt:lpstr>
      <vt:lpstr>Annual Meeting</vt:lpstr>
      <vt:lpstr>MYHA Board &amp; Committee Recognition</vt:lpstr>
      <vt:lpstr>Thank you for years of dedication…</vt:lpstr>
      <vt:lpstr>Board Election</vt:lpstr>
      <vt:lpstr>Season Overview</vt:lpstr>
      <vt:lpstr>MYHA 2019-2020 Goals Recap</vt:lpstr>
      <vt:lpstr>Revenue Growth: Financials</vt:lpstr>
      <vt:lpstr>Membership Growth/Registration Trends:</vt:lpstr>
      <vt:lpstr>Utilization &amp; Maximization of WAP Hours &amp; Facility Improvements</vt:lpstr>
      <vt:lpstr>Increased Skill/Competition Level</vt:lpstr>
      <vt:lpstr>Create a fun &amp; positive culture</vt:lpstr>
      <vt:lpstr>Create a fun &amp; positive culture</vt:lpstr>
      <vt:lpstr>Survey</vt:lpstr>
      <vt:lpstr>Fundraising Update</vt:lpstr>
      <vt:lpstr>Fundraisers we did in 2021-2022</vt:lpstr>
      <vt:lpstr>Fundraising Team </vt:lpstr>
      <vt:lpstr>MYHA Sponsors  </vt:lpstr>
      <vt:lpstr>Press Box Sponsors  </vt:lpstr>
      <vt:lpstr>Zamboni Sponsor </vt:lpstr>
      <vt:lpstr>Sign Sponsors </vt:lpstr>
      <vt:lpstr>Raffle Sponsors </vt:lpstr>
      <vt:lpstr>Raffle Sponsors </vt:lpstr>
      <vt:lpstr>State Shirt Sponsor </vt:lpstr>
      <vt:lpstr>Moving Forward</vt:lpstr>
      <vt:lpstr>Critical Action Areas</vt:lpstr>
      <vt:lpstr>Critical Action Ideas:</vt:lpstr>
      <vt:lpstr>Critical Action Ideas:</vt:lpstr>
      <vt:lpstr>MYHA Highlights &amp; Announcements</vt:lpstr>
      <vt:lpstr>50 Years of MYHA</vt:lpstr>
      <vt:lpstr>50 Years of MYHA – Advertising Opportunities</vt:lpstr>
      <vt:lpstr>Off-Season</vt:lpstr>
      <vt:lpstr>How can you help?</vt:lpstr>
      <vt:lpstr>Board Election Results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2017-03-13T15:49:11Z</dcterms:created>
  <dcterms:modified xsi:type="dcterms:W3CDTF">2022-03-23T17:40:57Z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TC040013329991</vt:lpwstr>
  </property>
</Properties>
</file>