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1dff3723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1dff3723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70ee5366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70ee5366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1dff3723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1dff3723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1dff3723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f1dff3723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1dff3723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f1dff3723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1dff372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f1dff372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1dff3723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1dff37237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1dff3723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1dff3723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70ee536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f70ee536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70ee536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70ee536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3926" b="9003"/>
          <a:stretch/>
        </p:blipFill>
        <p:spPr>
          <a:xfrm>
            <a:off x="2797300" y="0"/>
            <a:ext cx="3723525" cy="324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279775" y="3339625"/>
            <a:ext cx="73983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Impact"/>
                <a:ea typeface="Impact"/>
                <a:cs typeface="Impact"/>
                <a:sym typeface="Impact"/>
              </a:rPr>
              <a:t>xHOCKEY PRODUCTS TRAINING FACILITY</a:t>
            </a:r>
            <a:endParaRPr sz="37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Impact"/>
                <a:ea typeface="Impact"/>
                <a:cs typeface="Impact"/>
                <a:sym typeface="Impact"/>
              </a:rPr>
              <a:t>Pete Talafous</a:t>
            </a:r>
            <a:endParaRPr sz="32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100" y="4028225"/>
            <a:ext cx="2000850" cy="9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0500" y="20597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400" y="91475"/>
            <a:ext cx="359000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1725" y="4104425"/>
            <a:ext cx="2000850" cy="9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450" y="152400"/>
            <a:ext cx="381037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1725" y="4104425"/>
            <a:ext cx="2000850" cy="9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400" y="152400"/>
            <a:ext cx="356223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4150" y="4028225"/>
            <a:ext cx="2000850" cy="9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450" y="152400"/>
            <a:ext cx="369928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1100" y="4028225"/>
            <a:ext cx="2000850" cy="9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100" y="4028225"/>
            <a:ext cx="2000850" cy="9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371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100" y="4028225"/>
            <a:ext cx="2000850" cy="9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4663" y="21332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100" y="4028225"/>
            <a:ext cx="2000850" cy="9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26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100" y="4028225"/>
            <a:ext cx="2000850" cy="9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97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On-screen Show (16:9)</PresentationFormat>
  <Paragraphs>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Impact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Tim Morris</cp:lastModifiedBy>
  <cp:revision>1</cp:revision>
  <dcterms:modified xsi:type="dcterms:W3CDTF">2021-10-09T16:05:55Z</dcterms:modified>
</cp:coreProperties>
</file>