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16d04cf6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16d04cf6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816d04cf6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70660e9a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770660e9a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7f84deed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377f84deed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38a7e97d8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f38a7e97d8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b4676e60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7b4676e60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7b4676e60d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70660e9a9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770660e9a9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770660e9a9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16ae8fb4d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2816ae8fb4d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b4676e60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7b4676e60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7b4676e60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Redistricting &amp; Implications (MAKE A SLIDE)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Fall Ball and Process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38a7e97d8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38a7e97d8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f38a7e97d8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14314c4ae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814314c4ae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814314c4ae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df691838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6df691838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33dd0f4b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33dd0f4b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f33dd0f4b6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7be0099d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7be0099d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77be0099d7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fe1d4f7c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27fe1d4f7c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14087c0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2" name="Google Shape;132;g2814087c05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14087c0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9" name="Google Shape;139;g2814087c05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5181600" y="1196687"/>
            <a:ext cx="6172200" cy="3811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836612" y="120072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/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>
            <p:ph idx="2" type="pic"/>
          </p:nvPr>
        </p:nvSpPr>
        <p:spPr>
          <a:xfrm>
            <a:off x="5181600" y="10890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836612" y="120072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6612" y="348096"/>
            <a:ext cx="3932237" cy="974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38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6172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862014" y="126935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862014" y="2093264"/>
            <a:ext cx="5157787" cy="32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3" type="body"/>
          </p:nvPr>
        </p:nvSpPr>
        <p:spPr>
          <a:xfrm>
            <a:off x="6172200" y="126935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0"/>
          <p:cNvSpPr txBox="1"/>
          <p:nvPr>
            <p:ph idx="4" type="body"/>
          </p:nvPr>
        </p:nvSpPr>
        <p:spPr>
          <a:xfrm>
            <a:off x="6172200" y="2095284"/>
            <a:ext cx="5183188" cy="32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hyperlink" Target="https://www.planowestbaseball.org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sportsyou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planowestbaseball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planowestbaseball.org/join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ctrTitle"/>
          </p:nvPr>
        </p:nvSpPr>
        <p:spPr>
          <a:xfrm>
            <a:off x="64315" y="270867"/>
            <a:ext cx="12063369" cy="984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2025-2026 Booster Club Kickoff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4193"/>
              <a:buFont typeface="Calibri"/>
              <a:buNone/>
            </a:pPr>
            <a:r>
              <a:rPr lang="en-US" sz="3444">
                <a:solidFill>
                  <a:schemeClr val="lt1"/>
                </a:solidFill>
              </a:rPr>
              <a:t>August 25, 2025</a:t>
            </a:r>
            <a:endParaRPr sz="3444">
              <a:solidFill>
                <a:schemeClr val="lt1"/>
              </a:solidFill>
            </a:endParaRPr>
          </a:p>
        </p:txBody>
      </p:sp>
      <p:pic>
        <p:nvPicPr>
          <p:cNvPr descr="Qr code&#10;&#10;Description automatically generated" id="86" name="Google Shape;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7976" y="1425076"/>
            <a:ext cx="3792826" cy="37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0688175" y="4602275"/>
            <a:ext cx="152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5509338" y="5387200"/>
            <a:ext cx="47901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SCAN THIS CODE TO CHECK IN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 sz="4700"/>
              <a:t>Treasury Information</a:t>
            </a:r>
            <a:endParaRPr b="1" sz="4700"/>
          </a:p>
        </p:txBody>
      </p:sp>
      <p:sp>
        <p:nvSpPr>
          <p:cNvPr id="148" name="Google Shape;148;p24"/>
          <p:cNvSpPr/>
          <p:nvPr/>
        </p:nvSpPr>
        <p:spPr>
          <a:xfrm>
            <a:off x="838200" y="1405325"/>
            <a:ext cx="9523500" cy="51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●"/>
            </a:pP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present the 2025/2026 budget in September!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●"/>
            </a:pP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Reimbursable Expenses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1" marL="9144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○"/>
            </a:pP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we are a non-profit, we do not pay taxes; therefore, </a:t>
            </a: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cannot </a:t>
            </a: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 </a:t>
            </a: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reimburse</a:t>
            </a: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 for them.</a:t>
            </a: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Please ask for our Tax Exemption Form before purchasing items.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1" marL="9144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○"/>
            </a:pP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When </a:t>
            </a: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requesting a reimbursement, you will need to fill out the Reimbursement Form.  I will have these at every meeting or I can email it to you.</a:t>
            </a:r>
            <a:r>
              <a:rPr lang="en-US"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838200" y="304220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Tentative Booster Club Meeting Dates</a:t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1348750" y="1466550"/>
            <a:ext cx="8990100" cy="5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 15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 20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 10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 15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 12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February 9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9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April 13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Char char="●"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11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-10990" y="2716090"/>
            <a:ext cx="1222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838200" y="1234500"/>
            <a:ext cx="10351800" cy="47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Booster Club Meetings will be on Website (next meeting 9/15)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HOCO Parade – Wednesday Sept 10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Fundraising</a:t>
            </a:r>
            <a:endParaRPr sz="3000"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27th Annual Denny Garver Golf Outing - October 6 @ 1pm</a:t>
            </a:r>
            <a:endParaRPr sz="3000"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Poinsettia Fundraiser Sales – October </a:t>
            </a:r>
            <a:endParaRPr sz="3000"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Buy A Date - Calendar Fundraiser -November</a:t>
            </a:r>
            <a:endParaRPr sz="3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Sponsor Saturday Fall Edition - September</a:t>
            </a:r>
            <a:endParaRPr sz="30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en-US" sz="3000">
                <a:solidFill>
                  <a:srgbClr val="FF0000"/>
                </a:solidFill>
              </a:rPr>
              <a:t> 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62" name="Google Shape;162;p26"/>
          <p:cNvSpPr txBox="1"/>
          <p:nvPr>
            <p:ph type="title"/>
          </p:nvPr>
        </p:nvSpPr>
        <p:spPr>
          <a:xfrm>
            <a:off x="749600" y="2443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Fall Baseball Calendar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520875" y="1252150"/>
            <a:ext cx="10515600" cy="5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428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Fall Ball Begins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Tuesday, September 2 (Varsity) 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Saturday, September 6 (JV &amp; JV2)</a:t>
            </a:r>
            <a:endParaRPr sz="3047"/>
          </a:p>
          <a:p>
            <a:pPr indent="-24428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Fall Ball Dues </a:t>
            </a:r>
            <a:r>
              <a:rPr b="1" lang="en-US" sz="3047"/>
              <a:t>$250</a:t>
            </a:r>
            <a:endParaRPr b="1"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These dues cover the uniform and league </a:t>
            </a:r>
            <a:endParaRPr sz="3047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3047"/>
              <a:t>payments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Please send your fee to Rebecca Howell as</a:t>
            </a:r>
            <a:endParaRPr sz="3047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3047"/>
              <a:t> soon as possible. 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Venmo @RMHowell82 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Zelle 817-228-1995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047"/>
              <a:buChar char="•"/>
            </a:pPr>
            <a:r>
              <a:rPr lang="en-US" sz="3047"/>
              <a:t>Check</a:t>
            </a:r>
            <a:endParaRPr sz="3047"/>
          </a:p>
        </p:txBody>
      </p:sp>
      <p:sp>
        <p:nvSpPr>
          <p:cNvPr id="168" name="Google Shape;168;p27"/>
          <p:cNvSpPr txBox="1"/>
          <p:nvPr>
            <p:ph type="title"/>
          </p:nvPr>
        </p:nvSpPr>
        <p:spPr>
          <a:xfrm>
            <a:off x="749600" y="2443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Fall Baseball Dues</a:t>
            </a:r>
            <a:endParaRPr b="1"/>
          </a:p>
        </p:txBody>
      </p:sp>
      <p:pic>
        <p:nvPicPr>
          <p:cNvPr id="169" name="Google Shape;169;p27" title="Ven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3074" y="1252150"/>
            <a:ext cx="2649476" cy="376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520875" y="1252150"/>
            <a:ext cx="10515600" cy="5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47"/>
          </a:p>
        </p:txBody>
      </p:sp>
      <p:sp>
        <p:nvSpPr>
          <p:cNvPr id="175" name="Google Shape;175;p28"/>
          <p:cNvSpPr txBox="1"/>
          <p:nvPr>
            <p:ph type="title"/>
          </p:nvPr>
        </p:nvSpPr>
        <p:spPr>
          <a:xfrm>
            <a:off x="749600" y="2443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Fall Baseball Schedule</a:t>
            </a:r>
            <a:endParaRPr b="1"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75" y="1079825"/>
            <a:ext cx="10515600" cy="466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Committees Assembling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838200" y="1363807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Start </a:t>
            </a:r>
            <a:r>
              <a:rPr lang="en-US" sz="3000"/>
              <a:t>thinking</a:t>
            </a:r>
            <a:r>
              <a:rPr lang="en-US" sz="3000"/>
              <a:t> of </a:t>
            </a:r>
            <a:r>
              <a:rPr lang="en-US" sz="3000"/>
              <a:t>where</a:t>
            </a:r>
            <a:r>
              <a:rPr lang="en-US" sz="3000"/>
              <a:t> you will want to lend a hand!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Fall committees and volunteer opportunities include: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Homecoming Parade</a:t>
            </a:r>
            <a:endParaRPr sz="3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Golf Outing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Sponsorship &amp; Fundraising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Social Media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Spring will have additional committees.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292039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Immediate Needs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838200" y="1200625"/>
            <a:ext cx="10515600" cy="492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000"/>
              <a:t>HOMECOMING 2025</a:t>
            </a:r>
            <a:endParaRPr sz="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0" title="Float.jpg"/>
          <p:cNvPicPr preferRelativeResize="0"/>
          <p:nvPr/>
        </p:nvPicPr>
        <p:blipFill rotWithShape="1">
          <a:blip r:embed="rId3">
            <a:alphaModFix/>
          </a:blip>
          <a:srcRect b="25998" l="0" r="0" t="18423"/>
          <a:stretch/>
        </p:blipFill>
        <p:spPr>
          <a:xfrm>
            <a:off x="901400" y="2053950"/>
            <a:ext cx="11072701" cy="461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838200" y="304220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Immediate Homecoming Needs</a:t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838200" y="1200625"/>
            <a:ext cx="10515600" cy="492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Homecoming is early this year: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Homecoming Parade is 9/10/2025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NEED:</a:t>
            </a:r>
            <a:endParaRPr sz="3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b="1" lang="en-US" sz="3000"/>
              <a:t>trailer and a truck</a:t>
            </a:r>
            <a:r>
              <a:rPr lang="en-US" sz="3000"/>
              <a:t> for the boys to ride on during the parade</a:t>
            </a:r>
            <a:endParaRPr sz="3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3000"/>
              <a:t>few parents to help </a:t>
            </a:r>
            <a:r>
              <a:rPr b="1" lang="en-US" sz="3000"/>
              <a:t>decorate the floa</a:t>
            </a:r>
            <a:r>
              <a:rPr b="1" lang="en-US" sz="3000"/>
              <a:t>t</a:t>
            </a:r>
            <a:endParaRPr b="1" sz="3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3000"/>
              <a:t>few parents to help </a:t>
            </a:r>
            <a:r>
              <a:rPr b="1" lang="en-US" sz="3000"/>
              <a:t>coordinate pizza </a:t>
            </a:r>
            <a:r>
              <a:rPr lang="en-US" sz="3000"/>
              <a:t>for the boys to eat after practice and before the parade </a:t>
            </a:r>
            <a:endParaRPr sz="3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3000"/>
              <a:t>Everyone to donate </a:t>
            </a:r>
            <a:r>
              <a:rPr b="1" lang="en-US" sz="3000"/>
              <a:t>2 halloween sized bags</a:t>
            </a:r>
            <a:r>
              <a:rPr lang="en-US" sz="3000"/>
              <a:t> of candy for the boys to hand out during the parade </a:t>
            </a:r>
            <a:endParaRPr sz="3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3000"/>
              <a:t>Drop off at the baseball field and label bags “BASEBALL”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819150" y="223027"/>
            <a:ext cx="30720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 Fundraising</a:t>
            </a:r>
            <a:endParaRPr b="1"/>
          </a:p>
        </p:txBody>
      </p:sp>
      <p:pic>
        <p:nvPicPr>
          <p:cNvPr id="203" name="Google Shape;203;p32" title="Updated Golf - F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651" y="223025"/>
            <a:ext cx="7795899" cy="65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/>
        </p:nvSpPr>
        <p:spPr>
          <a:xfrm>
            <a:off x="568650" y="1268400"/>
            <a:ext cx="3573000" cy="55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 up to play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the info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(FB, X, Instagram)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Volunteer to work the event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Employer sponsors or foursomes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6711850" y="188050"/>
            <a:ext cx="50052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Golf Sponsorships</a:t>
            </a:r>
            <a:endParaRPr b="1"/>
          </a:p>
        </p:txBody>
      </p:sp>
      <p:sp>
        <p:nvSpPr>
          <p:cNvPr id="210" name="Google Shape;210;p33"/>
          <p:cNvSpPr txBox="1"/>
          <p:nvPr/>
        </p:nvSpPr>
        <p:spPr>
          <a:xfrm>
            <a:off x="6841775" y="1023550"/>
            <a:ext cx="5210700" cy="55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Reaching out to current sponsors, trying to get them to play in the tournament.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still have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separate season sponsorship forms.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Won’t be able to add banners until the Spring, with the field work.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-963550" y="5112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713"/>
            <a:ext cx="6585650" cy="665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Agenda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24425"/>
            <a:ext cx="10870200" cy="5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FFFFFF"/>
                </a:solidFill>
              </a:rPr>
              <a:t>Board Introduction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FFFFFF"/>
                </a:solidFill>
              </a:rPr>
              <a:t>Approve May Meeting Minutes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FFFFFF"/>
                </a:solidFill>
              </a:rPr>
              <a:t>25/26 Booster Club Kickoff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FFFFFF"/>
                </a:solidFill>
              </a:rPr>
              <a:t>Treasurer Report</a:t>
            </a:r>
            <a:endParaRPr sz="2600"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>
                <a:solidFill>
                  <a:srgbClr val="FFFFFF"/>
                </a:solidFill>
              </a:rPr>
              <a:t>2024 – 2025 Recap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FFFFFF"/>
                </a:solidFill>
              </a:rPr>
              <a:t>Fall Calendar &amp; Dues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FFFFFF"/>
                </a:solidFill>
              </a:rPr>
              <a:t>Committee Overview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FFFFFF"/>
                </a:solidFill>
              </a:rPr>
              <a:t>Fundraising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FFFFFF"/>
                </a:solidFill>
              </a:rPr>
              <a:t>Coach’s Corner</a:t>
            </a:r>
            <a:endParaRPr sz="26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Construction Update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SportsYou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600">
                <a:solidFill>
                  <a:srgbClr val="FFFFFF"/>
                </a:solidFill>
              </a:rPr>
              <a:t>Final Reminders / Spirit Wear</a:t>
            </a:r>
            <a:endParaRPr sz="4810"/>
          </a:p>
        </p:txBody>
      </p:sp>
      <p:pic>
        <p:nvPicPr>
          <p:cNvPr id="95" name="Google Shape;95;p16" title="Screenshot 2025-08-23 at 10.39.44 AM.png"/>
          <p:cNvPicPr preferRelativeResize="0"/>
          <p:nvPr/>
        </p:nvPicPr>
        <p:blipFill rotWithShape="1">
          <a:blip r:embed="rId3">
            <a:alphaModFix/>
          </a:blip>
          <a:srcRect b="7902" l="0" r="0" t="0"/>
          <a:stretch/>
        </p:blipFill>
        <p:spPr>
          <a:xfrm>
            <a:off x="5664250" y="2180425"/>
            <a:ext cx="6363849" cy="44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492550" y="1510450"/>
            <a:ext cx="53475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www.planowestbaseball.org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838200" y="1363798"/>
            <a:ext cx="10515600" cy="501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➢"/>
            </a:pPr>
            <a:r>
              <a:rPr lang="en-US" sz="3000"/>
              <a:t>Poinsettia Sales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➢"/>
            </a:pPr>
            <a:r>
              <a:rPr lang="en-US" sz="3000"/>
              <a:t>Calendar Fundraiser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➢"/>
            </a:pPr>
            <a:r>
              <a:rPr lang="en-US" sz="3000"/>
              <a:t>Pickleball or Cornhole Tournament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➢"/>
            </a:pPr>
            <a:r>
              <a:rPr lang="en-US" sz="3000"/>
              <a:t>Carwash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➢"/>
            </a:pPr>
            <a:r>
              <a:rPr lang="en-US" sz="3000"/>
              <a:t>Concessions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○"/>
            </a:pPr>
            <a:r>
              <a:rPr lang="en-US" sz="3000"/>
              <a:t>High margin items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○"/>
            </a:pPr>
            <a:r>
              <a:rPr lang="en-US" sz="3000"/>
              <a:t>Donations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○"/>
            </a:pPr>
            <a:r>
              <a:rPr lang="en-US" sz="3000"/>
              <a:t>Baked goods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○"/>
            </a:pPr>
            <a:r>
              <a:rPr lang="en-US" sz="3000"/>
              <a:t>Grillables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19" name="Google Shape;219;p34"/>
          <p:cNvSpPr txBox="1"/>
          <p:nvPr>
            <p:ph type="title"/>
          </p:nvPr>
        </p:nvSpPr>
        <p:spPr>
          <a:xfrm>
            <a:off x="838200" y="279858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Upcoming Marketing/Fundraisers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Coach’s Corner</a:t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838200" y="1363807"/>
            <a:ext cx="10515600" cy="3275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674" y="1200728"/>
            <a:ext cx="9342026" cy="525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838200" y="304220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6-6A District Teams</a:t>
            </a:r>
            <a:endParaRPr/>
          </a:p>
        </p:txBody>
      </p:sp>
      <p:sp>
        <p:nvSpPr>
          <p:cNvPr id="233" name="Google Shape;233;p36"/>
          <p:cNvSpPr txBox="1"/>
          <p:nvPr>
            <p:ph idx="4294967295" type="body"/>
          </p:nvPr>
        </p:nvSpPr>
        <p:spPr>
          <a:xfrm>
            <a:off x="838200" y="1363807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Plano West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Plano Senior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Plano East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Allen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McKinney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McKinney Boyd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Princeton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Prosper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Prosper Rock Hill</a:t>
            </a:r>
            <a:endParaRPr sz="30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sz="3000"/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594" y="1571349"/>
            <a:ext cx="4264055" cy="283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6600" y="3873600"/>
            <a:ext cx="4264025" cy="28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240" name="Google Shape;240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174" y="1200728"/>
            <a:ext cx="4300555" cy="467065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 txBox="1"/>
          <p:nvPr>
            <p:ph idx="2" type="body"/>
          </p:nvPr>
        </p:nvSpPr>
        <p:spPr>
          <a:xfrm>
            <a:off x="5865829" y="2747502"/>
            <a:ext cx="5181600" cy="1197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US" sz="6600"/>
              <a:t>DCMN-ZE9D</a:t>
            </a:r>
            <a:endParaRPr/>
          </a:p>
        </p:txBody>
      </p:sp>
      <p:sp>
        <p:nvSpPr>
          <p:cNvPr id="242" name="Google Shape;242;p37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SportsYou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>
            <p:ph type="title"/>
          </p:nvPr>
        </p:nvSpPr>
        <p:spPr>
          <a:xfrm>
            <a:off x="838200" y="292039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Checklist</a:t>
            </a:r>
            <a:endParaRPr/>
          </a:p>
        </p:txBody>
      </p:sp>
      <p:sp>
        <p:nvSpPr>
          <p:cNvPr id="249" name="Google Shape;249;p38"/>
          <p:cNvSpPr txBox="1"/>
          <p:nvPr>
            <p:ph idx="4294967295" type="body"/>
          </p:nvPr>
        </p:nvSpPr>
        <p:spPr>
          <a:xfrm>
            <a:off x="838200" y="1363799"/>
            <a:ext cx="10515600" cy="53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8"/>
          </a:p>
          <a:p>
            <a:pPr indent="-22935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i="1" lang="en-US" sz="3308"/>
              <a:t>Join</a:t>
            </a:r>
            <a:r>
              <a:rPr lang="en-US" sz="3308"/>
              <a:t> the Booster Club</a:t>
            </a:r>
            <a:endParaRPr sz="3308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8"/>
          </a:p>
          <a:p>
            <a:pPr indent="-22935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308"/>
              <a:t>Fundraising Ideas</a:t>
            </a:r>
            <a:endParaRPr sz="3308"/>
          </a:p>
          <a:p>
            <a:pPr indent="-38556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</a:t>
            </a:r>
            <a:r>
              <a:rPr lang="en-US" sz="2908"/>
              <a:t>ho do you know - business owners, tax deductions, Plano based firms</a:t>
            </a:r>
            <a:endParaRPr sz="2908"/>
          </a:p>
          <a:p>
            <a:pPr indent="-38556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what is working with other organizations?</a:t>
            </a:r>
            <a:endParaRPr sz="2908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8"/>
          </a:p>
          <a:p>
            <a:pPr indent="-22935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308"/>
              <a:t>Join a </a:t>
            </a:r>
            <a:r>
              <a:rPr lang="en-US" sz="3308"/>
              <a:t>Committee</a:t>
            </a:r>
            <a:endParaRPr sz="3308"/>
          </a:p>
          <a:p>
            <a:pPr indent="-38556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we welcome all to </a:t>
            </a:r>
            <a:r>
              <a:rPr lang="en-US" sz="2908"/>
              <a:t>participate/contribute</a:t>
            </a:r>
            <a:r>
              <a:rPr lang="en-US" sz="2908"/>
              <a:t> in any way they can</a:t>
            </a:r>
            <a:endParaRPr sz="2908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8"/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8"/>
              <a:t>Thanks for coming!</a:t>
            </a:r>
            <a:endParaRPr sz="3308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Spirit Wear – powered by SQUADLOCKER</a:t>
            </a:r>
            <a:endParaRPr b="1"/>
          </a:p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838200" y="1363807"/>
            <a:ext cx="10515600" cy="3275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aaaaa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56" name="Google Shape;256;p39"/>
          <p:cNvPicPr preferRelativeResize="0"/>
          <p:nvPr/>
        </p:nvPicPr>
        <p:blipFill rotWithShape="1">
          <a:blip r:embed="rId3">
            <a:alphaModFix/>
          </a:blip>
          <a:srcRect b="0" l="16486" r="15206" t="0"/>
          <a:stretch/>
        </p:blipFill>
        <p:spPr>
          <a:xfrm>
            <a:off x="3750854" y="1165754"/>
            <a:ext cx="3334048" cy="415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1487" y="1166525"/>
            <a:ext cx="4742368" cy="415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145" y="1168071"/>
            <a:ext cx="3386149" cy="415520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/>
          <p:nvPr/>
        </p:nvSpPr>
        <p:spPr>
          <a:xfrm>
            <a:off x="407575" y="2321450"/>
            <a:ext cx="2977200" cy="118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66666"/>
                </a:solidFill>
                <a:highlight>
                  <a:srgbClr val="FFFFFF"/>
                </a:highlight>
              </a:rPr>
              <a:t>SHOP NOW and enter code SUMMERSAVING10 at checkout for 10% OFF!</a:t>
            </a:r>
            <a:endParaRPr sz="24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ctrTitle"/>
          </p:nvPr>
        </p:nvSpPr>
        <p:spPr>
          <a:xfrm>
            <a:off x="0" y="0"/>
            <a:ext cx="12192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/>
              <a:t>Don’t Forget to Check In!  </a:t>
            </a:r>
            <a:endParaRPr b="1"/>
          </a:p>
        </p:txBody>
      </p:sp>
      <p:pic>
        <p:nvPicPr>
          <p:cNvPr descr="Qr code&#10;&#10;Description automatically generated" id="265" name="Google Shape;26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619" y="1388785"/>
            <a:ext cx="4611565" cy="4611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type="ctrTitle"/>
          </p:nvPr>
        </p:nvSpPr>
        <p:spPr>
          <a:xfrm>
            <a:off x="4800795" y="2567700"/>
            <a:ext cx="62043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Thank you!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Board Introduction</a:t>
            </a:r>
            <a:endParaRPr b="1"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838200" y="1207600"/>
            <a:ext cx="10773300" cy="57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President:				Joe Hattrup					Lucas (10)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VP Fundraising:		OPEN					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VP Marketing:		Britton Lankford			Miles (11)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Treasurer:				Rebecca Howell			Caleb (11)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Secretary:				Jennie Jones				Hunter (10)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*Our contact </a:t>
            </a:r>
            <a:r>
              <a:rPr lang="en-US" sz="3000"/>
              <a:t>information</a:t>
            </a:r>
            <a:r>
              <a:rPr lang="en-US" sz="3000"/>
              <a:t> is on the Booster Club website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*SportsYou is our primary mode of communication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(</a:t>
            </a:r>
            <a:r>
              <a:rPr lang="en-US" sz="3000" u="sng">
                <a:hlinkClick r:id="rId3"/>
              </a:rPr>
              <a:t>www.sportsyou.com</a:t>
            </a:r>
            <a:r>
              <a:rPr lang="en-US" sz="3000"/>
              <a:t> enter code </a:t>
            </a:r>
            <a:r>
              <a:rPr lang="en-US" sz="3000"/>
              <a:t>DCMN-ZE9D)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Booster Club Votes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838200" y="1363806"/>
            <a:ext cx="10515600" cy="4395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Approve May 2025 Meeting Minutes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Meeting Minutes can always be found on the website (</a:t>
            </a:r>
            <a:r>
              <a:rPr lang="en-US" sz="3000" u="sng">
                <a:hlinkClick r:id="rId3"/>
              </a:rPr>
              <a:t>https://www.planowestbaseball.org/</a:t>
            </a:r>
            <a:r>
              <a:rPr lang="en-US" sz="3000"/>
              <a:t>) under BOOSTER CLUB\FORMS AND MEETING MINUTES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Each meeting we will ask for someone to make a </a:t>
            </a:r>
            <a:r>
              <a:rPr b="1" lang="en-US" sz="3000" u="sng"/>
              <a:t>motion to approve</a:t>
            </a:r>
            <a:r>
              <a:rPr b="1" lang="en-US" sz="3000"/>
              <a:t> </a:t>
            </a:r>
            <a:r>
              <a:rPr lang="en-US" sz="3000"/>
              <a:t>the minutes and </a:t>
            </a:r>
            <a:r>
              <a:rPr lang="en-US" sz="3000"/>
              <a:t>then</a:t>
            </a:r>
            <a:r>
              <a:rPr lang="en-US" sz="3000"/>
              <a:t> we will ask for </a:t>
            </a:r>
            <a:r>
              <a:rPr b="1" lang="en-US" sz="3000" u="sng"/>
              <a:t>someone to second</a:t>
            </a:r>
            <a:r>
              <a:rPr lang="en-US" sz="3000"/>
              <a:t> that.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838200" y="124325"/>
            <a:ext cx="10515600" cy="89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“Booster Club”</a:t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838200" y="1363799"/>
            <a:ext cx="10515600" cy="44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The PWBB Booster club is a non-profit, parent-run organization dedicated to creating the optimal PWBB player experience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US" sz="3000">
                <a:solidFill>
                  <a:srgbClr val="FFFFFF"/>
                </a:solidFill>
              </a:rPr>
              <a:t>Raises funds to provide the PWBB Team food, equipment, ballpark improvement and events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US" sz="3000">
                <a:solidFill>
                  <a:srgbClr val="FFFFFF"/>
                </a:solidFill>
              </a:rPr>
              <a:t>Works independent of PISD &amp; the coaching staff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US" sz="3000">
                <a:solidFill>
                  <a:srgbClr val="FFFFFF"/>
                </a:solidFill>
              </a:rPr>
              <a:t>Collaborates with coaching staff on priorities &amp; needs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838200" y="194976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PWBB BOOSTER CLUB 25/26 MISSION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838200" y="1363800"/>
            <a:ext cx="10515600" cy="49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 u="sng">
                <a:solidFill>
                  <a:srgbClr val="FFFFFF"/>
                </a:solidFill>
              </a:rPr>
              <a:t>Primary Objective for 25/26 School Year</a:t>
            </a:r>
            <a:endParaRPr b="1" sz="2400"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</a:rPr>
              <a:t>Bolster &amp; Increase Player Participation, Engagement &amp; Overall Satisfaction in the PWBB Experience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--------------------------------------------------------------------------------------------------------------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 u="sng">
                <a:solidFill>
                  <a:srgbClr val="FFFFFF"/>
                </a:solidFill>
              </a:rPr>
              <a:t>Key Priorities</a:t>
            </a:r>
            <a:endParaRPr b="1" sz="2400" u="sng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rgbClr val="FFFFFF"/>
                </a:solidFill>
              </a:rPr>
              <a:t>Provide Resources for </a:t>
            </a:r>
            <a:r>
              <a:rPr b="1" lang="en-US" sz="2000" u="sng">
                <a:solidFill>
                  <a:srgbClr val="FFFFFF"/>
                </a:solidFill>
              </a:rPr>
              <a:t>Game</a:t>
            </a:r>
            <a:r>
              <a:rPr lang="en-US" sz="2000">
                <a:solidFill>
                  <a:srgbClr val="FFFFFF"/>
                </a:solidFill>
              </a:rPr>
              <a:t> Support </a:t>
            </a:r>
            <a:r>
              <a:rPr lang="en-US" sz="1200">
                <a:solidFill>
                  <a:srgbClr val="FFFFFF"/>
                </a:solidFill>
              </a:rPr>
              <a:t>(Concessions, Scoreboard, GC, etc.)</a:t>
            </a:r>
            <a:endParaRPr sz="12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rgbClr val="FFFFFF"/>
                </a:solidFill>
              </a:rPr>
              <a:t>Expand </a:t>
            </a:r>
            <a:r>
              <a:rPr b="1" lang="en-US" sz="2000" u="sng">
                <a:solidFill>
                  <a:srgbClr val="FFFFFF"/>
                </a:solidFill>
              </a:rPr>
              <a:t>Membership</a:t>
            </a:r>
            <a:r>
              <a:rPr lang="en-US" sz="2000">
                <a:solidFill>
                  <a:srgbClr val="FFFFFF"/>
                </a:solidFill>
              </a:rPr>
              <a:t> &amp; Maximize Revenue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rgbClr val="FFFFFF"/>
                </a:solidFill>
              </a:rPr>
              <a:t>Assure Success of </a:t>
            </a:r>
            <a:r>
              <a:rPr b="1" lang="en-US" sz="2000" u="sng">
                <a:solidFill>
                  <a:srgbClr val="FFFFFF"/>
                </a:solidFill>
              </a:rPr>
              <a:t>Major Events</a:t>
            </a:r>
            <a:r>
              <a:rPr b="1" lang="en-US" sz="2000">
                <a:solidFill>
                  <a:srgbClr val="FFFFFF"/>
                </a:solidFill>
              </a:rPr>
              <a:t> </a:t>
            </a:r>
            <a:r>
              <a:rPr lang="en-US" sz="1200">
                <a:solidFill>
                  <a:srgbClr val="FFFFFF"/>
                </a:solidFill>
              </a:rPr>
              <a:t>(Fundraisers/Team Activities)</a:t>
            </a:r>
            <a:endParaRPr sz="12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rgbClr val="FFFFFF"/>
                </a:solidFill>
              </a:rPr>
              <a:t>Support </a:t>
            </a:r>
            <a:r>
              <a:rPr b="1" lang="en-US" sz="2000" u="sng">
                <a:solidFill>
                  <a:srgbClr val="FFFFFF"/>
                </a:solidFill>
              </a:rPr>
              <a:t>Facilities</a:t>
            </a:r>
            <a:r>
              <a:rPr lang="en-US" sz="2000">
                <a:solidFill>
                  <a:srgbClr val="FFFFFF"/>
                </a:solidFill>
              </a:rPr>
              <a:t> Repairs &amp; Field Maintenance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rgbClr val="FFFFFF"/>
                </a:solidFill>
              </a:rPr>
              <a:t>Engage </a:t>
            </a:r>
            <a:r>
              <a:rPr b="1" lang="en-US" sz="2000" u="sng">
                <a:solidFill>
                  <a:srgbClr val="FFFFFF"/>
                </a:solidFill>
              </a:rPr>
              <a:t>Youth</a:t>
            </a:r>
            <a:r>
              <a:rPr lang="en-US" sz="2000">
                <a:solidFill>
                  <a:srgbClr val="FFFFFF"/>
                </a:solidFill>
              </a:rPr>
              <a:t> Baseball Families &amp; Community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>
                <a:solidFill>
                  <a:srgbClr val="FFFFFF"/>
                </a:solidFill>
              </a:rPr>
              <a:t>Ideate &amp; Create "</a:t>
            </a:r>
            <a:r>
              <a:rPr b="1" lang="en-US" sz="2000" u="sng">
                <a:solidFill>
                  <a:srgbClr val="FFFFFF"/>
                </a:solidFill>
              </a:rPr>
              <a:t>Beyond Baseball</a:t>
            </a:r>
            <a:r>
              <a:rPr lang="en-US" sz="2000">
                <a:solidFill>
                  <a:srgbClr val="FFFFFF"/>
                </a:solidFill>
              </a:rPr>
              <a:t>" Value For Players &amp; Families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Join The Booster Club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2138075" y="6217175"/>
            <a:ext cx="7578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rPr lang="en-US" sz="2420"/>
              <a:t> </a:t>
            </a:r>
            <a:r>
              <a:rPr lang="en-US" sz="2420" u="sng">
                <a:hlinkClick r:id="rId3"/>
              </a:rPr>
              <a:t>www.planowestbaseball.org/join</a:t>
            </a:r>
            <a:endParaRPr sz="242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t/>
            </a:r>
            <a:endParaRPr sz="242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t/>
            </a:r>
            <a:endParaRPr sz="2420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075" y="1124425"/>
            <a:ext cx="7759676" cy="49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838200" y="603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Treasurer’s Report:  </a:t>
            </a: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Recap of 2024-2025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838200" y="1016237"/>
            <a:ext cx="10515600" cy="2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8D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138" y="1503100"/>
            <a:ext cx="7399726" cy="50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Treasurer’s Report:  August 202</a:t>
            </a: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463" y="1124424"/>
            <a:ext cx="7981075" cy="51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