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90979db37e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90979db37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200451f2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200451f2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90979db37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90979db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90979db37e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90979db3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200451f2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200451f2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560550" y="1825625"/>
            <a:ext cx="10793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66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6600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myhousesportsgear.com/grafton-wrestling-club/ref/592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mikedodge135@hotmail.com" TargetMode="External"/><Relationship Id="rId4" Type="http://schemas.openxmlformats.org/officeDocument/2006/relationships/hyperlink" Target="https://www.graftonraptors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raftonraptors.com/" TargetMode="External"/><Relationship Id="rId4" Type="http://schemas.openxmlformats.org/officeDocument/2006/relationships/hyperlink" Target="https://www.graftonraptors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usawmembership.com/login" TargetMode="External"/><Relationship Id="rId4" Type="http://schemas.openxmlformats.org/officeDocument/2006/relationships/hyperlink" Target="https://www.youtube.com/watch?v=qbvC3oTy6OI" TargetMode="External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6532880" y="4750893"/>
            <a:ext cx="5019037" cy="1147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Grafton Wrestling Club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2025-2026 Season Information</a:t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 rot="10800000">
            <a:off x="1" y="0"/>
            <a:ext cx="7188051" cy="6858000"/>
          </a:xfrm>
          <a:custGeom>
            <a:rect b="b" l="l" r="r" t="t"/>
            <a:pathLst>
              <a:path extrusionOk="0" h="6858000" w="7188051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47" y="400825"/>
            <a:ext cx="4685950" cy="46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6575" y="185500"/>
            <a:ext cx="2636575" cy="18431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0675" y="2348288"/>
            <a:ext cx="2758900" cy="20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Required Equipment:</a:t>
            </a:r>
            <a:endParaRPr u="sng"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838200" y="15573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Wrestling Shoes:  </a:t>
            </a:r>
            <a:endParaRPr sz="3000"/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$50 to buy your own or borrow from the club if we have your size.</a:t>
            </a:r>
            <a:endParaRPr sz="3000"/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Headgear: Buy your own or borrow from the club.</a:t>
            </a:r>
            <a:endParaRPr sz="3000"/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Mouth guard: Optional.</a:t>
            </a:r>
            <a:endParaRPr sz="3000"/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Knee pads: Optional.</a:t>
            </a:r>
            <a:endParaRPr sz="3000"/>
          </a:p>
          <a:p>
            <a:pPr indent="-304800" lvl="0" marL="2286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$50.00 Equipment deposit if you choose to borrow a singlet for the season. (You will get his back when you return the singlet.)</a:t>
            </a:r>
            <a:endParaRPr sz="3000"/>
          </a:p>
          <a:p>
            <a:pPr indent="-304800" lvl="0" marL="2286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Contact Heidi Koele with any questions….</a:t>
            </a:r>
            <a:endParaRPr sz="30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Tournament Schedule</a:t>
            </a:r>
            <a:r>
              <a:rPr lang="en-US"/>
              <a:t>- TBD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560550" y="1825625"/>
            <a:ext cx="10740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In the past we have gone to these local tournaments. Coaches will determine a schedule as we get closer to January.</a:t>
            </a:r>
            <a:endParaRPr/>
          </a:p>
          <a:p>
            <a:pPr indent="-38131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Grafton Raptors Rumble for the Ring: Sunday December 14th, 2025.</a:t>
            </a:r>
            <a:endParaRPr/>
          </a:p>
          <a:p>
            <a:pPr indent="-38131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West Bend Wildcats: </a:t>
            </a:r>
            <a:endParaRPr/>
          </a:p>
          <a:p>
            <a:pPr indent="-38131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Hartford Youth Tournament: </a:t>
            </a:r>
            <a:endParaRPr/>
          </a:p>
          <a:p>
            <a:pPr indent="-38131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Sussex Sabercats “Tear it up!”:  </a:t>
            </a:r>
            <a:endParaRPr/>
          </a:p>
          <a:p>
            <a:pPr indent="-38131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Brawl in the Falls:  </a:t>
            </a:r>
            <a:endParaRPr/>
          </a:p>
          <a:p>
            <a:pPr indent="-38131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Germantown Hornets: </a:t>
            </a:r>
            <a:endParaRPr/>
          </a:p>
          <a:p>
            <a:pPr indent="-38131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Kewaskum Battle for the Belt:</a:t>
            </a:r>
            <a:endParaRPr/>
          </a:p>
          <a:p>
            <a:pPr indent="-38131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Cedarburg Grant Schoen (Beginner):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493" y="3658068"/>
            <a:ext cx="2956524" cy="259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6200" y="3658075"/>
            <a:ext cx="2857850" cy="25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Official Club Gear from MyHouse:</a:t>
            </a:r>
            <a:endParaRPr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560550" y="1825625"/>
            <a:ext cx="10793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Grafton Wrestling Club MyHouse Store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There will also be a team store through RBS Sportswear.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This link is also on our website.  </a:t>
            </a: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800" y="5016950"/>
            <a:ext cx="10724850" cy="115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Important Dates:</a:t>
            </a:r>
            <a:endParaRPr u="sng"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838200" y="1825625"/>
            <a:ext cx="6227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Monday 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November 3rd- First Day of Practice for JLMS Wrestling- 6:00pm in GHS Wrestling Room.</a:t>
            </a:r>
            <a:endParaRPr b="1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Tues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day November 4th- First Day of Raptors Practice in GHS Wrestling Room.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986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230"/>
              <a:buFont typeface="Times New Roman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Sunday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 December 14th: Grafton Raptors Rumble for the Ring Youth Tournament.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None/>
            </a:pPr>
            <a:r>
              <a:t/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300" y="1915038"/>
            <a:ext cx="4821900" cy="356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Practice Times for 2025-2026</a:t>
            </a:r>
            <a:endParaRPr u="sng"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560550" y="1825625"/>
            <a:ext cx="107934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All Practices are held in the GHS Wrestling room unless notified.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You can enter wrestling room on West side(by football field) using door 10.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Tuesdays: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Beginner: 6-7pm  Experienced: 7-8pm.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Thursdays: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Beginner: 5-6pm  Experienced: 6-7pm.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3750" y="3069100"/>
            <a:ext cx="4116526" cy="34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Contact Information:</a:t>
            </a:r>
            <a:endParaRPr u="sng"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560550" y="1825625"/>
            <a:ext cx="10793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Coach Dodge: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Cell: 262-370-1419   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Email: </a:t>
            </a:r>
            <a:r>
              <a:rPr lang="en-US" sz="3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graftonwrestlingclub2021@gmail.com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Grafton Wrestling Club Website:  </a:t>
            </a:r>
            <a:r>
              <a:rPr b="1" lang="en-US" sz="3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graftonraptors.com</a:t>
            </a: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Grafton Wrestling Club Facebook Page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Sports engine</a:t>
            </a: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u="sng"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838200" y="1828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950" lIns="91425" spcFirstLastPara="1" rIns="91425" wrap="square" tIns="45700">
            <a:normAutofit fontScale="25000" lnSpcReduction="20000"/>
          </a:bodyPr>
          <a:lstStyle/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1400">
                <a:latin typeface="Arial"/>
                <a:ea typeface="Arial"/>
                <a:cs typeface="Arial"/>
                <a:sym typeface="Arial"/>
              </a:rPr>
              <a:t>This will be our primary form of communication.</a:t>
            </a:r>
            <a:endParaRPr sz="11400">
              <a:latin typeface="Arial"/>
              <a:ea typeface="Arial"/>
              <a:cs typeface="Arial"/>
              <a:sym typeface="Arial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1400">
                <a:latin typeface="Arial"/>
                <a:ea typeface="Arial"/>
                <a:cs typeface="Arial"/>
                <a:sym typeface="Arial"/>
              </a:rPr>
              <a:t>Register at</a:t>
            </a:r>
            <a:r>
              <a:rPr lang="en-US" sz="114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https://www.graftonraptors.com/</a:t>
            </a:r>
            <a:endParaRPr sz="1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1400">
                <a:latin typeface="Arial"/>
                <a:ea typeface="Arial"/>
                <a:cs typeface="Arial"/>
                <a:sym typeface="Arial"/>
              </a:rPr>
              <a:t>Once registered you will </a:t>
            </a:r>
            <a:r>
              <a:rPr lang="en-US" sz="11400"/>
              <a:t>get added to the Grafton Raptors Wrestling Club team for any communication and scheduling items</a:t>
            </a:r>
            <a:endParaRPr sz="11400">
              <a:latin typeface="Arial"/>
              <a:ea typeface="Arial"/>
              <a:cs typeface="Arial"/>
              <a:sym typeface="Arial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1400">
                <a:latin typeface="Arial"/>
                <a:ea typeface="Arial"/>
                <a:cs typeface="Arial"/>
                <a:sym typeface="Arial"/>
              </a:rPr>
              <a:t>Contact Luke or Heidi Koele with Questions  </a:t>
            </a:r>
            <a:endParaRPr sz="11400">
              <a:latin typeface="Arial"/>
              <a:ea typeface="Arial"/>
              <a:cs typeface="Arial"/>
              <a:sym typeface="Arial"/>
            </a:endParaRPr>
          </a:p>
          <a:p>
            <a:pPr indent="-4095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11400">
                <a:latin typeface="Arial"/>
                <a:ea typeface="Arial"/>
                <a:cs typeface="Arial"/>
                <a:sym typeface="Arial"/>
              </a:rPr>
              <a:t>lmkoele@gmail.com or 319-651-7504</a:t>
            </a:r>
            <a:endParaRPr sz="11400">
              <a:latin typeface="Arial"/>
              <a:ea typeface="Arial"/>
              <a:cs typeface="Arial"/>
              <a:sym typeface="Arial"/>
            </a:endParaRPr>
          </a:p>
          <a:p>
            <a:pPr indent="-4095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11400">
                <a:latin typeface="Arial"/>
                <a:ea typeface="Arial"/>
                <a:cs typeface="Arial"/>
                <a:sym typeface="Arial"/>
              </a:rPr>
              <a:t>hakoele@hotmail.com or 563-650-0867</a:t>
            </a:r>
            <a:endParaRPr sz="1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Coaching Staff</a:t>
            </a:r>
            <a:endParaRPr u="sng"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838200" y="1825625"/>
            <a:ext cx="44424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/>
              <a:t>Mike Dodge</a:t>
            </a:r>
            <a:endParaRPr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/>
              <a:t>Matt Gartman</a:t>
            </a:r>
            <a:endParaRPr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/>
              <a:t>Jonathon Leeson</a:t>
            </a:r>
            <a:endParaRPr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/>
              <a:t>Fr</a:t>
            </a:r>
            <a:r>
              <a:rPr lang="en-US" sz="3500"/>
              <a:t>ank Mazzari</a:t>
            </a:r>
            <a:endParaRPr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/>
              <a:t>Steve Melstrand</a:t>
            </a:r>
            <a:endParaRPr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/>
              <a:t>Erik Imes</a:t>
            </a:r>
            <a:endParaRPr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/>
              <a:t>TJ Weissinger</a:t>
            </a:r>
            <a:endParaRPr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/>
              <a:t>Adam Ewald</a:t>
            </a:r>
            <a:endParaRPr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1250" y="1353325"/>
            <a:ext cx="3303075" cy="4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4625" y="1353325"/>
            <a:ext cx="3764375" cy="44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Grafton Raptors Club Board</a:t>
            </a:r>
            <a:endParaRPr u="sng"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Luke and Heidi Koele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Mike and Katie Dodge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Matt and Beth Gartman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Jim Brulla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Nick Otis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Eric Pfleger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4677" y="1760325"/>
            <a:ext cx="5372900" cy="40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Parent Volunteer Requirements:</a:t>
            </a:r>
            <a:endParaRPr u="sng"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838200" y="160967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58064"/>
              <a:buChar char="•"/>
            </a:pPr>
            <a:r>
              <a:rPr lang="en-US"/>
              <a:t> </a:t>
            </a:r>
            <a:r>
              <a:rPr b="1" lang="en-US" sz="3100"/>
              <a:t>Each Family needs to volunteer for 4 hours at the Grafton Raptors Rumble for the Ring Tournament.  This is our biggest fundraiser of the year.</a:t>
            </a:r>
            <a:endParaRPr b="1" sz="3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67741"/>
              <a:buChar char="•"/>
            </a:pPr>
            <a:r>
              <a:rPr b="1" lang="en-US" sz="3100"/>
              <a:t>If you volunteer we will pay your wrestler’s registration fee to our home tournament.</a:t>
            </a:r>
            <a:endParaRPr b="1" sz="31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67741"/>
              <a:buChar char="•"/>
            </a:pPr>
            <a:r>
              <a:rPr b="1" lang="en-US" sz="3100"/>
              <a:t>We are also going to ask families to sign-up for food/beverage donations for the tournament.</a:t>
            </a:r>
            <a:endParaRPr b="1" sz="3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Membership Costs</a:t>
            </a:r>
            <a:endParaRPr u="sng"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560550" y="1825625"/>
            <a:ext cx="10793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527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Individual Membership Fees:  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$100 for first wrestler in the family. 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$60.00 for each additional wrestler in the family.</a:t>
            </a:r>
            <a:endParaRPr/>
          </a:p>
          <a:p>
            <a:pPr indent="-2552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USA Wrestling Athlete Membership: 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https://www.usawmembership.com/login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Required before you can practice.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All JLMS wrestlers must have a USA Wrestling Membership.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$50.00 to cover insurance at practice and tournaments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How to purchase a membership video: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https://www.youtube.com/watch?v=qbvC3oTy6OI</a:t>
            </a:r>
            <a:endParaRPr/>
          </a:p>
          <a:p>
            <a:pPr indent="-2552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t/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899" y="261749"/>
            <a:ext cx="3552200" cy="27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