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0" r:id="rId3"/>
    <p:sldId id="269" r:id="rId4"/>
    <p:sldId id="273" r:id="rId5"/>
    <p:sldId id="274" r:id="rId6"/>
    <p:sldId id="271" r:id="rId7"/>
    <p:sldId id="277" r:id="rId8"/>
    <p:sldId id="272" r:id="rId9"/>
    <p:sldId id="276" r:id="rId10"/>
    <p:sldId id="275" r:id="rId11"/>
    <p:sldId id="278" r:id="rId12"/>
    <p:sldId id="279" r:id="rId13"/>
    <p:sldId id="28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usahockey.com/cep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usahockey.com/cep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6AC794-6C66-49BC-9016-E9F34108A3B7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9A26917E-67F8-4C16-A1EF-C495427B6D54}">
      <dgm:prSet/>
      <dgm:spPr/>
      <dgm:t>
        <a:bodyPr/>
        <a:lstStyle/>
        <a:p>
          <a:r>
            <a:rPr lang="en-US" dirty="0"/>
            <a:t>Verified Player Roster</a:t>
          </a:r>
        </a:p>
      </dgm:t>
    </dgm:pt>
    <dgm:pt modelId="{D004580B-2DBD-4CA2-95B7-DC5E995E61CB}" type="parTrans" cxnId="{496A1492-5CD3-43F9-BA5C-9F43D80A83DF}">
      <dgm:prSet/>
      <dgm:spPr/>
      <dgm:t>
        <a:bodyPr/>
        <a:lstStyle/>
        <a:p>
          <a:endParaRPr lang="en-US"/>
        </a:p>
      </dgm:t>
    </dgm:pt>
    <dgm:pt modelId="{B26D43F8-4EC1-4CF8-B13B-2BC2F770A858}" type="sibTrans" cxnId="{496A1492-5CD3-43F9-BA5C-9F43D80A83DF}">
      <dgm:prSet/>
      <dgm:spPr/>
      <dgm:t>
        <a:bodyPr/>
        <a:lstStyle/>
        <a:p>
          <a:endParaRPr lang="en-US"/>
        </a:p>
      </dgm:t>
    </dgm:pt>
    <dgm:pt modelId="{4B078869-18FE-473E-92E9-CD21B2C53301}">
      <dgm:prSet/>
      <dgm:spPr/>
      <dgm:t>
        <a:bodyPr/>
        <a:lstStyle/>
        <a:p>
          <a:r>
            <a:rPr lang="en-US"/>
            <a:t>Copy of coach CEP Certifications  </a:t>
          </a:r>
        </a:p>
      </dgm:t>
    </dgm:pt>
    <dgm:pt modelId="{B7A65A6A-7F97-4419-8A86-9A80735661FF}" type="parTrans" cxnId="{9BB62299-DA46-4882-AA7E-21629DE78452}">
      <dgm:prSet/>
      <dgm:spPr/>
      <dgm:t>
        <a:bodyPr/>
        <a:lstStyle/>
        <a:p>
          <a:endParaRPr lang="en-US"/>
        </a:p>
      </dgm:t>
    </dgm:pt>
    <dgm:pt modelId="{903696A6-7495-4605-8E26-C429C9F1A58D}" type="sibTrans" cxnId="{9BB62299-DA46-4882-AA7E-21629DE78452}">
      <dgm:prSet/>
      <dgm:spPr/>
      <dgm:t>
        <a:bodyPr/>
        <a:lstStyle/>
        <a:p>
          <a:endParaRPr lang="en-US"/>
        </a:p>
      </dgm:t>
    </dgm:pt>
    <dgm:pt modelId="{FF0A1B3E-7D2C-4B66-9181-6F7AE41DF494}">
      <dgm:prSet/>
      <dgm:spPr/>
      <dgm:t>
        <a:bodyPr/>
        <a:lstStyle/>
        <a:p>
          <a:r>
            <a:rPr lang="en-US">
              <a:hlinkClick xmlns:r="http://schemas.openxmlformats.org/officeDocument/2006/relationships" r:id="rId1"/>
            </a:rPr>
            <a:t>https://www.usahockey.com/cep</a:t>
          </a:r>
          <a:endParaRPr lang="en-US"/>
        </a:p>
      </dgm:t>
    </dgm:pt>
    <dgm:pt modelId="{87E71BFA-1860-44EA-97F3-70D26A8B1966}" type="parTrans" cxnId="{9E8FEFFA-483A-4C01-8AF5-60B51D661F86}">
      <dgm:prSet/>
      <dgm:spPr/>
      <dgm:t>
        <a:bodyPr/>
        <a:lstStyle/>
        <a:p>
          <a:endParaRPr lang="en-US"/>
        </a:p>
      </dgm:t>
    </dgm:pt>
    <dgm:pt modelId="{CB561035-1DCC-4388-B357-7DAD652FBBE1}" type="sibTrans" cxnId="{9E8FEFFA-483A-4C01-8AF5-60B51D661F86}">
      <dgm:prSet/>
      <dgm:spPr/>
      <dgm:t>
        <a:bodyPr/>
        <a:lstStyle/>
        <a:p>
          <a:endParaRPr lang="en-US"/>
        </a:p>
      </dgm:t>
    </dgm:pt>
    <dgm:pt modelId="{5391F761-1D74-4FAF-8CF1-ED49EC2B17D0}">
      <dgm:prSet/>
      <dgm:spPr/>
      <dgm:t>
        <a:bodyPr/>
        <a:lstStyle/>
        <a:p>
          <a:r>
            <a:rPr lang="en-US"/>
            <a:t>Team Stickers</a:t>
          </a:r>
        </a:p>
      </dgm:t>
    </dgm:pt>
    <dgm:pt modelId="{A9E6CBC2-B6B3-4624-9016-8CE39C2FA378}" type="parTrans" cxnId="{0A354E2D-2209-482F-B25B-B1C23DDCB80D}">
      <dgm:prSet/>
      <dgm:spPr/>
      <dgm:t>
        <a:bodyPr/>
        <a:lstStyle/>
        <a:p>
          <a:endParaRPr lang="en-US"/>
        </a:p>
      </dgm:t>
    </dgm:pt>
    <dgm:pt modelId="{84D261DA-7513-4D54-B9E8-911A334CE1C6}" type="sibTrans" cxnId="{0A354E2D-2209-482F-B25B-B1C23DDCB80D}">
      <dgm:prSet/>
      <dgm:spPr/>
      <dgm:t>
        <a:bodyPr/>
        <a:lstStyle/>
        <a:p>
          <a:endParaRPr lang="en-US"/>
        </a:p>
      </dgm:t>
    </dgm:pt>
    <dgm:pt modelId="{359AB756-291F-4AF0-8B5E-8D76D8328212}">
      <dgm:prSet/>
      <dgm:spPr/>
      <dgm:t>
        <a:bodyPr/>
        <a:lstStyle/>
        <a:p>
          <a:r>
            <a:rPr lang="en-US" sz="2400"/>
            <a:t>Team Name [i.e. Blackhawk Squirt Black]</a:t>
          </a:r>
        </a:p>
      </dgm:t>
    </dgm:pt>
    <dgm:pt modelId="{25C80EDE-413D-407A-B5FE-C0F9A57B2961}" type="parTrans" cxnId="{142E0A46-8B57-4C61-94F9-28C92841F6C5}">
      <dgm:prSet/>
      <dgm:spPr/>
      <dgm:t>
        <a:bodyPr/>
        <a:lstStyle/>
        <a:p>
          <a:endParaRPr lang="en-US"/>
        </a:p>
      </dgm:t>
    </dgm:pt>
    <dgm:pt modelId="{3D8F13E1-B3EE-4472-8FB9-FB92DC74B74B}" type="sibTrans" cxnId="{142E0A46-8B57-4C61-94F9-28C92841F6C5}">
      <dgm:prSet/>
      <dgm:spPr/>
      <dgm:t>
        <a:bodyPr/>
        <a:lstStyle/>
        <a:p>
          <a:endParaRPr lang="en-US"/>
        </a:p>
      </dgm:t>
    </dgm:pt>
    <dgm:pt modelId="{76E6C069-B010-4121-9EC3-EB179B77E95A}">
      <dgm:prSet/>
      <dgm:spPr/>
      <dgm:t>
        <a:bodyPr/>
        <a:lstStyle/>
        <a:p>
          <a:r>
            <a:rPr lang="en-US" sz="2400"/>
            <a:t>Player Names &amp; Jersey Numbers</a:t>
          </a:r>
        </a:p>
      </dgm:t>
    </dgm:pt>
    <dgm:pt modelId="{5989DAE8-0C24-4C58-B377-50C894D855A8}" type="parTrans" cxnId="{6C9B9DD3-B6AB-484D-9549-5F2F5FAFEED1}">
      <dgm:prSet/>
      <dgm:spPr/>
      <dgm:t>
        <a:bodyPr/>
        <a:lstStyle/>
        <a:p>
          <a:endParaRPr lang="en-US"/>
        </a:p>
      </dgm:t>
    </dgm:pt>
    <dgm:pt modelId="{582CBCE3-7C42-4147-9C10-DF33685B5FD9}" type="sibTrans" cxnId="{6C9B9DD3-B6AB-484D-9549-5F2F5FAFEED1}">
      <dgm:prSet/>
      <dgm:spPr/>
      <dgm:t>
        <a:bodyPr/>
        <a:lstStyle/>
        <a:p>
          <a:endParaRPr lang="en-US"/>
        </a:p>
      </dgm:t>
    </dgm:pt>
    <dgm:pt modelId="{D8B66034-D7D1-4BB4-9575-06572858D1D6}">
      <dgm:prSet/>
      <dgm:spPr/>
      <dgm:t>
        <a:bodyPr/>
        <a:lstStyle/>
        <a:p>
          <a:r>
            <a:rPr lang="en-US" sz="2400"/>
            <a:t>Coach Names</a:t>
          </a:r>
        </a:p>
      </dgm:t>
    </dgm:pt>
    <dgm:pt modelId="{0B9DDC4E-FB29-418F-94BE-5283A2379942}" type="parTrans" cxnId="{8EDADD99-C775-4B8F-8B5E-ED5B65C3A3FC}">
      <dgm:prSet/>
      <dgm:spPr/>
      <dgm:t>
        <a:bodyPr/>
        <a:lstStyle/>
        <a:p>
          <a:endParaRPr lang="en-US"/>
        </a:p>
      </dgm:t>
    </dgm:pt>
    <dgm:pt modelId="{A3FFA14C-5198-4554-B12A-2AC4ACA035D1}" type="sibTrans" cxnId="{8EDADD99-C775-4B8F-8B5E-ED5B65C3A3FC}">
      <dgm:prSet/>
      <dgm:spPr/>
      <dgm:t>
        <a:bodyPr/>
        <a:lstStyle/>
        <a:p>
          <a:endParaRPr lang="en-US"/>
        </a:p>
      </dgm:t>
    </dgm:pt>
    <dgm:pt modelId="{0F380ACB-0068-4EF4-BDA9-8F44D69E4045}">
      <dgm:prSet/>
      <dgm:spPr/>
      <dgm:t>
        <a:bodyPr/>
        <a:lstStyle/>
        <a:p>
          <a:r>
            <a:rPr lang="en-US" sz="2400" dirty="0"/>
            <a:t>Coach CEP #’s and expiration dates</a:t>
          </a:r>
        </a:p>
      </dgm:t>
    </dgm:pt>
    <dgm:pt modelId="{37F55EC4-6FC2-4BFE-B1AB-0FB090076EE8}" type="parTrans" cxnId="{F89944A4-0D5F-4E6B-BA7D-F70948D8F5D5}">
      <dgm:prSet/>
      <dgm:spPr/>
      <dgm:t>
        <a:bodyPr/>
        <a:lstStyle/>
        <a:p>
          <a:endParaRPr lang="en-US"/>
        </a:p>
      </dgm:t>
    </dgm:pt>
    <dgm:pt modelId="{1E5C66D5-9BD4-448D-AA77-B88A2729ECA5}" type="sibTrans" cxnId="{F89944A4-0D5F-4E6B-BA7D-F70948D8F5D5}">
      <dgm:prSet/>
      <dgm:spPr/>
      <dgm:t>
        <a:bodyPr/>
        <a:lstStyle/>
        <a:p>
          <a:endParaRPr lang="en-US"/>
        </a:p>
      </dgm:t>
    </dgm:pt>
    <dgm:pt modelId="{1D98F089-60CA-4EF0-A105-F6EA43013711}">
      <dgm:prSet custT="1"/>
      <dgm:spPr/>
      <dgm:t>
        <a:bodyPr/>
        <a:lstStyle/>
        <a:p>
          <a:pPr>
            <a:buFontTx/>
            <a:buNone/>
          </a:pPr>
          <a:r>
            <a:rPr lang="en-US" sz="1600" i="1" dirty="0"/>
            <a:t>**Avery 18163 layout recommended</a:t>
          </a:r>
        </a:p>
      </dgm:t>
    </dgm:pt>
    <dgm:pt modelId="{3AEA9C45-5040-4A91-881B-4260D0AB4AC2}" type="parTrans" cxnId="{79B22C3E-BF79-40B0-8724-D74C4D1877F3}">
      <dgm:prSet/>
      <dgm:spPr/>
      <dgm:t>
        <a:bodyPr/>
        <a:lstStyle/>
        <a:p>
          <a:endParaRPr lang="en-US"/>
        </a:p>
      </dgm:t>
    </dgm:pt>
    <dgm:pt modelId="{64D8C52A-90D8-4D23-884E-9BFB73BA5188}" type="sibTrans" cxnId="{79B22C3E-BF79-40B0-8724-D74C4D1877F3}">
      <dgm:prSet/>
      <dgm:spPr/>
      <dgm:t>
        <a:bodyPr/>
        <a:lstStyle/>
        <a:p>
          <a:endParaRPr lang="en-US"/>
        </a:p>
      </dgm:t>
    </dgm:pt>
    <dgm:pt modelId="{D6AE212A-81BE-4880-BE13-C5AB195A7841}">
      <dgm:prSet/>
      <dgm:spPr/>
      <dgm:t>
        <a:bodyPr/>
        <a:lstStyle/>
        <a:p>
          <a:r>
            <a:rPr lang="en-US" dirty="0"/>
            <a:t>From Registrar</a:t>
          </a:r>
        </a:p>
      </dgm:t>
    </dgm:pt>
    <dgm:pt modelId="{C8997A31-387E-4C1A-99BF-0F57BA6136B0}" type="parTrans" cxnId="{24379570-3354-4D09-A337-82F0382437A7}">
      <dgm:prSet/>
      <dgm:spPr/>
      <dgm:t>
        <a:bodyPr/>
        <a:lstStyle/>
        <a:p>
          <a:endParaRPr lang="en-US"/>
        </a:p>
      </dgm:t>
    </dgm:pt>
    <dgm:pt modelId="{85121D46-66CA-4906-AE2B-905E460CDB2A}" type="sibTrans" cxnId="{24379570-3354-4D09-A337-82F0382437A7}">
      <dgm:prSet/>
      <dgm:spPr/>
      <dgm:t>
        <a:bodyPr/>
        <a:lstStyle/>
        <a:p>
          <a:endParaRPr lang="en-US"/>
        </a:p>
      </dgm:t>
    </dgm:pt>
    <dgm:pt modelId="{407FFE28-6AC5-4F79-8FE7-72E12EDBDBDA}" type="pres">
      <dgm:prSet presAssocID="{AB6AC794-6C66-49BC-9016-E9F34108A3B7}" presName="linear" presStyleCnt="0">
        <dgm:presLayoutVars>
          <dgm:dir/>
          <dgm:animLvl val="lvl"/>
          <dgm:resizeHandles val="exact"/>
        </dgm:presLayoutVars>
      </dgm:prSet>
      <dgm:spPr/>
    </dgm:pt>
    <dgm:pt modelId="{9242EF01-A13C-4CED-821F-E1A3434371FE}" type="pres">
      <dgm:prSet presAssocID="{9A26917E-67F8-4C16-A1EF-C495427B6D54}" presName="parentLin" presStyleCnt="0"/>
      <dgm:spPr/>
    </dgm:pt>
    <dgm:pt modelId="{5CFCAEAE-DE0A-491C-9732-BBB84E444DC3}" type="pres">
      <dgm:prSet presAssocID="{9A26917E-67F8-4C16-A1EF-C495427B6D54}" presName="parentLeftMargin" presStyleLbl="node1" presStyleIdx="0" presStyleCnt="3"/>
      <dgm:spPr/>
    </dgm:pt>
    <dgm:pt modelId="{83BA8888-1A2D-46DB-9489-74D929D689DB}" type="pres">
      <dgm:prSet presAssocID="{9A26917E-67F8-4C16-A1EF-C495427B6D5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1F0C65A-C85B-4943-B73D-972FE89B3B92}" type="pres">
      <dgm:prSet presAssocID="{9A26917E-67F8-4C16-A1EF-C495427B6D54}" presName="negativeSpace" presStyleCnt="0"/>
      <dgm:spPr/>
    </dgm:pt>
    <dgm:pt modelId="{E9C7C14C-6E92-4ECA-87BD-452EFFABF327}" type="pres">
      <dgm:prSet presAssocID="{9A26917E-67F8-4C16-A1EF-C495427B6D54}" presName="childText" presStyleLbl="conFgAcc1" presStyleIdx="0" presStyleCnt="3">
        <dgm:presLayoutVars>
          <dgm:bulletEnabled val="1"/>
        </dgm:presLayoutVars>
      </dgm:prSet>
      <dgm:spPr/>
    </dgm:pt>
    <dgm:pt modelId="{28DF6ACE-CE43-465C-8F33-F87DDD64ABF2}" type="pres">
      <dgm:prSet presAssocID="{B26D43F8-4EC1-4CF8-B13B-2BC2F770A858}" presName="spaceBetweenRectangles" presStyleCnt="0"/>
      <dgm:spPr/>
    </dgm:pt>
    <dgm:pt modelId="{4CFC370B-3F5E-4D82-B39B-919BE2D72FC9}" type="pres">
      <dgm:prSet presAssocID="{4B078869-18FE-473E-92E9-CD21B2C53301}" presName="parentLin" presStyleCnt="0"/>
      <dgm:spPr/>
    </dgm:pt>
    <dgm:pt modelId="{1E0141CB-95E1-4197-A8B0-89CCABA5CAE0}" type="pres">
      <dgm:prSet presAssocID="{4B078869-18FE-473E-92E9-CD21B2C53301}" presName="parentLeftMargin" presStyleLbl="node1" presStyleIdx="0" presStyleCnt="3"/>
      <dgm:spPr/>
    </dgm:pt>
    <dgm:pt modelId="{51A946C0-3607-41D2-9A1A-FE6749E2CAE6}" type="pres">
      <dgm:prSet presAssocID="{4B078869-18FE-473E-92E9-CD21B2C5330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BE46361-8EA6-4E24-B1E1-4C9DE10EE2C8}" type="pres">
      <dgm:prSet presAssocID="{4B078869-18FE-473E-92E9-CD21B2C53301}" presName="negativeSpace" presStyleCnt="0"/>
      <dgm:spPr/>
    </dgm:pt>
    <dgm:pt modelId="{39C85F17-2084-4435-A5EF-061D9A8E5474}" type="pres">
      <dgm:prSet presAssocID="{4B078869-18FE-473E-92E9-CD21B2C53301}" presName="childText" presStyleLbl="conFgAcc1" presStyleIdx="1" presStyleCnt="3">
        <dgm:presLayoutVars>
          <dgm:bulletEnabled val="1"/>
        </dgm:presLayoutVars>
      </dgm:prSet>
      <dgm:spPr/>
    </dgm:pt>
    <dgm:pt modelId="{EA4DF7B3-01BE-4B1A-87AE-C483714EE10B}" type="pres">
      <dgm:prSet presAssocID="{903696A6-7495-4605-8E26-C429C9F1A58D}" presName="spaceBetweenRectangles" presStyleCnt="0"/>
      <dgm:spPr/>
    </dgm:pt>
    <dgm:pt modelId="{709D5AAF-CE74-4FC7-B45D-B695B90AE60F}" type="pres">
      <dgm:prSet presAssocID="{5391F761-1D74-4FAF-8CF1-ED49EC2B17D0}" presName="parentLin" presStyleCnt="0"/>
      <dgm:spPr/>
    </dgm:pt>
    <dgm:pt modelId="{82EC9CF3-88E9-4A4B-A6D6-F9FE158AAC0C}" type="pres">
      <dgm:prSet presAssocID="{5391F761-1D74-4FAF-8CF1-ED49EC2B17D0}" presName="parentLeftMargin" presStyleLbl="node1" presStyleIdx="1" presStyleCnt="3"/>
      <dgm:spPr/>
    </dgm:pt>
    <dgm:pt modelId="{C305989D-77E6-4A35-B2E1-3E67820E7615}" type="pres">
      <dgm:prSet presAssocID="{5391F761-1D74-4FAF-8CF1-ED49EC2B17D0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139F8F62-4AEF-469F-A6ED-D2B023D413E4}" type="pres">
      <dgm:prSet presAssocID="{5391F761-1D74-4FAF-8CF1-ED49EC2B17D0}" presName="negativeSpace" presStyleCnt="0"/>
      <dgm:spPr/>
    </dgm:pt>
    <dgm:pt modelId="{F57A948F-F2F7-42CC-90DD-F94AE6076077}" type="pres">
      <dgm:prSet presAssocID="{5391F761-1D74-4FAF-8CF1-ED49EC2B17D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26BFED20-78BA-4948-98E6-728EBA32B7EC}" type="presOf" srcId="{5391F761-1D74-4FAF-8CF1-ED49EC2B17D0}" destId="{C305989D-77E6-4A35-B2E1-3E67820E7615}" srcOrd="1" destOrd="0" presId="urn:microsoft.com/office/officeart/2005/8/layout/list1"/>
    <dgm:cxn modelId="{0A354E2D-2209-482F-B25B-B1C23DDCB80D}" srcId="{AB6AC794-6C66-49BC-9016-E9F34108A3B7}" destId="{5391F761-1D74-4FAF-8CF1-ED49EC2B17D0}" srcOrd="2" destOrd="0" parTransId="{A9E6CBC2-B6B3-4624-9016-8CE39C2FA378}" sibTransId="{84D261DA-7513-4D54-B9E8-911A334CE1C6}"/>
    <dgm:cxn modelId="{81FA532F-0D80-4A7E-9E3F-48B2C62E681D}" type="presOf" srcId="{5391F761-1D74-4FAF-8CF1-ED49EC2B17D0}" destId="{82EC9CF3-88E9-4A4B-A6D6-F9FE158AAC0C}" srcOrd="0" destOrd="0" presId="urn:microsoft.com/office/officeart/2005/8/layout/list1"/>
    <dgm:cxn modelId="{79B22C3E-BF79-40B0-8724-D74C4D1877F3}" srcId="{5391F761-1D74-4FAF-8CF1-ED49EC2B17D0}" destId="{1D98F089-60CA-4EF0-A105-F6EA43013711}" srcOrd="4" destOrd="0" parTransId="{3AEA9C45-5040-4A91-881B-4260D0AB4AC2}" sibTransId="{64D8C52A-90D8-4D23-884E-9BFB73BA5188}"/>
    <dgm:cxn modelId="{142E0A46-8B57-4C61-94F9-28C92841F6C5}" srcId="{5391F761-1D74-4FAF-8CF1-ED49EC2B17D0}" destId="{359AB756-291F-4AF0-8B5E-8D76D8328212}" srcOrd="0" destOrd="0" parTransId="{25C80EDE-413D-407A-B5FE-C0F9A57B2961}" sibTransId="{3D8F13E1-B3EE-4472-8FB9-FB92DC74B74B}"/>
    <dgm:cxn modelId="{C1120747-C8C8-4EA7-A08E-4D80BF8C8CE5}" type="presOf" srcId="{D6AE212A-81BE-4880-BE13-C5AB195A7841}" destId="{E9C7C14C-6E92-4ECA-87BD-452EFFABF327}" srcOrd="0" destOrd="0" presId="urn:microsoft.com/office/officeart/2005/8/layout/list1"/>
    <dgm:cxn modelId="{13EFE26F-EBED-402A-8D97-9B8BAE7E385D}" type="presOf" srcId="{9A26917E-67F8-4C16-A1EF-C495427B6D54}" destId="{5CFCAEAE-DE0A-491C-9732-BBB84E444DC3}" srcOrd="0" destOrd="0" presId="urn:microsoft.com/office/officeart/2005/8/layout/list1"/>
    <dgm:cxn modelId="{24379570-3354-4D09-A337-82F0382437A7}" srcId="{9A26917E-67F8-4C16-A1EF-C495427B6D54}" destId="{D6AE212A-81BE-4880-BE13-C5AB195A7841}" srcOrd="0" destOrd="0" parTransId="{C8997A31-387E-4C1A-99BF-0F57BA6136B0}" sibTransId="{85121D46-66CA-4906-AE2B-905E460CDB2A}"/>
    <dgm:cxn modelId="{CD3E7275-7507-48E8-B81B-D3998BBDC553}" type="presOf" srcId="{9A26917E-67F8-4C16-A1EF-C495427B6D54}" destId="{83BA8888-1A2D-46DB-9489-74D929D689DB}" srcOrd="1" destOrd="0" presId="urn:microsoft.com/office/officeart/2005/8/layout/list1"/>
    <dgm:cxn modelId="{0739EC59-5296-439E-AD3B-3792288F80B1}" type="presOf" srcId="{1D98F089-60CA-4EF0-A105-F6EA43013711}" destId="{F57A948F-F2F7-42CC-90DD-F94AE6076077}" srcOrd="0" destOrd="4" presId="urn:microsoft.com/office/officeart/2005/8/layout/list1"/>
    <dgm:cxn modelId="{6C28347B-8FBA-4B7F-AC38-5D14B93C8B95}" type="presOf" srcId="{76E6C069-B010-4121-9EC3-EB179B77E95A}" destId="{F57A948F-F2F7-42CC-90DD-F94AE6076077}" srcOrd="0" destOrd="1" presId="urn:microsoft.com/office/officeart/2005/8/layout/list1"/>
    <dgm:cxn modelId="{1A2F9B8C-CF47-4342-BAEE-F9A99235A8AD}" type="presOf" srcId="{359AB756-291F-4AF0-8B5E-8D76D8328212}" destId="{F57A948F-F2F7-42CC-90DD-F94AE6076077}" srcOrd="0" destOrd="0" presId="urn:microsoft.com/office/officeart/2005/8/layout/list1"/>
    <dgm:cxn modelId="{496A1492-5CD3-43F9-BA5C-9F43D80A83DF}" srcId="{AB6AC794-6C66-49BC-9016-E9F34108A3B7}" destId="{9A26917E-67F8-4C16-A1EF-C495427B6D54}" srcOrd="0" destOrd="0" parTransId="{D004580B-2DBD-4CA2-95B7-DC5E995E61CB}" sibTransId="{B26D43F8-4EC1-4CF8-B13B-2BC2F770A858}"/>
    <dgm:cxn modelId="{9BB62299-DA46-4882-AA7E-21629DE78452}" srcId="{AB6AC794-6C66-49BC-9016-E9F34108A3B7}" destId="{4B078869-18FE-473E-92E9-CD21B2C53301}" srcOrd="1" destOrd="0" parTransId="{B7A65A6A-7F97-4419-8A86-9A80735661FF}" sibTransId="{903696A6-7495-4605-8E26-C429C9F1A58D}"/>
    <dgm:cxn modelId="{8EDADD99-C775-4B8F-8B5E-ED5B65C3A3FC}" srcId="{5391F761-1D74-4FAF-8CF1-ED49EC2B17D0}" destId="{D8B66034-D7D1-4BB4-9575-06572858D1D6}" srcOrd="2" destOrd="0" parTransId="{0B9DDC4E-FB29-418F-94BE-5283A2379942}" sibTransId="{A3FFA14C-5198-4554-B12A-2AC4ACA035D1}"/>
    <dgm:cxn modelId="{7D29359A-B084-40DC-B6E5-2EFB3A5C8400}" type="presOf" srcId="{0F380ACB-0068-4EF4-BDA9-8F44D69E4045}" destId="{F57A948F-F2F7-42CC-90DD-F94AE6076077}" srcOrd="0" destOrd="3" presId="urn:microsoft.com/office/officeart/2005/8/layout/list1"/>
    <dgm:cxn modelId="{F89944A4-0D5F-4E6B-BA7D-F70948D8F5D5}" srcId="{5391F761-1D74-4FAF-8CF1-ED49EC2B17D0}" destId="{0F380ACB-0068-4EF4-BDA9-8F44D69E4045}" srcOrd="3" destOrd="0" parTransId="{37F55EC4-6FC2-4BFE-B1AB-0FB090076EE8}" sibTransId="{1E5C66D5-9BD4-448D-AA77-B88A2729ECA5}"/>
    <dgm:cxn modelId="{C46BDDB8-3B84-4FD7-A0F5-1ECF21971E7A}" type="presOf" srcId="{4B078869-18FE-473E-92E9-CD21B2C53301}" destId="{1E0141CB-95E1-4197-A8B0-89CCABA5CAE0}" srcOrd="0" destOrd="0" presId="urn:microsoft.com/office/officeart/2005/8/layout/list1"/>
    <dgm:cxn modelId="{E009D7CF-D021-401A-9079-D747F4C3F2CA}" type="presOf" srcId="{AB6AC794-6C66-49BC-9016-E9F34108A3B7}" destId="{407FFE28-6AC5-4F79-8FE7-72E12EDBDBDA}" srcOrd="0" destOrd="0" presId="urn:microsoft.com/office/officeart/2005/8/layout/list1"/>
    <dgm:cxn modelId="{89A31CD1-87D3-4EA5-BAC2-683327374305}" type="presOf" srcId="{4B078869-18FE-473E-92E9-CD21B2C53301}" destId="{51A946C0-3607-41D2-9A1A-FE6749E2CAE6}" srcOrd="1" destOrd="0" presId="urn:microsoft.com/office/officeart/2005/8/layout/list1"/>
    <dgm:cxn modelId="{6C9B9DD3-B6AB-484D-9549-5F2F5FAFEED1}" srcId="{5391F761-1D74-4FAF-8CF1-ED49EC2B17D0}" destId="{76E6C069-B010-4121-9EC3-EB179B77E95A}" srcOrd="1" destOrd="0" parTransId="{5989DAE8-0C24-4C58-B377-50C894D855A8}" sibTransId="{582CBCE3-7C42-4147-9C10-DF33685B5FD9}"/>
    <dgm:cxn modelId="{560859DB-7CCD-4B4B-9C3F-2C51CDA1DD2C}" type="presOf" srcId="{D8B66034-D7D1-4BB4-9575-06572858D1D6}" destId="{F57A948F-F2F7-42CC-90DD-F94AE6076077}" srcOrd="0" destOrd="2" presId="urn:microsoft.com/office/officeart/2005/8/layout/list1"/>
    <dgm:cxn modelId="{51C9B7E3-7B18-4D66-B728-206D3DE3E659}" type="presOf" srcId="{FF0A1B3E-7D2C-4B66-9181-6F7AE41DF494}" destId="{39C85F17-2084-4435-A5EF-061D9A8E5474}" srcOrd="0" destOrd="0" presId="urn:microsoft.com/office/officeart/2005/8/layout/list1"/>
    <dgm:cxn modelId="{9E8FEFFA-483A-4C01-8AF5-60B51D661F86}" srcId="{4B078869-18FE-473E-92E9-CD21B2C53301}" destId="{FF0A1B3E-7D2C-4B66-9181-6F7AE41DF494}" srcOrd="0" destOrd="0" parTransId="{87E71BFA-1860-44EA-97F3-70D26A8B1966}" sibTransId="{CB561035-1DCC-4388-B357-7DAD652FBBE1}"/>
    <dgm:cxn modelId="{A0E1C5A9-2E6B-4967-B268-32FEF4420F2A}" type="presParOf" srcId="{407FFE28-6AC5-4F79-8FE7-72E12EDBDBDA}" destId="{9242EF01-A13C-4CED-821F-E1A3434371FE}" srcOrd="0" destOrd="0" presId="urn:microsoft.com/office/officeart/2005/8/layout/list1"/>
    <dgm:cxn modelId="{00124D27-7669-4F9B-A181-E6F56F3EA32C}" type="presParOf" srcId="{9242EF01-A13C-4CED-821F-E1A3434371FE}" destId="{5CFCAEAE-DE0A-491C-9732-BBB84E444DC3}" srcOrd="0" destOrd="0" presId="urn:microsoft.com/office/officeart/2005/8/layout/list1"/>
    <dgm:cxn modelId="{48FEE918-EC5F-4E61-9278-C5D0E6E66727}" type="presParOf" srcId="{9242EF01-A13C-4CED-821F-E1A3434371FE}" destId="{83BA8888-1A2D-46DB-9489-74D929D689DB}" srcOrd="1" destOrd="0" presId="urn:microsoft.com/office/officeart/2005/8/layout/list1"/>
    <dgm:cxn modelId="{E7C81BFC-7674-4E12-9DA3-215807B2C4B1}" type="presParOf" srcId="{407FFE28-6AC5-4F79-8FE7-72E12EDBDBDA}" destId="{21F0C65A-C85B-4943-B73D-972FE89B3B92}" srcOrd="1" destOrd="0" presId="urn:microsoft.com/office/officeart/2005/8/layout/list1"/>
    <dgm:cxn modelId="{1EB387CE-0EA1-4B0D-A698-783F0553EF5E}" type="presParOf" srcId="{407FFE28-6AC5-4F79-8FE7-72E12EDBDBDA}" destId="{E9C7C14C-6E92-4ECA-87BD-452EFFABF327}" srcOrd="2" destOrd="0" presId="urn:microsoft.com/office/officeart/2005/8/layout/list1"/>
    <dgm:cxn modelId="{54136CC2-C827-4B6E-8794-BE76FBA07AC7}" type="presParOf" srcId="{407FFE28-6AC5-4F79-8FE7-72E12EDBDBDA}" destId="{28DF6ACE-CE43-465C-8F33-F87DDD64ABF2}" srcOrd="3" destOrd="0" presId="urn:microsoft.com/office/officeart/2005/8/layout/list1"/>
    <dgm:cxn modelId="{CAA530B2-BE2E-475C-9607-0D1295687ADF}" type="presParOf" srcId="{407FFE28-6AC5-4F79-8FE7-72E12EDBDBDA}" destId="{4CFC370B-3F5E-4D82-B39B-919BE2D72FC9}" srcOrd="4" destOrd="0" presId="urn:microsoft.com/office/officeart/2005/8/layout/list1"/>
    <dgm:cxn modelId="{B69B287C-C1A1-47AF-8091-5B63E9CC28CD}" type="presParOf" srcId="{4CFC370B-3F5E-4D82-B39B-919BE2D72FC9}" destId="{1E0141CB-95E1-4197-A8B0-89CCABA5CAE0}" srcOrd="0" destOrd="0" presId="urn:microsoft.com/office/officeart/2005/8/layout/list1"/>
    <dgm:cxn modelId="{55EEE515-06C3-43B3-BA46-625E30D12A75}" type="presParOf" srcId="{4CFC370B-3F5E-4D82-B39B-919BE2D72FC9}" destId="{51A946C0-3607-41D2-9A1A-FE6749E2CAE6}" srcOrd="1" destOrd="0" presId="urn:microsoft.com/office/officeart/2005/8/layout/list1"/>
    <dgm:cxn modelId="{67C8853F-EFFD-4DC8-9568-1BE72A96D0A3}" type="presParOf" srcId="{407FFE28-6AC5-4F79-8FE7-72E12EDBDBDA}" destId="{4BE46361-8EA6-4E24-B1E1-4C9DE10EE2C8}" srcOrd="5" destOrd="0" presId="urn:microsoft.com/office/officeart/2005/8/layout/list1"/>
    <dgm:cxn modelId="{066704E8-9A91-4288-8DE8-5BD837B52827}" type="presParOf" srcId="{407FFE28-6AC5-4F79-8FE7-72E12EDBDBDA}" destId="{39C85F17-2084-4435-A5EF-061D9A8E5474}" srcOrd="6" destOrd="0" presId="urn:microsoft.com/office/officeart/2005/8/layout/list1"/>
    <dgm:cxn modelId="{7146AF4C-E218-4FED-99B3-E9EC2CFAAB37}" type="presParOf" srcId="{407FFE28-6AC5-4F79-8FE7-72E12EDBDBDA}" destId="{EA4DF7B3-01BE-4B1A-87AE-C483714EE10B}" srcOrd="7" destOrd="0" presId="urn:microsoft.com/office/officeart/2005/8/layout/list1"/>
    <dgm:cxn modelId="{8B20CDCB-00C0-4E06-AF16-3870DE38EAD2}" type="presParOf" srcId="{407FFE28-6AC5-4F79-8FE7-72E12EDBDBDA}" destId="{709D5AAF-CE74-4FC7-B45D-B695B90AE60F}" srcOrd="8" destOrd="0" presId="urn:microsoft.com/office/officeart/2005/8/layout/list1"/>
    <dgm:cxn modelId="{29BCE531-E38A-4832-9AE2-DB05D21322B2}" type="presParOf" srcId="{709D5AAF-CE74-4FC7-B45D-B695B90AE60F}" destId="{82EC9CF3-88E9-4A4B-A6D6-F9FE158AAC0C}" srcOrd="0" destOrd="0" presId="urn:microsoft.com/office/officeart/2005/8/layout/list1"/>
    <dgm:cxn modelId="{93738FDF-3968-42AE-AF94-0572AC4DCACA}" type="presParOf" srcId="{709D5AAF-CE74-4FC7-B45D-B695B90AE60F}" destId="{C305989D-77E6-4A35-B2E1-3E67820E7615}" srcOrd="1" destOrd="0" presId="urn:microsoft.com/office/officeart/2005/8/layout/list1"/>
    <dgm:cxn modelId="{FD0F8294-5FBC-4ABA-85FE-AB7F74050CDF}" type="presParOf" srcId="{407FFE28-6AC5-4F79-8FE7-72E12EDBDBDA}" destId="{139F8F62-4AEF-469F-A6ED-D2B023D413E4}" srcOrd="9" destOrd="0" presId="urn:microsoft.com/office/officeart/2005/8/layout/list1"/>
    <dgm:cxn modelId="{F98D2280-5D44-4FAB-9B80-3DE2B4652B1B}" type="presParOf" srcId="{407FFE28-6AC5-4F79-8FE7-72E12EDBDBDA}" destId="{F57A948F-F2F7-42CC-90DD-F94AE607607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CD239F-3845-414F-A580-38295F13D72E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51C359B5-9B8D-4A16-B9BF-8D32F4147E57}">
      <dgm:prSet/>
      <dgm:spPr/>
      <dgm:t>
        <a:bodyPr/>
        <a:lstStyle/>
        <a:p>
          <a:r>
            <a:rPr lang="en-US"/>
            <a:t>Team Communications</a:t>
          </a:r>
        </a:p>
      </dgm:t>
    </dgm:pt>
    <dgm:pt modelId="{315E8957-8738-4B15-8BDF-D36C243433EC}" type="parTrans" cxnId="{1B18994D-B71D-49F0-8BF9-40832ACF1A01}">
      <dgm:prSet/>
      <dgm:spPr/>
      <dgm:t>
        <a:bodyPr/>
        <a:lstStyle/>
        <a:p>
          <a:endParaRPr lang="en-US"/>
        </a:p>
      </dgm:t>
    </dgm:pt>
    <dgm:pt modelId="{7DB04FE0-D4D8-4B6F-8360-1D4B31E1C53D}" type="sibTrans" cxnId="{1B18994D-B71D-49F0-8BF9-40832ACF1A01}">
      <dgm:prSet/>
      <dgm:spPr/>
      <dgm:t>
        <a:bodyPr/>
        <a:lstStyle/>
        <a:p>
          <a:endParaRPr lang="en-US"/>
        </a:p>
      </dgm:t>
    </dgm:pt>
    <dgm:pt modelId="{AF8D653F-D5E8-4363-BA45-D870A3930B8E}">
      <dgm:prSet/>
      <dgm:spPr/>
      <dgm:t>
        <a:bodyPr/>
        <a:lstStyle/>
        <a:p>
          <a:r>
            <a:rPr lang="en-US"/>
            <a:t>Fundraiser Distribution/Follow-Up</a:t>
          </a:r>
        </a:p>
      </dgm:t>
    </dgm:pt>
    <dgm:pt modelId="{737BBC82-1A6B-447F-B35C-61860D4667A0}" type="parTrans" cxnId="{CF9E722E-C1F7-43DE-88D9-147D49316FF3}">
      <dgm:prSet/>
      <dgm:spPr/>
      <dgm:t>
        <a:bodyPr/>
        <a:lstStyle/>
        <a:p>
          <a:endParaRPr lang="en-US"/>
        </a:p>
      </dgm:t>
    </dgm:pt>
    <dgm:pt modelId="{06D2F3D1-19DE-402D-BFDB-46154B6CFC48}" type="sibTrans" cxnId="{CF9E722E-C1F7-43DE-88D9-147D49316FF3}">
      <dgm:prSet/>
      <dgm:spPr/>
      <dgm:t>
        <a:bodyPr/>
        <a:lstStyle/>
        <a:p>
          <a:endParaRPr lang="en-US"/>
        </a:p>
      </dgm:t>
    </dgm:pt>
    <dgm:pt modelId="{ED7EC251-B785-48C4-86D8-6D65D69D231A}">
      <dgm:prSet/>
      <dgm:spPr/>
      <dgm:t>
        <a:bodyPr/>
        <a:lstStyle/>
        <a:p>
          <a:r>
            <a:rPr lang="en-US"/>
            <a:t>Home Tournament Planning Oversight</a:t>
          </a:r>
        </a:p>
      </dgm:t>
    </dgm:pt>
    <dgm:pt modelId="{9A0ED6ED-6D61-4A66-8023-4892FEC18335}" type="parTrans" cxnId="{6CE09AE2-F94C-40DC-B826-68B256A56CF1}">
      <dgm:prSet/>
      <dgm:spPr/>
      <dgm:t>
        <a:bodyPr/>
        <a:lstStyle/>
        <a:p>
          <a:endParaRPr lang="en-US"/>
        </a:p>
      </dgm:t>
    </dgm:pt>
    <dgm:pt modelId="{EAD86C10-55E5-4CD6-B554-AF5804C4F6A3}" type="sibTrans" cxnId="{6CE09AE2-F94C-40DC-B826-68B256A56CF1}">
      <dgm:prSet/>
      <dgm:spPr/>
      <dgm:t>
        <a:bodyPr/>
        <a:lstStyle/>
        <a:p>
          <a:endParaRPr lang="en-US"/>
        </a:p>
      </dgm:t>
    </dgm:pt>
    <dgm:pt modelId="{97149275-A144-4C3C-BAB4-FCDAB8D68EB5}" type="pres">
      <dgm:prSet presAssocID="{CFCD239F-3845-414F-A580-38295F13D72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6A0ECEF-DEDF-4538-92AE-08D4501DE19C}" type="pres">
      <dgm:prSet presAssocID="{51C359B5-9B8D-4A16-B9BF-8D32F4147E57}" presName="hierRoot1" presStyleCnt="0"/>
      <dgm:spPr/>
    </dgm:pt>
    <dgm:pt modelId="{D6BE35E2-69DA-4BC4-9BB7-4244C603011F}" type="pres">
      <dgm:prSet presAssocID="{51C359B5-9B8D-4A16-B9BF-8D32F4147E57}" presName="composite" presStyleCnt="0"/>
      <dgm:spPr/>
    </dgm:pt>
    <dgm:pt modelId="{AF933FEE-651F-495B-BE95-45D61A45E461}" type="pres">
      <dgm:prSet presAssocID="{51C359B5-9B8D-4A16-B9BF-8D32F4147E57}" presName="background" presStyleLbl="node0" presStyleIdx="0" presStyleCnt="3"/>
      <dgm:spPr/>
    </dgm:pt>
    <dgm:pt modelId="{27986358-6D2C-4321-A8AA-43F5301AFBA7}" type="pres">
      <dgm:prSet presAssocID="{51C359B5-9B8D-4A16-B9BF-8D32F4147E57}" presName="text" presStyleLbl="fgAcc0" presStyleIdx="0" presStyleCnt="3">
        <dgm:presLayoutVars>
          <dgm:chPref val="3"/>
        </dgm:presLayoutVars>
      </dgm:prSet>
      <dgm:spPr/>
    </dgm:pt>
    <dgm:pt modelId="{50BF5812-2400-429C-B6D0-E9578BD0EACB}" type="pres">
      <dgm:prSet presAssocID="{51C359B5-9B8D-4A16-B9BF-8D32F4147E57}" presName="hierChild2" presStyleCnt="0"/>
      <dgm:spPr/>
    </dgm:pt>
    <dgm:pt modelId="{36614AE6-1799-45FC-80A4-74B36E09010F}" type="pres">
      <dgm:prSet presAssocID="{AF8D653F-D5E8-4363-BA45-D870A3930B8E}" presName="hierRoot1" presStyleCnt="0"/>
      <dgm:spPr/>
    </dgm:pt>
    <dgm:pt modelId="{6FEA8D72-C9EF-44EB-9B51-7B2CCE7EE86F}" type="pres">
      <dgm:prSet presAssocID="{AF8D653F-D5E8-4363-BA45-D870A3930B8E}" presName="composite" presStyleCnt="0"/>
      <dgm:spPr/>
    </dgm:pt>
    <dgm:pt modelId="{661A4E90-6A42-434B-964B-EB79E3482BC0}" type="pres">
      <dgm:prSet presAssocID="{AF8D653F-D5E8-4363-BA45-D870A3930B8E}" presName="background" presStyleLbl="node0" presStyleIdx="1" presStyleCnt="3"/>
      <dgm:spPr/>
    </dgm:pt>
    <dgm:pt modelId="{56E1C80D-F4BF-410E-9192-A54E386D0DC8}" type="pres">
      <dgm:prSet presAssocID="{AF8D653F-D5E8-4363-BA45-D870A3930B8E}" presName="text" presStyleLbl="fgAcc0" presStyleIdx="1" presStyleCnt="3">
        <dgm:presLayoutVars>
          <dgm:chPref val="3"/>
        </dgm:presLayoutVars>
      </dgm:prSet>
      <dgm:spPr/>
    </dgm:pt>
    <dgm:pt modelId="{2BC75222-9458-47F5-B3C0-D9AF2B6329EF}" type="pres">
      <dgm:prSet presAssocID="{AF8D653F-D5E8-4363-BA45-D870A3930B8E}" presName="hierChild2" presStyleCnt="0"/>
      <dgm:spPr/>
    </dgm:pt>
    <dgm:pt modelId="{9C87E08F-DC07-40A1-B44C-BF1556F70E66}" type="pres">
      <dgm:prSet presAssocID="{ED7EC251-B785-48C4-86D8-6D65D69D231A}" presName="hierRoot1" presStyleCnt="0"/>
      <dgm:spPr/>
    </dgm:pt>
    <dgm:pt modelId="{3905F3FA-B779-46C5-B18B-763AD7C4ED92}" type="pres">
      <dgm:prSet presAssocID="{ED7EC251-B785-48C4-86D8-6D65D69D231A}" presName="composite" presStyleCnt="0"/>
      <dgm:spPr/>
    </dgm:pt>
    <dgm:pt modelId="{CE2572B0-EBFC-4BF6-8E83-6F7CD8D3C31A}" type="pres">
      <dgm:prSet presAssocID="{ED7EC251-B785-48C4-86D8-6D65D69D231A}" presName="background" presStyleLbl="node0" presStyleIdx="2" presStyleCnt="3"/>
      <dgm:spPr/>
    </dgm:pt>
    <dgm:pt modelId="{400F4446-EECD-452F-B68F-89B45B0FB885}" type="pres">
      <dgm:prSet presAssocID="{ED7EC251-B785-48C4-86D8-6D65D69D231A}" presName="text" presStyleLbl="fgAcc0" presStyleIdx="2" presStyleCnt="3">
        <dgm:presLayoutVars>
          <dgm:chPref val="3"/>
        </dgm:presLayoutVars>
      </dgm:prSet>
      <dgm:spPr/>
    </dgm:pt>
    <dgm:pt modelId="{41981A94-BECF-4F10-A44E-A493C0012C19}" type="pres">
      <dgm:prSet presAssocID="{ED7EC251-B785-48C4-86D8-6D65D69D231A}" presName="hierChild2" presStyleCnt="0"/>
      <dgm:spPr/>
    </dgm:pt>
  </dgm:ptLst>
  <dgm:cxnLst>
    <dgm:cxn modelId="{CB04E322-0023-43F9-9E42-6F22D8F78A97}" type="presOf" srcId="{ED7EC251-B785-48C4-86D8-6D65D69D231A}" destId="{400F4446-EECD-452F-B68F-89B45B0FB885}" srcOrd="0" destOrd="0" presId="urn:microsoft.com/office/officeart/2005/8/layout/hierarchy1"/>
    <dgm:cxn modelId="{CF9E722E-C1F7-43DE-88D9-147D49316FF3}" srcId="{CFCD239F-3845-414F-A580-38295F13D72E}" destId="{AF8D653F-D5E8-4363-BA45-D870A3930B8E}" srcOrd="1" destOrd="0" parTransId="{737BBC82-1A6B-447F-B35C-61860D4667A0}" sibTransId="{06D2F3D1-19DE-402D-BFDB-46154B6CFC48}"/>
    <dgm:cxn modelId="{1B18994D-B71D-49F0-8BF9-40832ACF1A01}" srcId="{CFCD239F-3845-414F-A580-38295F13D72E}" destId="{51C359B5-9B8D-4A16-B9BF-8D32F4147E57}" srcOrd="0" destOrd="0" parTransId="{315E8957-8738-4B15-8BDF-D36C243433EC}" sibTransId="{7DB04FE0-D4D8-4B6F-8360-1D4B31E1C53D}"/>
    <dgm:cxn modelId="{16AADD5A-E5A5-4D26-9E0F-A9C711802448}" type="presOf" srcId="{CFCD239F-3845-414F-A580-38295F13D72E}" destId="{97149275-A144-4C3C-BAB4-FCDAB8D68EB5}" srcOrd="0" destOrd="0" presId="urn:microsoft.com/office/officeart/2005/8/layout/hierarchy1"/>
    <dgm:cxn modelId="{2427BD7C-BC12-477F-82C7-8726009051C9}" type="presOf" srcId="{AF8D653F-D5E8-4363-BA45-D870A3930B8E}" destId="{56E1C80D-F4BF-410E-9192-A54E386D0DC8}" srcOrd="0" destOrd="0" presId="urn:microsoft.com/office/officeart/2005/8/layout/hierarchy1"/>
    <dgm:cxn modelId="{776308BE-65B5-4823-9124-B5701B20CA51}" type="presOf" srcId="{51C359B5-9B8D-4A16-B9BF-8D32F4147E57}" destId="{27986358-6D2C-4321-A8AA-43F5301AFBA7}" srcOrd="0" destOrd="0" presId="urn:microsoft.com/office/officeart/2005/8/layout/hierarchy1"/>
    <dgm:cxn modelId="{6CE09AE2-F94C-40DC-B826-68B256A56CF1}" srcId="{CFCD239F-3845-414F-A580-38295F13D72E}" destId="{ED7EC251-B785-48C4-86D8-6D65D69D231A}" srcOrd="2" destOrd="0" parTransId="{9A0ED6ED-6D61-4A66-8023-4892FEC18335}" sibTransId="{EAD86C10-55E5-4CD6-B554-AF5804C4F6A3}"/>
    <dgm:cxn modelId="{4BF62336-15FA-4F2F-B16B-5BE3D2F91106}" type="presParOf" srcId="{97149275-A144-4C3C-BAB4-FCDAB8D68EB5}" destId="{96A0ECEF-DEDF-4538-92AE-08D4501DE19C}" srcOrd="0" destOrd="0" presId="urn:microsoft.com/office/officeart/2005/8/layout/hierarchy1"/>
    <dgm:cxn modelId="{1D62EF13-F1F5-4743-B37C-8EE3DB3D2449}" type="presParOf" srcId="{96A0ECEF-DEDF-4538-92AE-08D4501DE19C}" destId="{D6BE35E2-69DA-4BC4-9BB7-4244C603011F}" srcOrd="0" destOrd="0" presId="urn:microsoft.com/office/officeart/2005/8/layout/hierarchy1"/>
    <dgm:cxn modelId="{1D72437F-1F2A-4417-9BD1-431B7BC91D44}" type="presParOf" srcId="{D6BE35E2-69DA-4BC4-9BB7-4244C603011F}" destId="{AF933FEE-651F-495B-BE95-45D61A45E461}" srcOrd="0" destOrd="0" presId="urn:microsoft.com/office/officeart/2005/8/layout/hierarchy1"/>
    <dgm:cxn modelId="{ED4ECBCB-0D69-4784-8C64-02CD236B7C40}" type="presParOf" srcId="{D6BE35E2-69DA-4BC4-9BB7-4244C603011F}" destId="{27986358-6D2C-4321-A8AA-43F5301AFBA7}" srcOrd="1" destOrd="0" presId="urn:microsoft.com/office/officeart/2005/8/layout/hierarchy1"/>
    <dgm:cxn modelId="{0C65D829-2E6C-4FA7-9EBE-238A2A2400C0}" type="presParOf" srcId="{96A0ECEF-DEDF-4538-92AE-08D4501DE19C}" destId="{50BF5812-2400-429C-B6D0-E9578BD0EACB}" srcOrd="1" destOrd="0" presId="urn:microsoft.com/office/officeart/2005/8/layout/hierarchy1"/>
    <dgm:cxn modelId="{80281036-F980-4D55-AC5B-249BFBFB9E2D}" type="presParOf" srcId="{97149275-A144-4C3C-BAB4-FCDAB8D68EB5}" destId="{36614AE6-1799-45FC-80A4-74B36E09010F}" srcOrd="1" destOrd="0" presId="urn:microsoft.com/office/officeart/2005/8/layout/hierarchy1"/>
    <dgm:cxn modelId="{369659CA-4188-445E-A318-AC12D8E0EB49}" type="presParOf" srcId="{36614AE6-1799-45FC-80A4-74B36E09010F}" destId="{6FEA8D72-C9EF-44EB-9B51-7B2CCE7EE86F}" srcOrd="0" destOrd="0" presId="urn:microsoft.com/office/officeart/2005/8/layout/hierarchy1"/>
    <dgm:cxn modelId="{BE79FBCB-BA1A-4796-A78E-0FC7179117C9}" type="presParOf" srcId="{6FEA8D72-C9EF-44EB-9B51-7B2CCE7EE86F}" destId="{661A4E90-6A42-434B-964B-EB79E3482BC0}" srcOrd="0" destOrd="0" presId="urn:microsoft.com/office/officeart/2005/8/layout/hierarchy1"/>
    <dgm:cxn modelId="{66C78D19-500E-44BA-B31F-0EEF34FB393E}" type="presParOf" srcId="{6FEA8D72-C9EF-44EB-9B51-7B2CCE7EE86F}" destId="{56E1C80D-F4BF-410E-9192-A54E386D0DC8}" srcOrd="1" destOrd="0" presId="urn:microsoft.com/office/officeart/2005/8/layout/hierarchy1"/>
    <dgm:cxn modelId="{E1F80CE6-9625-438B-8992-520D24F26BC2}" type="presParOf" srcId="{36614AE6-1799-45FC-80A4-74B36E09010F}" destId="{2BC75222-9458-47F5-B3C0-D9AF2B6329EF}" srcOrd="1" destOrd="0" presId="urn:microsoft.com/office/officeart/2005/8/layout/hierarchy1"/>
    <dgm:cxn modelId="{D9E5787B-111B-49AE-B7C5-EA8A228C040D}" type="presParOf" srcId="{97149275-A144-4C3C-BAB4-FCDAB8D68EB5}" destId="{9C87E08F-DC07-40A1-B44C-BF1556F70E66}" srcOrd="2" destOrd="0" presId="urn:microsoft.com/office/officeart/2005/8/layout/hierarchy1"/>
    <dgm:cxn modelId="{2E3F703A-D990-4AA3-82DA-EE5BD6E70A1B}" type="presParOf" srcId="{9C87E08F-DC07-40A1-B44C-BF1556F70E66}" destId="{3905F3FA-B779-46C5-B18B-763AD7C4ED92}" srcOrd="0" destOrd="0" presId="urn:microsoft.com/office/officeart/2005/8/layout/hierarchy1"/>
    <dgm:cxn modelId="{CC57DD06-68B2-4F66-9C96-E8F3A94681A0}" type="presParOf" srcId="{3905F3FA-B779-46C5-B18B-763AD7C4ED92}" destId="{CE2572B0-EBFC-4BF6-8E83-6F7CD8D3C31A}" srcOrd="0" destOrd="0" presId="urn:microsoft.com/office/officeart/2005/8/layout/hierarchy1"/>
    <dgm:cxn modelId="{8702A8CE-BF47-464C-8485-FD4243E6B9BB}" type="presParOf" srcId="{3905F3FA-B779-46C5-B18B-763AD7C4ED92}" destId="{400F4446-EECD-452F-B68F-89B45B0FB885}" srcOrd="1" destOrd="0" presId="urn:microsoft.com/office/officeart/2005/8/layout/hierarchy1"/>
    <dgm:cxn modelId="{8961BF04-4D36-4B50-A38C-F2B4BA08878D}" type="presParOf" srcId="{9C87E08F-DC07-40A1-B44C-BF1556F70E66}" destId="{41981A94-BECF-4F10-A44E-A493C0012C1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C7C14C-6E92-4ECA-87BD-452EFFABF327}">
      <dsp:nvSpPr>
        <dsp:cNvPr id="0" name=""/>
        <dsp:cNvSpPr/>
      </dsp:nvSpPr>
      <dsp:spPr>
        <a:xfrm>
          <a:off x="0" y="405792"/>
          <a:ext cx="6513603" cy="1020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5528" tIns="499872" rIns="50552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From Registrar</a:t>
          </a:r>
        </a:p>
      </dsp:txBody>
      <dsp:txXfrm>
        <a:off x="0" y="405792"/>
        <a:ext cx="6513603" cy="1020600"/>
      </dsp:txXfrm>
    </dsp:sp>
    <dsp:sp modelId="{83BA8888-1A2D-46DB-9489-74D929D689DB}">
      <dsp:nvSpPr>
        <dsp:cNvPr id="0" name=""/>
        <dsp:cNvSpPr/>
      </dsp:nvSpPr>
      <dsp:spPr>
        <a:xfrm>
          <a:off x="325680" y="51552"/>
          <a:ext cx="4559522" cy="7084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339" tIns="0" rIns="17233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Verified Player Roster</a:t>
          </a:r>
        </a:p>
      </dsp:txBody>
      <dsp:txXfrm>
        <a:off x="360265" y="86137"/>
        <a:ext cx="4490352" cy="639310"/>
      </dsp:txXfrm>
    </dsp:sp>
    <dsp:sp modelId="{39C85F17-2084-4435-A5EF-061D9A8E5474}">
      <dsp:nvSpPr>
        <dsp:cNvPr id="0" name=""/>
        <dsp:cNvSpPr/>
      </dsp:nvSpPr>
      <dsp:spPr>
        <a:xfrm>
          <a:off x="0" y="1910232"/>
          <a:ext cx="6513603" cy="1020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5528" tIns="499872" rIns="50552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>
              <a:hlinkClick xmlns:r="http://schemas.openxmlformats.org/officeDocument/2006/relationships" r:id="rId1"/>
            </a:rPr>
            <a:t>https://www.usahockey.com/cep</a:t>
          </a:r>
          <a:endParaRPr lang="en-US" sz="2400" kern="1200"/>
        </a:p>
      </dsp:txBody>
      <dsp:txXfrm>
        <a:off x="0" y="1910232"/>
        <a:ext cx="6513603" cy="1020600"/>
      </dsp:txXfrm>
    </dsp:sp>
    <dsp:sp modelId="{51A946C0-3607-41D2-9A1A-FE6749E2CAE6}">
      <dsp:nvSpPr>
        <dsp:cNvPr id="0" name=""/>
        <dsp:cNvSpPr/>
      </dsp:nvSpPr>
      <dsp:spPr>
        <a:xfrm>
          <a:off x="325680" y="1555993"/>
          <a:ext cx="4559522" cy="7084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339" tIns="0" rIns="17233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Copy of coach CEP Certifications  </a:t>
          </a:r>
        </a:p>
      </dsp:txBody>
      <dsp:txXfrm>
        <a:off x="360265" y="1590578"/>
        <a:ext cx="4490352" cy="639310"/>
      </dsp:txXfrm>
    </dsp:sp>
    <dsp:sp modelId="{F57A948F-F2F7-42CC-90DD-F94AE6076077}">
      <dsp:nvSpPr>
        <dsp:cNvPr id="0" name=""/>
        <dsp:cNvSpPr/>
      </dsp:nvSpPr>
      <dsp:spPr>
        <a:xfrm>
          <a:off x="0" y="3414672"/>
          <a:ext cx="6513603" cy="241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5528" tIns="499872" rIns="505528" bIns="113792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Team Name [i.e. Blackhawk Squirt Black]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Player Names &amp; Jersey Numbers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Coach Names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Coach CEP #’s and expiration dates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1600" i="1" kern="1200" dirty="0"/>
            <a:t>**Avery 18163 layout recommended</a:t>
          </a:r>
        </a:p>
      </dsp:txBody>
      <dsp:txXfrm>
        <a:off x="0" y="3414672"/>
        <a:ext cx="6513603" cy="2419200"/>
      </dsp:txXfrm>
    </dsp:sp>
    <dsp:sp modelId="{C305989D-77E6-4A35-B2E1-3E67820E7615}">
      <dsp:nvSpPr>
        <dsp:cNvPr id="0" name=""/>
        <dsp:cNvSpPr/>
      </dsp:nvSpPr>
      <dsp:spPr>
        <a:xfrm>
          <a:off x="325680" y="3060432"/>
          <a:ext cx="4559522" cy="7084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339" tIns="0" rIns="17233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Team Stickers</a:t>
          </a:r>
        </a:p>
      </dsp:txBody>
      <dsp:txXfrm>
        <a:off x="360265" y="3095017"/>
        <a:ext cx="4490352" cy="6393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933FEE-651F-495B-BE95-45D61A45E461}">
      <dsp:nvSpPr>
        <dsp:cNvPr id="0" name=""/>
        <dsp:cNvSpPr/>
      </dsp:nvSpPr>
      <dsp:spPr>
        <a:xfrm>
          <a:off x="0" y="511845"/>
          <a:ext cx="2846069" cy="180725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986358-6D2C-4321-A8AA-43F5301AFBA7}">
      <dsp:nvSpPr>
        <dsp:cNvPr id="0" name=""/>
        <dsp:cNvSpPr/>
      </dsp:nvSpPr>
      <dsp:spPr>
        <a:xfrm>
          <a:off x="316230" y="812264"/>
          <a:ext cx="2846069" cy="180725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Team Communications</a:t>
          </a:r>
        </a:p>
      </dsp:txBody>
      <dsp:txXfrm>
        <a:off x="369163" y="865197"/>
        <a:ext cx="2740203" cy="1701388"/>
      </dsp:txXfrm>
    </dsp:sp>
    <dsp:sp modelId="{661A4E90-6A42-434B-964B-EB79E3482BC0}">
      <dsp:nvSpPr>
        <dsp:cNvPr id="0" name=""/>
        <dsp:cNvSpPr/>
      </dsp:nvSpPr>
      <dsp:spPr>
        <a:xfrm>
          <a:off x="3478530" y="511845"/>
          <a:ext cx="2846069" cy="180725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E1C80D-F4BF-410E-9192-A54E386D0DC8}">
      <dsp:nvSpPr>
        <dsp:cNvPr id="0" name=""/>
        <dsp:cNvSpPr/>
      </dsp:nvSpPr>
      <dsp:spPr>
        <a:xfrm>
          <a:off x="3794759" y="812264"/>
          <a:ext cx="2846069" cy="180725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Fundraiser Distribution/Follow-Up</a:t>
          </a:r>
        </a:p>
      </dsp:txBody>
      <dsp:txXfrm>
        <a:off x="3847692" y="865197"/>
        <a:ext cx="2740203" cy="1701388"/>
      </dsp:txXfrm>
    </dsp:sp>
    <dsp:sp modelId="{CE2572B0-EBFC-4BF6-8E83-6F7CD8D3C31A}">
      <dsp:nvSpPr>
        <dsp:cNvPr id="0" name=""/>
        <dsp:cNvSpPr/>
      </dsp:nvSpPr>
      <dsp:spPr>
        <a:xfrm>
          <a:off x="6957059" y="511845"/>
          <a:ext cx="2846069" cy="180725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0F4446-EECD-452F-B68F-89B45B0FB885}">
      <dsp:nvSpPr>
        <dsp:cNvPr id="0" name=""/>
        <dsp:cNvSpPr/>
      </dsp:nvSpPr>
      <dsp:spPr>
        <a:xfrm>
          <a:off x="7273289" y="812264"/>
          <a:ext cx="2846069" cy="180725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Home Tournament Planning Oversight</a:t>
          </a:r>
        </a:p>
      </dsp:txBody>
      <dsp:txXfrm>
        <a:off x="7326222" y="865197"/>
        <a:ext cx="2740203" cy="17013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6E55DA-A115-450B-8AD0-58A396619E53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0DCCB-D427-470A-BAAB-C7FCDEBF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773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74681-2BD4-4830-8A6C-AD87BC36DE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1DF705-7BE0-4E7C-A0AF-CC18020C4B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D9409-321E-458D-8CC1-21E0A7347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1E0EA-5B87-4EEB-8B70-02B5EC377938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FBF4A-97C2-431A-AC63-AF29ABEDE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81234F-F42C-41D4-A13D-709BE8290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CD16D-CA02-46EA-949F-B648784B8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392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AED96-282F-447D-AC4B-22EB0FB1E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D79E7C-2031-4AAA-9556-3A4EEB2179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4E4DC-840F-42C1-BD57-A3C8DDFAC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1E0EA-5B87-4EEB-8B70-02B5EC377938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F2A59-4A31-4409-8969-7A1CD7CCD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E8C69-855F-4C8F-A2D1-CD98C3F2A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CD16D-CA02-46EA-949F-B648784B8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44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79FBBB-28DD-4A38-A876-00897C22EF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B392AE-9A55-41E2-A33F-3915B57580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E763E-DAE4-498B-BFB8-B0D8AC17E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1E0EA-5B87-4EEB-8B70-02B5EC377938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F2F2B-3551-44BA-80B6-8B7E9B203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7AF52E-7A37-4ED2-965F-5385B4B8A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CD16D-CA02-46EA-949F-B648784B8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010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A29E7-38FE-42AB-A48F-2F15AD611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1629E-A809-4FC0-9EAB-C417CFF16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E5074-561F-4B5B-BEBB-77E07092E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1E0EA-5B87-4EEB-8B70-02B5EC377938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57D29-4915-4870-94DD-FD7759681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FE29A-AED8-439C-8B0F-482531A43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CD16D-CA02-46EA-949F-B648784B8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104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FE520-B01F-4449-A5E1-C70518EE6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50F6A9-0699-474E-9DF5-5A7E7A7051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787B4-513B-4D21-AFCA-D5DEEA645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1E0EA-5B87-4EEB-8B70-02B5EC377938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1750F-D6F7-4E6C-916D-D04FAC06B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4CF92-2A05-4134-8472-F28034C4D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CD16D-CA02-46EA-949F-B648784B8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42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3D39D-AAF1-4526-991A-0E72812B4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80AF9-EADE-4B88-98B9-9A8F615077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A7300-F000-496C-9D53-EA26B78AB8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7647F1-638C-4145-87FD-FAA11B577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1E0EA-5B87-4EEB-8B70-02B5EC377938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6DBB43-57A7-4FA3-B18A-DC90FDC06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14626E-05AC-4218-9751-20D2D847E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CD16D-CA02-46EA-949F-B648784B8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982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AB0DD-EC73-463E-8DD7-ABF516D2D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B57D49-034E-40EA-BF2E-679195C96D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A754BF-4929-4B84-B93B-4BBA977764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1DEF28-32B1-4385-A32B-0ABA320507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E17D8F-D8E7-4751-9355-4C6EFAACB3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E21773-6D12-480F-B494-12F4F679E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1E0EA-5B87-4EEB-8B70-02B5EC377938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5D08E3-B0AC-403D-BBF1-2320C5BDE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35AEA2-A4F0-44B6-96F7-BF83160BA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CD16D-CA02-46EA-949F-B648784B8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870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FF8C3-E2E3-465F-93E5-466D802EC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3B1419-ED11-4C77-9144-27E9DDE20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1E0EA-5B87-4EEB-8B70-02B5EC377938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1AA0B4-98F6-46CB-ADBE-2CF0215B5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E0147D-AC49-4E3A-8446-44805B0EA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CD16D-CA02-46EA-949F-B648784B8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177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DA45B7-503A-45EA-A570-2715476E5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1E0EA-5B87-4EEB-8B70-02B5EC377938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413214-EA12-4C97-A9D9-6AE29ED2E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D9D655-5622-4AFB-8CB7-7AEDF2EA5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CD16D-CA02-46EA-949F-B648784B8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053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0DCB2-5E4F-425D-9EBD-9D1D3A60A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3D683-A4BF-4AC5-BB36-A8C02B9B8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C66C85-6D03-46B5-81B6-EF8D5852DF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E61E68-82F2-4CD4-A4FF-75A6FCF3B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1E0EA-5B87-4EEB-8B70-02B5EC377938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6FA219-D66F-4A87-97CA-E64E9EA73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B1B346-0EC6-4F00-AA6E-986ACF6E4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CD16D-CA02-46EA-949F-B648784B8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166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ABDBE-1613-4AE0-A2D0-25439E2D8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2C80E8-9153-41CB-AC53-E1662A1206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925640-AA5B-4BED-B83E-E070B93922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B6E633-16BE-467F-AEB0-C03E37E93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1E0EA-5B87-4EEB-8B70-02B5EC377938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6F236E-5AD0-47F1-AA44-08A467D0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2540F9-843F-48CE-A95C-912B0590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CD16D-CA02-46EA-949F-B648784B8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23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204571-FEA0-4C5B-9B64-2B5835F23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548E9A-5D07-4445-B776-E59C74B423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4EEB6-58CE-4E23-9586-2E0F001AF3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1E0EA-5B87-4EEB-8B70-02B5EC377938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F9112-27BE-4E0E-81C0-F330782F4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1B0D1-F30A-42B7-8C0D-0AE753D32F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CD16D-CA02-46EA-949F-B648784B8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425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mailto:brentrolling@gmail.com" TargetMode="External"/><Relationship Id="rId13" Type="http://schemas.openxmlformats.org/officeDocument/2006/relationships/hyperlink" Target="mailto:billnkelly1999@gmail.com" TargetMode="External"/><Relationship Id="rId3" Type="http://schemas.openxmlformats.org/officeDocument/2006/relationships/image" Target="../media/image9.png"/><Relationship Id="rId7" Type="http://schemas.openxmlformats.org/officeDocument/2006/relationships/hyperlink" Target="mailto:billi@blackhawkhockey.net" TargetMode="External"/><Relationship Id="rId12" Type="http://schemas.openxmlformats.org/officeDocument/2006/relationships/hyperlink" Target="mailto:k98824@gmail.com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jvanranst@baldwin-telecom.net" TargetMode="External"/><Relationship Id="rId11" Type="http://schemas.openxmlformats.org/officeDocument/2006/relationships/hyperlink" Target="mailto:msdelong@baldwin-telecom.net" TargetMode="External"/><Relationship Id="rId5" Type="http://schemas.openxmlformats.org/officeDocument/2006/relationships/hyperlink" Target="mailto:gina@blackhawkhockey.net" TargetMode="External"/><Relationship Id="rId10" Type="http://schemas.openxmlformats.org/officeDocument/2006/relationships/hyperlink" Target="mailto:ceknowles2005@yahoo.com" TargetMode="External"/><Relationship Id="rId4" Type="http://schemas.openxmlformats.org/officeDocument/2006/relationships/image" Target="../media/image10.svg"/><Relationship Id="rId9" Type="http://schemas.openxmlformats.org/officeDocument/2006/relationships/hyperlink" Target="mailto:cshockey.life@gmail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ahockey.com/safesporttraining" TargetMode="External"/><Relationship Id="rId2" Type="http://schemas.openxmlformats.org/officeDocument/2006/relationships/hyperlink" Target="https://www.usahockeyregistration.com/login_input.actio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ahahockey.com/background-screenin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2hockey.org/page/show/101023-district-2-game-information-and-payments" TargetMode="External"/><Relationship Id="rId2" Type="http://schemas.openxmlformats.org/officeDocument/2006/relationships/hyperlink" Target="https://www.d2hockey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cripts.wahahockey.com/scripts/Sinvites.php" TargetMode="External"/><Relationship Id="rId7" Type="http://schemas.openxmlformats.org/officeDocument/2006/relationships/image" Target="../media/image4.svg"/><Relationship Id="rId2" Type="http://schemas.openxmlformats.org/officeDocument/2006/relationships/hyperlink" Target="https://wahahockey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s://scripts.waha-hockey.com/scripts/Team%20Managers%20Handbook.pdf" TargetMode="External"/><Relationship Id="rId4" Type="http://schemas.openxmlformats.org/officeDocument/2006/relationships/hyperlink" Target="https://wahahockey.com/state-tournaments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baldwin.pucksystems2.com/page/show/5048138-12u-orange-2019-2020-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baldwin.pucksystems2.com/dib_session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ahockey.com/safesporttraining" TargetMode="External"/><Relationship Id="rId2" Type="http://schemas.openxmlformats.org/officeDocument/2006/relationships/hyperlink" Target="https://www.usahockeyregistration.com/login_input.actio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ahahockey.com/background-screen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6882" y="280374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5E5E3F-6AF7-4B66-81A9-7907F13A7B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6351" y="433545"/>
            <a:ext cx="11139854" cy="930447"/>
          </a:xfrm>
        </p:spPr>
        <p:txBody>
          <a:bodyPr>
            <a:normAutofit/>
          </a:bodyPr>
          <a:lstStyle/>
          <a:p>
            <a:r>
              <a:rPr lang="en-US" sz="5400" b="1">
                <a:solidFill>
                  <a:srgbClr val="FFFFFF"/>
                </a:solidFill>
              </a:rPr>
              <a:t>TEAM MANAGER GUIDE</a:t>
            </a:r>
            <a:endParaRPr lang="en-US" sz="540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F4F290-E58D-43A8-9722-4B21203952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4278" y="1645723"/>
            <a:ext cx="9144000" cy="420001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rgbClr val="E2910E"/>
                </a:solidFill>
              </a:rPr>
              <a:t>2019-20 Season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30078" y="1522292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C98EEF1E-2AEF-4B42-A0DE-148D71DA78A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75580" y="2426818"/>
            <a:ext cx="3567891" cy="3997637"/>
          </a:xfrm>
          <a:prstGeom prst="rect">
            <a:avLst/>
          </a:prstGeom>
          <a:noFill/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B146403-F3D6-484B-B2ED-97F9565D0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16278" y="2596836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6D7E16E-88BE-4194-A5D2-88E9DF876E3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45073" y="3777747"/>
            <a:ext cx="5455917" cy="12957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1567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20"/>
          <p:cNvSpPr/>
          <p:nvPr/>
        </p:nvSpPr>
        <p:spPr>
          <a:xfrm rot="-5400000">
            <a:off x="571096" y="-434573"/>
            <a:ext cx="2200313" cy="3342508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20"/>
          <p:cNvSpPr txBox="1">
            <a:spLocks noGrp="1"/>
          </p:cNvSpPr>
          <p:nvPr>
            <p:ph type="title"/>
          </p:nvPr>
        </p:nvSpPr>
        <p:spPr>
          <a:xfrm>
            <a:off x="135246" y="278828"/>
            <a:ext cx="2669406" cy="178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lang="en-US" sz="3200" dirty="0">
                <a:solidFill>
                  <a:srgbClr val="FFFFFF"/>
                </a:solidFill>
              </a:rPr>
              <a:t>Scheduling Guidelines</a:t>
            </a:r>
            <a:endParaRPr dirty="0"/>
          </a:p>
        </p:txBody>
      </p:sp>
      <p:sp>
        <p:nvSpPr>
          <p:cNvPr id="308" name="Google Shape;308;p20"/>
          <p:cNvSpPr txBox="1">
            <a:spLocks noGrp="1"/>
          </p:cNvSpPr>
          <p:nvPr>
            <p:ph type="body" idx="1"/>
          </p:nvPr>
        </p:nvSpPr>
        <p:spPr>
          <a:xfrm>
            <a:off x="3549014" y="215544"/>
            <a:ext cx="8507740" cy="1015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en-US" sz="1400" dirty="0"/>
              <a:t>As a member of the Minnesota Hockey District Two, BHA must adhere to their policies and guidelines.  Please see the established game and tournament limits, by level, below.  Co-op teams will adhere to the higher limits of the associations involved in the co-op.</a:t>
            </a:r>
            <a:endParaRPr dirty="0"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 sz="1400" dirty="0"/>
          </a:p>
        </p:txBody>
      </p:sp>
      <p:sp>
        <p:nvSpPr>
          <p:cNvPr id="309" name="Google Shape;309;p20"/>
          <p:cNvSpPr txBox="1">
            <a:spLocks noGrp="1"/>
          </p:cNvSpPr>
          <p:nvPr>
            <p:ph type="sldNum" idx="12"/>
          </p:nvPr>
        </p:nvSpPr>
        <p:spPr>
          <a:xfrm>
            <a:off x="10325100" y="6356350"/>
            <a:ext cx="10287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solidFill>
                  <a:srgbClr val="888888"/>
                </a:solidFill>
              </a:rPr>
              <a:t>10</a:t>
            </a:fld>
            <a:endParaRPr>
              <a:solidFill>
                <a:srgbClr val="888888"/>
              </a:solidFill>
            </a:endParaRPr>
          </a:p>
        </p:txBody>
      </p:sp>
      <p:graphicFrame>
        <p:nvGraphicFramePr>
          <p:cNvPr id="310" name="Google Shape;310;p20"/>
          <p:cNvGraphicFramePr/>
          <p:nvPr>
            <p:extLst>
              <p:ext uri="{D42A27DB-BD31-4B8C-83A1-F6EECF244321}">
                <p14:modId xmlns:p14="http://schemas.microsoft.com/office/powerpoint/2010/main" val="1201728900"/>
              </p:ext>
            </p:extLst>
          </p:nvPr>
        </p:nvGraphicFramePr>
        <p:xfrm>
          <a:off x="4080879" y="1013945"/>
          <a:ext cx="6903700" cy="157644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370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6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6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104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/>
                        <a:t>Level</a:t>
                      </a:r>
                      <a:endParaRPr sz="1400" dirty="0"/>
                    </a:p>
                  </a:txBody>
                  <a:tcPr marL="124775" marR="124775" marT="62375" marB="62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/>
                        <a:t>Maximum Games</a:t>
                      </a:r>
                      <a:endParaRPr sz="1400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/>
                        <a:t> (per season)</a:t>
                      </a:r>
                      <a:endParaRPr sz="1400" dirty="0"/>
                    </a:p>
                  </a:txBody>
                  <a:tcPr marL="124775" marR="124775" marT="62375" marB="62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Maximum Tournaments (per season)</a:t>
                      </a:r>
                      <a:endParaRPr sz="1400"/>
                    </a:p>
                  </a:txBody>
                  <a:tcPr marL="124775" marR="124775" marT="62375" marB="6237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U10/Squirts</a:t>
                      </a:r>
                      <a:endParaRPr sz="1400"/>
                    </a:p>
                  </a:txBody>
                  <a:tcPr marL="124775" marR="124775" marT="62375" marB="62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/>
                        <a:t>30</a:t>
                      </a:r>
                      <a:endParaRPr sz="1400" dirty="0"/>
                    </a:p>
                  </a:txBody>
                  <a:tcPr marL="124775" marR="124775" marT="62375" marB="62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/>
                        <a:t>3</a:t>
                      </a:r>
                      <a:endParaRPr sz="1400" dirty="0"/>
                    </a:p>
                  </a:txBody>
                  <a:tcPr marL="124775" marR="124775" marT="62375" marB="6237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218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U12/Peewees</a:t>
                      </a:r>
                      <a:endParaRPr sz="1400"/>
                    </a:p>
                  </a:txBody>
                  <a:tcPr marL="124775" marR="124775" marT="62375" marB="62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35</a:t>
                      </a:r>
                      <a:endParaRPr sz="1400"/>
                    </a:p>
                  </a:txBody>
                  <a:tcPr marL="124775" marR="124775" marT="62375" marB="62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/>
                        <a:t>4</a:t>
                      </a:r>
                      <a:endParaRPr sz="1400" dirty="0"/>
                    </a:p>
                  </a:txBody>
                  <a:tcPr marL="124775" marR="124775" marT="62375" marB="6237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29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U14/Bantams</a:t>
                      </a:r>
                      <a:endParaRPr sz="1400"/>
                    </a:p>
                  </a:txBody>
                  <a:tcPr marL="124775" marR="124775" marT="62375" marB="62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/>
                        <a:t>40</a:t>
                      </a:r>
                      <a:endParaRPr sz="1400" dirty="0"/>
                    </a:p>
                  </a:txBody>
                  <a:tcPr marL="124775" marR="124775" marT="62375" marB="623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/>
                        <a:t>4</a:t>
                      </a:r>
                      <a:endParaRPr sz="1400" dirty="0"/>
                    </a:p>
                  </a:txBody>
                  <a:tcPr marL="124775" marR="124775" marT="62375" marB="6237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11" name="Google Shape;311;p20"/>
          <p:cNvSpPr txBox="1"/>
          <p:nvPr/>
        </p:nvSpPr>
        <p:spPr>
          <a:xfrm>
            <a:off x="0" y="2778115"/>
            <a:ext cx="11887200" cy="1692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marR="0" lvl="0" indent="-17145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200"/>
              <a:buFont typeface="Noto Sans Symbols"/>
              <a:buChar char="▪"/>
            </a:pPr>
            <a:r>
              <a:rPr lang="en-US" sz="14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Tournament games are included in the season’s maximum game limits.  Game and tournament limits do not include regional playoff, state tournament or central district games. A scrimmage is not an official game and scores are not reported.  Coaches or scheduled referees on the ice may serve as officials.  Teams will be allowed to participate in 2 scrimmages each season.</a:t>
            </a:r>
            <a:endParaRPr sz="1400" dirty="0"/>
          </a:p>
          <a:p>
            <a:pPr marL="171450" marR="0" lvl="0" indent="-17145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200"/>
              <a:buFont typeface="Noto Sans Symbols"/>
              <a:buChar char="▪"/>
            </a:pPr>
            <a:r>
              <a:rPr lang="en-US" sz="14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No team is allowed to go over their game and tournament limit without prior approval of the Coaches Committee and BHA Board of Directors.</a:t>
            </a:r>
            <a:endParaRPr sz="1400" dirty="0"/>
          </a:p>
          <a:p>
            <a:pPr marL="171450" marR="0" lvl="0" indent="-17145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200"/>
              <a:buFont typeface="Noto Sans Symbols"/>
              <a:buChar char="▪"/>
            </a:pPr>
            <a:r>
              <a:rPr lang="en-US" sz="14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It is expected that each team participate in their home tournament.</a:t>
            </a:r>
          </a:p>
          <a:p>
            <a:pPr marL="171450" marR="0" lvl="0" indent="-171450" algn="just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200"/>
              <a:buFont typeface="Noto Sans Symbols"/>
              <a:buChar char="▪"/>
            </a:pPr>
            <a:r>
              <a:rPr lang="en-US" sz="1400" dirty="0">
                <a:solidFill>
                  <a:schemeClr val="dk1"/>
                </a:solidFill>
                <a:cs typeface="Calibri"/>
                <a:sym typeface="Calibri"/>
              </a:rPr>
              <a:t>Ice and official availability must be confirmed and scheduled.</a:t>
            </a:r>
            <a:endParaRPr sz="1400" dirty="0"/>
          </a:p>
        </p:txBody>
      </p:sp>
      <p:sp>
        <p:nvSpPr>
          <p:cNvPr id="8" name="Google Shape;311;p20">
            <a:extLst>
              <a:ext uri="{FF2B5EF4-FFF2-40B4-BE49-F238E27FC236}">
                <a16:creationId xmlns:a16="http://schemas.microsoft.com/office/drawing/2014/main" id="{06515155-F3EA-477E-8218-CB32FDE8ADBA}"/>
              </a:ext>
            </a:extLst>
          </p:cNvPr>
          <p:cNvSpPr txBox="1"/>
          <p:nvPr/>
        </p:nvSpPr>
        <p:spPr>
          <a:xfrm>
            <a:off x="0" y="4909777"/>
            <a:ext cx="11887200" cy="1600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r>
              <a:rPr lang="en-US" sz="1400" b="1" dirty="0"/>
              <a:t>**Travelling Tournament Payments</a:t>
            </a:r>
          </a:p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endParaRPr lang="en-US" sz="1400" dirty="0"/>
          </a:p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r>
              <a:rPr lang="en-US" sz="1400" dirty="0"/>
              <a:t>Team managers may be asked to coordinate the team registration in an away tournament where a fee needs to be paid.  A check for the tournament fee can be requested from the BHA Treasurer to pay the initial fee.</a:t>
            </a:r>
          </a:p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endParaRPr lang="en-US" sz="1400" dirty="0"/>
          </a:p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r>
              <a:rPr lang="en-US" sz="1400" dirty="0"/>
              <a:t>All tournament registration fees must be split equally among the team.  The team manager will be responsible for collecting those payments and returning to BHA to cover the initial check.</a:t>
            </a:r>
            <a:endParaRPr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5"/>
              </a:gs>
              <a:gs pos="25000">
                <a:schemeClr val="accent5"/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E992D3A-B218-4EF9-B8AA-A0A2BFFB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>
                <a:solidFill>
                  <a:srgbClr val="FFFFFF"/>
                </a:solidFill>
              </a:rPr>
              <a:t>Other Responsibilities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82833AA-03A4-4C5B-8BF3-609C2FA3F5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6333475"/>
              </p:ext>
            </p:extLst>
          </p:nvPr>
        </p:nvGraphicFramePr>
        <p:xfrm>
          <a:off x="1036320" y="2899956"/>
          <a:ext cx="10119360" cy="3131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90647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D2BBC42-ECE9-4541-8945-69616B527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5811568" cy="1454051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rgbClr val="000000"/>
                </a:solidFill>
              </a:rPr>
              <a:t>2019-20 Team Pictures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Monthly calendar">
            <a:extLst>
              <a:ext uri="{FF2B5EF4-FFF2-40B4-BE49-F238E27FC236}">
                <a16:creationId xmlns:a16="http://schemas.microsoft.com/office/drawing/2014/main" id="{DFBC33AE-15B7-46A9-B394-211686D94D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0CFEF-D1CC-4618-9BE7-809E24E5F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0400" y="2421682"/>
            <a:ext cx="4057752" cy="363928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400" dirty="0" err="1">
                <a:solidFill>
                  <a:srgbClr val="000000"/>
                </a:solidFill>
              </a:rPr>
              <a:t>PeeWee</a:t>
            </a:r>
            <a:r>
              <a:rPr lang="en-US" sz="1400" dirty="0">
                <a:solidFill>
                  <a:srgbClr val="000000"/>
                </a:solidFill>
              </a:rPr>
              <a:t> A - November 7th 5:00</a:t>
            </a:r>
          </a:p>
          <a:p>
            <a:pPr marL="0" indent="0">
              <a:buNone/>
            </a:pPr>
            <a:r>
              <a:rPr lang="en-US" sz="1400" dirty="0" err="1">
                <a:solidFill>
                  <a:srgbClr val="000000"/>
                </a:solidFill>
              </a:rPr>
              <a:t>PeeWee</a:t>
            </a:r>
            <a:r>
              <a:rPr lang="en-US" sz="1400" dirty="0">
                <a:solidFill>
                  <a:srgbClr val="000000"/>
                </a:solidFill>
              </a:rPr>
              <a:t> B - November 7th 5:00</a:t>
            </a:r>
          </a:p>
          <a:p>
            <a:pPr marL="0" indent="0">
              <a:buNone/>
            </a:pPr>
            <a:endParaRPr lang="en-US" sz="14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</a:rPr>
              <a:t>Bantam - November 7th at 7:00pm  </a:t>
            </a:r>
          </a:p>
          <a:p>
            <a:pPr marL="0" indent="0">
              <a:buNone/>
            </a:pPr>
            <a:endParaRPr lang="en-US" sz="14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</a:rPr>
              <a:t>Learn to Skate - November 8th at 4:45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</a:rPr>
              <a:t>Learn to Play Hockey - November 8th at 6:00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</a:rPr>
              <a:t>Mites - November 8th at 6:00 </a:t>
            </a:r>
          </a:p>
          <a:p>
            <a:pPr marL="0" indent="0">
              <a:buNone/>
            </a:pPr>
            <a:endParaRPr lang="en-US" sz="14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</a:rPr>
              <a:t>Squirt Red - November 11th 5:00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</a:rPr>
              <a:t>Squirt Black - November 11th 5:00</a:t>
            </a:r>
          </a:p>
          <a:p>
            <a:endParaRPr lang="en-US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054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029D074-5774-48C7-BF23-9A1042B05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4400">
                <a:solidFill>
                  <a:srgbClr val="000000"/>
                </a:solidFill>
              </a:rPr>
              <a:t>Contacts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Phishing">
            <a:extLst>
              <a:ext uri="{FF2B5EF4-FFF2-40B4-BE49-F238E27FC236}">
                <a16:creationId xmlns:a16="http://schemas.microsoft.com/office/drawing/2014/main" id="{75951D71-6577-4042-86F4-0F59AFA694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79C6F-1899-4303-9B54-745A3EC5B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3" y="1717964"/>
            <a:ext cx="5260917" cy="4830618"/>
          </a:xfrm>
        </p:spPr>
        <p:txBody>
          <a:bodyPr anchor="ctr">
            <a:normAutofit/>
          </a:bodyPr>
          <a:lstStyle/>
          <a:p>
            <a:r>
              <a:rPr lang="en-US" sz="1400" b="1" dirty="0">
                <a:solidFill>
                  <a:srgbClr val="000000"/>
                </a:solidFill>
              </a:rPr>
              <a:t>President</a:t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Gina Rens </a:t>
            </a:r>
            <a:r>
              <a:rPr lang="en-US" sz="1400" dirty="0">
                <a:solidFill>
                  <a:srgbClr val="000000"/>
                </a:solidFill>
                <a:hlinkClick r:id="rId5"/>
              </a:rPr>
              <a:t>gina@blackhawkhockey.net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</a:p>
          <a:p>
            <a:r>
              <a:rPr lang="en-US" sz="1400" b="1" dirty="0">
                <a:solidFill>
                  <a:srgbClr val="000000"/>
                </a:solidFill>
              </a:rPr>
              <a:t>Registrar</a:t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Jamie </a:t>
            </a:r>
            <a:r>
              <a:rPr lang="en-US" sz="1400" dirty="0" err="1">
                <a:solidFill>
                  <a:srgbClr val="000000"/>
                </a:solidFill>
              </a:rPr>
              <a:t>VanRanst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  <a:r>
              <a:rPr lang="en-US" sz="1400" dirty="0">
                <a:solidFill>
                  <a:srgbClr val="000000"/>
                </a:solidFill>
                <a:hlinkClick r:id="rId6"/>
              </a:rPr>
              <a:t>ajvanranst@baldwin-telecom.net</a:t>
            </a:r>
            <a:endParaRPr lang="en-US" sz="1400" dirty="0">
              <a:solidFill>
                <a:srgbClr val="000000"/>
              </a:solidFill>
            </a:endParaRPr>
          </a:p>
          <a:p>
            <a:r>
              <a:rPr lang="en-US" sz="1400" b="1" dirty="0">
                <a:solidFill>
                  <a:srgbClr val="000000"/>
                </a:solidFill>
              </a:rPr>
              <a:t>Secretary</a:t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Billi </a:t>
            </a:r>
            <a:r>
              <a:rPr lang="en-US" sz="1400" dirty="0" err="1">
                <a:solidFill>
                  <a:srgbClr val="000000"/>
                </a:solidFill>
              </a:rPr>
              <a:t>Holldorf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  <a:r>
              <a:rPr lang="en-US" sz="1400" dirty="0">
                <a:solidFill>
                  <a:srgbClr val="000000"/>
                </a:solidFill>
                <a:hlinkClick r:id="rId7"/>
              </a:rPr>
              <a:t>billi@blackhawkhockey.net</a:t>
            </a:r>
            <a:endParaRPr lang="en-US" sz="1400" dirty="0">
              <a:solidFill>
                <a:srgbClr val="000000"/>
              </a:solidFill>
            </a:endParaRPr>
          </a:p>
          <a:p>
            <a:r>
              <a:rPr lang="en-US" sz="1400" b="1" dirty="0">
                <a:solidFill>
                  <a:srgbClr val="000000"/>
                </a:solidFill>
              </a:rPr>
              <a:t>Treasurer</a:t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Brent Rolling </a:t>
            </a:r>
            <a:r>
              <a:rPr lang="en-US" sz="1400" dirty="0">
                <a:solidFill>
                  <a:srgbClr val="000000"/>
                </a:solidFill>
                <a:hlinkClick r:id="rId8"/>
              </a:rPr>
              <a:t>brentrolling@gmail.com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</a:p>
          <a:p>
            <a:r>
              <a:rPr lang="en-US" sz="1400" b="1" dirty="0">
                <a:solidFill>
                  <a:srgbClr val="000000"/>
                </a:solidFill>
              </a:rPr>
              <a:t>Website</a:t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Candy </a:t>
            </a:r>
            <a:r>
              <a:rPr lang="en-US" sz="1400" dirty="0" err="1">
                <a:solidFill>
                  <a:srgbClr val="000000"/>
                </a:solidFill>
              </a:rPr>
              <a:t>Sykora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  <a:r>
              <a:rPr lang="en-US" sz="1400" dirty="0">
                <a:solidFill>
                  <a:srgbClr val="000000"/>
                </a:solidFill>
                <a:hlinkClick r:id="rId9"/>
              </a:rPr>
              <a:t>cshockey.life@gmail.com</a:t>
            </a:r>
            <a:endParaRPr lang="en-US" sz="1400" dirty="0">
              <a:solidFill>
                <a:srgbClr val="000000"/>
              </a:solidFill>
            </a:endParaRPr>
          </a:p>
          <a:p>
            <a:r>
              <a:rPr lang="en-US" sz="1400" b="1" dirty="0">
                <a:solidFill>
                  <a:srgbClr val="000000"/>
                </a:solidFill>
              </a:rPr>
              <a:t>Ice Scheduler</a:t>
            </a:r>
            <a:r>
              <a:rPr lang="en-US" sz="1400" dirty="0">
                <a:solidFill>
                  <a:srgbClr val="000000"/>
                </a:solidFill>
              </a:rPr>
              <a:t>	</a:t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Chris Knowles </a:t>
            </a:r>
            <a:r>
              <a:rPr lang="en-US" sz="1400" dirty="0">
                <a:solidFill>
                  <a:srgbClr val="000000"/>
                </a:solidFill>
                <a:hlinkClick r:id="rId10"/>
              </a:rPr>
              <a:t>ceknowles2005@yahoo.com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</a:p>
          <a:p>
            <a:r>
              <a:rPr lang="en-US" sz="1400" b="1" dirty="0">
                <a:solidFill>
                  <a:srgbClr val="000000"/>
                </a:solidFill>
              </a:rPr>
              <a:t>Referee Scheduling</a:t>
            </a:r>
            <a:r>
              <a:rPr lang="en-US" sz="1400" dirty="0">
                <a:solidFill>
                  <a:srgbClr val="000000"/>
                </a:solidFill>
              </a:rPr>
              <a:t>	</a:t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Mike Delong </a:t>
            </a:r>
            <a:r>
              <a:rPr lang="en-US" sz="1400" dirty="0">
                <a:solidFill>
                  <a:srgbClr val="000000"/>
                </a:solidFill>
                <a:hlinkClick r:id="rId11"/>
              </a:rPr>
              <a:t>msdelong@baldwin-telecom.net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</a:p>
          <a:p>
            <a:r>
              <a:rPr lang="en-US" sz="1400" b="1" dirty="0">
                <a:solidFill>
                  <a:srgbClr val="000000"/>
                </a:solidFill>
              </a:rPr>
              <a:t>Zamboni Training</a:t>
            </a:r>
            <a:r>
              <a:rPr lang="en-US" sz="1400" dirty="0">
                <a:solidFill>
                  <a:srgbClr val="000000"/>
                </a:solidFill>
              </a:rPr>
              <a:t>	</a:t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Jason </a:t>
            </a:r>
            <a:r>
              <a:rPr lang="en-US" sz="1400" dirty="0" err="1">
                <a:solidFill>
                  <a:srgbClr val="000000"/>
                </a:solidFill>
              </a:rPr>
              <a:t>Sykora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  <a:r>
              <a:rPr lang="en-US" sz="1400" dirty="0">
                <a:solidFill>
                  <a:srgbClr val="000000"/>
                </a:solidFill>
                <a:hlinkClick r:id="rId12"/>
              </a:rPr>
              <a:t>k98824@gmail.com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Bill Anderson </a:t>
            </a:r>
            <a:r>
              <a:rPr lang="en-US" sz="1400" dirty="0">
                <a:solidFill>
                  <a:srgbClr val="000000"/>
                </a:solidFill>
                <a:hlinkClick r:id="rId13"/>
              </a:rPr>
              <a:t>billnkelly1999@gmail.com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</a:p>
          <a:p>
            <a:endParaRPr lang="en-US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452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537A15-5265-4612-8FB4-BB6074D5B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accent1"/>
                </a:solidFill>
              </a:rPr>
              <a:t>Registration</a:t>
            </a:r>
          </a:p>
        </p:txBody>
      </p:sp>
      <p:cxnSp>
        <p:nvCxnSpPr>
          <p:cNvPr id="13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6D526-C9DC-4951-A2D2-A60B840D7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dirty="0"/>
              <a:t>USA Hockey Registration (each year) </a:t>
            </a:r>
            <a:r>
              <a:rPr lang="en-US" sz="2000" u="sng" dirty="0">
                <a:hlinkClick r:id="rId2"/>
              </a:rPr>
              <a:t>https://www.usahockeyregistration.com/login_input.action</a:t>
            </a:r>
            <a:endParaRPr lang="en-US" sz="20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SafeSport Training (each year)</a:t>
            </a:r>
          </a:p>
          <a:p>
            <a:pPr marL="0" indent="0">
              <a:buNone/>
            </a:pPr>
            <a:r>
              <a:rPr lang="en-US" sz="2000" dirty="0">
                <a:hlinkClick r:id="rId3"/>
              </a:rPr>
              <a:t>https://www.usahockey.com/safesporttraining</a:t>
            </a:r>
            <a:endParaRPr lang="en-US" sz="2000" dirty="0"/>
          </a:p>
          <a:p>
            <a:pPr marL="0" indent="0">
              <a:buNone/>
            </a:pPr>
            <a:r>
              <a:rPr lang="en-US" sz="2000" i="1" dirty="0"/>
              <a:t>*grandfathered for 2019-20 season if trained for the 2018-19 season</a:t>
            </a:r>
          </a:p>
          <a:p>
            <a:pPr marL="0" indent="0">
              <a:buNone/>
            </a:pPr>
            <a:endParaRPr lang="en-US" sz="2400" i="1" dirty="0"/>
          </a:p>
          <a:p>
            <a:pPr marL="0" indent="0">
              <a:buNone/>
            </a:pPr>
            <a:r>
              <a:rPr lang="en-US" sz="2400" dirty="0"/>
              <a:t>Background Screening (every two years)</a:t>
            </a:r>
          </a:p>
          <a:p>
            <a:pPr marL="0" indent="0">
              <a:buNone/>
            </a:pPr>
            <a:r>
              <a:rPr lang="en-US" sz="2000" u="sng" dirty="0">
                <a:hlinkClick r:id="rId4"/>
              </a:rPr>
              <a:t>https://wahahockey.com/background-screening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61213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4"/>
          <p:cNvSpPr/>
          <p:nvPr/>
        </p:nvSpPr>
        <p:spPr>
          <a:xfrm>
            <a:off x="0" y="0"/>
            <a:ext cx="12192000" cy="16906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14"/>
          <p:cNvSpPr/>
          <p:nvPr/>
        </p:nvSpPr>
        <p:spPr>
          <a:xfrm>
            <a:off x="0" y="1690688"/>
            <a:ext cx="12192000" cy="5166360"/>
          </a:xfrm>
          <a:prstGeom prst="rect">
            <a:avLst/>
          </a:prstGeom>
          <a:solidFill>
            <a:srgbClr val="41414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>
                <a:solidFill>
                  <a:schemeClr val="dk1"/>
                </a:solidFill>
              </a:rPr>
              <a:t>Team Manager Responsibilities</a:t>
            </a:r>
            <a:endParaRPr/>
          </a:p>
        </p:txBody>
      </p:sp>
      <p:sp>
        <p:nvSpPr>
          <p:cNvPr id="255" name="Google Shape;255;p14"/>
          <p:cNvSpPr txBox="1">
            <a:spLocks noGrp="1"/>
          </p:cNvSpPr>
          <p:nvPr>
            <p:ph type="body" idx="1"/>
          </p:nvPr>
        </p:nvSpPr>
        <p:spPr>
          <a:xfrm>
            <a:off x="838200" y="1996581"/>
            <a:ext cx="10830886" cy="4724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n-US" sz="1400" dirty="0">
                <a:solidFill>
                  <a:schemeClr val="bg1"/>
                </a:solidFill>
              </a:rPr>
              <a:t>Each team will need a Team Manager to experience a smoothly run season and fulfill team expectations - generally a parent volunteer appointed by the Head Coach.  It is strongly suggested that the Team Manager not also be a Coach. One Team Manager is usually sufficient, but some teams may choose to split the job amount multiple Team Managers.  Team Managers earn 15 work hours per season for participating – to be split among multiple managers as agreed.  Some common tasks performed by Team Managers include:</a:t>
            </a:r>
            <a:endParaRPr dirty="0">
              <a:solidFill>
                <a:schemeClr val="bg1"/>
              </a:solidFill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endParaRPr sz="1400" dirty="0">
              <a:solidFill>
                <a:schemeClr val="bg1"/>
              </a:solidFill>
            </a:endParaRPr>
          </a:p>
          <a:p>
            <a:pPr marL="685800" lvl="1" indent="-228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Char char="▪"/>
            </a:pPr>
            <a:r>
              <a:rPr lang="en-US" sz="1400" dirty="0">
                <a:solidFill>
                  <a:schemeClr val="bg1"/>
                </a:solidFill>
              </a:rPr>
              <a:t>Schedule home and away games, if requested by head coach;</a:t>
            </a:r>
            <a:endParaRPr dirty="0">
              <a:solidFill>
                <a:schemeClr val="bg1"/>
              </a:solidFill>
            </a:endParaRPr>
          </a:p>
          <a:p>
            <a:pPr marL="685800" lvl="1" indent="-228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Char char="▪"/>
            </a:pPr>
            <a:r>
              <a:rPr lang="en-US" sz="1400" dirty="0">
                <a:solidFill>
                  <a:schemeClr val="bg1"/>
                </a:solidFill>
              </a:rPr>
              <a:t>Schedule team tournaments;</a:t>
            </a:r>
            <a:endParaRPr dirty="0">
              <a:solidFill>
                <a:schemeClr val="bg1"/>
              </a:solidFill>
            </a:endParaRPr>
          </a:p>
          <a:p>
            <a:pPr marL="685800" lvl="1" indent="-228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Char char="▪"/>
            </a:pPr>
            <a:r>
              <a:rPr lang="en-US" sz="1400" dirty="0">
                <a:solidFill>
                  <a:schemeClr val="bg1"/>
                </a:solidFill>
              </a:rPr>
              <a:t>Communicate with Ice Scheduler regarding requested and unused ice time;</a:t>
            </a:r>
            <a:endParaRPr dirty="0">
              <a:solidFill>
                <a:schemeClr val="bg1"/>
              </a:solidFill>
            </a:endParaRPr>
          </a:p>
          <a:p>
            <a:pPr marL="685800" lvl="1" indent="-228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Char char="▪"/>
            </a:pPr>
            <a:r>
              <a:rPr lang="en-US" sz="1400" dirty="0">
                <a:solidFill>
                  <a:schemeClr val="bg1"/>
                </a:solidFill>
              </a:rPr>
              <a:t>Schedule game workers (clock, scorekeeper, concessions, cleaning, </a:t>
            </a:r>
            <a:r>
              <a:rPr lang="en-US" sz="1400" dirty="0" err="1">
                <a:solidFill>
                  <a:schemeClr val="bg1"/>
                </a:solidFill>
              </a:rPr>
              <a:t>etc</a:t>
            </a:r>
            <a:r>
              <a:rPr lang="en-US" sz="1400" dirty="0">
                <a:solidFill>
                  <a:schemeClr val="bg1"/>
                </a:solidFill>
              </a:rPr>
              <a:t>);</a:t>
            </a:r>
            <a:endParaRPr dirty="0">
              <a:solidFill>
                <a:schemeClr val="bg1"/>
              </a:solidFill>
            </a:endParaRPr>
          </a:p>
          <a:p>
            <a:pPr marL="685800" lvl="1" indent="-228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Char char="▪"/>
            </a:pPr>
            <a:r>
              <a:rPr lang="en-US" sz="1400" dirty="0">
                <a:solidFill>
                  <a:schemeClr val="bg1"/>
                </a:solidFill>
              </a:rPr>
              <a:t>Coordinate the assignment of locker rooms for home games;</a:t>
            </a:r>
            <a:endParaRPr dirty="0">
              <a:solidFill>
                <a:schemeClr val="bg1"/>
              </a:solidFill>
            </a:endParaRPr>
          </a:p>
          <a:p>
            <a:pPr marL="685800" lvl="1" indent="-228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Char char="▪"/>
            </a:pPr>
            <a:r>
              <a:rPr lang="en-US" sz="1400" dirty="0">
                <a:solidFill>
                  <a:schemeClr val="bg1"/>
                </a:solidFill>
              </a:rPr>
              <a:t>Communicate changes in schedule to referee scheduler;</a:t>
            </a:r>
            <a:endParaRPr dirty="0">
              <a:solidFill>
                <a:schemeClr val="bg1"/>
              </a:solidFill>
            </a:endParaRPr>
          </a:p>
          <a:p>
            <a:pPr marL="685800" lvl="1" indent="-228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Char char="▪"/>
            </a:pPr>
            <a:r>
              <a:rPr lang="en-US" sz="1400" dirty="0">
                <a:solidFill>
                  <a:schemeClr val="bg1"/>
                </a:solidFill>
              </a:rPr>
              <a:t>Manage team schedule and communication to families;</a:t>
            </a:r>
            <a:endParaRPr dirty="0">
              <a:solidFill>
                <a:schemeClr val="bg1"/>
              </a:solidFill>
            </a:endParaRPr>
          </a:p>
          <a:p>
            <a:pPr marL="685800" lvl="1" indent="-228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Char char="▪"/>
            </a:pPr>
            <a:r>
              <a:rPr lang="en-US" sz="1400" dirty="0">
                <a:solidFill>
                  <a:schemeClr val="bg1"/>
                </a:solidFill>
              </a:rPr>
              <a:t>Manage the team’s equipment inventory, if applicable;</a:t>
            </a:r>
            <a:endParaRPr dirty="0">
              <a:solidFill>
                <a:schemeClr val="bg1"/>
              </a:solidFill>
            </a:endParaRPr>
          </a:p>
          <a:p>
            <a:pPr marL="685800" lvl="1" indent="-228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Char char="▪"/>
            </a:pPr>
            <a:r>
              <a:rPr lang="en-US" sz="1400" dirty="0">
                <a:solidFill>
                  <a:schemeClr val="bg1"/>
                </a:solidFill>
              </a:rPr>
              <a:t>Distribute forms, surveys, fundraiser packets and other information to families;</a:t>
            </a:r>
            <a:endParaRPr dirty="0">
              <a:solidFill>
                <a:schemeClr val="bg1"/>
              </a:solidFill>
            </a:endParaRPr>
          </a:p>
          <a:p>
            <a:pPr marL="685800" lvl="1" indent="-228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Char char="▪"/>
            </a:pPr>
            <a:r>
              <a:rPr lang="en-US" sz="1400" dirty="0">
                <a:solidFill>
                  <a:schemeClr val="bg1"/>
                </a:solidFill>
              </a:rPr>
              <a:t>Collect materials, payments and forms and turn in, as requested by Board or Registrar;</a:t>
            </a:r>
            <a:endParaRPr dirty="0">
              <a:solidFill>
                <a:schemeClr val="bg1"/>
              </a:solidFill>
            </a:endParaRPr>
          </a:p>
          <a:p>
            <a:pPr marL="685800" lvl="1" indent="-228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Char char="▪"/>
            </a:pPr>
            <a:r>
              <a:rPr lang="en-US" sz="1400" dirty="0">
                <a:solidFill>
                  <a:schemeClr val="bg1"/>
                </a:solidFill>
              </a:rPr>
              <a:t>Maintain possession of team records, including verified rosters, coaching certificates, scorebook stickers, </a:t>
            </a:r>
            <a:r>
              <a:rPr lang="en-US" sz="1400" dirty="0" err="1">
                <a:solidFill>
                  <a:schemeClr val="bg1"/>
                </a:solidFill>
              </a:rPr>
              <a:t>etc</a:t>
            </a:r>
            <a:r>
              <a:rPr lang="en-US" sz="1400" dirty="0">
                <a:solidFill>
                  <a:schemeClr val="bg1"/>
                </a:solidFill>
              </a:rPr>
              <a:t>; and</a:t>
            </a:r>
            <a:endParaRPr dirty="0">
              <a:solidFill>
                <a:schemeClr val="bg1"/>
              </a:solidFill>
            </a:endParaRPr>
          </a:p>
          <a:p>
            <a:pPr marL="685800" lvl="1" indent="-228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Char char="▪"/>
            </a:pPr>
            <a:r>
              <a:rPr lang="en-US" sz="1400" dirty="0">
                <a:solidFill>
                  <a:schemeClr val="bg1"/>
                </a:solidFill>
              </a:rPr>
              <a:t>Track and communication fundraising information and deadlines.</a:t>
            </a:r>
            <a:endParaRPr dirty="0">
              <a:solidFill>
                <a:schemeClr val="bg1"/>
              </a:solidFill>
            </a:endParaRPr>
          </a:p>
          <a:p>
            <a:pPr marL="685800" lvl="1" indent="-1397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</a:pPr>
            <a:endParaRPr sz="1400" dirty="0">
              <a:solidFill>
                <a:schemeClr val="bg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en-US" sz="1400" dirty="0">
                <a:solidFill>
                  <a:schemeClr val="bg1"/>
                </a:solidFill>
              </a:rPr>
              <a:t>Every Team Manager within BHA must : </a:t>
            </a:r>
            <a:endParaRPr dirty="0">
              <a:solidFill>
                <a:schemeClr val="bg1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Char char="▪"/>
            </a:pPr>
            <a:r>
              <a:rPr lang="en-US" sz="1400" dirty="0">
                <a:solidFill>
                  <a:schemeClr val="bg1"/>
                </a:solidFill>
              </a:rPr>
              <a:t>Communicate the purpose of all fees collected and only collect the exact amount from families for all tournament and other fees – collecting additional funds for future team expenditures is not permitted;</a:t>
            </a:r>
            <a:endParaRPr dirty="0">
              <a:solidFill>
                <a:schemeClr val="bg1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Char char="▪"/>
            </a:pPr>
            <a:r>
              <a:rPr lang="en-US" sz="1400" dirty="0">
                <a:solidFill>
                  <a:schemeClr val="bg1"/>
                </a:solidFill>
              </a:rPr>
              <a:t>Complete a WAHA-sanctioned background screening every two years; and</a:t>
            </a:r>
            <a:endParaRPr dirty="0">
              <a:solidFill>
                <a:schemeClr val="bg1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Char char="▪"/>
            </a:pPr>
            <a:r>
              <a:rPr lang="en-US" sz="1400" dirty="0">
                <a:solidFill>
                  <a:schemeClr val="bg1"/>
                </a:solidFill>
              </a:rPr>
              <a:t>Complete USA Hockey SafeSport Training every one year.</a:t>
            </a:r>
            <a:endParaRPr dirty="0">
              <a:solidFill>
                <a:schemeClr val="bg1"/>
              </a:solidFill>
            </a:endParaRPr>
          </a:p>
          <a:p>
            <a:pPr marL="45720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endParaRPr sz="1400" dirty="0"/>
          </a:p>
        </p:txBody>
      </p:sp>
      <p:sp>
        <p:nvSpPr>
          <p:cNvPr id="256" name="Google Shape;256;p14"/>
          <p:cNvSpPr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121DE-9A08-4E9C-B366-7B647F5B9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Minnesota District 2 League</a:t>
            </a:r>
            <a:br>
              <a:rPr lang="en-US" sz="4400" dirty="0"/>
            </a:br>
            <a:r>
              <a:rPr lang="en-US" sz="2200" dirty="0">
                <a:hlinkClick r:id="rId2"/>
              </a:rPr>
              <a:t>https://www.d2hockey.org/</a:t>
            </a:r>
            <a:br>
              <a:rPr lang="en-US" sz="2200" dirty="0"/>
            </a:br>
            <a:endParaRPr lang="en-US" sz="2200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0B89331-54CE-42F7-9D0B-840340B6D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968" y="1780674"/>
            <a:ext cx="9719911" cy="5077326"/>
          </a:xfrm>
        </p:spPr>
        <p:txBody>
          <a:bodyPr anchor="ctr">
            <a:normAutofit/>
          </a:bodyPr>
          <a:lstStyle/>
          <a:p>
            <a:r>
              <a:rPr lang="en-US" sz="1800" b="1" dirty="0"/>
              <a:t>Mandatory Coaches and Managers Meetings</a:t>
            </a:r>
          </a:p>
          <a:p>
            <a:pPr lvl="1"/>
            <a:r>
              <a:rPr lang="en-US" sz="1800" dirty="0"/>
              <a:t>November 6</a:t>
            </a:r>
            <a:r>
              <a:rPr lang="en-US" sz="1800" baseline="30000" dirty="0"/>
              <a:t>th</a:t>
            </a:r>
            <a:r>
              <a:rPr lang="en-US" sz="1800" dirty="0"/>
              <a:t> – Bantam and </a:t>
            </a:r>
            <a:r>
              <a:rPr lang="en-US" sz="1800" dirty="0" err="1"/>
              <a:t>PeeWee</a:t>
            </a:r>
            <a:r>
              <a:rPr lang="en-US" sz="1800" dirty="0"/>
              <a:t> C, Squirts, 10U</a:t>
            </a:r>
          </a:p>
          <a:p>
            <a:pPr lvl="1"/>
            <a:r>
              <a:rPr lang="en-US" sz="1800" dirty="0"/>
              <a:t>Receive scorebooks and schedules, rule change discussion, Q&amp;A</a:t>
            </a:r>
          </a:p>
          <a:p>
            <a:pPr lvl="1"/>
            <a:r>
              <a:rPr lang="en-US" sz="1800" dirty="0"/>
              <a:t>White Bear Lake Central Middle School Auditorium, 4857 Bloom Ave</a:t>
            </a:r>
          </a:p>
          <a:p>
            <a:endParaRPr lang="en-US" sz="1800" dirty="0"/>
          </a:p>
          <a:p>
            <a:r>
              <a:rPr lang="en-US" sz="1800" b="1" dirty="0"/>
              <a:t>Game Reschedules</a:t>
            </a:r>
          </a:p>
          <a:p>
            <a:pPr lvl="1"/>
            <a:r>
              <a:rPr lang="en-US" sz="1800" dirty="0"/>
              <a:t>Must agree on reschedule date, time and arena with other team before submitting to D2</a:t>
            </a:r>
          </a:p>
          <a:p>
            <a:pPr lvl="1"/>
            <a:r>
              <a:rPr lang="en-US" sz="1800" dirty="0"/>
              <a:t>$100 charge for each reschedule</a:t>
            </a:r>
          </a:p>
          <a:p>
            <a:pPr lvl="1"/>
            <a:r>
              <a:rPr lang="en-US" sz="1800" dirty="0"/>
              <a:t>Complete reschedule request form online </a:t>
            </a:r>
            <a:r>
              <a:rPr lang="en-US" sz="1800" dirty="0">
                <a:hlinkClick r:id="rId3"/>
              </a:rPr>
              <a:t>https://www.d2hockey.org/page/show/101023-district-2-game-information-and-payments</a:t>
            </a:r>
            <a:endParaRPr lang="en-US" sz="1800" dirty="0"/>
          </a:p>
          <a:p>
            <a:pPr lvl="1"/>
            <a:r>
              <a:rPr lang="en-US" sz="1800" dirty="0"/>
              <a:t>Look for a confirmation – NOT OFFICIAL UNTIL RECEIVED</a:t>
            </a:r>
          </a:p>
          <a:p>
            <a:endParaRPr lang="en-US" sz="1800" dirty="0"/>
          </a:p>
          <a:p>
            <a:r>
              <a:rPr lang="en-US" sz="1800" b="1" dirty="0"/>
              <a:t>Scoresheets</a:t>
            </a:r>
            <a:r>
              <a:rPr lang="en-US" sz="1800" dirty="0"/>
              <a:t> must contain appropriate information, be signed by coaches and referees </a:t>
            </a:r>
          </a:p>
          <a:p>
            <a:pPr marL="0" indent="0">
              <a:buNone/>
            </a:pPr>
            <a:r>
              <a:rPr lang="en-US" sz="1800" dirty="0"/>
              <a:t>	*see sample scoresheet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Checkmark">
            <a:extLst>
              <a:ext uri="{FF2B5EF4-FFF2-40B4-BE49-F238E27FC236}">
                <a16:creationId xmlns:a16="http://schemas.microsoft.com/office/drawing/2014/main" id="{D6A431AC-5087-4C33-BF8E-2D83A800EA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648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EA2D7-EF52-49D8-B6BC-E76672CEA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en-US" sz="3400"/>
              <a:t>Wisconsin Amateur Hockey Association</a:t>
            </a:r>
            <a:br>
              <a:rPr lang="en-US" sz="3400"/>
            </a:br>
            <a:r>
              <a:rPr lang="en-US" sz="3400" u="sng">
                <a:hlinkClick r:id="rId2"/>
              </a:rPr>
              <a:t>https://wahahockey.com/</a:t>
            </a:r>
            <a:endParaRPr lang="en-US" sz="340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8AFC6F7E-319D-4015-962E-8F1B58CED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3239" y="1953127"/>
            <a:ext cx="8097053" cy="4650873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n-US" sz="1700" b="1" dirty="0"/>
              <a:t>Scoresheets</a:t>
            </a:r>
            <a:r>
              <a:rPr lang="en-US" sz="1700" dirty="0"/>
              <a:t> can be found in the UCC roost</a:t>
            </a:r>
          </a:p>
          <a:p>
            <a:pPr>
              <a:spcBef>
                <a:spcPts val="0"/>
              </a:spcBef>
            </a:pPr>
            <a:endParaRPr lang="en-US" sz="1700" dirty="0"/>
          </a:p>
          <a:p>
            <a:pPr>
              <a:spcBef>
                <a:spcPts val="0"/>
              </a:spcBef>
            </a:pPr>
            <a:r>
              <a:rPr lang="en-US" sz="1700" b="1" dirty="0"/>
              <a:t>Volunteers</a:t>
            </a:r>
          </a:p>
          <a:p>
            <a:pPr lvl="1">
              <a:spcBef>
                <a:spcPts val="0"/>
              </a:spcBef>
            </a:pPr>
            <a:r>
              <a:rPr lang="en-US" sz="1300" dirty="0"/>
              <a:t>No opposing team workers provided for home games</a:t>
            </a:r>
          </a:p>
          <a:p>
            <a:pPr lvl="1">
              <a:spcBef>
                <a:spcPts val="0"/>
              </a:spcBef>
            </a:pPr>
            <a:r>
              <a:rPr lang="en-US" sz="1300" dirty="0"/>
              <a:t>No workers needed for away games</a:t>
            </a:r>
          </a:p>
          <a:p>
            <a:pPr>
              <a:spcBef>
                <a:spcPts val="0"/>
              </a:spcBef>
            </a:pPr>
            <a:endParaRPr lang="en-US" sz="1700" dirty="0"/>
          </a:p>
          <a:p>
            <a:pPr>
              <a:spcBef>
                <a:spcPts val="0"/>
              </a:spcBef>
            </a:pPr>
            <a:r>
              <a:rPr lang="en-US" sz="1700" b="1" dirty="0"/>
              <a:t>WI Invitational Tournaments</a:t>
            </a:r>
          </a:p>
          <a:p>
            <a:pPr lvl="1">
              <a:spcBef>
                <a:spcPts val="0"/>
              </a:spcBef>
            </a:pPr>
            <a:r>
              <a:rPr lang="en-US" sz="1300" dirty="0">
                <a:hlinkClick r:id="rId3"/>
              </a:rPr>
              <a:t>http://scripts.wahahockey.com/scripts/Sinvites.php</a:t>
            </a:r>
            <a:endParaRPr lang="en-US" sz="1300" dirty="0"/>
          </a:p>
          <a:p>
            <a:pPr>
              <a:spcBef>
                <a:spcPts val="0"/>
              </a:spcBef>
            </a:pPr>
            <a:endParaRPr lang="en-US" sz="1700" dirty="0"/>
          </a:p>
          <a:p>
            <a:pPr>
              <a:spcBef>
                <a:spcPts val="0"/>
              </a:spcBef>
            </a:pPr>
            <a:r>
              <a:rPr lang="en-US" sz="1700" b="1" dirty="0"/>
              <a:t>Play Downs 2020</a:t>
            </a:r>
          </a:p>
          <a:p>
            <a:pPr lvl="1">
              <a:spcBef>
                <a:spcPts val="0"/>
              </a:spcBef>
            </a:pPr>
            <a:r>
              <a:rPr lang="en-US" sz="1300" dirty="0"/>
              <a:t>January 31</a:t>
            </a:r>
            <a:r>
              <a:rPr lang="en-US" sz="1300" baseline="30000" dirty="0"/>
              <a:t>st</a:t>
            </a:r>
            <a:r>
              <a:rPr lang="en-US" sz="1300" dirty="0"/>
              <a:t> to February 2</a:t>
            </a:r>
            <a:r>
              <a:rPr lang="en-US" sz="1300" baseline="30000" dirty="0"/>
              <a:t>nd</a:t>
            </a:r>
            <a:r>
              <a:rPr lang="en-US" sz="1300" dirty="0"/>
              <a:t> </a:t>
            </a:r>
          </a:p>
          <a:p>
            <a:pPr>
              <a:spcBef>
                <a:spcPts val="0"/>
              </a:spcBef>
            </a:pPr>
            <a:endParaRPr lang="en-US" sz="1700" dirty="0"/>
          </a:p>
          <a:p>
            <a:pPr>
              <a:spcBef>
                <a:spcPts val="0"/>
              </a:spcBef>
            </a:pPr>
            <a:r>
              <a:rPr lang="en-US" sz="1700" b="1" dirty="0"/>
              <a:t>State Tournament</a:t>
            </a:r>
          </a:p>
          <a:p>
            <a:pPr lvl="1">
              <a:spcBef>
                <a:spcPts val="0"/>
              </a:spcBef>
            </a:pPr>
            <a:r>
              <a:rPr lang="en-US" sz="1300" dirty="0">
                <a:hlinkClick r:id="rId4"/>
              </a:rPr>
              <a:t>https://wahahockey.com/state-tournaments</a:t>
            </a:r>
            <a:endParaRPr lang="en-US" sz="1300" dirty="0"/>
          </a:p>
          <a:p>
            <a:pPr>
              <a:spcBef>
                <a:spcPts val="0"/>
              </a:spcBef>
            </a:pPr>
            <a:endParaRPr lang="en-US" sz="1700" dirty="0"/>
          </a:p>
          <a:p>
            <a:pPr>
              <a:spcBef>
                <a:spcPts val="0"/>
              </a:spcBef>
            </a:pPr>
            <a:r>
              <a:rPr lang="en-US" sz="1700" b="1" dirty="0"/>
              <a:t>Team Manager Handbook</a:t>
            </a:r>
          </a:p>
          <a:p>
            <a:pPr lvl="1">
              <a:spcBef>
                <a:spcPts val="0"/>
              </a:spcBef>
            </a:pPr>
            <a:r>
              <a:rPr lang="en-US" sz="1300" dirty="0">
                <a:hlinkClick r:id="rId5"/>
              </a:rPr>
              <a:t>https://scripts.waha-hockey.com/scripts/Team%20Managers%20Handbook.pdf</a:t>
            </a:r>
            <a:endParaRPr lang="en-US" sz="1300" dirty="0"/>
          </a:p>
        </p:txBody>
      </p:sp>
      <p:sp>
        <p:nvSpPr>
          <p:cNvPr id="34" name="Rectangle 2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Graphic 23" descr="Checkmark">
            <a:extLst>
              <a:ext uri="{FF2B5EF4-FFF2-40B4-BE49-F238E27FC236}">
                <a16:creationId xmlns:a16="http://schemas.microsoft.com/office/drawing/2014/main" id="{31B1278C-911F-4765-9797-5BE1A16DBBF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6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CB36B6-2EF9-4872-8998-CF5428E1A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9437" y="957695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sz="4400">
                <a:solidFill>
                  <a:schemeClr val="accent1"/>
                </a:solidFill>
              </a:rPr>
              <a:t>Team Web Pages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ECF9D-5C61-46CD-B3A2-DA73356ED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66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dirty="0">
                <a:hlinkClick r:id="rId2"/>
              </a:rPr>
              <a:t>https://baldwin.pucksystems2.com/page/show/5048138-12u-orange-2019-2020-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Calendar &amp; Game Schedule – synced with association calendar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Photos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Etc.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48571" y="2209249"/>
            <a:ext cx="0" cy="2506648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6300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911D86-5BD3-483C-86E6-83CFD0755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 sz="4400">
                <a:solidFill>
                  <a:srgbClr val="FFFFFF"/>
                </a:solidFill>
              </a:rPr>
              <a:t>Team Book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9CCCFF0-7113-456E-A180-C6AB0A1412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7141487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6392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4F9F79B-A093-478E-96B5-EE02BC93A8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6069EA-A61C-4C9D-A1D1-D1986D409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4526280"/>
            <a:ext cx="7410681" cy="1737360"/>
          </a:xfrm>
        </p:spPr>
        <p:txBody>
          <a:bodyPr>
            <a:normAutofit/>
          </a:bodyPr>
          <a:lstStyle/>
          <a:p>
            <a:r>
              <a:rPr lang="en-US" sz="4800" b="1" dirty="0"/>
              <a:t>Scheduling Volunteers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A4364-A70C-4561-9977-9B61F843C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79" y="1134653"/>
            <a:ext cx="2161843" cy="3052562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1200" b="1" dirty="0"/>
              <a:t>Home Games (WI Teams)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Concession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Penalty Box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Time Clock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Scorekeeper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Music/Announce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Zamboni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Locker Room Monitors</a:t>
            </a:r>
          </a:p>
          <a:p>
            <a:pPr marL="0" indent="0">
              <a:spcBef>
                <a:spcPts val="0"/>
              </a:spcBef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/>
              <a:t>Away Games (WI Teams)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None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Locker Room Monitors</a:t>
            </a:r>
          </a:p>
          <a:p>
            <a:pPr marL="0" indent="0">
              <a:buNone/>
            </a:pPr>
            <a:endParaRPr lang="en-US" sz="120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1394CD8-BD30-4B74-86F4-51FDF3383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2113" y="0"/>
            <a:ext cx="5699887" cy="4059244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4C22394-EBC2-4FAF-A555-6C02D589E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6200000">
            <a:off x="1508760" y="3431556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F7194F93-1F71-4A70-9DF1-28F183771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32897" y="5004581"/>
            <a:ext cx="962395" cy="96239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BBC0C84-DC2A-43AE-9576-0A44295E8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63725" y="4865965"/>
            <a:ext cx="293695" cy="2936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EFE4562-F1C3-4E07-B8E3-E635BA602F0E}"/>
              </a:ext>
            </a:extLst>
          </p:cNvPr>
          <p:cNvSpPr txBox="1">
            <a:spLocks/>
          </p:cNvSpPr>
          <p:nvPr/>
        </p:nvSpPr>
        <p:spPr>
          <a:xfrm>
            <a:off x="3211867" y="1134653"/>
            <a:ext cx="2267103" cy="3052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1200" b="1" dirty="0"/>
              <a:t>Home Games (MN D2 Teams)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Concession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Penalty Box (only 1)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Time Clock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strike="sngStrike" dirty="0"/>
              <a:t>Scorekeeper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Music/Announce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Zamboni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Locker Room Monitors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1200" b="1" dirty="0"/>
              <a:t>Away Games (MN D2 Teams)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Penalty Box (1)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Scorekeeper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200" dirty="0"/>
              <a:t>Locker Room Monitors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12F38A-78E5-4F21-A706-1F1155F19C36}"/>
              </a:ext>
            </a:extLst>
          </p:cNvPr>
          <p:cNvSpPr txBox="1"/>
          <p:nvPr/>
        </p:nvSpPr>
        <p:spPr>
          <a:xfrm>
            <a:off x="578839" y="385894"/>
            <a:ext cx="5427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DIBS</a:t>
            </a:r>
            <a:r>
              <a:rPr lang="en-US" dirty="0"/>
              <a:t> </a:t>
            </a:r>
            <a:r>
              <a:rPr lang="en-US" dirty="0">
                <a:hlinkClick r:id="rId2"/>
              </a:rPr>
              <a:t>https://baldwin.pucksystems2.com/dib_sessions</a:t>
            </a:r>
            <a:endParaRPr lang="en-US" dirty="0"/>
          </a:p>
          <a:p>
            <a:r>
              <a:rPr lang="en-US" dirty="0"/>
              <a:t>  </a:t>
            </a:r>
            <a:r>
              <a:rPr lang="en-US" sz="1400" i="1" dirty="0"/>
              <a:t>*Gina will send a CSV template for you to load to be imported.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843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33E898-38B4-4BC0-9CED-487BEE00D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9437" y="957695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sz="4400">
                <a:solidFill>
                  <a:schemeClr val="accent1"/>
                </a:solidFill>
              </a:rPr>
              <a:t>Locker Room Monitors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525A1-723F-4316-9257-02358B185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67" y="963877"/>
            <a:ext cx="6377768" cy="530761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300" dirty="0"/>
              <a:t>Every team must have at least one responsible screened adult present monitoring all locker room activity – assure only approved participants are permitted and supervise the conduct of players.</a:t>
            </a:r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/>
              <a:t>USA Hockey Registration (each year) </a:t>
            </a:r>
          </a:p>
          <a:p>
            <a:pPr marL="0" indent="0">
              <a:buNone/>
            </a:pPr>
            <a:r>
              <a:rPr lang="en-US" sz="1300" u="sng" dirty="0">
                <a:hlinkClick r:id="rId2"/>
              </a:rPr>
              <a:t>https://www.usahockeyregistration.com/login_input.action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/>
              <a:t>SafeSport Training (each year)</a:t>
            </a:r>
          </a:p>
          <a:p>
            <a:pPr marL="0" indent="0">
              <a:buNone/>
            </a:pPr>
            <a:r>
              <a:rPr lang="en-US" sz="1300" dirty="0">
                <a:hlinkClick r:id="rId3"/>
              </a:rPr>
              <a:t>https://www.usahockey.com/safesporttraining</a:t>
            </a:r>
            <a:endParaRPr lang="en-US" sz="1300" dirty="0"/>
          </a:p>
          <a:p>
            <a:pPr marL="0" indent="0">
              <a:buNone/>
            </a:pPr>
            <a:r>
              <a:rPr lang="en-US" sz="1300" i="1" dirty="0"/>
              <a:t>*grandfathered for 2019-20 season if trained for the 2018-19 season</a:t>
            </a:r>
          </a:p>
          <a:p>
            <a:pPr marL="0" indent="0">
              <a:buNone/>
            </a:pPr>
            <a:endParaRPr lang="en-US" sz="1300" i="1" dirty="0"/>
          </a:p>
          <a:p>
            <a:pPr marL="0" indent="0">
              <a:buNone/>
            </a:pPr>
            <a:r>
              <a:rPr lang="en-US" sz="1300" dirty="0"/>
              <a:t>Background Screening (every two years)</a:t>
            </a:r>
          </a:p>
          <a:p>
            <a:pPr marL="0" indent="0">
              <a:buNone/>
            </a:pPr>
            <a:r>
              <a:rPr lang="en-US" sz="1300" u="sng" dirty="0">
                <a:hlinkClick r:id="rId4"/>
              </a:rPr>
              <a:t>https://wahahockey.com/background-screening</a:t>
            </a:r>
            <a:endParaRPr lang="en-US" sz="1300" u="sng" dirty="0"/>
          </a:p>
          <a:p>
            <a:pPr marL="0" indent="0">
              <a:buNone/>
            </a:pPr>
            <a:endParaRPr lang="en-US" sz="1300" u="sng" dirty="0"/>
          </a:p>
          <a:p>
            <a:pPr marL="0" indent="0">
              <a:buNone/>
            </a:pPr>
            <a:r>
              <a:rPr lang="en-US" sz="1300" dirty="0"/>
              <a:t>**Locker room monitoring is an expectation of parental oversight of a safe and positive environment.  These hours will NOT qualify for association-related volunteer hours.</a:t>
            </a:r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endParaRPr lang="en-US" sz="1300" dirty="0"/>
          </a:p>
        </p:txBody>
      </p:sp>
      <p:cxnSp>
        <p:nvCxnSpPr>
          <p:cNvPr id="14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48571" y="2209249"/>
            <a:ext cx="0" cy="2506648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675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595959"/>
      </a:dk2>
      <a:lt2>
        <a:srgbClr val="E7E6E6"/>
      </a:lt2>
      <a:accent1>
        <a:srgbClr val="C00000"/>
      </a:accent1>
      <a:accent2>
        <a:srgbClr val="BFBFBF"/>
      </a:accent2>
      <a:accent3>
        <a:srgbClr val="0C0C0C"/>
      </a:accent3>
      <a:accent4>
        <a:srgbClr val="C00000"/>
      </a:accent4>
      <a:accent5>
        <a:srgbClr val="BFBFBF"/>
      </a:accent5>
      <a:accent6>
        <a:srgbClr val="F2F2F2"/>
      </a:accent6>
      <a:hlink>
        <a:srgbClr val="C00000"/>
      </a:hlink>
      <a:folHlink>
        <a:srgbClr val="C0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1145</Words>
  <Application>Microsoft Office PowerPoint</Application>
  <PresentationFormat>Widescreen</PresentationFormat>
  <Paragraphs>175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Noto Sans Symbols</vt:lpstr>
      <vt:lpstr>Wingdings</vt:lpstr>
      <vt:lpstr>Office Theme</vt:lpstr>
      <vt:lpstr>TEAM MANAGER GUIDE</vt:lpstr>
      <vt:lpstr>Registration</vt:lpstr>
      <vt:lpstr>Team Manager Responsibilities</vt:lpstr>
      <vt:lpstr>Minnesota District 2 League https://www.d2hockey.org/ </vt:lpstr>
      <vt:lpstr>Wisconsin Amateur Hockey Association https://wahahockey.com/</vt:lpstr>
      <vt:lpstr>Team Web Pages</vt:lpstr>
      <vt:lpstr>Team Book</vt:lpstr>
      <vt:lpstr>Scheduling Volunteers</vt:lpstr>
      <vt:lpstr>Locker Room Monitors</vt:lpstr>
      <vt:lpstr>Scheduling Guidelines</vt:lpstr>
      <vt:lpstr>Other Responsibilities</vt:lpstr>
      <vt:lpstr>2019-20 Team Pictures</vt:lpstr>
      <vt:lpstr>Contacts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MANAGER GUIDE</dc:title>
  <dc:creator>Gina Rens</dc:creator>
  <cp:lastModifiedBy>Gina Rens</cp:lastModifiedBy>
  <cp:revision>1</cp:revision>
  <dcterms:created xsi:type="dcterms:W3CDTF">2019-10-27T17:08:21Z</dcterms:created>
  <dcterms:modified xsi:type="dcterms:W3CDTF">2019-10-27T17:10:41Z</dcterms:modified>
</cp:coreProperties>
</file>