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Chewy"/>
      <p:regular r:id="rId25"/>
    </p:embeddedFon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font" Target="fonts/Chewy-regular.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11f4847d1_2_7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a:p>
        </p:txBody>
      </p:sp>
      <p:sp>
        <p:nvSpPr>
          <p:cNvPr id="72" name="Google Shape;72;g811f4847d1_2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g811f4847d1_2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d1c7e2d1dc_0_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d1c7e2d1dc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1358dd8c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1358dd8c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d1c7e2d1d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d1c7e2d1d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11f4847d1_2_9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a:p>
        </p:txBody>
      </p:sp>
      <p:sp>
        <p:nvSpPr>
          <p:cNvPr id="160" name="Google Shape;160;g811f4847d1_2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g811f4847d1_2_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d1c7e2d1dc_0_9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d1c7e2d1dc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88c77908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88c77908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11f4847d1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811f4847d1_2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d1c7e2d1dc_0_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3d1c7e2d1d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d1c7e2d1dc_0_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d1c7e2d1dc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399ed81d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3399ed81d8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d1c7e2d1dc_0_7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d1c7e2d1dc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d1c7e2d1dc_0_1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3d1c7e2d1dc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3243c8b9b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3243c8b9b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88c77908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688c77908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2800"/>
              <a:buNone/>
              <a:defRPr/>
            </a:lvl1pPr>
            <a:lvl2pPr lvl="1" rtl="0" algn="l">
              <a:lnSpc>
                <a:spcPct val="90000"/>
              </a:lnSpc>
              <a:spcBef>
                <a:spcPts val="0"/>
              </a:spcBef>
              <a:spcAft>
                <a:spcPts val="0"/>
              </a:spcAft>
              <a:buSzPts val="2800"/>
              <a:buNone/>
              <a:defRPr/>
            </a:lvl2pPr>
            <a:lvl3pPr lvl="2" rtl="0" algn="l">
              <a:lnSpc>
                <a:spcPct val="90000"/>
              </a:lnSpc>
              <a:spcBef>
                <a:spcPts val="0"/>
              </a:spcBef>
              <a:spcAft>
                <a:spcPts val="0"/>
              </a:spcAft>
              <a:buSzPts val="2800"/>
              <a:buNone/>
              <a:defRPr/>
            </a:lvl3pPr>
            <a:lvl4pPr lvl="3" rtl="0" algn="l">
              <a:lnSpc>
                <a:spcPct val="90000"/>
              </a:lnSpc>
              <a:spcBef>
                <a:spcPts val="0"/>
              </a:spcBef>
              <a:spcAft>
                <a:spcPts val="0"/>
              </a:spcAft>
              <a:buSzPts val="2800"/>
              <a:buNone/>
              <a:defRPr/>
            </a:lvl4pPr>
            <a:lvl5pPr lvl="4" rtl="0" algn="l">
              <a:lnSpc>
                <a:spcPct val="90000"/>
              </a:lnSpc>
              <a:spcBef>
                <a:spcPts val="0"/>
              </a:spcBef>
              <a:spcAft>
                <a:spcPts val="0"/>
              </a:spcAft>
              <a:buSzPts val="2800"/>
              <a:buNone/>
              <a:defRPr/>
            </a:lvl5pPr>
            <a:lvl6pPr lvl="5" rtl="0" algn="l">
              <a:lnSpc>
                <a:spcPct val="90000"/>
              </a:lnSpc>
              <a:spcBef>
                <a:spcPts val="0"/>
              </a:spcBef>
              <a:spcAft>
                <a:spcPts val="0"/>
              </a:spcAft>
              <a:buSzPts val="2800"/>
              <a:buNone/>
              <a:defRPr/>
            </a:lvl6pPr>
            <a:lvl7pPr lvl="6" rtl="0" algn="l">
              <a:lnSpc>
                <a:spcPct val="90000"/>
              </a:lnSpc>
              <a:spcBef>
                <a:spcPts val="0"/>
              </a:spcBef>
              <a:spcAft>
                <a:spcPts val="0"/>
              </a:spcAft>
              <a:buSzPts val="2800"/>
              <a:buNone/>
              <a:defRPr/>
            </a:lvl7pPr>
            <a:lvl8pPr lvl="7" rtl="0" algn="l">
              <a:lnSpc>
                <a:spcPct val="90000"/>
              </a:lnSpc>
              <a:spcBef>
                <a:spcPts val="0"/>
              </a:spcBef>
              <a:spcAft>
                <a:spcPts val="0"/>
              </a:spcAft>
              <a:buSzPts val="2800"/>
              <a:buNone/>
              <a:defRPr/>
            </a:lvl8pPr>
            <a:lvl9pPr lvl="8" rtl="0" algn="l">
              <a:lnSpc>
                <a:spcPct val="90000"/>
              </a:lnSpc>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TITLE_AND_BODY_1">
    <p:spTree>
      <p:nvGrpSpPr>
        <p:cNvPr id="56" name="Shape 56"/>
        <p:cNvGrpSpPr/>
        <p:nvPr/>
      </p:nvGrpSpPr>
      <p:grpSpPr>
        <a:xfrm>
          <a:off x="0" y="0"/>
          <a:ext cx="0" cy="0"/>
          <a:chOff x="0" y="0"/>
          <a:chExt cx="0" cy="0"/>
        </a:xfrm>
      </p:grpSpPr>
      <p:sp>
        <p:nvSpPr>
          <p:cNvPr id="57" name="Google Shape;57;p14"/>
          <p:cNvSpPr txBox="1"/>
          <p:nvPr>
            <p:ph idx="12" type="sldNum"/>
          </p:nvPr>
        </p:nvSpPr>
        <p:spPr>
          <a:xfrm>
            <a:off x="8295347" y="4826966"/>
            <a:ext cx="219900" cy="230700"/>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900"/>
              <a:buFont typeface="Calibri"/>
              <a:buNone/>
              <a:defRPr sz="900">
                <a:solidFill>
                  <a:srgbClr val="898989"/>
                </a:solidFill>
              </a:defRPr>
            </a:lvl1pPr>
            <a:lvl2pPr indent="0" lvl="1" marL="0" algn="r">
              <a:lnSpc>
                <a:spcPct val="100000"/>
              </a:lnSpc>
              <a:spcBef>
                <a:spcPts val="0"/>
              </a:spcBef>
              <a:spcAft>
                <a:spcPts val="0"/>
              </a:spcAft>
              <a:buClr>
                <a:srgbClr val="898989"/>
              </a:buClr>
              <a:buSzPts val="900"/>
              <a:buFont typeface="Calibri"/>
              <a:buNone/>
              <a:defRPr sz="900">
                <a:solidFill>
                  <a:srgbClr val="898989"/>
                </a:solidFill>
              </a:defRPr>
            </a:lvl2pPr>
            <a:lvl3pPr indent="0" lvl="2" marL="0" algn="r">
              <a:lnSpc>
                <a:spcPct val="100000"/>
              </a:lnSpc>
              <a:spcBef>
                <a:spcPts val="0"/>
              </a:spcBef>
              <a:spcAft>
                <a:spcPts val="0"/>
              </a:spcAft>
              <a:buClr>
                <a:srgbClr val="898989"/>
              </a:buClr>
              <a:buSzPts val="900"/>
              <a:buFont typeface="Calibri"/>
              <a:buNone/>
              <a:defRPr sz="900">
                <a:solidFill>
                  <a:srgbClr val="898989"/>
                </a:solidFill>
              </a:defRPr>
            </a:lvl3pPr>
            <a:lvl4pPr indent="0" lvl="3" marL="0" algn="r">
              <a:lnSpc>
                <a:spcPct val="100000"/>
              </a:lnSpc>
              <a:spcBef>
                <a:spcPts val="0"/>
              </a:spcBef>
              <a:spcAft>
                <a:spcPts val="0"/>
              </a:spcAft>
              <a:buClr>
                <a:srgbClr val="898989"/>
              </a:buClr>
              <a:buSzPts val="900"/>
              <a:buFont typeface="Calibri"/>
              <a:buNone/>
              <a:defRPr sz="900">
                <a:solidFill>
                  <a:srgbClr val="898989"/>
                </a:solidFill>
              </a:defRPr>
            </a:lvl4pPr>
            <a:lvl5pPr indent="0" lvl="4" marL="0" algn="r">
              <a:lnSpc>
                <a:spcPct val="100000"/>
              </a:lnSpc>
              <a:spcBef>
                <a:spcPts val="0"/>
              </a:spcBef>
              <a:spcAft>
                <a:spcPts val="0"/>
              </a:spcAft>
              <a:buClr>
                <a:srgbClr val="898989"/>
              </a:buClr>
              <a:buSzPts val="900"/>
              <a:buFont typeface="Calibri"/>
              <a:buNone/>
              <a:defRPr sz="900">
                <a:solidFill>
                  <a:srgbClr val="898989"/>
                </a:solidFill>
              </a:defRPr>
            </a:lvl5pPr>
            <a:lvl6pPr indent="0" lvl="5" marL="0" algn="r">
              <a:lnSpc>
                <a:spcPct val="100000"/>
              </a:lnSpc>
              <a:spcBef>
                <a:spcPts val="0"/>
              </a:spcBef>
              <a:spcAft>
                <a:spcPts val="0"/>
              </a:spcAft>
              <a:buClr>
                <a:srgbClr val="898989"/>
              </a:buClr>
              <a:buSzPts val="900"/>
              <a:buFont typeface="Calibri"/>
              <a:buNone/>
              <a:defRPr sz="900">
                <a:solidFill>
                  <a:srgbClr val="898989"/>
                </a:solidFill>
              </a:defRPr>
            </a:lvl6pPr>
            <a:lvl7pPr indent="0" lvl="6" marL="0" algn="r">
              <a:lnSpc>
                <a:spcPct val="100000"/>
              </a:lnSpc>
              <a:spcBef>
                <a:spcPts val="0"/>
              </a:spcBef>
              <a:spcAft>
                <a:spcPts val="0"/>
              </a:spcAft>
              <a:buClr>
                <a:srgbClr val="898989"/>
              </a:buClr>
              <a:buSzPts val="900"/>
              <a:buFont typeface="Calibri"/>
              <a:buNone/>
              <a:defRPr sz="900">
                <a:solidFill>
                  <a:srgbClr val="898989"/>
                </a:solidFill>
              </a:defRPr>
            </a:lvl7pPr>
            <a:lvl8pPr indent="0" lvl="7" marL="0" algn="r">
              <a:lnSpc>
                <a:spcPct val="100000"/>
              </a:lnSpc>
              <a:spcBef>
                <a:spcPts val="0"/>
              </a:spcBef>
              <a:spcAft>
                <a:spcPts val="0"/>
              </a:spcAft>
              <a:buClr>
                <a:srgbClr val="898989"/>
              </a:buClr>
              <a:buSzPts val="900"/>
              <a:buFont typeface="Calibri"/>
              <a:buNone/>
              <a:defRPr sz="900">
                <a:solidFill>
                  <a:srgbClr val="898989"/>
                </a:solidFill>
              </a:defRPr>
            </a:lvl8pPr>
            <a:lvl9pPr indent="0" lvl="8" marL="0" algn="r">
              <a:lnSpc>
                <a:spcPct val="100000"/>
              </a:lnSpc>
              <a:spcBef>
                <a:spcPts val="0"/>
              </a:spcBef>
              <a:spcAft>
                <a:spcPts val="0"/>
              </a:spcAft>
              <a:buClr>
                <a:srgbClr val="898989"/>
              </a:buClr>
              <a:buSzPts val="900"/>
              <a:buFont typeface="Calibri"/>
              <a:buNone/>
              <a:defRPr sz="900">
                <a:solidFill>
                  <a:srgbClr val="898989"/>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1">
  <p:cSld name="TITLE_AND_BODY_2">
    <p:spTree>
      <p:nvGrpSpPr>
        <p:cNvPr id="58" name="Shape 58"/>
        <p:cNvGrpSpPr/>
        <p:nvPr/>
      </p:nvGrpSpPr>
      <p:grpSpPr>
        <a:xfrm>
          <a:off x="0" y="0"/>
          <a:ext cx="0" cy="0"/>
          <a:chOff x="0" y="0"/>
          <a:chExt cx="0" cy="0"/>
        </a:xfrm>
      </p:grpSpPr>
      <p:sp>
        <p:nvSpPr>
          <p:cNvPr id="59" name="Google Shape;59;p15"/>
          <p:cNvSpPr txBox="1"/>
          <p:nvPr>
            <p:ph idx="12" type="sldNum"/>
          </p:nvPr>
        </p:nvSpPr>
        <p:spPr>
          <a:xfrm>
            <a:off x="8295347" y="4826966"/>
            <a:ext cx="219900" cy="230700"/>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900"/>
              <a:buFont typeface="Calibri"/>
              <a:buNone/>
              <a:defRPr sz="900">
                <a:solidFill>
                  <a:srgbClr val="898989"/>
                </a:solidFill>
              </a:defRPr>
            </a:lvl1pPr>
            <a:lvl2pPr indent="0" lvl="1" marL="0" algn="r">
              <a:lnSpc>
                <a:spcPct val="100000"/>
              </a:lnSpc>
              <a:spcBef>
                <a:spcPts val="0"/>
              </a:spcBef>
              <a:spcAft>
                <a:spcPts val="0"/>
              </a:spcAft>
              <a:buClr>
                <a:srgbClr val="898989"/>
              </a:buClr>
              <a:buSzPts val="900"/>
              <a:buFont typeface="Calibri"/>
              <a:buNone/>
              <a:defRPr sz="900">
                <a:solidFill>
                  <a:srgbClr val="898989"/>
                </a:solidFill>
              </a:defRPr>
            </a:lvl2pPr>
            <a:lvl3pPr indent="0" lvl="2" marL="0" algn="r">
              <a:lnSpc>
                <a:spcPct val="100000"/>
              </a:lnSpc>
              <a:spcBef>
                <a:spcPts val="0"/>
              </a:spcBef>
              <a:spcAft>
                <a:spcPts val="0"/>
              </a:spcAft>
              <a:buClr>
                <a:srgbClr val="898989"/>
              </a:buClr>
              <a:buSzPts val="900"/>
              <a:buFont typeface="Calibri"/>
              <a:buNone/>
              <a:defRPr sz="900">
                <a:solidFill>
                  <a:srgbClr val="898989"/>
                </a:solidFill>
              </a:defRPr>
            </a:lvl3pPr>
            <a:lvl4pPr indent="0" lvl="3" marL="0" algn="r">
              <a:lnSpc>
                <a:spcPct val="100000"/>
              </a:lnSpc>
              <a:spcBef>
                <a:spcPts val="0"/>
              </a:spcBef>
              <a:spcAft>
                <a:spcPts val="0"/>
              </a:spcAft>
              <a:buClr>
                <a:srgbClr val="898989"/>
              </a:buClr>
              <a:buSzPts val="900"/>
              <a:buFont typeface="Calibri"/>
              <a:buNone/>
              <a:defRPr sz="900">
                <a:solidFill>
                  <a:srgbClr val="898989"/>
                </a:solidFill>
              </a:defRPr>
            </a:lvl4pPr>
            <a:lvl5pPr indent="0" lvl="4" marL="0" algn="r">
              <a:lnSpc>
                <a:spcPct val="100000"/>
              </a:lnSpc>
              <a:spcBef>
                <a:spcPts val="0"/>
              </a:spcBef>
              <a:spcAft>
                <a:spcPts val="0"/>
              </a:spcAft>
              <a:buClr>
                <a:srgbClr val="898989"/>
              </a:buClr>
              <a:buSzPts val="900"/>
              <a:buFont typeface="Calibri"/>
              <a:buNone/>
              <a:defRPr sz="900">
                <a:solidFill>
                  <a:srgbClr val="898989"/>
                </a:solidFill>
              </a:defRPr>
            </a:lvl5pPr>
            <a:lvl6pPr indent="0" lvl="5" marL="0" algn="r">
              <a:lnSpc>
                <a:spcPct val="100000"/>
              </a:lnSpc>
              <a:spcBef>
                <a:spcPts val="0"/>
              </a:spcBef>
              <a:spcAft>
                <a:spcPts val="0"/>
              </a:spcAft>
              <a:buClr>
                <a:srgbClr val="898989"/>
              </a:buClr>
              <a:buSzPts val="900"/>
              <a:buFont typeface="Calibri"/>
              <a:buNone/>
              <a:defRPr sz="900">
                <a:solidFill>
                  <a:srgbClr val="898989"/>
                </a:solidFill>
              </a:defRPr>
            </a:lvl6pPr>
            <a:lvl7pPr indent="0" lvl="6" marL="0" algn="r">
              <a:lnSpc>
                <a:spcPct val="100000"/>
              </a:lnSpc>
              <a:spcBef>
                <a:spcPts val="0"/>
              </a:spcBef>
              <a:spcAft>
                <a:spcPts val="0"/>
              </a:spcAft>
              <a:buClr>
                <a:srgbClr val="898989"/>
              </a:buClr>
              <a:buSzPts val="900"/>
              <a:buFont typeface="Calibri"/>
              <a:buNone/>
              <a:defRPr sz="900">
                <a:solidFill>
                  <a:srgbClr val="898989"/>
                </a:solidFill>
              </a:defRPr>
            </a:lvl7pPr>
            <a:lvl8pPr indent="0" lvl="7" marL="0" algn="r">
              <a:lnSpc>
                <a:spcPct val="100000"/>
              </a:lnSpc>
              <a:spcBef>
                <a:spcPts val="0"/>
              </a:spcBef>
              <a:spcAft>
                <a:spcPts val="0"/>
              </a:spcAft>
              <a:buClr>
                <a:srgbClr val="898989"/>
              </a:buClr>
              <a:buSzPts val="900"/>
              <a:buFont typeface="Calibri"/>
              <a:buNone/>
              <a:defRPr sz="900">
                <a:solidFill>
                  <a:srgbClr val="898989"/>
                </a:solidFill>
              </a:defRPr>
            </a:lvl8pPr>
            <a:lvl9pPr indent="0" lvl="8" marL="0" algn="r">
              <a:lnSpc>
                <a:spcPct val="100000"/>
              </a:lnSpc>
              <a:spcBef>
                <a:spcPts val="0"/>
              </a:spcBef>
              <a:spcAft>
                <a:spcPts val="0"/>
              </a:spcAft>
              <a:buClr>
                <a:srgbClr val="898989"/>
              </a:buClr>
              <a:buSzPts val="900"/>
              <a:buFont typeface="Calibri"/>
              <a:buNone/>
              <a:defRPr sz="900">
                <a:solidFill>
                  <a:srgbClr val="898989"/>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2">
  <p:cSld name="TITLE_AND_BODY_3">
    <p:spTree>
      <p:nvGrpSpPr>
        <p:cNvPr id="60" name="Shape 60"/>
        <p:cNvGrpSpPr/>
        <p:nvPr/>
      </p:nvGrpSpPr>
      <p:grpSpPr>
        <a:xfrm>
          <a:off x="0" y="0"/>
          <a:ext cx="0" cy="0"/>
          <a:chOff x="0" y="0"/>
          <a:chExt cx="0" cy="0"/>
        </a:xfrm>
      </p:grpSpPr>
      <p:sp>
        <p:nvSpPr>
          <p:cNvPr id="61" name="Google Shape;61;p16"/>
          <p:cNvSpPr txBox="1"/>
          <p:nvPr>
            <p:ph idx="12" type="sldNum"/>
          </p:nvPr>
        </p:nvSpPr>
        <p:spPr>
          <a:xfrm>
            <a:off x="8295347" y="4826966"/>
            <a:ext cx="219900" cy="230700"/>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900"/>
              <a:buFont typeface="Calibri"/>
              <a:buNone/>
              <a:defRPr sz="900">
                <a:solidFill>
                  <a:srgbClr val="898989"/>
                </a:solidFill>
              </a:defRPr>
            </a:lvl1pPr>
            <a:lvl2pPr indent="0" lvl="1" marL="0" algn="r">
              <a:lnSpc>
                <a:spcPct val="100000"/>
              </a:lnSpc>
              <a:spcBef>
                <a:spcPts val="0"/>
              </a:spcBef>
              <a:spcAft>
                <a:spcPts val="0"/>
              </a:spcAft>
              <a:buClr>
                <a:srgbClr val="898989"/>
              </a:buClr>
              <a:buSzPts val="900"/>
              <a:buFont typeface="Calibri"/>
              <a:buNone/>
              <a:defRPr sz="900">
                <a:solidFill>
                  <a:srgbClr val="898989"/>
                </a:solidFill>
              </a:defRPr>
            </a:lvl2pPr>
            <a:lvl3pPr indent="0" lvl="2" marL="0" algn="r">
              <a:lnSpc>
                <a:spcPct val="100000"/>
              </a:lnSpc>
              <a:spcBef>
                <a:spcPts val="0"/>
              </a:spcBef>
              <a:spcAft>
                <a:spcPts val="0"/>
              </a:spcAft>
              <a:buClr>
                <a:srgbClr val="898989"/>
              </a:buClr>
              <a:buSzPts val="900"/>
              <a:buFont typeface="Calibri"/>
              <a:buNone/>
              <a:defRPr sz="900">
                <a:solidFill>
                  <a:srgbClr val="898989"/>
                </a:solidFill>
              </a:defRPr>
            </a:lvl3pPr>
            <a:lvl4pPr indent="0" lvl="3" marL="0" algn="r">
              <a:lnSpc>
                <a:spcPct val="100000"/>
              </a:lnSpc>
              <a:spcBef>
                <a:spcPts val="0"/>
              </a:spcBef>
              <a:spcAft>
                <a:spcPts val="0"/>
              </a:spcAft>
              <a:buClr>
                <a:srgbClr val="898989"/>
              </a:buClr>
              <a:buSzPts val="900"/>
              <a:buFont typeface="Calibri"/>
              <a:buNone/>
              <a:defRPr sz="900">
                <a:solidFill>
                  <a:srgbClr val="898989"/>
                </a:solidFill>
              </a:defRPr>
            </a:lvl4pPr>
            <a:lvl5pPr indent="0" lvl="4" marL="0" algn="r">
              <a:lnSpc>
                <a:spcPct val="100000"/>
              </a:lnSpc>
              <a:spcBef>
                <a:spcPts val="0"/>
              </a:spcBef>
              <a:spcAft>
                <a:spcPts val="0"/>
              </a:spcAft>
              <a:buClr>
                <a:srgbClr val="898989"/>
              </a:buClr>
              <a:buSzPts val="900"/>
              <a:buFont typeface="Calibri"/>
              <a:buNone/>
              <a:defRPr sz="900">
                <a:solidFill>
                  <a:srgbClr val="898989"/>
                </a:solidFill>
              </a:defRPr>
            </a:lvl5pPr>
            <a:lvl6pPr indent="0" lvl="5" marL="0" algn="r">
              <a:lnSpc>
                <a:spcPct val="100000"/>
              </a:lnSpc>
              <a:spcBef>
                <a:spcPts val="0"/>
              </a:spcBef>
              <a:spcAft>
                <a:spcPts val="0"/>
              </a:spcAft>
              <a:buClr>
                <a:srgbClr val="898989"/>
              </a:buClr>
              <a:buSzPts val="900"/>
              <a:buFont typeface="Calibri"/>
              <a:buNone/>
              <a:defRPr sz="900">
                <a:solidFill>
                  <a:srgbClr val="898989"/>
                </a:solidFill>
              </a:defRPr>
            </a:lvl6pPr>
            <a:lvl7pPr indent="0" lvl="6" marL="0" algn="r">
              <a:lnSpc>
                <a:spcPct val="100000"/>
              </a:lnSpc>
              <a:spcBef>
                <a:spcPts val="0"/>
              </a:spcBef>
              <a:spcAft>
                <a:spcPts val="0"/>
              </a:spcAft>
              <a:buClr>
                <a:srgbClr val="898989"/>
              </a:buClr>
              <a:buSzPts val="900"/>
              <a:buFont typeface="Calibri"/>
              <a:buNone/>
              <a:defRPr sz="900">
                <a:solidFill>
                  <a:srgbClr val="898989"/>
                </a:solidFill>
              </a:defRPr>
            </a:lvl7pPr>
            <a:lvl8pPr indent="0" lvl="7" marL="0" algn="r">
              <a:lnSpc>
                <a:spcPct val="100000"/>
              </a:lnSpc>
              <a:spcBef>
                <a:spcPts val="0"/>
              </a:spcBef>
              <a:spcAft>
                <a:spcPts val="0"/>
              </a:spcAft>
              <a:buClr>
                <a:srgbClr val="898989"/>
              </a:buClr>
              <a:buSzPts val="900"/>
              <a:buFont typeface="Calibri"/>
              <a:buNone/>
              <a:defRPr sz="900">
                <a:solidFill>
                  <a:srgbClr val="898989"/>
                </a:solidFill>
              </a:defRPr>
            </a:lvl8pPr>
            <a:lvl9pPr indent="0" lvl="8" marL="0" algn="r">
              <a:lnSpc>
                <a:spcPct val="100000"/>
              </a:lnSpc>
              <a:spcBef>
                <a:spcPts val="0"/>
              </a:spcBef>
              <a:spcAft>
                <a:spcPts val="0"/>
              </a:spcAft>
              <a:buClr>
                <a:srgbClr val="898989"/>
              </a:buClr>
              <a:buSzPts val="900"/>
              <a:buFont typeface="Calibri"/>
              <a:buNone/>
              <a:defRPr sz="900">
                <a:solidFill>
                  <a:srgbClr val="898989"/>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3">
  <p:cSld name="TITLE_AND_BODY_4">
    <p:spTree>
      <p:nvGrpSpPr>
        <p:cNvPr id="62" name="Shape 62"/>
        <p:cNvGrpSpPr/>
        <p:nvPr/>
      </p:nvGrpSpPr>
      <p:grpSpPr>
        <a:xfrm>
          <a:off x="0" y="0"/>
          <a:ext cx="0" cy="0"/>
          <a:chOff x="0" y="0"/>
          <a:chExt cx="0" cy="0"/>
        </a:xfrm>
      </p:grpSpPr>
      <p:sp>
        <p:nvSpPr>
          <p:cNvPr id="63" name="Google Shape;63;p17"/>
          <p:cNvSpPr txBox="1"/>
          <p:nvPr>
            <p:ph idx="12" type="sldNum"/>
          </p:nvPr>
        </p:nvSpPr>
        <p:spPr>
          <a:xfrm>
            <a:off x="8295347" y="4826966"/>
            <a:ext cx="219900" cy="230700"/>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900"/>
              <a:buFont typeface="Calibri"/>
              <a:buNone/>
              <a:defRPr sz="900">
                <a:solidFill>
                  <a:srgbClr val="898989"/>
                </a:solidFill>
              </a:defRPr>
            </a:lvl1pPr>
            <a:lvl2pPr indent="0" lvl="1" marL="0" algn="r">
              <a:lnSpc>
                <a:spcPct val="100000"/>
              </a:lnSpc>
              <a:spcBef>
                <a:spcPts val="0"/>
              </a:spcBef>
              <a:spcAft>
                <a:spcPts val="0"/>
              </a:spcAft>
              <a:buClr>
                <a:srgbClr val="898989"/>
              </a:buClr>
              <a:buSzPts val="900"/>
              <a:buFont typeface="Calibri"/>
              <a:buNone/>
              <a:defRPr sz="900">
                <a:solidFill>
                  <a:srgbClr val="898989"/>
                </a:solidFill>
              </a:defRPr>
            </a:lvl2pPr>
            <a:lvl3pPr indent="0" lvl="2" marL="0" algn="r">
              <a:lnSpc>
                <a:spcPct val="100000"/>
              </a:lnSpc>
              <a:spcBef>
                <a:spcPts val="0"/>
              </a:spcBef>
              <a:spcAft>
                <a:spcPts val="0"/>
              </a:spcAft>
              <a:buClr>
                <a:srgbClr val="898989"/>
              </a:buClr>
              <a:buSzPts val="900"/>
              <a:buFont typeface="Calibri"/>
              <a:buNone/>
              <a:defRPr sz="900">
                <a:solidFill>
                  <a:srgbClr val="898989"/>
                </a:solidFill>
              </a:defRPr>
            </a:lvl3pPr>
            <a:lvl4pPr indent="0" lvl="3" marL="0" algn="r">
              <a:lnSpc>
                <a:spcPct val="100000"/>
              </a:lnSpc>
              <a:spcBef>
                <a:spcPts val="0"/>
              </a:spcBef>
              <a:spcAft>
                <a:spcPts val="0"/>
              </a:spcAft>
              <a:buClr>
                <a:srgbClr val="898989"/>
              </a:buClr>
              <a:buSzPts val="900"/>
              <a:buFont typeface="Calibri"/>
              <a:buNone/>
              <a:defRPr sz="900">
                <a:solidFill>
                  <a:srgbClr val="898989"/>
                </a:solidFill>
              </a:defRPr>
            </a:lvl4pPr>
            <a:lvl5pPr indent="0" lvl="4" marL="0" algn="r">
              <a:lnSpc>
                <a:spcPct val="100000"/>
              </a:lnSpc>
              <a:spcBef>
                <a:spcPts val="0"/>
              </a:spcBef>
              <a:spcAft>
                <a:spcPts val="0"/>
              </a:spcAft>
              <a:buClr>
                <a:srgbClr val="898989"/>
              </a:buClr>
              <a:buSzPts val="900"/>
              <a:buFont typeface="Calibri"/>
              <a:buNone/>
              <a:defRPr sz="900">
                <a:solidFill>
                  <a:srgbClr val="898989"/>
                </a:solidFill>
              </a:defRPr>
            </a:lvl5pPr>
            <a:lvl6pPr indent="0" lvl="5" marL="0" algn="r">
              <a:lnSpc>
                <a:spcPct val="100000"/>
              </a:lnSpc>
              <a:spcBef>
                <a:spcPts val="0"/>
              </a:spcBef>
              <a:spcAft>
                <a:spcPts val="0"/>
              </a:spcAft>
              <a:buClr>
                <a:srgbClr val="898989"/>
              </a:buClr>
              <a:buSzPts val="900"/>
              <a:buFont typeface="Calibri"/>
              <a:buNone/>
              <a:defRPr sz="900">
                <a:solidFill>
                  <a:srgbClr val="898989"/>
                </a:solidFill>
              </a:defRPr>
            </a:lvl6pPr>
            <a:lvl7pPr indent="0" lvl="6" marL="0" algn="r">
              <a:lnSpc>
                <a:spcPct val="100000"/>
              </a:lnSpc>
              <a:spcBef>
                <a:spcPts val="0"/>
              </a:spcBef>
              <a:spcAft>
                <a:spcPts val="0"/>
              </a:spcAft>
              <a:buClr>
                <a:srgbClr val="898989"/>
              </a:buClr>
              <a:buSzPts val="900"/>
              <a:buFont typeface="Calibri"/>
              <a:buNone/>
              <a:defRPr sz="900">
                <a:solidFill>
                  <a:srgbClr val="898989"/>
                </a:solidFill>
              </a:defRPr>
            </a:lvl7pPr>
            <a:lvl8pPr indent="0" lvl="7" marL="0" algn="r">
              <a:lnSpc>
                <a:spcPct val="100000"/>
              </a:lnSpc>
              <a:spcBef>
                <a:spcPts val="0"/>
              </a:spcBef>
              <a:spcAft>
                <a:spcPts val="0"/>
              </a:spcAft>
              <a:buClr>
                <a:srgbClr val="898989"/>
              </a:buClr>
              <a:buSzPts val="900"/>
              <a:buFont typeface="Calibri"/>
              <a:buNone/>
              <a:defRPr sz="900">
                <a:solidFill>
                  <a:srgbClr val="898989"/>
                </a:solidFill>
              </a:defRPr>
            </a:lvl8pPr>
            <a:lvl9pPr indent="0" lvl="8" marL="0" algn="r">
              <a:lnSpc>
                <a:spcPct val="100000"/>
              </a:lnSpc>
              <a:spcBef>
                <a:spcPts val="0"/>
              </a:spcBef>
              <a:spcAft>
                <a:spcPts val="0"/>
              </a:spcAft>
              <a:buClr>
                <a:srgbClr val="898989"/>
              </a:buClr>
              <a:buSzPts val="900"/>
              <a:buFont typeface="Calibri"/>
              <a:buNone/>
              <a:defRPr sz="900">
                <a:solidFill>
                  <a:srgbClr val="898989"/>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4">
  <p:cSld name="TITLE_AND_BODY_5">
    <p:spTree>
      <p:nvGrpSpPr>
        <p:cNvPr id="64" name="Shape 64"/>
        <p:cNvGrpSpPr/>
        <p:nvPr/>
      </p:nvGrpSpPr>
      <p:grpSpPr>
        <a:xfrm>
          <a:off x="0" y="0"/>
          <a:ext cx="0" cy="0"/>
          <a:chOff x="0" y="0"/>
          <a:chExt cx="0" cy="0"/>
        </a:xfrm>
      </p:grpSpPr>
      <p:sp>
        <p:nvSpPr>
          <p:cNvPr id="65" name="Google Shape;65;p18"/>
          <p:cNvSpPr txBox="1"/>
          <p:nvPr>
            <p:ph idx="12" type="sldNum"/>
          </p:nvPr>
        </p:nvSpPr>
        <p:spPr>
          <a:xfrm>
            <a:off x="8295347" y="4826966"/>
            <a:ext cx="219900" cy="230700"/>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900"/>
              <a:buFont typeface="Calibri"/>
              <a:buNone/>
              <a:defRPr sz="900">
                <a:solidFill>
                  <a:srgbClr val="898989"/>
                </a:solidFill>
              </a:defRPr>
            </a:lvl1pPr>
            <a:lvl2pPr indent="0" lvl="1" marL="0" algn="r">
              <a:lnSpc>
                <a:spcPct val="100000"/>
              </a:lnSpc>
              <a:spcBef>
                <a:spcPts val="0"/>
              </a:spcBef>
              <a:spcAft>
                <a:spcPts val="0"/>
              </a:spcAft>
              <a:buClr>
                <a:srgbClr val="898989"/>
              </a:buClr>
              <a:buSzPts val="900"/>
              <a:buFont typeface="Calibri"/>
              <a:buNone/>
              <a:defRPr sz="900">
                <a:solidFill>
                  <a:srgbClr val="898989"/>
                </a:solidFill>
              </a:defRPr>
            </a:lvl2pPr>
            <a:lvl3pPr indent="0" lvl="2" marL="0" algn="r">
              <a:lnSpc>
                <a:spcPct val="100000"/>
              </a:lnSpc>
              <a:spcBef>
                <a:spcPts val="0"/>
              </a:spcBef>
              <a:spcAft>
                <a:spcPts val="0"/>
              </a:spcAft>
              <a:buClr>
                <a:srgbClr val="898989"/>
              </a:buClr>
              <a:buSzPts val="900"/>
              <a:buFont typeface="Calibri"/>
              <a:buNone/>
              <a:defRPr sz="900">
                <a:solidFill>
                  <a:srgbClr val="898989"/>
                </a:solidFill>
              </a:defRPr>
            </a:lvl3pPr>
            <a:lvl4pPr indent="0" lvl="3" marL="0" algn="r">
              <a:lnSpc>
                <a:spcPct val="100000"/>
              </a:lnSpc>
              <a:spcBef>
                <a:spcPts val="0"/>
              </a:spcBef>
              <a:spcAft>
                <a:spcPts val="0"/>
              </a:spcAft>
              <a:buClr>
                <a:srgbClr val="898989"/>
              </a:buClr>
              <a:buSzPts val="900"/>
              <a:buFont typeface="Calibri"/>
              <a:buNone/>
              <a:defRPr sz="900">
                <a:solidFill>
                  <a:srgbClr val="898989"/>
                </a:solidFill>
              </a:defRPr>
            </a:lvl4pPr>
            <a:lvl5pPr indent="0" lvl="4" marL="0" algn="r">
              <a:lnSpc>
                <a:spcPct val="100000"/>
              </a:lnSpc>
              <a:spcBef>
                <a:spcPts val="0"/>
              </a:spcBef>
              <a:spcAft>
                <a:spcPts val="0"/>
              </a:spcAft>
              <a:buClr>
                <a:srgbClr val="898989"/>
              </a:buClr>
              <a:buSzPts val="900"/>
              <a:buFont typeface="Calibri"/>
              <a:buNone/>
              <a:defRPr sz="900">
                <a:solidFill>
                  <a:srgbClr val="898989"/>
                </a:solidFill>
              </a:defRPr>
            </a:lvl5pPr>
            <a:lvl6pPr indent="0" lvl="5" marL="0" algn="r">
              <a:lnSpc>
                <a:spcPct val="100000"/>
              </a:lnSpc>
              <a:spcBef>
                <a:spcPts val="0"/>
              </a:spcBef>
              <a:spcAft>
                <a:spcPts val="0"/>
              </a:spcAft>
              <a:buClr>
                <a:srgbClr val="898989"/>
              </a:buClr>
              <a:buSzPts val="900"/>
              <a:buFont typeface="Calibri"/>
              <a:buNone/>
              <a:defRPr sz="900">
                <a:solidFill>
                  <a:srgbClr val="898989"/>
                </a:solidFill>
              </a:defRPr>
            </a:lvl6pPr>
            <a:lvl7pPr indent="0" lvl="6" marL="0" algn="r">
              <a:lnSpc>
                <a:spcPct val="100000"/>
              </a:lnSpc>
              <a:spcBef>
                <a:spcPts val="0"/>
              </a:spcBef>
              <a:spcAft>
                <a:spcPts val="0"/>
              </a:spcAft>
              <a:buClr>
                <a:srgbClr val="898989"/>
              </a:buClr>
              <a:buSzPts val="900"/>
              <a:buFont typeface="Calibri"/>
              <a:buNone/>
              <a:defRPr sz="900">
                <a:solidFill>
                  <a:srgbClr val="898989"/>
                </a:solidFill>
              </a:defRPr>
            </a:lvl7pPr>
            <a:lvl8pPr indent="0" lvl="7" marL="0" algn="r">
              <a:lnSpc>
                <a:spcPct val="100000"/>
              </a:lnSpc>
              <a:spcBef>
                <a:spcPts val="0"/>
              </a:spcBef>
              <a:spcAft>
                <a:spcPts val="0"/>
              </a:spcAft>
              <a:buClr>
                <a:srgbClr val="898989"/>
              </a:buClr>
              <a:buSzPts val="900"/>
              <a:buFont typeface="Calibri"/>
              <a:buNone/>
              <a:defRPr sz="900">
                <a:solidFill>
                  <a:srgbClr val="898989"/>
                </a:solidFill>
              </a:defRPr>
            </a:lvl8pPr>
            <a:lvl9pPr indent="0" lvl="8" marL="0" algn="r">
              <a:lnSpc>
                <a:spcPct val="100000"/>
              </a:lnSpc>
              <a:spcBef>
                <a:spcPts val="0"/>
              </a:spcBef>
              <a:spcAft>
                <a:spcPts val="0"/>
              </a:spcAft>
              <a:buClr>
                <a:srgbClr val="898989"/>
              </a:buClr>
              <a:buSzPts val="900"/>
              <a:buFont typeface="Calibri"/>
              <a:buNone/>
              <a:defRPr sz="900">
                <a:solidFill>
                  <a:srgbClr val="898989"/>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5">
  <p:cSld name="TITLE_AND_BODY_6">
    <p:spTree>
      <p:nvGrpSpPr>
        <p:cNvPr id="66" name="Shape 66"/>
        <p:cNvGrpSpPr/>
        <p:nvPr/>
      </p:nvGrpSpPr>
      <p:grpSpPr>
        <a:xfrm>
          <a:off x="0" y="0"/>
          <a:ext cx="0" cy="0"/>
          <a:chOff x="0" y="0"/>
          <a:chExt cx="0" cy="0"/>
        </a:xfrm>
      </p:grpSpPr>
      <p:sp>
        <p:nvSpPr>
          <p:cNvPr id="67" name="Google Shape;67;p19"/>
          <p:cNvSpPr txBox="1"/>
          <p:nvPr>
            <p:ph idx="12" type="sldNum"/>
          </p:nvPr>
        </p:nvSpPr>
        <p:spPr>
          <a:xfrm>
            <a:off x="8295347" y="4826966"/>
            <a:ext cx="219900" cy="230700"/>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900"/>
              <a:buFont typeface="Calibri"/>
              <a:buNone/>
              <a:defRPr sz="900">
                <a:solidFill>
                  <a:srgbClr val="898989"/>
                </a:solidFill>
              </a:defRPr>
            </a:lvl1pPr>
            <a:lvl2pPr indent="0" lvl="1" marL="0" algn="r">
              <a:lnSpc>
                <a:spcPct val="100000"/>
              </a:lnSpc>
              <a:spcBef>
                <a:spcPts val="0"/>
              </a:spcBef>
              <a:spcAft>
                <a:spcPts val="0"/>
              </a:spcAft>
              <a:buClr>
                <a:srgbClr val="898989"/>
              </a:buClr>
              <a:buSzPts val="900"/>
              <a:buFont typeface="Calibri"/>
              <a:buNone/>
              <a:defRPr sz="900">
                <a:solidFill>
                  <a:srgbClr val="898989"/>
                </a:solidFill>
              </a:defRPr>
            </a:lvl2pPr>
            <a:lvl3pPr indent="0" lvl="2" marL="0" algn="r">
              <a:lnSpc>
                <a:spcPct val="100000"/>
              </a:lnSpc>
              <a:spcBef>
                <a:spcPts val="0"/>
              </a:spcBef>
              <a:spcAft>
                <a:spcPts val="0"/>
              </a:spcAft>
              <a:buClr>
                <a:srgbClr val="898989"/>
              </a:buClr>
              <a:buSzPts val="900"/>
              <a:buFont typeface="Calibri"/>
              <a:buNone/>
              <a:defRPr sz="900">
                <a:solidFill>
                  <a:srgbClr val="898989"/>
                </a:solidFill>
              </a:defRPr>
            </a:lvl3pPr>
            <a:lvl4pPr indent="0" lvl="3" marL="0" algn="r">
              <a:lnSpc>
                <a:spcPct val="100000"/>
              </a:lnSpc>
              <a:spcBef>
                <a:spcPts val="0"/>
              </a:spcBef>
              <a:spcAft>
                <a:spcPts val="0"/>
              </a:spcAft>
              <a:buClr>
                <a:srgbClr val="898989"/>
              </a:buClr>
              <a:buSzPts val="900"/>
              <a:buFont typeface="Calibri"/>
              <a:buNone/>
              <a:defRPr sz="900">
                <a:solidFill>
                  <a:srgbClr val="898989"/>
                </a:solidFill>
              </a:defRPr>
            </a:lvl4pPr>
            <a:lvl5pPr indent="0" lvl="4" marL="0" algn="r">
              <a:lnSpc>
                <a:spcPct val="100000"/>
              </a:lnSpc>
              <a:spcBef>
                <a:spcPts val="0"/>
              </a:spcBef>
              <a:spcAft>
                <a:spcPts val="0"/>
              </a:spcAft>
              <a:buClr>
                <a:srgbClr val="898989"/>
              </a:buClr>
              <a:buSzPts val="900"/>
              <a:buFont typeface="Calibri"/>
              <a:buNone/>
              <a:defRPr sz="900">
                <a:solidFill>
                  <a:srgbClr val="898989"/>
                </a:solidFill>
              </a:defRPr>
            </a:lvl5pPr>
            <a:lvl6pPr indent="0" lvl="5" marL="0" algn="r">
              <a:lnSpc>
                <a:spcPct val="100000"/>
              </a:lnSpc>
              <a:spcBef>
                <a:spcPts val="0"/>
              </a:spcBef>
              <a:spcAft>
                <a:spcPts val="0"/>
              </a:spcAft>
              <a:buClr>
                <a:srgbClr val="898989"/>
              </a:buClr>
              <a:buSzPts val="900"/>
              <a:buFont typeface="Calibri"/>
              <a:buNone/>
              <a:defRPr sz="900">
                <a:solidFill>
                  <a:srgbClr val="898989"/>
                </a:solidFill>
              </a:defRPr>
            </a:lvl6pPr>
            <a:lvl7pPr indent="0" lvl="6" marL="0" algn="r">
              <a:lnSpc>
                <a:spcPct val="100000"/>
              </a:lnSpc>
              <a:spcBef>
                <a:spcPts val="0"/>
              </a:spcBef>
              <a:spcAft>
                <a:spcPts val="0"/>
              </a:spcAft>
              <a:buClr>
                <a:srgbClr val="898989"/>
              </a:buClr>
              <a:buSzPts val="900"/>
              <a:buFont typeface="Calibri"/>
              <a:buNone/>
              <a:defRPr sz="900">
                <a:solidFill>
                  <a:srgbClr val="898989"/>
                </a:solidFill>
              </a:defRPr>
            </a:lvl7pPr>
            <a:lvl8pPr indent="0" lvl="7" marL="0" algn="r">
              <a:lnSpc>
                <a:spcPct val="100000"/>
              </a:lnSpc>
              <a:spcBef>
                <a:spcPts val="0"/>
              </a:spcBef>
              <a:spcAft>
                <a:spcPts val="0"/>
              </a:spcAft>
              <a:buClr>
                <a:srgbClr val="898989"/>
              </a:buClr>
              <a:buSzPts val="900"/>
              <a:buFont typeface="Calibri"/>
              <a:buNone/>
              <a:defRPr sz="900">
                <a:solidFill>
                  <a:srgbClr val="898989"/>
                </a:solidFill>
              </a:defRPr>
            </a:lvl8pPr>
            <a:lvl9pPr indent="0" lvl="8" marL="0" algn="r">
              <a:lnSpc>
                <a:spcPct val="100000"/>
              </a:lnSpc>
              <a:spcBef>
                <a:spcPts val="0"/>
              </a:spcBef>
              <a:spcAft>
                <a:spcPts val="0"/>
              </a:spcAft>
              <a:buClr>
                <a:srgbClr val="898989"/>
              </a:buClr>
              <a:buSzPts val="900"/>
              <a:buFont typeface="Calibri"/>
              <a:buNone/>
              <a:defRPr sz="900">
                <a:solidFill>
                  <a:srgbClr val="898989"/>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6">
  <p:cSld name="TITLE_AND_BODY_7">
    <p:spTree>
      <p:nvGrpSpPr>
        <p:cNvPr id="68" name="Shape 68"/>
        <p:cNvGrpSpPr/>
        <p:nvPr/>
      </p:nvGrpSpPr>
      <p:grpSpPr>
        <a:xfrm>
          <a:off x="0" y="0"/>
          <a:ext cx="0" cy="0"/>
          <a:chOff x="0" y="0"/>
          <a:chExt cx="0" cy="0"/>
        </a:xfrm>
      </p:grpSpPr>
      <p:sp>
        <p:nvSpPr>
          <p:cNvPr id="69" name="Google Shape;69;p20"/>
          <p:cNvSpPr txBox="1"/>
          <p:nvPr>
            <p:ph idx="12" type="sldNum"/>
          </p:nvPr>
        </p:nvSpPr>
        <p:spPr>
          <a:xfrm>
            <a:off x="8295347" y="4826966"/>
            <a:ext cx="219900" cy="230700"/>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900"/>
              <a:buFont typeface="Calibri"/>
              <a:buNone/>
              <a:defRPr sz="900">
                <a:solidFill>
                  <a:srgbClr val="898989"/>
                </a:solidFill>
              </a:defRPr>
            </a:lvl1pPr>
            <a:lvl2pPr indent="0" lvl="1" marL="0" algn="r">
              <a:lnSpc>
                <a:spcPct val="100000"/>
              </a:lnSpc>
              <a:spcBef>
                <a:spcPts val="0"/>
              </a:spcBef>
              <a:spcAft>
                <a:spcPts val="0"/>
              </a:spcAft>
              <a:buClr>
                <a:srgbClr val="898989"/>
              </a:buClr>
              <a:buSzPts val="900"/>
              <a:buFont typeface="Calibri"/>
              <a:buNone/>
              <a:defRPr sz="900">
                <a:solidFill>
                  <a:srgbClr val="898989"/>
                </a:solidFill>
              </a:defRPr>
            </a:lvl2pPr>
            <a:lvl3pPr indent="0" lvl="2" marL="0" algn="r">
              <a:lnSpc>
                <a:spcPct val="100000"/>
              </a:lnSpc>
              <a:spcBef>
                <a:spcPts val="0"/>
              </a:spcBef>
              <a:spcAft>
                <a:spcPts val="0"/>
              </a:spcAft>
              <a:buClr>
                <a:srgbClr val="898989"/>
              </a:buClr>
              <a:buSzPts val="900"/>
              <a:buFont typeface="Calibri"/>
              <a:buNone/>
              <a:defRPr sz="900">
                <a:solidFill>
                  <a:srgbClr val="898989"/>
                </a:solidFill>
              </a:defRPr>
            </a:lvl3pPr>
            <a:lvl4pPr indent="0" lvl="3" marL="0" algn="r">
              <a:lnSpc>
                <a:spcPct val="100000"/>
              </a:lnSpc>
              <a:spcBef>
                <a:spcPts val="0"/>
              </a:spcBef>
              <a:spcAft>
                <a:spcPts val="0"/>
              </a:spcAft>
              <a:buClr>
                <a:srgbClr val="898989"/>
              </a:buClr>
              <a:buSzPts val="900"/>
              <a:buFont typeface="Calibri"/>
              <a:buNone/>
              <a:defRPr sz="900">
                <a:solidFill>
                  <a:srgbClr val="898989"/>
                </a:solidFill>
              </a:defRPr>
            </a:lvl4pPr>
            <a:lvl5pPr indent="0" lvl="4" marL="0" algn="r">
              <a:lnSpc>
                <a:spcPct val="100000"/>
              </a:lnSpc>
              <a:spcBef>
                <a:spcPts val="0"/>
              </a:spcBef>
              <a:spcAft>
                <a:spcPts val="0"/>
              </a:spcAft>
              <a:buClr>
                <a:srgbClr val="898989"/>
              </a:buClr>
              <a:buSzPts val="900"/>
              <a:buFont typeface="Calibri"/>
              <a:buNone/>
              <a:defRPr sz="900">
                <a:solidFill>
                  <a:srgbClr val="898989"/>
                </a:solidFill>
              </a:defRPr>
            </a:lvl5pPr>
            <a:lvl6pPr indent="0" lvl="5" marL="0" algn="r">
              <a:lnSpc>
                <a:spcPct val="100000"/>
              </a:lnSpc>
              <a:spcBef>
                <a:spcPts val="0"/>
              </a:spcBef>
              <a:spcAft>
                <a:spcPts val="0"/>
              </a:spcAft>
              <a:buClr>
                <a:srgbClr val="898989"/>
              </a:buClr>
              <a:buSzPts val="900"/>
              <a:buFont typeface="Calibri"/>
              <a:buNone/>
              <a:defRPr sz="900">
                <a:solidFill>
                  <a:srgbClr val="898989"/>
                </a:solidFill>
              </a:defRPr>
            </a:lvl6pPr>
            <a:lvl7pPr indent="0" lvl="6" marL="0" algn="r">
              <a:lnSpc>
                <a:spcPct val="100000"/>
              </a:lnSpc>
              <a:spcBef>
                <a:spcPts val="0"/>
              </a:spcBef>
              <a:spcAft>
                <a:spcPts val="0"/>
              </a:spcAft>
              <a:buClr>
                <a:srgbClr val="898989"/>
              </a:buClr>
              <a:buSzPts val="900"/>
              <a:buFont typeface="Calibri"/>
              <a:buNone/>
              <a:defRPr sz="900">
                <a:solidFill>
                  <a:srgbClr val="898989"/>
                </a:solidFill>
              </a:defRPr>
            </a:lvl7pPr>
            <a:lvl8pPr indent="0" lvl="7" marL="0" algn="r">
              <a:lnSpc>
                <a:spcPct val="100000"/>
              </a:lnSpc>
              <a:spcBef>
                <a:spcPts val="0"/>
              </a:spcBef>
              <a:spcAft>
                <a:spcPts val="0"/>
              </a:spcAft>
              <a:buClr>
                <a:srgbClr val="898989"/>
              </a:buClr>
              <a:buSzPts val="900"/>
              <a:buFont typeface="Calibri"/>
              <a:buNone/>
              <a:defRPr sz="900">
                <a:solidFill>
                  <a:srgbClr val="898989"/>
                </a:solidFill>
              </a:defRPr>
            </a:lvl8pPr>
            <a:lvl9pPr indent="0" lvl="8" marL="0" algn="r">
              <a:lnSpc>
                <a:spcPct val="100000"/>
              </a:lnSpc>
              <a:spcBef>
                <a:spcPts val="0"/>
              </a:spcBef>
              <a:spcAft>
                <a:spcPts val="0"/>
              </a:spcAft>
              <a:buClr>
                <a:srgbClr val="898989"/>
              </a:buClr>
              <a:buSzPts val="900"/>
              <a:buFont typeface="Calibri"/>
              <a:buNone/>
              <a:defRPr sz="900">
                <a:solidFill>
                  <a:srgbClr val="898989"/>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centurypanthers.org/page/show/5962295-forms-regula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minnesotajuniorgolf.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www.google.com/search?q=northern+hills&amp;safe=active&amp;rlz=1C1GCEB_enUS917US920&amp;ei=tYEcZNn_MJKE0PEP9NCpsA4&amp;ved=0ahUKEwiZruHRv_L9AhUSAjQIHXRoCuYQ4dUDCBA&amp;uact=5&amp;oq=northern+hills&amp;gs_lcp=Cgxnd3Mtd2l6LXNlcnAQAzIFCAAQgAQyBQgAEIAEMgsILhCABBDHARDRAzIRCC4QgAQQsQMQgwEQxwEQrwEyCwgAEIAEELEDEIMBMgsILhCvARDHARCABDILCC4QgAQQxwEQrwEyDgguEIAEELEDEMcBEK8BMgsILhCABBDHARCvATILCC4QgAQQxwEQrwE6CwguEMcBEK8BEJECOgsILhCABBCxAxCDAToICC4QgAQQsQM6CAgAELEDEIMBOgoILhDHARCvARBDOgQIABBDOgQILhBDOggILhCABBDUAjoFCC4QgAQ6EQguEIAEELEDEIMBEMcBENEDOg0ILhDHARCvARDUAhBDOgUIABCRAjoOCC4QgAQQsQMQgwEQ1AI6CwguEIAEELEDENQCOg4ILhCDARDUAhCxAxCABDoICAAQgAQQsQM6DgguELEDEIMBEMcBEK8BSgQIQRgAUABYxhFg7RJoAHAAeACAAZwCiAGtE5IBBTAuOS40mAEAoAEBwAEB&amp;sclient=gws-wiz-serp#"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s://www.centurypanthers.org/page/show/3165980-girls-golf-regular-season-" TargetMode="External"/><Relationship Id="rId4" Type="http://schemas.openxmlformats.org/officeDocument/2006/relationships/hyperlink" Target="https://docs.google.com/spreadsheets/d/11SGzOvlIRUZw9l4p5ymXzxIqQzVsrCl4YLXggAAxXXM/edit?gid=1216670320#gid=121667032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www.iwanamaker.com/league/35/events" TargetMode="External"/><Relationship Id="rId4" Type="http://schemas.openxmlformats.org/officeDocument/2006/relationships/hyperlink" Target="https://docs.google.com/document/d/1TPbFddtod_bLBqESoDVS3lY0B05b_RLuUIKUl3OQvO8/edit" TargetMode="External"/><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hyperlink" Target="https://www.4giving.com/donation/7F6D" TargetMode="External"/><Relationship Id="rId4" Type="http://schemas.openxmlformats.org/officeDocument/2006/relationships/hyperlink" Target="https://www.4giving.com/donation/EFB4" TargetMode="External"/><Relationship Id="rId5" Type="http://schemas.openxmlformats.org/officeDocument/2006/relationships/hyperlink" Target="https://www.4giving.com/donation/EFB4" TargetMode="External"/><Relationship Id="rId6" Type="http://schemas.openxmlformats.org/officeDocument/2006/relationships/hyperlink" Target="https://www.4giving.com/donation/EFB4" TargetMode="External"/><Relationship Id="rId7" Type="http://schemas.openxmlformats.org/officeDocument/2006/relationships/hyperlink" Target="https://www.4giving.com/donation/EFB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hyperlink" Target="https://www.4giving.com/donation/EFB4"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1"/>
          <p:cNvSpPr txBox="1"/>
          <p:nvPr>
            <p:ph type="ctrTitle"/>
          </p:nvPr>
        </p:nvSpPr>
        <p:spPr>
          <a:xfrm>
            <a:off x="815150" y="216700"/>
            <a:ext cx="7772400" cy="1302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500"/>
              <a:buFont typeface="Calibri"/>
              <a:buNone/>
            </a:pPr>
            <a:r>
              <a:rPr b="1" lang="en" sz="5500">
                <a:solidFill>
                  <a:srgbClr val="000839"/>
                </a:solidFill>
                <a:latin typeface="Calibri"/>
                <a:ea typeface="Calibri"/>
                <a:cs typeface="Calibri"/>
                <a:sym typeface="Calibri"/>
              </a:rPr>
              <a:t>Century Girls Golf</a:t>
            </a:r>
            <a:endParaRPr b="1" sz="5500">
              <a:solidFill>
                <a:srgbClr val="000839"/>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4500"/>
              <a:buFont typeface="Calibri"/>
              <a:buNone/>
            </a:pPr>
            <a:r>
              <a:rPr b="1" lang="en" sz="4500">
                <a:solidFill>
                  <a:srgbClr val="000839"/>
                </a:solidFill>
                <a:latin typeface="Calibri"/>
                <a:ea typeface="Calibri"/>
                <a:cs typeface="Calibri"/>
                <a:sym typeface="Calibri"/>
              </a:rPr>
              <a:t>Parent/Athlete/Coach</a:t>
            </a:r>
            <a:r>
              <a:rPr b="1" lang="en" sz="4500">
                <a:solidFill>
                  <a:srgbClr val="000839"/>
                </a:solidFill>
                <a:latin typeface="Calibri"/>
                <a:ea typeface="Calibri"/>
                <a:cs typeface="Calibri"/>
                <a:sym typeface="Calibri"/>
              </a:rPr>
              <a:t> m</a:t>
            </a:r>
            <a:r>
              <a:rPr b="1" lang="en" sz="4500" u="none">
                <a:solidFill>
                  <a:srgbClr val="000839"/>
                </a:solidFill>
                <a:latin typeface="Calibri"/>
                <a:ea typeface="Calibri"/>
                <a:cs typeface="Calibri"/>
                <a:sym typeface="Calibri"/>
              </a:rPr>
              <a:t>eeting </a:t>
            </a:r>
            <a:r>
              <a:rPr b="1" lang="en" sz="4500">
                <a:solidFill>
                  <a:srgbClr val="000839"/>
                </a:solidFill>
                <a:latin typeface="Calibri"/>
                <a:ea typeface="Calibri"/>
                <a:cs typeface="Calibri"/>
                <a:sym typeface="Calibri"/>
              </a:rPr>
              <a:t>03/24/26</a:t>
            </a:r>
            <a:r>
              <a:rPr b="1" lang="en" sz="4500" u="none">
                <a:solidFill>
                  <a:srgbClr val="000839"/>
                </a:solidFill>
                <a:latin typeface="Calibri"/>
                <a:ea typeface="Calibri"/>
                <a:cs typeface="Calibri"/>
                <a:sym typeface="Calibri"/>
              </a:rPr>
              <a:t> </a:t>
            </a:r>
            <a:endParaRPr i="1" sz="2700">
              <a:solidFill>
                <a:srgbClr val="000839"/>
              </a:solidFill>
              <a:latin typeface="Calibri"/>
              <a:ea typeface="Calibri"/>
              <a:cs typeface="Calibri"/>
              <a:sym typeface="Calibri"/>
            </a:endParaRPr>
          </a:p>
        </p:txBody>
      </p:sp>
      <p:sp>
        <p:nvSpPr>
          <p:cNvPr id="76" name="Google Shape;76;p21"/>
          <p:cNvSpPr txBox="1"/>
          <p:nvPr/>
        </p:nvSpPr>
        <p:spPr>
          <a:xfrm>
            <a:off x="958800" y="1903225"/>
            <a:ext cx="7680300" cy="2786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77" name="Google Shape;77;p21"/>
          <p:cNvPicPr preferRelativeResize="0"/>
          <p:nvPr/>
        </p:nvPicPr>
        <p:blipFill>
          <a:blip r:embed="rId3">
            <a:alphaModFix/>
          </a:blip>
          <a:stretch>
            <a:fillRect/>
          </a:stretch>
        </p:blipFill>
        <p:spPr>
          <a:xfrm>
            <a:off x="5958075" y="3718400"/>
            <a:ext cx="1220475" cy="1220475"/>
          </a:xfrm>
          <a:prstGeom prst="rect">
            <a:avLst/>
          </a:prstGeom>
          <a:noFill/>
          <a:ln>
            <a:noFill/>
          </a:ln>
        </p:spPr>
      </p:pic>
      <p:pic>
        <p:nvPicPr>
          <p:cNvPr id="78" name="Google Shape;78;p21"/>
          <p:cNvPicPr preferRelativeResize="0"/>
          <p:nvPr/>
        </p:nvPicPr>
        <p:blipFill>
          <a:blip r:embed="rId4">
            <a:alphaModFix/>
          </a:blip>
          <a:stretch>
            <a:fillRect/>
          </a:stretch>
        </p:blipFill>
        <p:spPr>
          <a:xfrm>
            <a:off x="7542350" y="3661888"/>
            <a:ext cx="1428750" cy="1333500"/>
          </a:xfrm>
          <a:prstGeom prst="rect">
            <a:avLst/>
          </a:prstGeom>
          <a:noFill/>
          <a:ln>
            <a:noFill/>
          </a:ln>
        </p:spPr>
      </p:pic>
      <p:pic>
        <p:nvPicPr>
          <p:cNvPr id="79" name="Google Shape;79;p21"/>
          <p:cNvPicPr preferRelativeResize="0"/>
          <p:nvPr/>
        </p:nvPicPr>
        <p:blipFill>
          <a:blip r:embed="rId5">
            <a:alphaModFix/>
          </a:blip>
          <a:stretch>
            <a:fillRect/>
          </a:stretch>
        </p:blipFill>
        <p:spPr>
          <a:xfrm>
            <a:off x="6313748" y="1812348"/>
            <a:ext cx="1793050" cy="1793050"/>
          </a:xfrm>
          <a:prstGeom prst="rect">
            <a:avLst/>
          </a:prstGeom>
          <a:noFill/>
          <a:ln>
            <a:noFill/>
          </a:ln>
        </p:spPr>
      </p:pic>
      <p:pic>
        <p:nvPicPr>
          <p:cNvPr id="80" name="Google Shape;80;p21"/>
          <p:cNvPicPr preferRelativeResize="0"/>
          <p:nvPr/>
        </p:nvPicPr>
        <p:blipFill>
          <a:blip r:embed="rId6">
            <a:alphaModFix/>
          </a:blip>
          <a:stretch>
            <a:fillRect/>
          </a:stretch>
        </p:blipFill>
        <p:spPr>
          <a:xfrm>
            <a:off x="1418950" y="1657350"/>
            <a:ext cx="4296050" cy="343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0"/>
          <p:cNvSpPr txBox="1"/>
          <p:nvPr>
            <p:ph idx="4294967295" type="body"/>
          </p:nvPr>
        </p:nvSpPr>
        <p:spPr>
          <a:xfrm>
            <a:off x="120075" y="569150"/>
            <a:ext cx="9024000" cy="4574400"/>
          </a:xfrm>
          <a:prstGeom prst="rect">
            <a:avLst/>
          </a:prstGeom>
          <a:noFill/>
          <a:ln>
            <a:noFill/>
          </a:ln>
        </p:spPr>
        <p:txBody>
          <a:bodyPr anchorCtr="0" anchor="t" bIns="45700" lIns="45700" spcFirstLastPara="1" rIns="45700" wrap="square" tIns="45700">
            <a:normAutofit fontScale="85000" lnSpcReduction="20000"/>
          </a:bodyPr>
          <a:lstStyle/>
          <a:p>
            <a:pPr indent="0" lvl="0" marL="0" rtl="0" algn="just">
              <a:lnSpc>
                <a:spcPct val="90000"/>
              </a:lnSpc>
              <a:spcBef>
                <a:spcPts val="700"/>
              </a:spcBef>
              <a:spcAft>
                <a:spcPts val="0"/>
              </a:spcAft>
              <a:buNone/>
            </a:pPr>
            <a:r>
              <a:t/>
            </a:r>
            <a:endParaRPr/>
          </a:p>
          <a:p>
            <a:pPr indent="-97155" lvl="0" marL="0" rtl="0" algn="just">
              <a:lnSpc>
                <a:spcPct val="90000"/>
              </a:lnSpc>
              <a:spcBef>
                <a:spcPts val="700"/>
              </a:spcBef>
              <a:spcAft>
                <a:spcPts val="0"/>
              </a:spcAft>
              <a:buClr>
                <a:srgbClr val="000000"/>
              </a:buClr>
              <a:buSzPct val="100000"/>
              <a:buChar char="●"/>
            </a:pPr>
            <a:r>
              <a:rPr lang="en"/>
              <a:t>We encourage parents/families to c</a:t>
            </a:r>
            <a:r>
              <a:rPr lang="en" sz="1800"/>
              <a:t>ome and watch</a:t>
            </a:r>
            <a:r>
              <a:rPr lang="en"/>
              <a:t>!</a:t>
            </a:r>
            <a:r>
              <a:rPr lang="en" sz="1800"/>
              <a:t> </a:t>
            </a:r>
            <a:r>
              <a:rPr lang="en"/>
              <a:t>J</a:t>
            </a:r>
            <a:r>
              <a:rPr lang="en" sz="1800"/>
              <a:t>ust stay 25 yards </a:t>
            </a:r>
            <a:r>
              <a:rPr lang="en"/>
              <a:t>back</a:t>
            </a:r>
            <a:r>
              <a:rPr lang="en" sz="1800"/>
              <a:t> and </a:t>
            </a:r>
            <a:r>
              <a:rPr lang="en"/>
              <a:t>away from the greens and sand traps</a:t>
            </a:r>
            <a:r>
              <a:rPr lang="en" sz="1800"/>
              <a:t> – you can help athletes look for a lost ball. No rules </a:t>
            </a:r>
            <a:r>
              <a:rPr lang="en"/>
              <a:t>talk</a:t>
            </a:r>
            <a:r>
              <a:rPr lang="en" sz="1800"/>
              <a:t> or </a:t>
            </a:r>
            <a:r>
              <a:rPr lang="en"/>
              <a:t>swing/course</a:t>
            </a:r>
            <a:r>
              <a:rPr lang="en" sz="1800"/>
              <a:t> advice is allowed.</a:t>
            </a:r>
            <a:endParaRPr/>
          </a:p>
          <a:p>
            <a:pPr indent="-97155" lvl="0" marL="0" rtl="0" algn="just">
              <a:lnSpc>
                <a:spcPct val="90000"/>
              </a:lnSpc>
              <a:spcBef>
                <a:spcPts val="700"/>
              </a:spcBef>
              <a:spcAft>
                <a:spcPts val="0"/>
              </a:spcAft>
              <a:buClr>
                <a:srgbClr val="000000"/>
              </a:buClr>
              <a:buSzPct val="100000"/>
              <a:buChar char="●"/>
            </a:pPr>
            <a:r>
              <a:rPr lang="en" sz="1800"/>
              <a:t>iWanamaker – girls will all have an account – Parents can sign up also</a:t>
            </a:r>
            <a:r>
              <a:rPr lang="en"/>
              <a:t> and track progress!</a:t>
            </a:r>
            <a:endParaRPr/>
          </a:p>
          <a:p>
            <a:pPr indent="-97155" lvl="0" marL="0" rtl="0" algn="just">
              <a:lnSpc>
                <a:spcPct val="90000"/>
              </a:lnSpc>
              <a:spcBef>
                <a:spcPts val="700"/>
              </a:spcBef>
              <a:spcAft>
                <a:spcPts val="0"/>
              </a:spcAft>
              <a:buClr>
                <a:srgbClr val="000000"/>
              </a:buClr>
              <a:buSzPct val="100000"/>
              <a:buChar char="●"/>
            </a:pPr>
            <a:r>
              <a:rPr lang="en" sz="1800"/>
              <a:t>Practices -</a:t>
            </a:r>
            <a:r>
              <a:rPr lang="en"/>
              <a:t> Only athletes and coaches are allowed to attend during scheduled practices. </a:t>
            </a:r>
            <a:endParaRPr/>
          </a:p>
          <a:p>
            <a:pPr indent="-97155" lvl="0" marL="0" rtl="0" algn="just">
              <a:lnSpc>
                <a:spcPct val="90000"/>
              </a:lnSpc>
              <a:spcBef>
                <a:spcPts val="700"/>
              </a:spcBef>
              <a:spcAft>
                <a:spcPts val="0"/>
              </a:spcAft>
              <a:buClr>
                <a:srgbClr val="000000"/>
              </a:buClr>
              <a:buSzPct val="100000"/>
              <a:buChar char="●"/>
            </a:pPr>
            <a:r>
              <a:rPr lang="en" sz="1800"/>
              <a:t>Grades - School first. If behind in school work or need extra help, stay back at school.</a:t>
            </a:r>
            <a:endParaRPr/>
          </a:p>
          <a:p>
            <a:pPr indent="-97155" lvl="0" marL="0" rtl="0" algn="just">
              <a:lnSpc>
                <a:spcPct val="90000"/>
              </a:lnSpc>
              <a:spcBef>
                <a:spcPts val="700"/>
              </a:spcBef>
              <a:spcAft>
                <a:spcPts val="0"/>
              </a:spcAft>
              <a:buClr>
                <a:srgbClr val="000000"/>
              </a:buClr>
              <a:buSzPct val="100000"/>
              <a:buChar char="●"/>
            </a:pPr>
            <a:r>
              <a:rPr lang="en" sz="1800"/>
              <a:t>Unexcused absences </a:t>
            </a:r>
            <a:r>
              <a:rPr lang="en"/>
              <a:t>=</a:t>
            </a:r>
            <a:r>
              <a:rPr lang="en" sz="1800"/>
              <a:t> </a:t>
            </a:r>
            <a:r>
              <a:rPr lang="en"/>
              <a:t>will l</a:t>
            </a:r>
            <a:r>
              <a:rPr lang="en" sz="1800"/>
              <a:t>eads to missed matches. Be sure t</a:t>
            </a:r>
            <a:r>
              <a:rPr lang="en"/>
              <a:t>hey are</a:t>
            </a:r>
            <a:r>
              <a:rPr lang="en" sz="1800"/>
              <a:t> pre-excused.</a:t>
            </a:r>
            <a:endParaRPr/>
          </a:p>
          <a:p>
            <a:pPr indent="-97155" lvl="0" marL="0" rtl="0" algn="just">
              <a:lnSpc>
                <a:spcPct val="90000"/>
              </a:lnSpc>
              <a:spcBef>
                <a:spcPts val="700"/>
              </a:spcBef>
              <a:spcAft>
                <a:spcPts val="0"/>
              </a:spcAft>
              <a:buClr>
                <a:srgbClr val="000000"/>
              </a:buClr>
              <a:buSzPct val="100000"/>
              <a:buChar char="●"/>
            </a:pPr>
            <a:r>
              <a:rPr lang="en" sz="1800"/>
              <a:t>Equipment – Ensure your child has </a:t>
            </a:r>
            <a:r>
              <a:rPr lang="en"/>
              <a:t>p</a:t>
            </a:r>
            <a:r>
              <a:rPr lang="en" sz="1800"/>
              <a:t>roper fitting clubs, dry shoes, </a:t>
            </a:r>
            <a:r>
              <a:rPr lang="en"/>
              <a:t>cold/rain</a:t>
            </a:r>
            <a:r>
              <a:rPr lang="en" sz="1800"/>
              <a:t> weather gear, umbrella, etc.</a:t>
            </a:r>
            <a:endParaRPr/>
          </a:p>
          <a:p>
            <a:pPr indent="-97155" lvl="0" marL="0" rtl="0" algn="just">
              <a:lnSpc>
                <a:spcPct val="90000"/>
              </a:lnSpc>
              <a:spcBef>
                <a:spcPts val="700"/>
              </a:spcBef>
              <a:spcAft>
                <a:spcPts val="0"/>
              </a:spcAft>
              <a:buClr>
                <a:srgbClr val="000000"/>
              </a:buClr>
              <a:buSzPct val="100000"/>
              <a:buChar char="●"/>
            </a:pPr>
            <a:r>
              <a:rPr lang="en" sz="1800"/>
              <a:t>Distance devices - HIGHLY encourage purchasing a range finder</a:t>
            </a:r>
            <a:r>
              <a:rPr lang="en"/>
              <a:t> (either handheld GPS or laser with viewfinder, depending on preference). Program has a limited supply athletes may borrow </a:t>
            </a:r>
            <a:endParaRPr/>
          </a:p>
          <a:p>
            <a:pPr indent="-97155" lvl="0" marL="0" rtl="0" algn="just">
              <a:lnSpc>
                <a:spcPct val="90000"/>
              </a:lnSpc>
              <a:spcBef>
                <a:spcPts val="700"/>
              </a:spcBef>
              <a:spcAft>
                <a:spcPts val="0"/>
              </a:spcAft>
              <a:buClr>
                <a:srgbClr val="000000"/>
              </a:buClr>
              <a:buSzPct val="100000"/>
              <a:buChar char="●"/>
            </a:pPr>
            <a:r>
              <a:rPr lang="en" sz="1800"/>
              <a:t>Pull carts - buying a high quality/light </a:t>
            </a:r>
            <a:r>
              <a:rPr lang="en"/>
              <a:t>cart is</a:t>
            </a:r>
            <a:r>
              <a:rPr lang="en" sz="1800"/>
              <a:t> good investment</a:t>
            </a:r>
            <a:r>
              <a:rPr lang="en"/>
              <a:t>.</a:t>
            </a:r>
            <a:r>
              <a:rPr lang="en" sz="1800"/>
              <a:t> Will save on the legs f</a:t>
            </a:r>
            <a:r>
              <a:rPr lang="en"/>
              <a:t>or the round</a:t>
            </a:r>
            <a:r>
              <a:rPr lang="en" sz="1800"/>
              <a:t>! </a:t>
            </a:r>
            <a:endParaRPr/>
          </a:p>
          <a:p>
            <a:pPr indent="-97155" lvl="0" marL="0" rtl="0" algn="just">
              <a:lnSpc>
                <a:spcPct val="90000"/>
              </a:lnSpc>
              <a:spcBef>
                <a:spcPts val="700"/>
              </a:spcBef>
              <a:spcAft>
                <a:spcPts val="0"/>
              </a:spcAft>
              <a:buClr>
                <a:srgbClr val="000000"/>
              </a:buClr>
              <a:buSzPct val="100000"/>
              <a:buChar char="●"/>
            </a:pPr>
            <a:r>
              <a:rPr lang="en"/>
              <a:t>Invitational at Somerby: Varsity only on May 4</a:t>
            </a:r>
            <a:endParaRPr/>
          </a:p>
          <a:p>
            <a:pPr indent="-97155" lvl="0" marL="0" rtl="0" algn="just">
              <a:lnSpc>
                <a:spcPct val="90000"/>
              </a:lnSpc>
              <a:spcBef>
                <a:spcPts val="700"/>
              </a:spcBef>
              <a:spcAft>
                <a:spcPts val="0"/>
              </a:spcAft>
              <a:buClr>
                <a:srgbClr val="000000"/>
              </a:buClr>
              <a:buSzPct val="100000"/>
              <a:buChar char="●"/>
            </a:pPr>
            <a:r>
              <a:rPr lang="en"/>
              <a:t>Picture Day will be May 6th, at the start of practice </a:t>
            </a:r>
            <a:endParaRPr/>
          </a:p>
          <a:p>
            <a:pPr indent="-97155" lvl="0" marL="0" rtl="0" algn="just">
              <a:lnSpc>
                <a:spcPct val="90000"/>
              </a:lnSpc>
              <a:spcBef>
                <a:spcPts val="700"/>
              </a:spcBef>
              <a:spcAft>
                <a:spcPts val="0"/>
              </a:spcAft>
              <a:buClr>
                <a:srgbClr val="000000"/>
              </a:buClr>
              <a:buSzPct val="100000"/>
              <a:buChar char="●"/>
            </a:pPr>
            <a:r>
              <a:rPr lang="en" sz="1800"/>
              <a:t>All City Invitational</a:t>
            </a:r>
            <a:r>
              <a:rPr lang="en"/>
              <a:t>: Varsity and JV at Rochester Country Club on May 11</a:t>
            </a:r>
            <a:endParaRPr/>
          </a:p>
          <a:p>
            <a:pPr indent="-97155" lvl="0" marL="0" rtl="0" algn="just">
              <a:lnSpc>
                <a:spcPct val="90000"/>
              </a:lnSpc>
              <a:spcBef>
                <a:spcPts val="700"/>
              </a:spcBef>
              <a:spcAft>
                <a:spcPts val="0"/>
              </a:spcAft>
              <a:buClr>
                <a:srgbClr val="000000"/>
              </a:buClr>
              <a:buSzPct val="100000"/>
              <a:buChar char="●"/>
            </a:pPr>
            <a:r>
              <a:rPr lang="en" sz="1800"/>
              <a:t>Big Nine</a:t>
            </a:r>
            <a:r>
              <a:rPr lang="en"/>
              <a:t>: varsity only on</a:t>
            </a:r>
            <a:r>
              <a:rPr lang="en" sz="1800"/>
              <a:t> 2 </a:t>
            </a:r>
            <a:r>
              <a:rPr lang="en"/>
              <a:t>seperate</a:t>
            </a:r>
            <a:r>
              <a:rPr lang="en" sz="1800"/>
              <a:t> days</a:t>
            </a:r>
            <a:r>
              <a:rPr lang="en"/>
              <a:t>. Day 1 at Austin on April 21 and Day 2 at Albert Lea on May 19 </a:t>
            </a:r>
            <a:endParaRPr/>
          </a:p>
          <a:p>
            <a:pPr indent="-97155" lvl="0" marL="0" rtl="0" algn="just">
              <a:lnSpc>
                <a:spcPct val="90000"/>
              </a:lnSpc>
              <a:spcBef>
                <a:spcPts val="700"/>
              </a:spcBef>
              <a:spcAft>
                <a:spcPts val="0"/>
              </a:spcAft>
              <a:buClr>
                <a:srgbClr val="000000"/>
              </a:buClr>
              <a:buSzPct val="100000"/>
              <a:buChar char="●"/>
            </a:pPr>
            <a:r>
              <a:rPr lang="en" sz="1800"/>
              <a:t>Sections at Cannon Falls</a:t>
            </a:r>
            <a:r>
              <a:rPr lang="en"/>
              <a:t>. All six varsity go to day 1, Top qualifiers go to day 2</a:t>
            </a:r>
            <a:endParaRPr/>
          </a:p>
          <a:p>
            <a:pPr indent="-97155" lvl="0" marL="0" rtl="0" algn="just">
              <a:lnSpc>
                <a:spcPct val="90000"/>
              </a:lnSpc>
              <a:spcBef>
                <a:spcPts val="700"/>
              </a:spcBef>
              <a:spcAft>
                <a:spcPts val="0"/>
              </a:spcAft>
              <a:buClr>
                <a:srgbClr val="000000"/>
              </a:buClr>
              <a:buSzPct val="100000"/>
              <a:buChar char="●"/>
            </a:pPr>
            <a:r>
              <a:rPr lang="en"/>
              <a:t>End of Year Celebration will be at Chip Shots date TBD (pending state qualifiers)</a:t>
            </a:r>
            <a:endParaRPr/>
          </a:p>
        </p:txBody>
      </p:sp>
      <p:sp>
        <p:nvSpPr>
          <p:cNvPr id="145" name="Google Shape;145;p30"/>
          <p:cNvSpPr txBox="1"/>
          <p:nvPr/>
        </p:nvSpPr>
        <p:spPr>
          <a:xfrm>
            <a:off x="610425" y="171225"/>
            <a:ext cx="8025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2"/>
                </a:solidFill>
              </a:rPr>
              <a:t>IMPORTANT INFORMATION</a:t>
            </a:r>
            <a:endParaRPr b="1" sz="24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 calcmode="lin" valueType="num">
                                      <p:cBhvr additive="base">
                                        <p:cTn dur="1000"/>
                                        <p:tgtEl>
                                          <p:spTgt spid="14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 calcmode="lin" valueType="num">
                                      <p:cBhvr additive="base">
                                        <p:cTn dur="1000"/>
                                        <p:tgtEl>
                                          <p:spTgt spid="14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 calcmode="lin" valueType="num">
                                      <p:cBhvr additive="base">
                                        <p:cTn dur="1000"/>
                                        <p:tgtEl>
                                          <p:spTgt spid="14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 calcmode="lin" valueType="num">
                                      <p:cBhvr additive="base">
                                        <p:cTn dur="1000"/>
                                        <p:tgtEl>
                                          <p:spTgt spid="14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 calcmode="lin" valueType="num">
                                      <p:cBhvr additive="base">
                                        <p:cTn dur="1000"/>
                                        <p:tgtEl>
                                          <p:spTgt spid="14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5" st="5"/>
                                            </p:txEl>
                                          </p:spTgt>
                                        </p:tgtEl>
                                        <p:attrNameLst>
                                          <p:attrName>style.visibility</p:attrName>
                                        </p:attrNameLst>
                                      </p:cBhvr>
                                      <p:to>
                                        <p:strVal val="visible"/>
                                      </p:to>
                                    </p:set>
                                    <p:anim calcmode="lin" valueType="num">
                                      <p:cBhvr additive="base">
                                        <p:cTn dur="1000"/>
                                        <p:tgtEl>
                                          <p:spTgt spid="14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6" st="6"/>
                                            </p:txEl>
                                          </p:spTgt>
                                        </p:tgtEl>
                                        <p:attrNameLst>
                                          <p:attrName>style.visibility</p:attrName>
                                        </p:attrNameLst>
                                      </p:cBhvr>
                                      <p:to>
                                        <p:strVal val="visible"/>
                                      </p:to>
                                    </p:set>
                                    <p:anim calcmode="lin" valueType="num">
                                      <p:cBhvr additive="base">
                                        <p:cTn dur="1000"/>
                                        <p:tgtEl>
                                          <p:spTgt spid="14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7" st="7"/>
                                            </p:txEl>
                                          </p:spTgt>
                                        </p:tgtEl>
                                        <p:attrNameLst>
                                          <p:attrName>style.visibility</p:attrName>
                                        </p:attrNameLst>
                                      </p:cBhvr>
                                      <p:to>
                                        <p:strVal val="visible"/>
                                      </p:to>
                                    </p:set>
                                    <p:anim calcmode="lin" valueType="num">
                                      <p:cBhvr additive="base">
                                        <p:cTn dur="1000"/>
                                        <p:tgtEl>
                                          <p:spTgt spid="14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8" st="8"/>
                                            </p:txEl>
                                          </p:spTgt>
                                        </p:tgtEl>
                                        <p:attrNameLst>
                                          <p:attrName>style.visibility</p:attrName>
                                        </p:attrNameLst>
                                      </p:cBhvr>
                                      <p:to>
                                        <p:strVal val="visible"/>
                                      </p:to>
                                    </p:set>
                                    <p:anim calcmode="lin" valueType="num">
                                      <p:cBhvr additive="base">
                                        <p:cTn dur="1000"/>
                                        <p:tgtEl>
                                          <p:spTgt spid="14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9" st="9"/>
                                            </p:txEl>
                                          </p:spTgt>
                                        </p:tgtEl>
                                        <p:attrNameLst>
                                          <p:attrName>style.visibility</p:attrName>
                                        </p:attrNameLst>
                                      </p:cBhvr>
                                      <p:to>
                                        <p:strVal val="visible"/>
                                      </p:to>
                                    </p:set>
                                    <p:anim calcmode="lin" valueType="num">
                                      <p:cBhvr additive="base">
                                        <p:cTn dur="1000"/>
                                        <p:tgtEl>
                                          <p:spTgt spid="14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10" st="10"/>
                                            </p:txEl>
                                          </p:spTgt>
                                        </p:tgtEl>
                                        <p:attrNameLst>
                                          <p:attrName>style.visibility</p:attrName>
                                        </p:attrNameLst>
                                      </p:cBhvr>
                                      <p:to>
                                        <p:strVal val="visible"/>
                                      </p:to>
                                    </p:set>
                                    <p:anim calcmode="lin" valueType="num">
                                      <p:cBhvr additive="base">
                                        <p:cTn dur="1000"/>
                                        <p:tgtEl>
                                          <p:spTgt spid="144">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11" st="11"/>
                                            </p:txEl>
                                          </p:spTgt>
                                        </p:tgtEl>
                                        <p:attrNameLst>
                                          <p:attrName>style.visibility</p:attrName>
                                        </p:attrNameLst>
                                      </p:cBhvr>
                                      <p:to>
                                        <p:strVal val="visible"/>
                                      </p:to>
                                    </p:set>
                                    <p:anim calcmode="lin" valueType="num">
                                      <p:cBhvr additive="base">
                                        <p:cTn dur="1000"/>
                                        <p:tgtEl>
                                          <p:spTgt spid="144">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12" st="12"/>
                                            </p:txEl>
                                          </p:spTgt>
                                        </p:tgtEl>
                                        <p:attrNameLst>
                                          <p:attrName>style.visibility</p:attrName>
                                        </p:attrNameLst>
                                      </p:cBhvr>
                                      <p:to>
                                        <p:strVal val="visible"/>
                                      </p:to>
                                    </p:set>
                                    <p:anim calcmode="lin" valueType="num">
                                      <p:cBhvr additive="base">
                                        <p:cTn dur="1000"/>
                                        <p:tgtEl>
                                          <p:spTgt spid="144">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13" st="13"/>
                                            </p:txEl>
                                          </p:spTgt>
                                        </p:tgtEl>
                                        <p:attrNameLst>
                                          <p:attrName>style.visibility</p:attrName>
                                        </p:attrNameLst>
                                      </p:cBhvr>
                                      <p:to>
                                        <p:strVal val="visible"/>
                                      </p:to>
                                    </p:set>
                                    <p:anim calcmode="lin" valueType="num">
                                      <p:cBhvr additive="base">
                                        <p:cTn dur="1000"/>
                                        <p:tgtEl>
                                          <p:spTgt spid="144">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xEl>
                                              <p:pRg end="14" st="14"/>
                                            </p:txEl>
                                          </p:spTgt>
                                        </p:tgtEl>
                                        <p:attrNameLst>
                                          <p:attrName>style.visibility</p:attrName>
                                        </p:attrNameLst>
                                      </p:cBhvr>
                                      <p:to>
                                        <p:strVal val="visible"/>
                                      </p:to>
                                    </p:set>
                                    <p:anim calcmode="lin" valueType="num">
                                      <p:cBhvr additive="base">
                                        <p:cTn dur="1000"/>
                                        <p:tgtEl>
                                          <p:spTgt spid="144">
                                            <p:txEl>
                                              <p:pRg end="14" st="1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1"/>
          <p:cNvSpPr txBox="1"/>
          <p:nvPr>
            <p:ph type="title"/>
          </p:nvPr>
        </p:nvSpPr>
        <p:spPr>
          <a:xfrm>
            <a:off x="628650" y="-6"/>
            <a:ext cx="7886700" cy="994200"/>
          </a:xfrm>
          <a:prstGeom prst="rect">
            <a:avLst/>
          </a:prstGeom>
        </p:spPr>
        <p:txBody>
          <a:bodyPr anchorCtr="0" anchor="ctr" bIns="45700" lIns="91425" spcFirstLastPara="1" rIns="91425" wrap="square" tIns="45700">
            <a:noAutofit/>
          </a:bodyPr>
          <a:lstStyle/>
          <a:p>
            <a:pPr indent="0" lvl="0" marL="0" rtl="0" algn="ctr">
              <a:spcBef>
                <a:spcPts val="700"/>
              </a:spcBef>
              <a:spcAft>
                <a:spcPts val="0"/>
              </a:spcAft>
              <a:buClr>
                <a:schemeClr val="dk1"/>
              </a:buClr>
              <a:buSzPts val="1100"/>
              <a:buFont typeface="Arial"/>
              <a:buNone/>
            </a:pPr>
            <a:r>
              <a:rPr b="1" lang="en" sz="3600">
                <a:latin typeface="Calibri"/>
                <a:ea typeface="Calibri"/>
                <a:cs typeface="Calibri"/>
                <a:sym typeface="Calibri"/>
              </a:rPr>
              <a:t>MATCHES &amp; DISMISSAL</a:t>
            </a:r>
            <a:endParaRPr b="1" sz="3600">
              <a:latin typeface="Calibri"/>
              <a:ea typeface="Calibri"/>
              <a:cs typeface="Calibri"/>
              <a:sym typeface="Calibri"/>
            </a:endParaRPr>
          </a:p>
        </p:txBody>
      </p:sp>
      <p:sp>
        <p:nvSpPr>
          <p:cNvPr id="151" name="Google Shape;151;p31"/>
          <p:cNvSpPr txBox="1"/>
          <p:nvPr>
            <p:ph idx="1" type="body"/>
          </p:nvPr>
        </p:nvSpPr>
        <p:spPr>
          <a:xfrm>
            <a:off x="548575" y="351325"/>
            <a:ext cx="7886700" cy="3431100"/>
          </a:xfrm>
          <a:prstGeom prst="rect">
            <a:avLst/>
          </a:prstGeom>
        </p:spPr>
        <p:txBody>
          <a:bodyPr anchorCtr="0" anchor="t" bIns="45700" lIns="91425" spcFirstLastPara="1" rIns="91425" wrap="square" tIns="45700">
            <a:noAutofit/>
          </a:bodyPr>
          <a:lstStyle/>
          <a:p>
            <a:pPr indent="0" lvl="0" marL="0" rtl="0" algn="l">
              <a:lnSpc>
                <a:spcPct val="100000"/>
              </a:lnSpc>
              <a:spcBef>
                <a:spcPts val="700"/>
              </a:spcBef>
              <a:spcAft>
                <a:spcPts val="0"/>
              </a:spcAft>
              <a:buNone/>
            </a:pPr>
            <a:r>
              <a:t/>
            </a:r>
            <a:endParaRPr sz="1700">
              <a:solidFill>
                <a:schemeClr val="dk1"/>
              </a:solidFill>
              <a:latin typeface="Calibri"/>
              <a:ea typeface="Calibri"/>
              <a:cs typeface="Calibri"/>
              <a:sym typeface="Calibri"/>
            </a:endParaRPr>
          </a:p>
          <a:p>
            <a:pPr indent="-336550" lvl="0" marL="457200" rtl="0" algn="l">
              <a:lnSpc>
                <a:spcPct val="100000"/>
              </a:lnSpc>
              <a:spcBef>
                <a:spcPts val="700"/>
              </a:spcBef>
              <a:spcAft>
                <a:spcPts val="0"/>
              </a:spcAft>
              <a:buSzPts val="1700"/>
              <a:buFont typeface="Calibri"/>
              <a:buChar char="●"/>
            </a:pPr>
            <a:r>
              <a:rPr lang="en" sz="1700">
                <a:solidFill>
                  <a:schemeClr val="dk1"/>
                </a:solidFill>
                <a:latin typeface="Calibri"/>
                <a:ea typeface="Calibri"/>
                <a:cs typeface="Calibri"/>
                <a:sym typeface="Calibri"/>
              </a:rPr>
              <a:t>6 Varsity athletes will play 18 holes/6 JV athletes will play 9 holes. The lineup is fluid, week to week. No spots are </a:t>
            </a:r>
            <a:r>
              <a:rPr lang="en" sz="1700">
                <a:solidFill>
                  <a:schemeClr val="dk1"/>
                </a:solidFill>
                <a:latin typeface="Calibri"/>
                <a:ea typeface="Calibri"/>
                <a:cs typeface="Calibri"/>
                <a:sym typeface="Calibri"/>
              </a:rPr>
              <a:t>guaranteed! Past performance and potential is considered, as is team chemistry/dynamics. Effort and attitude in practice is always a determining factor. Typically, varsity tees off first and JV goes after. So, families with athletes competing JV can typically expect an hour later start time. </a:t>
            </a:r>
            <a:endParaRPr sz="1700">
              <a:solidFill>
                <a:schemeClr val="dk1"/>
              </a:solidFill>
              <a:latin typeface="Calibri"/>
              <a:ea typeface="Calibri"/>
              <a:cs typeface="Calibri"/>
              <a:sym typeface="Calibri"/>
            </a:endParaRPr>
          </a:p>
          <a:p>
            <a:pPr indent="-336550" lvl="0" marL="457200" rtl="0" algn="l">
              <a:lnSpc>
                <a:spcPct val="100000"/>
              </a:lnSpc>
              <a:spcBef>
                <a:spcPts val="0"/>
              </a:spcBef>
              <a:spcAft>
                <a:spcPts val="0"/>
              </a:spcAft>
              <a:buSzPts val="1700"/>
              <a:buFont typeface="Calibri"/>
              <a:buChar char="●"/>
            </a:pPr>
            <a:r>
              <a:rPr lang="en" sz="1700">
                <a:solidFill>
                  <a:schemeClr val="dk1"/>
                </a:solidFill>
                <a:latin typeface="Calibri"/>
                <a:ea typeface="Calibri"/>
                <a:cs typeface="Calibri"/>
                <a:sym typeface="Calibri"/>
              </a:rPr>
              <a:t>Middle schoolers playing in matches will need to be dismissed by guardian</a:t>
            </a:r>
            <a:endParaRPr sz="1700">
              <a:solidFill>
                <a:schemeClr val="dk1"/>
              </a:solidFill>
              <a:latin typeface="Calibri"/>
              <a:ea typeface="Calibri"/>
              <a:cs typeface="Calibri"/>
              <a:sym typeface="Calibri"/>
            </a:endParaRPr>
          </a:p>
          <a:p>
            <a:pPr indent="-336550" lvl="0" marL="457200" rtl="0" algn="l">
              <a:lnSpc>
                <a:spcPct val="100000"/>
              </a:lnSpc>
              <a:spcBef>
                <a:spcPts val="0"/>
              </a:spcBef>
              <a:spcAft>
                <a:spcPts val="0"/>
              </a:spcAft>
              <a:buSzPts val="1700"/>
              <a:buFont typeface="Calibri"/>
              <a:buChar char="●"/>
            </a:pPr>
            <a:r>
              <a:rPr lang="en" sz="1700">
                <a:solidFill>
                  <a:schemeClr val="dk1"/>
                </a:solidFill>
                <a:highlight>
                  <a:schemeClr val="lt1"/>
                </a:highlight>
                <a:latin typeface="Calibri"/>
                <a:ea typeface="Calibri"/>
                <a:cs typeface="Calibri"/>
                <a:sym typeface="Calibri"/>
              </a:rPr>
              <a:t>Bus will pick up students at their school for away meets. Check calendars for dismissal times.</a:t>
            </a:r>
            <a:endParaRPr sz="1700">
              <a:solidFill>
                <a:schemeClr val="dk1"/>
              </a:solidFill>
              <a:highlight>
                <a:schemeClr val="lt1"/>
              </a:highlight>
              <a:latin typeface="Calibri"/>
              <a:ea typeface="Calibri"/>
              <a:cs typeface="Calibri"/>
              <a:sym typeface="Calibri"/>
            </a:endParaRPr>
          </a:p>
          <a:p>
            <a:pPr indent="-336550" lvl="0" marL="457200" rtl="0" algn="l">
              <a:lnSpc>
                <a:spcPct val="100000"/>
              </a:lnSpc>
              <a:spcBef>
                <a:spcPts val="0"/>
              </a:spcBef>
              <a:spcAft>
                <a:spcPts val="0"/>
              </a:spcAft>
              <a:buClr>
                <a:schemeClr val="dk1"/>
              </a:buClr>
              <a:buSzPts val="1700"/>
              <a:buFont typeface="Calibri"/>
              <a:buChar char="●"/>
            </a:pPr>
            <a:r>
              <a:rPr lang="en" sz="1700">
                <a:solidFill>
                  <a:schemeClr val="dk1"/>
                </a:solidFill>
                <a:highlight>
                  <a:schemeClr val="lt1"/>
                </a:highlight>
                <a:latin typeface="Calibri"/>
                <a:ea typeface="Calibri"/>
                <a:cs typeface="Calibri"/>
                <a:sym typeface="Calibri"/>
              </a:rPr>
              <a:t>Have food/gear ready, you will NOT be excused any earlier than our dismissal time</a:t>
            </a:r>
            <a:endParaRPr sz="1700">
              <a:solidFill>
                <a:schemeClr val="dk1"/>
              </a:solidFill>
              <a:latin typeface="Calibri"/>
              <a:ea typeface="Calibri"/>
              <a:cs typeface="Calibri"/>
              <a:sym typeface="Calibri"/>
            </a:endParaRPr>
          </a:p>
          <a:p>
            <a:pPr indent="-336550" lvl="0" marL="457200" rtl="0" algn="l">
              <a:lnSpc>
                <a:spcPct val="100000"/>
              </a:lnSpc>
              <a:spcBef>
                <a:spcPts val="0"/>
              </a:spcBef>
              <a:spcAft>
                <a:spcPts val="0"/>
              </a:spcAft>
              <a:buClr>
                <a:schemeClr val="dk1"/>
              </a:buClr>
              <a:buSzPts val="1700"/>
              <a:buFont typeface="Calibri"/>
              <a:buChar char="●"/>
            </a:pPr>
            <a:r>
              <a:rPr lang="en" sz="1700" u="sng">
                <a:solidFill>
                  <a:schemeClr val="hlink"/>
                </a:solidFill>
                <a:latin typeface="Calibri"/>
                <a:ea typeface="Calibri"/>
                <a:cs typeface="Calibri"/>
                <a:sym typeface="Calibri"/>
                <a:hlinkClick r:id="rId3"/>
              </a:rPr>
              <a:t>Travel Release Forms</a:t>
            </a:r>
            <a:r>
              <a:rPr lang="en" sz="1700">
                <a:solidFill>
                  <a:schemeClr val="dk1"/>
                </a:solidFill>
                <a:latin typeface="Calibri"/>
                <a:ea typeface="Calibri"/>
                <a:cs typeface="Calibri"/>
                <a:sym typeface="Calibri"/>
              </a:rPr>
              <a:t> MUST be completed 48 hours prior to competition to ride home with parents from out of town matches. </a:t>
            </a:r>
            <a:endParaRPr sz="1700">
              <a:solidFill>
                <a:schemeClr val="dk1"/>
              </a:solidFill>
              <a:latin typeface="Calibri"/>
              <a:ea typeface="Calibri"/>
              <a:cs typeface="Calibri"/>
              <a:sym typeface="Calibri"/>
            </a:endParaRPr>
          </a:p>
          <a:p>
            <a:pPr indent="0" lvl="0" marL="457200" rtl="0" algn="ctr">
              <a:lnSpc>
                <a:spcPct val="100000"/>
              </a:lnSpc>
              <a:spcBef>
                <a:spcPts val="700"/>
              </a:spcBef>
              <a:spcAft>
                <a:spcPts val="0"/>
              </a:spcAft>
              <a:buNone/>
            </a:pPr>
            <a:r>
              <a:rPr b="1" lang="en" sz="2300">
                <a:solidFill>
                  <a:schemeClr val="dk1"/>
                </a:solidFill>
                <a:latin typeface="Calibri"/>
                <a:ea typeface="Calibri"/>
                <a:cs typeface="Calibri"/>
                <a:sym typeface="Calibri"/>
              </a:rPr>
              <a:t>Practice </a:t>
            </a:r>
            <a:endParaRPr b="1" sz="2300">
              <a:solidFill>
                <a:schemeClr val="dk1"/>
              </a:solidFill>
              <a:latin typeface="Calibri"/>
              <a:ea typeface="Calibri"/>
              <a:cs typeface="Calibri"/>
              <a:sym typeface="Calibri"/>
            </a:endParaRPr>
          </a:p>
          <a:p>
            <a:pPr indent="-336550" lvl="0" marL="457200" rtl="0" algn="l">
              <a:lnSpc>
                <a:spcPct val="100000"/>
              </a:lnSpc>
              <a:spcBef>
                <a:spcPts val="7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3:45ish-5:15 at Northern Hills GC on Tuesdays and Thursdays </a:t>
            </a:r>
            <a:r>
              <a:rPr lang="en" sz="1700">
                <a:solidFill>
                  <a:schemeClr val="dk1"/>
                </a:solidFill>
                <a:latin typeface="Calibri"/>
                <a:ea typeface="Calibri"/>
                <a:cs typeface="Calibri"/>
                <a:sym typeface="Calibri"/>
              </a:rPr>
              <a:t>(+ tee times - </a:t>
            </a:r>
            <a:r>
              <a:rPr i="1" lang="en" sz="1700">
                <a:solidFill>
                  <a:schemeClr val="dk1"/>
                </a:solidFill>
                <a:latin typeface="Calibri"/>
                <a:ea typeface="Calibri"/>
                <a:cs typeface="Calibri"/>
                <a:sym typeface="Calibri"/>
              </a:rPr>
              <a:t>coaches will communicate</a:t>
            </a:r>
            <a:r>
              <a:rPr lang="en" sz="1700">
                <a:solidFill>
                  <a:schemeClr val="dk1"/>
                </a:solidFill>
                <a:latin typeface="Calibri"/>
                <a:ea typeface="Calibri"/>
                <a:cs typeface="Calibri"/>
                <a:sym typeface="Calibri"/>
              </a:rPr>
              <a:t>) </a:t>
            </a:r>
            <a:r>
              <a:rPr lang="en" sz="1700">
                <a:solidFill>
                  <a:schemeClr val="dk1"/>
                </a:solidFill>
                <a:latin typeface="Calibri"/>
                <a:ea typeface="Calibri"/>
                <a:cs typeface="Calibri"/>
                <a:sym typeface="Calibri"/>
              </a:rPr>
              <a:t>or Hadley Creek on Mondays, Wednesdays, and Fridays</a:t>
            </a:r>
            <a:endParaRPr sz="1700">
              <a:solidFill>
                <a:schemeClr val="dk1"/>
              </a:solidFill>
              <a:latin typeface="Calibri"/>
              <a:ea typeface="Calibri"/>
              <a:cs typeface="Calibri"/>
              <a:sym typeface="Calibri"/>
            </a:endParaRPr>
          </a:p>
          <a:p>
            <a:pPr indent="-336550" lvl="0" marL="457200" rtl="0" algn="l">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Always check GroupMe &amp; the Website Event Calendar for possible changes </a:t>
            </a:r>
            <a:r>
              <a:rPr lang="en" sz="1700">
                <a:solidFill>
                  <a:schemeClr val="dk1"/>
                </a:solidFill>
                <a:latin typeface="Calibri"/>
                <a:ea typeface="Calibri"/>
                <a:cs typeface="Calibri"/>
                <a:sym typeface="Calibri"/>
              </a:rPr>
              <a:t> </a:t>
            </a:r>
            <a:endParaRPr sz="1200">
              <a:solidFill>
                <a:schemeClr val="dk1"/>
              </a:solidFill>
            </a:endParaRPr>
          </a:p>
          <a:p>
            <a:pPr indent="0" lvl="0" marL="0" rtl="0" algn="l">
              <a:spcBef>
                <a:spcPts val="750"/>
              </a:spcBef>
              <a:spcAft>
                <a:spcPts val="0"/>
              </a:spcAft>
              <a:buNone/>
            </a:pPr>
            <a:r>
              <a:t/>
            </a:r>
            <a:endParaRPr sz="1500"/>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2"/>
          <p:cNvSpPr txBox="1"/>
          <p:nvPr>
            <p:ph type="title"/>
          </p:nvPr>
        </p:nvSpPr>
        <p:spPr>
          <a:xfrm>
            <a:off x="654600" y="-162131"/>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1300"/>
              <a:t>Team Picture Day will be May 6th at Hadley!</a:t>
            </a:r>
            <a:r>
              <a:rPr lang="en" sz="1300">
                <a:solidFill>
                  <a:srgbClr val="222222"/>
                </a:solidFill>
                <a:highlight>
                  <a:srgbClr val="FFFFFF"/>
                </a:highlight>
              </a:rPr>
              <a:t> Be sure to text the code </a:t>
            </a:r>
            <a:r>
              <a:rPr b="1" lang="en" sz="1300">
                <a:solidFill>
                  <a:srgbClr val="222222"/>
                </a:solidFill>
                <a:highlight>
                  <a:srgbClr val="FFFFFF"/>
                </a:highlight>
              </a:rPr>
              <a:t>panthergolf26 </a:t>
            </a:r>
            <a:r>
              <a:rPr lang="en" sz="1300">
                <a:solidFill>
                  <a:srgbClr val="222222"/>
                </a:solidFill>
                <a:highlight>
                  <a:srgbClr val="FFFFFF"/>
                </a:highlight>
              </a:rPr>
              <a:t>to </a:t>
            </a:r>
            <a:r>
              <a:rPr b="1" lang="en" sz="1300">
                <a:solidFill>
                  <a:srgbClr val="222222"/>
                </a:solidFill>
                <a:highlight>
                  <a:srgbClr val="FFFFFF"/>
                </a:highlight>
              </a:rPr>
              <a:t>90738 </a:t>
            </a:r>
            <a:r>
              <a:rPr lang="en" sz="1300">
                <a:solidFill>
                  <a:srgbClr val="222222"/>
                </a:solidFill>
                <a:highlight>
                  <a:srgbClr val="FFFFFF"/>
                </a:highlight>
              </a:rPr>
              <a:t>ASAP.</a:t>
            </a:r>
            <a:endParaRPr sz="3000"/>
          </a:p>
        </p:txBody>
      </p:sp>
      <p:pic>
        <p:nvPicPr>
          <p:cNvPr id="157" name="Google Shape;157;p32"/>
          <p:cNvPicPr preferRelativeResize="0"/>
          <p:nvPr/>
        </p:nvPicPr>
        <p:blipFill>
          <a:blip r:embed="rId3">
            <a:alphaModFix/>
          </a:blip>
          <a:stretch>
            <a:fillRect/>
          </a:stretch>
        </p:blipFill>
        <p:spPr>
          <a:xfrm>
            <a:off x="1206963" y="492325"/>
            <a:ext cx="6730074" cy="462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3"/>
          <p:cNvSpPr txBox="1"/>
          <p:nvPr>
            <p:ph type="title"/>
          </p:nvPr>
        </p:nvSpPr>
        <p:spPr>
          <a:xfrm>
            <a:off x="628650" y="-144481"/>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r>
              <a:rPr b="1" lang="en">
                <a:latin typeface="Calibri"/>
                <a:ea typeface="Calibri"/>
                <a:cs typeface="Calibri"/>
                <a:sym typeface="Calibri"/>
              </a:rPr>
              <a:t>HEADING INTO NEXT SEASON… HOW TO IMPROVE!</a:t>
            </a:r>
            <a:endParaRPr b="1">
              <a:latin typeface="Calibri"/>
              <a:ea typeface="Calibri"/>
              <a:cs typeface="Calibri"/>
              <a:sym typeface="Calibri"/>
            </a:endParaRPr>
          </a:p>
        </p:txBody>
      </p:sp>
      <p:sp>
        <p:nvSpPr>
          <p:cNvPr id="164" name="Google Shape;164;p33"/>
          <p:cNvSpPr txBox="1"/>
          <p:nvPr>
            <p:ph idx="1" type="body"/>
          </p:nvPr>
        </p:nvSpPr>
        <p:spPr>
          <a:xfrm>
            <a:off x="628650" y="229569"/>
            <a:ext cx="7886700" cy="3263400"/>
          </a:xfrm>
          <a:prstGeom prst="rect">
            <a:avLst/>
          </a:prstGeom>
          <a:noFill/>
          <a:ln>
            <a:noFill/>
          </a:ln>
        </p:spPr>
        <p:txBody>
          <a:bodyPr anchorCtr="0" anchor="t" bIns="45700" lIns="91425" spcFirstLastPara="1" rIns="91425" wrap="square" tIns="45700">
            <a:noAutofit/>
          </a:bodyPr>
          <a:lstStyle/>
          <a:p>
            <a:pPr indent="0" lvl="0" marL="171450" marR="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133350" lvl="0" marL="171450" marR="0" rtl="0" algn="l">
              <a:lnSpc>
                <a:spcPct val="115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Consider getting private lessons.</a:t>
            </a:r>
            <a:endParaRPr>
              <a:latin typeface="Calibri"/>
              <a:ea typeface="Calibri"/>
              <a:cs typeface="Calibri"/>
              <a:sym typeface="Calibri"/>
            </a:endParaRPr>
          </a:p>
          <a:p>
            <a:pPr indent="-133350" lvl="0" marL="171450" marR="0" rtl="0" algn="l">
              <a:lnSpc>
                <a:spcPct val="115000"/>
              </a:lnSpc>
              <a:spcBef>
                <a:spcPts val="700"/>
              </a:spcBef>
              <a:spcAft>
                <a:spcPts val="0"/>
              </a:spcAft>
              <a:buClr>
                <a:schemeClr val="dk1"/>
              </a:buClr>
              <a:buSzPts val="1800"/>
              <a:buFont typeface="Calibri"/>
              <a:buChar char="•"/>
            </a:pPr>
            <a:r>
              <a:rPr i="0" lang="en" u="none">
                <a:solidFill>
                  <a:schemeClr val="dk1"/>
                </a:solidFill>
                <a:latin typeface="Calibri"/>
                <a:ea typeface="Calibri"/>
                <a:cs typeface="Calibri"/>
                <a:sym typeface="Calibri"/>
              </a:rPr>
              <a:t>Play a lot of golf (ALL Summer) - consider buying a Jun</a:t>
            </a:r>
            <a:r>
              <a:rPr lang="en">
                <a:solidFill>
                  <a:schemeClr val="dk1"/>
                </a:solidFill>
                <a:latin typeface="Calibri"/>
                <a:ea typeface="Calibri"/>
                <a:cs typeface="Calibri"/>
                <a:sym typeface="Calibri"/>
              </a:rPr>
              <a:t>ior Pass!</a:t>
            </a:r>
            <a:endParaRPr>
              <a:solidFill>
                <a:schemeClr val="dk1"/>
              </a:solidFill>
              <a:latin typeface="Calibri"/>
              <a:ea typeface="Calibri"/>
              <a:cs typeface="Calibri"/>
              <a:sym typeface="Calibri"/>
            </a:endParaRPr>
          </a:p>
          <a:p>
            <a:pPr indent="-133350" lvl="0" marL="171450" marR="0" rtl="0" algn="l">
              <a:lnSpc>
                <a:spcPct val="115000"/>
              </a:lnSpc>
              <a:spcBef>
                <a:spcPts val="700"/>
              </a:spcBef>
              <a:spcAft>
                <a:spcPts val="0"/>
              </a:spcAft>
              <a:buClr>
                <a:schemeClr val="dk1"/>
              </a:buClr>
              <a:buSzPts val="1800"/>
              <a:buFont typeface="Calibri"/>
              <a:buChar char="•"/>
            </a:pPr>
            <a:r>
              <a:rPr lang="en">
                <a:solidFill>
                  <a:schemeClr val="dk1"/>
                </a:solidFill>
                <a:latin typeface="Calibri"/>
                <a:ea typeface="Calibri"/>
                <a:cs typeface="Calibri"/>
                <a:sym typeface="Calibri"/>
              </a:rPr>
              <a:t>Have an off season practice plan and commit to it! Not all talented players are skilled and not all skilled players are talented!</a:t>
            </a:r>
            <a:endParaRPr i="0" u="none">
              <a:solidFill>
                <a:schemeClr val="dk1"/>
              </a:solidFill>
              <a:latin typeface="Calibri"/>
              <a:ea typeface="Calibri"/>
              <a:cs typeface="Calibri"/>
              <a:sym typeface="Calibri"/>
            </a:endParaRPr>
          </a:p>
          <a:p>
            <a:pPr indent="-133350" lvl="0" marL="171450" marR="0" rtl="0" algn="l">
              <a:lnSpc>
                <a:spcPct val="115000"/>
              </a:lnSpc>
              <a:spcBef>
                <a:spcPts val="700"/>
              </a:spcBef>
              <a:spcAft>
                <a:spcPts val="0"/>
              </a:spcAft>
              <a:buClr>
                <a:schemeClr val="dk1"/>
              </a:buClr>
              <a:buSzPts val="1800"/>
              <a:buFont typeface="Calibri"/>
              <a:buChar char="•"/>
            </a:pPr>
            <a:r>
              <a:rPr lang="en">
                <a:solidFill>
                  <a:schemeClr val="dk1"/>
                </a:solidFill>
                <a:latin typeface="Calibri"/>
                <a:ea typeface="Calibri"/>
                <a:cs typeface="Calibri"/>
                <a:sym typeface="Calibri"/>
              </a:rPr>
              <a:t>Join Junior PGA (sign up ends before season ends!) </a:t>
            </a:r>
            <a:r>
              <a:rPr lang="en" u="sng">
                <a:solidFill>
                  <a:schemeClr val="hlink"/>
                </a:solidFill>
                <a:latin typeface="Calibri"/>
                <a:ea typeface="Calibri"/>
                <a:cs typeface="Calibri"/>
                <a:sym typeface="Calibri"/>
                <a:hlinkClick r:id="rId3"/>
              </a:rPr>
              <a:t>https://www.minnesotajuniorgolf.com/</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133350" lvl="0" marL="171450" marR="0" rtl="0" algn="l">
              <a:lnSpc>
                <a:spcPct val="115000"/>
              </a:lnSpc>
              <a:spcBef>
                <a:spcPts val="700"/>
              </a:spcBef>
              <a:spcAft>
                <a:spcPts val="0"/>
              </a:spcAft>
              <a:buClr>
                <a:schemeClr val="dk1"/>
              </a:buClr>
              <a:buSzPts val="1800"/>
              <a:buFont typeface="Calibri"/>
              <a:buChar char="•"/>
            </a:pPr>
            <a:r>
              <a:rPr lang="en">
                <a:solidFill>
                  <a:schemeClr val="dk1"/>
                </a:solidFill>
                <a:latin typeface="Calibri"/>
                <a:ea typeface="Calibri"/>
                <a:cs typeface="Calibri"/>
                <a:sym typeface="Calibri"/>
              </a:rPr>
              <a:t>Fitness: Strength and Mobility Training. MANY golfers neglect this but it’s essential to dramatically improve.</a:t>
            </a:r>
            <a:endParaRPr>
              <a:solidFill>
                <a:schemeClr val="dk1"/>
              </a:solidFill>
              <a:latin typeface="Calibri"/>
              <a:ea typeface="Calibri"/>
              <a:cs typeface="Calibri"/>
              <a:sym typeface="Calibri"/>
            </a:endParaRPr>
          </a:p>
          <a:p>
            <a:pPr indent="-19050" lvl="0" marL="171450" marR="0" rtl="0" algn="l">
              <a:lnSpc>
                <a:spcPct val="90000"/>
              </a:lnSpc>
              <a:spcBef>
                <a:spcPts val="750"/>
              </a:spcBef>
              <a:spcAft>
                <a:spcPts val="0"/>
              </a:spcAft>
              <a:buClr>
                <a:schemeClr val="dk1"/>
              </a:buClr>
              <a:buSzPts val="2400"/>
              <a:buFont typeface="Arial"/>
              <a:buNone/>
            </a:pPr>
            <a:r>
              <a:rPr b="1" lang="en" sz="2400">
                <a:solidFill>
                  <a:schemeClr val="dk1"/>
                </a:solidFill>
                <a:latin typeface="Calibri"/>
                <a:ea typeface="Calibri"/>
                <a:cs typeface="Calibri"/>
                <a:sym typeface="Calibri"/>
              </a:rPr>
              <a:t>IMPROVING AS A TEAM…..</a:t>
            </a:r>
            <a:endParaRPr b="1" sz="2400">
              <a:solidFill>
                <a:schemeClr val="dk1"/>
              </a:solidFill>
              <a:latin typeface="Calibri"/>
              <a:ea typeface="Calibri"/>
              <a:cs typeface="Calibri"/>
              <a:sym typeface="Calibri"/>
            </a:endParaRPr>
          </a:p>
          <a:p>
            <a:pPr indent="-133350" lvl="0" marL="171450" rtl="0" algn="l">
              <a:lnSpc>
                <a:spcPct val="115000"/>
              </a:lnSpc>
              <a:spcBef>
                <a:spcPts val="700"/>
              </a:spcBef>
              <a:spcAft>
                <a:spcPts val="0"/>
              </a:spcAft>
              <a:buSzPts val="1800"/>
              <a:buFont typeface="Calibri"/>
              <a:buChar char="•"/>
            </a:pPr>
            <a:r>
              <a:rPr lang="en">
                <a:solidFill>
                  <a:schemeClr val="dk1"/>
                </a:solidFill>
                <a:latin typeface="Calibri"/>
                <a:ea typeface="Calibri"/>
                <a:cs typeface="Calibri"/>
                <a:sym typeface="Calibri"/>
              </a:rPr>
              <a:t>Keep an eye out for younger Century/Kellogg golfers on the course in the off season and talk up our program!</a:t>
            </a:r>
            <a:endParaRPr>
              <a:latin typeface="Calibri"/>
              <a:ea typeface="Calibri"/>
              <a:cs typeface="Calibri"/>
              <a:sym typeface="Calibri"/>
            </a:endParaRPr>
          </a:p>
          <a:p>
            <a:pPr indent="-133350" lvl="0" marL="171450" rtl="0" algn="l">
              <a:lnSpc>
                <a:spcPct val="115000"/>
              </a:lnSpc>
              <a:spcBef>
                <a:spcPts val="700"/>
              </a:spcBef>
              <a:spcAft>
                <a:spcPts val="0"/>
              </a:spcAft>
              <a:buSzPts val="1800"/>
              <a:buFont typeface="Calibri"/>
              <a:buChar char="•"/>
            </a:pPr>
            <a:r>
              <a:rPr lang="en">
                <a:solidFill>
                  <a:schemeClr val="dk1"/>
                </a:solidFill>
                <a:latin typeface="Calibri"/>
                <a:ea typeface="Calibri"/>
                <a:cs typeface="Calibri"/>
                <a:sym typeface="Calibri"/>
              </a:rPr>
              <a:t>Play with your teammates in the off season!</a:t>
            </a:r>
            <a:endParaRPr b="0" i="0" sz="3600" u="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4"/>
          <p:cNvSpPr txBox="1"/>
          <p:nvPr/>
        </p:nvSpPr>
        <p:spPr>
          <a:xfrm>
            <a:off x="659260" y="520249"/>
            <a:ext cx="6370800" cy="3971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lang="en" sz="1800">
                <a:latin typeface="Calibri"/>
                <a:ea typeface="Calibri"/>
                <a:cs typeface="Calibri"/>
                <a:sym typeface="Calibri"/>
              </a:rPr>
              <a:t>My end of season reflections:</a:t>
            </a:r>
            <a:endParaRPr/>
          </a:p>
          <a:p>
            <a:pPr indent="0" lvl="0" marL="0" marR="0" rtl="0" algn="l">
              <a:lnSpc>
                <a:spcPct val="100000"/>
              </a:lnSpc>
              <a:spcBef>
                <a:spcPts val="0"/>
              </a:spcBef>
              <a:spcAft>
                <a:spcPts val="0"/>
              </a:spcAft>
              <a:buClr>
                <a:srgbClr val="000000"/>
              </a:buClr>
              <a:buSzPts val="1800"/>
              <a:buFont typeface="Calibri"/>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1" lang="en" sz="1800" u="none" cap="none" strike="noStrike">
                <a:solidFill>
                  <a:srgbClr val="000000"/>
                </a:solidFill>
                <a:latin typeface="Calibri"/>
                <a:ea typeface="Calibri"/>
                <a:cs typeface="Calibri"/>
                <a:sym typeface="Calibri"/>
              </a:rPr>
              <a:t>Did I </a:t>
            </a:r>
            <a:r>
              <a:rPr i="1" lang="en" sz="1800">
                <a:latin typeface="Calibri"/>
                <a:ea typeface="Calibri"/>
                <a:cs typeface="Calibri"/>
                <a:sym typeface="Calibri"/>
              </a:rPr>
              <a:t>foster</a:t>
            </a:r>
            <a:r>
              <a:rPr b="0" i="1" lang="en" sz="1800" u="none" cap="none" strike="noStrike">
                <a:solidFill>
                  <a:srgbClr val="000000"/>
                </a:solidFill>
                <a:latin typeface="Calibri"/>
                <a:ea typeface="Calibri"/>
                <a:cs typeface="Calibri"/>
                <a:sym typeface="Calibri"/>
              </a:rPr>
              <a:t> relationships where every student-athlete </a:t>
            </a:r>
            <a:r>
              <a:rPr i="1" lang="en" sz="1800">
                <a:latin typeface="Calibri"/>
                <a:ea typeface="Calibri"/>
                <a:cs typeface="Calibri"/>
                <a:sym typeface="Calibri"/>
              </a:rPr>
              <a:t>feels</a:t>
            </a:r>
            <a:r>
              <a:rPr b="0" i="1" lang="en" sz="1800" u="none" cap="none" strike="noStrike">
                <a:solidFill>
                  <a:srgbClr val="000000"/>
                </a:solidFill>
                <a:latin typeface="Calibri"/>
                <a:ea typeface="Calibri"/>
                <a:cs typeface="Calibri"/>
                <a:sym typeface="Calibri"/>
              </a:rPr>
              <a:t> secure, seen, safe and supported in all facets of their life?</a:t>
            </a:r>
            <a:endParaRPr/>
          </a:p>
          <a:p>
            <a:pPr indent="0" lvl="0" marL="0" marR="0" rtl="0" algn="l">
              <a:lnSpc>
                <a:spcPct val="100000"/>
              </a:lnSpc>
              <a:spcBef>
                <a:spcPts val="0"/>
              </a:spcBef>
              <a:spcAft>
                <a:spcPts val="0"/>
              </a:spcAft>
              <a:buClr>
                <a:srgbClr val="000000"/>
              </a:buClr>
              <a:buSzPts val="1800"/>
              <a:buFont typeface="Calibri"/>
              <a:buNone/>
            </a:pPr>
            <a:r>
              <a:t/>
            </a:r>
            <a:endParaRPr b="0" i="1"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1" lang="en" sz="1800" u="none" cap="none" strike="noStrike">
                <a:solidFill>
                  <a:srgbClr val="000000"/>
                </a:solidFill>
                <a:latin typeface="Calibri"/>
                <a:ea typeface="Calibri"/>
                <a:cs typeface="Calibri"/>
                <a:sym typeface="Calibri"/>
              </a:rPr>
              <a:t>Did I ensure student-athletes had fun and wanted to be a part of our program?</a:t>
            </a:r>
            <a:endParaRPr b="0" i="1"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i="1"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i="1" lang="en" sz="1800">
                <a:latin typeface="Calibri"/>
                <a:ea typeface="Calibri"/>
                <a:cs typeface="Calibri"/>
                <a:sym typeface="Calibri"/>
              </a:rPr>
              <a:t>Did I </a:t>
            </a:r>
            <a:r>
              <a:rPr i="1" lang="en" sz="1800">
                <a:latin typeface="Calibri"/>
                <a:ea typeface="Calibri"/>
                <a:cs typeface="Calibri"/>
                <a:sym typeface="Calibri"/>
              </a:rPr>
              <a:t>communicate</a:t>
            </a:r>
            <a:r>
              <a:rPr i="1" lang="en" sz="1800">
                <a:latin typeface="Calibri"/>
                <a:ea typeface="Calibri"/>
                <a:cs typeface="Calibri"/>
                <a:sym typeface="Calibri"/>
              </a:rPr>
              <a:t> well and keep the student-athletes and their families informed throughout the season? </a:t>
            </a:r>
            <a:endParaRPr i="1"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i="1"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1" lang="en" sz="1800" u="none" cap="none" strike="noStrike">
                <a:solidFill>
                  <a:srgbClr val="000000"/>
                </a:solidFill>
                <a:latin typeface="Calibri"/>
                <a:ea typeface="Calibri"/>
                <a:cs typeface="Calibri"/>
                <a:sym typeface="Calibri"/>
              </a:rPr>
              <a:t>Did I help student-athletes get better at the skills of the </a:t>
            </a:r>
            <a:r>
              <a:rPr i="1" lang="en" sz="1800">
                <a:latin typeface="Calibri"/>
                <a:ea typeface="Calibri"/>
                <a:cs typeface="Calibri"/>
                <a:sym typeface="Calibri"/>
              </a:rPr>
              <a:t>golf</a:t>
            </a:r>
            <a:r>
              <a:rPr b="0" i="1" lang="en" sz="1800" u="none" cap="none" strike="noStrike">
                <a:solidFill>
                  <a:srgbClr val="000000"/>
                </a:solidFill>
                <a:latin typeface="Calibri"/>
                <a:ea typeface="Calibri"/>
                <a:cs typeface="Calibri"/>
                <a:sym typeface="Calibri"/>
              </a:rPr>
              <a:t>, while maintaining </a:t>
            </a:r>
            <a:r>
              <a:rPr i="1" lang="en" sz="1800">
                <a:latin typeface="Calibri"/>
                <a:ea typeface="Calibri"/>
                <a:cs typeface="Calibri"/>
                <a:sym typeface="Calibri"/>
              </a:rPr>
              <a:t>integrity and</a:t>
            </a:r>
            <a:r>
              <a:rPr b="0" i="1" lang="en" sz="1800" u="none" cap="none" strike="noStrike">
                <a:solidFill>
                  <a:srgbClr val="000000"/>
                </a:solidFill>
                <a:latin typeface="Calibri"/>
                <a:ea typeface="Calibri"/>
                <a:cs typeface="Calibri"/>
                <a:sym typeface="Calibri"/>
              </a:rPr>
              <a:t> the respect of their teammates</a:t>
            </a:r>
            <a:r>
              <a:rPr i="1" lang="en" sz="1800">
                <a:latin typeface="Calibri"/>
                <a:ea typeface="Calibri"/>
                <a:cs typeface="Calibri"/>
                <a:sym typeface="Calibri"/>
              </a:rPr>
              <a:t> and opponents</a:t>
            </a:r>
            <a:r>
              <a:rPr b="0" i="1" lang="en" sz="1800" u="none" cap="none" strike="noStrike">
                <a:solidFill>
                  <a:srgbClr val="000000"/>
                </a:solidFill>
                <a:latin typeface="Calibri"/>
                <a:ea typeface="Calibri"/>
                <a:cs typeface="Calibri"/>
                <a:sym typeface="Calibri"/>
              </a:rPr>
              <a:t>?</a:t>
            </a:r>
            <a:endParaRPr i="1" sz="18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5"/>
          <p:cNvSpPr txBox="1"/>
          <p:nvPr>
            <p:ph type="title"/>
          </p:nvPr>
        </p:nvSpPr>
        <p:spPr>
          <a:xfrm>
            <a:off x="628650" y="273844"/>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MISCELLANEOUS</a:t>
            </a:r>
            <a:r>
              <a:rPr lang="en"/>
              <a:t> </a:t>
            </a:r>
            <a:endParaRPr/>
          </a:p>
        </p:txBody>
      </p:sp>
      <p:sp>
        <p:nvSpPr>
          <p:cNvPr id="175" name="Google Shape;175;p35"/>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
                <a:solidFill>
                  <a:srgbClr val="333333"/>
                </a:solidFill>
              </a:rPr>
              <a:t>Snacks/Drinks             Volunteers to organize a SignUp Genius, etc??</a:t>
            </a:r>
            <a:endParaRPr>
              <a:solidFill>
                <a:srgbClr val="333333"/>
              </a:solidFill>
            </a:endParaRPr>
          </a:p>
          <a:p>
            <a:pPr indent="0" lvl="0" marL="0" rtl="0" algn="l">
              <a:spcBef>
                <a:spcPts val="750"/>
              </a:spcBef>
              <a:spcAft>
                <a:spcPts val="0"/>
              </a:spcAft>
              <a:buNone/>
            </a:pPr>
            <a:r>
              <a:t/>
            </a:r>
            <a:endParaRPr>
              <a:solidFill>
                <a:srgbClr val="333333"/>
              </a:solidFill>
            </a:endParaRPr>
          </a:p>
          <a:p>
            <a:pPr indent="0" lvl="0" marL="0" rtl="0" algn="l">
              <a:spcBef>
                <a:spcPts val="750"/>
              </a:spcBef>
              <a:spcAft>
                <a:spcPts val="0"/>
              </a:spcAft>
              <a:buNone/>
            </a:pPr>
            <a:r>
              <a:rPr lang="en">
                <a:solidFill>
                  <a:srgbClr val="333333"/>
                </a:solidFill>
              </a:rPr>
              <a:t>Captains:      	              Upperclassmen:         	Tea McEachern (12)</a:t>
            </a:r>
            <a:endParaRPr>
              <a:solidFill>
                <a:srgbClr val="333333"/>
              </a:solidFill>
            </a:endParaRPr>
          </a:p>
          <a:p>
            <a:pPr indent="457200" lvl="0" marL="4114800" rtl="0" algn="l">
              <a:spcBef>
                <a:spcPts val="750"/>
              </a:spcBef>
              <a:spcAft>
                <a:spcPts val="0"/>
              </a:spcAft>
              <a:buNone/>
            </a:pPr>
            <a:r>
              <a:rPr lang="en">
                <a:solidFill>
                  <a:srgbClr val="333333"/>
                </a:solidFill>
              </a:rPr>
              <a:t>Cora Erickson (11)</a:t>
            </a:r>
            <a:endParaRPr>
              <a:solidFill>
                <a:srgbClr val="333333"/>
              </a:solidFill>
            </a:endParaRPr>
          </a:p>
          <a:p>
            <a:pPr indent="0" lvl="0" marL="2286000" rtl="0" algn="l">
              <a:spcBef>
                <a:spcPts val="750"/>
              </a:spcBef>
              <a:spcAft>
                <a:spcPts val="0"/>
              </a:spcAft>
              <a:buNone/>
            </a:pPr>
            <a:r>
              <a:rPr lang="en">
                <a:solidFill>
                  <a:srgbClr val="333333"/>
                </a:solidFill>
              </a:rPr>
              <a:t>Underclassmen:		Stella Link (10)</a:t>
            </a:r>
            <a:endParaRPr>
              <a:solidFill>
                <a:srgbClr val="333333"/>
              </a:solidFill>
            </a:endParaRPr>
          </a:p>
          <a:p>
            <a:pPr indent="0" lvl="0" marL="0" rtl="0" algn="l">
              <a:spcBef>
                <a:spcPts val="750"/>
              </a:spcBef>
              <a:spcAft>
                <a:spcPts val="0"/>
              </a:spcAft>
              <a:buNone/>
            </a:pPr>
            <a:r>
              <a:t/>
            </a:r>
            <a:endParaRPr/>
          </a:p>
          <a:p>
            <a:pPr indent="0" lvl="0" marL="0" rtl="0" algn="l">
              <a:spcBef>
                <a:spcPts val="750"/>
              </a:spcBef>
              <a:spcAft>
                <a:spcPts val="0"/>
              </a:spcAft>
              <a:buNone/>
            </a:pPr>
            <a:r>
              <a:rPr lang="en"/>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2"/>
          <p:cNvSpPr txBox="1"/>
          <p:nvPr>
            <p:ph idx="1" type="body"/>
          </p:nvPr>
        </p:nvSpPr>
        <p:spPr>
          <a:xfrm>
            <a:off x="32475" y="980700"/>
            <a:ext cx="9144000" cy="5315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700"/>
              </a:spcBef>
              <a:spcAft>
                <a:spcPts val="0"/>
              </a:spcAft>
              <a:buNone/>
            </a:pPr>
            <a:r>
              <a:t/>
            </a:r>
            <a:endParaRPr b="1">
              <a:solidFill>
                <a:schemeClr val="dk1"/>
              </a:solidFill>
              <a:latin typeface="Calibri"/>
              <a:ea typeface="Calibri"/>
              <a:cs typeface="Calibri"/>
              <a:sym typeface="Calibri"/>
            </a:endParaRPr>
          </a:p>
          <a:p>
            <a:pPr indent="0" lvl="0" marL="0" marR="0" rtl="0" algn="l">
              <a:lnSpc>
                <a:spcPct val="90000"/>
              </a:lnSpc>
              <a:spcBef>
                <a:spcPts val="700"/>
              </a:spcBef>
              <a:spcAft>
                <a:spcPts val="0"/>
              </a:spcAft>
              <a:buNone/>
            </a:pPr>
            <a:r>
              <a:t/>
            </a:r>
            <a:endParaRPr b="1">
              <a:solidFill>
                <a:schemeClr val="dk1"/>
              </a:solidFill>
              <a:latin typeface="Calibri"/>
              <a:ea typeface="Calibri"/>
              <a:cs typeface="Calibri"/>
              <a:sym typeface="Calibri"/>
            </a:endParaRPr>
          </a:p>
          <a:p>
            <a:pPr indent="0" lvl="0" marL="0" marR="0" rtl="0" algn="l">
              <a:lnSpc>
                <a:spcPct val="90000"/>
              </a:lnSpc>
              <a:spcBef>
                <a:spcPts val="700"/>
              </a:spcBef>
              <a:spcAft>
                <a:spcPts val="0"/>
              </a:spcAft>
              <a:buNone/>
            </a:pPr>
            <a:r>
              <a:rPr b="1" lang="en">
                <a:solidFill>
                  <a:schemeClr val="dk1"/>
                </a:solidFill>
                <a:latin typeface="Calibri"/>
                <a:ea typeface="Calibri"/>
                <a:cs typeface="Calibri"/>
                <a:sym typeface="Calibri"/>
              </a:rPr>
              <a:t>Contact Information</a:t>
            </a:r>
            <a:endParaRPr b="1">
              <a:solidFill>
                <a:schemeClr val="dk1"/>
              </a:solidFill>
              <a:latin typeface="Calibri"/>
              <a:ea typeface="Calibri"/>
              <a:cs typeface="Calibri"/>
              <a:sym typeface="Calibri"/>
            </a:endParaRPr>
          </a:p>
          <a:p>
            <a:pPr indent="0" lvl="0" marL="0" marR="0" rtl="0" algn="l">
              <a:lnSpc>
                <a:spcPct val="90000"/>
              </a:lnSpc>
              <a:spcBef>
                <a:spcPts val="700"/>
              </a:spcBef>
              <a:spcAft>
                <a:spcPts val="0"/>
              </a:spcAft>
              <a:buNone/>
            </a:pPr>
            <a:r>
              <a:t/>
            </a:r>
            <a:endParaRPr b="1">
              <a:solidFill>
                <a:schemeClr val="dk1"/>
              </a:solidFill>
              <a:latin typeface="Calibri"/>
              <a:ea typeface="Calibri"/>
              <a:cs typeface="Calibri"/>
              <a:sym typeface="Calibri"/>
            </a:endParaRPr>
          </a:p>
          <a:p>
            <a:pPr indent="0" lvl="0" marL="0" marR="0" rtl="0" algn="l">
              <a:lnSpc>
                <a:spcPct val="90000"/>
              </a:lnSpc>
              <a:spcBef>
                <a:spcPts val="700"/>
              </a:spcBef>
              <a:spcAft>
                <a:spcPts val="0"/>
              </a:spcAft>
              <a:buNone/>
            </a:pPr>
            <a:r>
              <a:t/>
            </a:r>
            <a:endParaRPr b="1">
              <a:solidFill>
                <a:schemeClr val="dk1"/>
              </a:solidFill>
              <a:latin typeface="Calibri"/>
              <a:ea typeface="Calibri"/>
              <a:cs typeface="Calibri"/>
              <a:sym typeface="Calibri"/>
            </a:endParaRPr>
          </a:p>
          <a:p>
            <a:pPr indent="0" lvl="0" marL="0" marR="0" rtl="0" algn="l">
              <a:lnSpc>
                <a:spcPct val="90000"/>
              </a:lnSpc>
              <a:spcBef>
                <a:spcPts val="700"/>
              </a:spcBef>
              <a:spcAft>
                <a:spcPts val="0"/>
              </a:spcAft>
              <a:buClr>
                <a:schemeClr val="dk1"/>
              </a:buClr>
              <a:buSzPts val="2000"/>
              <a:buFont typeface="Arial"/>
              <a:buNone/>
            </a:pPr>
            <a:r>
              <a:rPr lang="en">
                <a:solidFill>
                  <a:schemeClr val="dk1"/>
                </a:solidFill>
                <a:latin typeface="Calibri"/>
                <a:ea typeface="Calibri"/>
                <a:cs typeface="Calibri"/>
                <a:sym typeface="Calibri"/>
              </a:rPr>
              <a:t>Coach 		                  Tim O’Neill	507-319-4909		tioneill@rochesterschools.org</a:t>
            </a:r>
            <a:endParaRPr>
              <a:solidFill>
                <a:schemeClr val="dk1"/>
              </a:solidFill>
              <a:latin typeface="Calibri"/>
              <a:ea typeface="Calibri"/>
              <a:cs typeface="Calibri"/>
              <a:sym typeface="Calibri"/>
            </a:endParaRPr>
          </a:p>
          <a:p>
            <a:pPr indent="0" lvl="0" marL="0" marR="0" rtl="0" algn="l">
              <a:lnSpc>
                <a:spcPct val="90000"/>
              </a:lnSpc>
              <a:spcBef>
                <a:spcPts val="700"/>
              </a:spcBef>
              <a:spcAft>
                <a:spcPts val="0"/>
              </a:spcAft>
              <a:buClr>
                <a:schemeClr val="dk1"/>
              </a:buClr>
              <a:buSzPts val="2000"/>
              <a:buFont typeface="Arial"/>
              <a:buNone/>
            </a:pPr>
            <a:r>
              <a:rPr lang="en">
                <a:solidFill>
                  <a:schemeClr val="dk1"/>
                </a:solidFill>
                <a:latin typeface="Calibri"/>
                <a:ea typeface="Calibri"/>
                <a:cs typeface="Calibri"/>
                <a:sym typeface="Calibri"/>
              </a:rPr>
              <a:t>Athletic Director 		David Perkins 	</a:t>
            </a:r>
            <a:r>
              <a:rPr lang="en">
                <a:solidFill>
                  <a:schemeClr val="dk1"/>
                </a:solidFill>
                <a:latin typeface="Calibri"/>
                <a:ea typeface="Calibri"/>
                <a:cs typeface="Calibri"/>
                <a:sym typeface="Calibri"/>
              </a:rPr>
              <a:t>507-328-5140		daperkins1@rochesterschools.org</a:t>
            </a:r>
            <a:endParaRPr>
              <a:solidFill>
                <a:schemeClr val="dk1"/>
              </a:solidFill>
              <a:latin typeface="Calibri"/>
              <a:ea typeface="Calibri"/>
              <a:cs typeface="Calibri"/>
              <a:sym typeface="Calibri"/>
            </a:endParaRPr>
          </a:p>
          <a:p>
            <a:pPr indent="0" lvl="0" marL="0" marR="0" rtl="0" algn="l">
              <a:lnSpc>
                <a:spcPct val="90000"/>
              </a:lnSpc>
              <a:spcBef>
                <a:spcPts val="700"/>
              </a:spcBef>
              <a:spcAft>
                <a:spcPts val="0"/>
              </a:spcAft>
              <a:buClr>
                <a:schemeClr val="dk1"/>
              </a:buClr>
              <a:buSzPts val="2000"/>
              <a:buFont typeface="Arial"/>
              <a:buNone/>
            </a:pPr>
            <a:r>
              <a:rPr lang="en">
                <a:solidFill>
                  <a:srgbClr val="333333"/>
                </a:solidFill>
                <a:latin typeface="Calibri"/>
                <a:ea typeface="Calibri"/>
                <a:cs typeface="Calibri"/>
                <a:sym typeface="Calibri"/>
              </a:rPr>
              <a:t>Athletic Office Manager</a:t>
            </a:r>
            <a:r>
              <a:rPr lang="en">
                <a:solidFill>
                  <a:schemeClr val="dk1"/>
                </a:solidFill>
                <a:latin typeface="Calibri"/>
                <a:ea typeface="Calibri"/>
                <a:cs typeface="Calibri"/>
                <a:sym typeface="Calibri"/>
              </a:rPr>
              <a:t>	Dee Fritz		507-328-5140		defritz@</a:t>
            </a:r>
            <a:r>
              <a:rPr lang="en">
                <a:solidFill>
                  <a:schemeClr val="dk1"/>
                </a:solidFill>
                <a:latin typeface="Calibri"/>
                <a:ea typeface="Calibri"/>
                <a:cs typeface="Calibri"/>
                <a:sym typeface="Calibri"/>
              </a:rPr>
              <a:t>rochesterschools.org</a:t>
            </a:r>
            <a:endParaRPr>
              <a:solidFill>
                <a:schemeClr val="dk1"/>
              </a:solidFill>
              <a:latin typeface="Calibri"/>
              <a:ea typeface="Calibri"/>
              <a:cs typeface="Calibri"/>
              <a:sym typeface="Calibri"/>
            </a:endParaRPr>
          </a:p>
        </p:txBody>
      </p:sp>
      <p:sp>
        <p:nvSpPr>
          <p:cNvPr id="86" name="Google Shape;86;p22"/>
          <p:cNvSpPr txBox="1"/>
          <p:nvPr/>
        </p:nvSpPr>
        <p:spPr>
          <a:xfrm>
            <a:off x="1632175" y="187775"/>
            <a:ext cx="6131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latin typeface="Calibri"/>
                <a:ea typeface="Calibri"/>
                <a:cs typeface="Calibri"/>
                <a:sym typeface="Calibri"/>
              </a:rPr>
              <a:t>CONTACT INFORMATION</a:t>
            </a:r>
            <a:endParaRPr b="1" sz="4200">
              <a:latin typeface="Calibri"/>
              <a:ea typeface="Calibri"/>
              <a:cs typeface="Calibri"/>
              <a:sym typeface="Calibri"/>
            </a:endParaRPr>
          </a:p>
        </p:txBody>
      </p:sp>
      <p:pic>
        <p:nvPicPr>
          <p:cNvPr id="87" name="Google Shape;87;p22"/>
          <p:cNvPicPr preferRelativeResize="0"/>
          <p:nvPr/>
        </p:nvPicPr>
        <p:blipFill rotWithShape="1">
          <a:blip r:embed="rId3">
            <a:alphaModFix amt="11000"/>
          </a:blip>
          <a:srcRect b="0" l="0" r="0" t="15903"/>
          <a:stretch/>
        </p:blipFill>
        <p:spPr>
          <a:xfrm>
            <a:off x="16225" y="857775"/>
            <a:ext cx="9111526" cy="4536750"/>
          </a:xfrm>
          <a:prstGeom prst="rect">
            <a:avLst/>
          </a:prstGeom>
          <a:noFill/>
          <a:ln>
            <a:noFill/>
          </a:ln>
          <a:effectLst>
            <a:outerShdw blurRad="57150" rotWithShape="0" algn="bl" dir="5400000" dist="19050">
              <a:srgbClr val="000000">
                <a:alpha val="50000"/>
              </a:srgbClr>
            </a:outerShdw>
          </a:effectLst>
        </p:spPr>
      </p:pic>
      <p:sp>
        <p:nvSpPr>
          <p:cNvPr id="88" name="Google Shape;88;p22"/>
          <p:cNvSpPr txBox="1"/>
          <p:nvPr/>
        </p:nvSpPr>
        <p:spPr>
          <a:xfrm>
            <a:off x="0" y="2084025"/>
            <a:ext cx="87063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Head Coach              Eric Kartheiser    507-398-9870          erkartheiser@rochesterschools.org</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3"/>
          <p:cNvSpPr txBox="1"/>
          <p:nvPr>
            <p:ph idx="4294967295" type="title"/>
          </p:nvPr>
        </p:nvSpPr>
        <p:spPr>
          <a:xfrm>
            <a:off x="576450" y="281294"/>
            <a:ext cx="7886700" cy="9942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000000"/>
              </a:buClr>
              <a:buSzPts val="3300"/>
              <a:buFont typeface="Calibri"/>
              <a:buNone/>
            </a:pPr>
            <a:r>
              <a:rPr lang="en" sz="3300">
                <a:solidFill>
                  <a:srgbClr val="000000"/>
                </a:solidFill>
                <a:latin typeface="Calibri"/>
                <a:ea typeface="Calibri"/>
                <a:cs typeface="Calibri"/>
                <a:sym typeface="Calibri"/>
              </a:rPr>
              <a:t>Northern Hills</a:t>
            </a:r>
            <a:r>
              <a:rPr b="0" i="0" lang="en" sz="3300" u="none" cap="none" strike="noStrike">
                <a:solidFill>
                  <a:srgbClr val="000000"/>
                </a:solidFill>
                <a:latin typeface="Calibri"/>
                <a:ea typeface="Calibri"/>
                <a:cs typeface="Calibri"/>
                <a:sym typeface="Calibri"/>
              </a:rPr>
              <a:t> – Our home course</a:t>
            </a:r>
            <a:endParaRPr b="0" i="0" sz="3300" u="none" cap="none" strike="noStrike">
              <a:solidFill>
                <a:srgbClr val="000000"/>
              </a:solidFill>
              <a:latin typeface="Calibri"/>
              <a:ea typeface="Calibri"/>
              <a:cs typeface="Calibri"/>
              <a:sym typeface="Calibri"/>
            </a:endParaRPr>
          </a:p>
          <a:p>
            <a:pPr indent="0" lvl="0" marL="0" rtl="0" algn="l">
              <a:lnSpc>
                <a:spcPct val="90000"/>
              </a:lnSpc>
              <a:spcBef>
                <a:spcPts val="0"/>
              </a:spcBef>
              <a:spcAft>
                <a:spcPts val="0"/>
              </a:spcAft>
              <a:buClr>
                <a:srgbClr val="000000"/>
              </a:buClr>
              <a:buSzPts val="3300"/>
              <a:buFont typeface="Calibri"/>
              <a:buNone/>
            </a:pPr>
            <a:r>
              <a:rPr lang="en" sz="1900">
                <a:latin typeface="Calibri"/>
                <a:ea typeface="Calibri"/>
                <a:cs typeface="Calibri"/>
                <a:sym typeface="Calibri"/>
              </a:rPr>
              <a:t>Golf Pro: </a:t>
            </a:r>
            <a:r>
              <a:rPr lang="en" sz="1900">
                <a:latin typeface="Calibri"/>
                <a:ea typeface="Calibri"/>
                <a:cs typeface="Calibri"/>
                <a:sym typeface="Calibri"/>
              </a:rPr>
              <a:t>Mike Manahan	 </a:t>
            </a:r>
            <a:r>
              <a:rPr lang="en" sz="1250">
                <a:solidFill>
                  <a:srgbClr val="1A0DAB"/>
                </a:solidFill>
                <a:highlight>
                  <a:schemeClr val="lt1"/>
                </a:highlight>
                <a:uFill>
                  <a:noFill/>
                </a:uFill>
                <a:latin typeface="Roboto"/>
                <a:ea typeface="Roboto"/>
                <a:cs typeface="Roboto"/>
                <a:sym typeface="Roboto"/>
                <a:hlinkClick r:id="rId3">
                  <a:extLst>
                    <a:ext uri="{A12FA001-AC4F-418D-AE19-62706E023703}">
                      <ahyp:hlinkClr val="tx"/>
                    </a:ext>
                  </a:extLst>
                </a:hlinkClick>
              </a:rPr>
              <a:t>(507) 281-6170</a:t>
            </a:r>
            <a:endParaRPr sz="3300">
              <a:solidFill>
                <a:srgbClr val="000000"/>
              </a:solidFill>
              <a:latin typeface="Calibri"/>
              <a:ea typeface="Calibri"/>
              <a:cs typeface="Calibri"/>
              <a:sym typeface="Calibri"/>
            </a:endParaRPr>
          </a:p>
        </p:txBody>
      </p:sp>
      <p:pic>
        <p:nvPicPr>
          <p:cNvPr id="94" name="Google Shape;94;p23"/>
          <p:cNvPicPr preferRelativeResize="0"/>
          <p:nvPr/>
        </p:nvPicPr>
        <p:blipFill>
          <a:blip r:embed="rId4">
            <a:alphaModFix/>
          </a:blip>
          <a:stretch>
            <a:fillRect/>
          </a:stretch>
        </p:blipFill>
        <p:spPr>
          <a:xfrm>
            <a:off x="1240750" y="1364944"/>
            <a:ext cx="6356142" cy="35706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4"/>
          <p:cNvSpPr txBox="1"/>
          <p:nvPr>
            <p:ph idx="4294967295" type="body"/>
          </p:nvPr>
        </p:nvSpPr>
        <p:spPr>
          <a:xfrm>
            <a:off x="588039" y="159813"/>
            <a:ext cx="7854900" cy="4343400"/>
          </a:xfrm>
          <a:prstGeom prst="rect">
            <a:avLst/>
          </a:prstGeom>
          <a:noFill/>
          <a:ln>
            <a:noFill/>
          </a:ln>
        </p:spPr>
        <p:txBody>
          <a:bodyPr anchorCtr="0" anchor="t" bIns="45700" lIns="45700" spcFirstLastPara="1" rIns="45700" wrap="square" tIns="45700">
            <a:normAutofit/>
          </a:bodyPr>
          <a:lstStyle/>
          <a:p>
            <a:pPr indent="136525" lvl="0" marL="0" rtl="0" algn="l">
              <a:lnSpc>
                <a:spcPct val="80000"/>
              </a:lnSpc>
              <a:spcBef>
                <a:spcPts val="0"/>
              </a:spcBef>
              <a:spcAft>
                <a:spcPts val="0"/>
              </a:spcAft>
              <a:buClr>
                <a:srgbClr val="000000"/>
              </a:buClr>
              <a:buSzPts val="2000"/>
              <a:buNone/>
            </a:pPr>
            <a:r>
              <a:t/>
            </a:r>
            <a:endParaRPr sz="2000"/>
          </a:p>
          <a:p>
            <a:pPr indent="136525" lvl="0" marL="0" rtl="0" algn="l">
              <a:lnSpc>
                <a:spcPct val="80000"/>
              </a:lnSpc>
              <a:spcBef>
                <a:spcPts val="700"/>
              </a:spcBef>
              <a:spcAft>
                <a:spcPts val="0"/>
              </a:spcAft>
              <a:buClr>
                <a:srgbClr val="000000"/>
              </a:buClr>
              <a:buSzPts val="2000"/>
              <a:buNone/>
            </a:pPr>
            <a:r>
              <a:rPr b="1" lang="en" sz="2000" u="sng"/>
              <a:t>Communication</a:t>
            </a:r>
            <a:endParaRPr sz="1700"/>
          </a:p>
          <a:p>
            <a:pPr indent="-355600" lvl="0" marL="457200" rtl="0" algn="l">
              <a:lnSpc>
                <a:spcPct val="80000"/>
              </a:lnSpc>
              <a:spcBef>
                <a:spcPts val="700"/>
              </a:spcBef>
              <a:spcAft>
                <a:spcPts val="0"/>
              </a:spcAft>
              <a:buClr>
                <a:srgbClr val="000000"/>
              </a:buClr>
              <a:buSzPts val="2000"/>
              <a:buChar char="●"/>
            </a:pPr>
            <a:r>
              <a:rPr lang="en" sz="2000"/>
              <a:t>Always via the </a:t>
            </a:r>
            <a:r>
              <a:rPr b="1" lang="en" sz="2000"/>
              <a:t>GroupMe </a:t>
            </a:r>
            <a:r>
              <a:rPr lang="en" sz="2000"/>
              <a:t>app -  the link is on the website</a:t>
            </a:r>
            <a:endParaRPr sz="2000"/>
          </a:p>
          <a:p>
            <a:pPr indent="-355600" lvl="0" marL="457200" rtl="0" algn="l">
              <a:lnSpc>
                <a:spcPct val="80000"/>
              </a:lnSpc>
              <a:spcBef>
                <a:spcPts val="700"/>
              </a:spcBef>
              <a:spcAft>
                <a:spcPts val="0"/>
              </a:spcAft>
              <a:buClr>
                <a:srgbClr val="000000"/>
              </a:buClr>
              <a:buSzPts val="2000"/>
              <a:buChar char="●"/>
            </a:pPr>
            <a:r>
              <a:rPr lang="en" sz="2000"/>
              <a:t>Website:</a:t>
            </a:r>
            <a:endParaRPr/>
          </a:p>
          <a:p>
            <a:pPr indent="0" lvl="0" marL="0" rtl="0" algn="l">
              <a:lnSpc>
                <a:spcPct val="80000"/>
              </a:lnSpc>
              <a:spcBef>
                <a:spcPts val="700"/>
              </a:spcBef>
              <a:spcAft>
                <a:spcPts val="0"/>
              </a:spcAft>
              <a:buNone/>
            </a:pPr>
            <a:r>
              <a:rPr lang="en" sz="1700" u="sng">
                <a:solidFill>
                  <a:schemeClr val="hlink"/>
                </a:solidFill>
                <a:hlinkClick r:id="rId3"/>
              </a:rPr>
              <a:t>https://www.centurypanthers.org/page/show/3165980-girls-golf-regular-season-</a:t>
            </a:r>
            <a:r>
              <a:rPr lang="en" sz="1700"/>
              <a:t> </a:t>
            </a:r>
            <a:endParaRPr sz="2000"/>
          </a:p>
          <a:p>
            <a:pPr indent="-127000" lvl="0" marL="136525" rtl="0" algn="l">
              <a:lnSpc>
                <a:spcPct val="80000"/>
              </a:lnSpc>
              <a:spcBef>
                <a:spcPts val="700"/>
              </a:spcBef>
              <a:spcAft>
                <a:spcPts val="0"/>
              </a:spcAft>
              <a:buClr>
                <a:srgbClr val="000000"/>
              </a:buClr>
              <a:buSzPts val="2000"/>
              <a:buChar char="●"/>
            </a:pPr>
            <a:r>
              <a:rPr lang="en" sz="2000"/>
              <a:t>Event Calendar (on website): </a:t>
            </a:r>
            <a:r>
              <a:rPr lang="en" sz="2000" u="sng">
                <a:solidFill>
                  <a:schemeClr val="hlink"/>
                </a:solidFill>
                <a:hlinkClick r:id="rId4"/>
              </a:rPr>
              <a:t>2026 Century Girls Golf Calendar</a:t>
            </a:r>
            <a:r>
              <a:rPr lang="en" sz="2000"/>
              <a:t> </a:t>
            </a:r>
            <a:endParaRPr/>
          </a:p>
          <a:p>
            <a:pPr indent="-127000" lvl="0" marL="136525" rtl="0" algn="l">
              <a:lnSpc>
                <a:spcPct val="80000"/>
              </a:lnSpc>
              <a:spcBef>
                <a:spcPts val="700"/>
              </a:spcBef>
              <a:spcAft>
                <a:spcPts val="0"/>
              </a:spcAft>
              <a:buClr>
                <a:srgbClr val="000000"/>
              </a:buClr>
              <a:buSzPts val="2000"/>
              <a:buChar char="●"/>
            </a:pPr>
            <a:r>
              <a:rPr lang="en" sz="2000"/>
              <a:t>Athletes</a:t>
            </a:r>
            <a:r>
              <a:rPr lang="en" sz="2000"/>
              <a:t> not participating in a match, will likely practice at Eastwood with Coach O’Neill and some of the CHS boys team </a:t>
            </a:r>
            <a:endParaRPr/>
          </a:p>
          <a:p>
            <a:pPr indent="-127000" lvl="0" marL="136525" rtl="0" algn="l">
              <a:lnSpc>
                <a:spcPct val="80000"/>
              </a:lnSpc>
              <a:spcBef>
                <a:spcPts val="700"/>
              </a:spcBef>
              <a:spcAft>
                <a:spcPts val="0"/>
              </a:spcAft>
              <a:buClr>
                <a:srgbClr val="000000"/>
              </a:buClr>
              <a:buSzPts val="2000"/>
              <a:buChar char="●"/>
            </a:pPr>
            <a:r>
              <a:rPr lang="en" sz="2000"/>
              <a:t>If practice or a meet is canceled due to weather there will be no events that day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 calcmode="lin" valueType="num">
                                      <p:cBhvr additive="base">
                                        <p:cTn dur="1000"/>
                                        <p:tgtEl>
                                          <p:spTgt spid="9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 calcmode="lin" valueType="num">
                                      <p:cBhvr additive="base">
                                        <p:cTn dur="1000"/>
                                        <p:tgtEl>
                                          <p:spTgt spid="9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 calcmode="lin" valueType="num">
                                      <p:cBhvr additive="base">
                                        <p:cTn dur="1000"/>
                                        <p:tgtEl>
                                          <p:spTgt spid="9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 calcmode="lin" valueType="num">
                                      <p:cBhvr additive="base">
                                        <p:cTn dur="1000"/>
                                        <p:tgtEl>
                                          <p:spTgt spid="9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 calcmode="lin" valueType="num">
                                      <p:cBhvr additive="base">
                                        <p:cTn dur="1000"/>
                                        <p:tgtEl>
                                          <p:spTgt spid="9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anim calcmode="lin" valueType="num">
                                      <p:cBhvr additive="base">
                                        <p:cTn dur="1000"/>
                                        <p:tgtEl>
                                          <p:spTgt spid="9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anim calcmode="lin" valueType="num">
                                      <p:cBhvr additive="base">
                                        <p:cTn dur="1000"/>
                                        <p:tgtEl>
                                          <p:spTgt spid="9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anim calcmode="lin" valueType="num">
                                      <p:cBhvr additive="base">
                                        <p:cTn dur="1000"/>
                                        <p:tgtEl>
                                          <p:spTgt spid="9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5"/>
          <p:cNvSpPr txBox="1"/>
          <p:nvPr>
            <p:ph type="title"/>
          </p:nvPr>
        </p:nvSpPr>
        <p:spPr>
          <a:xfrm>
            <a:off x="695650" y="-6"/>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r>
              <a:rPr b="1" lang="en" sz="4200">
                <a:latin typeface="Calibri"/>
                <a:ea typeface="Calibri"/>
                <a:cs typeface="Calibri"/>
                <a:sym typeface="Calibri"/>
              </a:rPr>
              <a:t>ATHLETE REQUIRED APPS</a:t>
            </a:r>
            <a:endParaRPr b="1" sz="4200">
              <a:latin typeface="Calibri"/>
              <a:ea typeface="Calibri"/>
              <a:cs typeface="Calibri"/>
              <a:sym typeface="Calibri"/>
            </a:endParaRPr>
          </a:p>
        </p:txBody>
      </p:sp>
      <p:sp>
        <p:nvSpPr>
          <p:cNvPr id="105" name="Google Shape;105;p25"/>
          <p:cNvSpPr txBox="1"/>
          <p:nvPr>
            <p:ph idx="1" type="body"/>
          </p:nvPr>
        </p:nvSpPr>
        <p:spPr>
          <a:xfrm>
            <a:off x="716425" y="1071044"/>
            <a:ext cx="7886700" cy="3263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700"/>
              </a:spcBef>
              <a:spcAft>
                <a:spcPts val="0"/>
              </a:spcAft>
              <a:buClr>
                <a:schemeClr val="dk1"/>
              </a:buClr>
              <a:buSzPts val="2000"/>
              <a:buFont typeface="Arial"/>
              <a:buNone/>
            </a:pPr>
            <a:r>
              <a:rPr lang="en" sz="1500">
                <a:latin typeface="Calibri"/>
                <a:ea typeface="Calibri"/>
                <a:cs typeface="Calibri"/>
                <a:sym typeface="Calibri"/>
              </a:rPr>
              <a:t>  </a:t>
            </a:r>
            <a:endParaRPr sz="17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 sz="1700">
                <a:solidFill>
                  <a:schemeClr val="dk1"/>
                </a:solidFill>
                <a:latin typeface="Calibri"/>
                <a:ea typeface="Calibri"/>
                <a:cs typeface="Calibri"/>
                <a:sym typeface="Calibri"/>
              </a:rPr>
              <a:t>GroupMe, </a:t>
            </a:r>
            <a:r>
              <a:rPr lang="en" sz="1700" u="sng">
                <a:solidFill>
                  <a:schemeClr val="hlink"/>
                </a:solidFill>
                <a:latin typeface="Calibri"/>
                <a:ea typeface="Calibri"/>
                <a:cs typeface="Calibri"/>
                <a:sym typeface="Calibri"/>
                <a:hlinkClick r:id="rId3"/>
              </a:rPr>
              <a:t>iWanamaker</a:t>
            </a:r>
            <a:r>
              <a:rPr lang="en" sz="1700">
                <a:solidFill>
                  <a:schemeClr val="dk1"/>
                </a:solidFill>
                <a:latin typeface="Calibri"/>
                <a:ea typeface="Calibri"/>
                <a:cs typeface="Calibri"/>
                <a:sym typeface="Calibri"/>
              </a:rPr>
              <a:t>, MSHSL Golf and USGA Rules </a:t>
            </a:r>
            <a:endParaRPr sz="17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t/>
            </a:r>
            <a:endParaRPr sz="1700">
              <a:solidFill>
                <a:schemeClr val="dk1"/>
              </a:solidFill>
              <a:latin typeface="Calibri"/>
              <a:ea typeface="Calibri"/>
              <a:cs typeface="Calibri"/>
              <a:sym typeface="Calibri"/>
            </a:endParaRPr>
          </a:p>
          <a:p>
            <a:pPr indent="0" lvl="0" marL="0" rtl="0" algn="ctr">
              <a:lnSpc>
                <a:spcPct val="115000"/>
              </a:lnSpc>
              <a:spcBef>
                <a:spcPts val="700"/>
              </a:spcBef>
              <a:spcAft>
                <a:spcPts val="0"/>
              </a:spcAft>
              <a:buNone/>
            </a:pPr>
            <a:r>
              <a:rPr b="1" lang="en" sz="1900">
                <a:solidFill>
                  <a:schemeClr val="dk1"/>
                </a:solidFill>
                <a:latin typeface="Calibri"/>
                <a:ea typeface="Calibri"/>
                <a:cs typeface="Calibri"/>
                <a:sym typeface="Calibri"/>
              </a:rPr>
              <a:t>CHECK WITH YOUR DAUGHTER TO MAKE SURE THEY HAVE THESE INSTALLED AND ARE REGISTERED AND ABLE TO ACCESS THEIR ACCOUNT</a:t>
            </a:r>
            <a:endParaRPr b="1" sz="1900">
              <a:solidFill>
                <a:schemeClr val="dk1"/>
              </a:solidFill>
              <a:latin typeface="Calibri"/>
              <a:ea typeface="Calibri"/>
              <a:cs typeface="Calibri"/>
              <a:sym typeface="Calibri"/>
            </a:endParaRPr>
          </a:p>
          <a:p>
            <a:pPr indent="0" lvl="0" marL="457200" rtl="0" algn="l">
              <a:lnSpc>
                <a:spcPct val="115000"/>
              </a:lnSpc>
              <a:spcBef>
                <a:spcPts val="700"/>
              </a:spcBef>
              <a:spcAft>
                <a:spcPts val="0"/>
              </a:spcAft>
              <a:buNone/>
            </a:pPr>
            <a:r>
              <a:t/>
            </a:r>
            <a:endParaRPr sz="1500">
              <a:latin typeface="Calibri"/>
              <a:ea typeface="Calibri"/>
              <a:cs typeface="Calibri"/>
              <a:sym typeface="Calibri"/>
            </a:endParaRPr>
          </a:p>
          <a:p>
            <a:pPr indent="0" lvl="0" marL="0" marR="0" rtl="0" algn="l">
              <a:lnSpc>
                <a:spcPct val="90000"/>
              </a:lnSpc>
              <a:spcBef>
                <a:spcPts val="0"/>
              </a:spcBef>
              <a:spcAft>
                <a:spcPts val="0"/>
              </a:spcAft>
              <a:buNone/>
            </a:pPr>
            <a:r>
              <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sng">
              <a:solidFill>
                <a:schemeClr val="hlink"/>
              </a:solidFill>
              <a:latin typeface="Calibri"/>
              <a:ea typeface="Calibri"/>
              <a:cs typeface="Calibri"/>
              <a:sym typeface="Calibri"/>
              <a:hlinkClick r:id="rId4"/>
            </a:endParaRPr>
          </a:p>
        </p:txBody>
      </p:sp>
      <p:pic>
        <p:nvPicPr>
          <p:cNvPr id="106" name="Google Shape;106;p25"/>
          <p:cNvPicPr preferRelativeResize="0"/>
          <p:nvPr/>
        </p:nvPicPr>
        <p:blipFill>
          <a:blip r:embed="rId5">
            <a:alphaModFix/>
          </a:blip>
          <a:stretch>
            <a:fillRect/>
          </a:stretch>
        </p:blipFill>
        <p:spPr>
          <a:xfrm>
            <a:off x="5851970" y="3045674"/>
            <a:ext cx="2730379" cy="1516875"/>
          </a:xfrm>
          <a:prstGeom prst="rect">
            <a:avLst/>
          </a:prstGeom>
          <a:noFill/>
          <a:ln>
            <a:noFill/>
          </a:ln>
        </p:spPr>
      </p:pic>
      <p:pic>
        <p:nvPicPr>
          <p:cNvPr id="107" name="Google Shape;107;p25"/>
          <p:cNvPicPr preferRelativeResize="0"/>
          <p:nvPr/>
        </p:nvPicPr>
        <p:blipFill>
          <a:blip r:embed="rId6">
            <a:alphaModFix/>
          </a:blip>
          <a:stretch>
            <a:fillRect/>
          </a:stretch>
        </p:blipFill>
        <p:spPr>
          <a:xfrm>
            <a:off x="3084573" y="3108725"/>
            <a:ext cx="2730374" cy="1303703"/>
          </a:xfrm>
          <a:prstGeom prst="rect">
            <a:avLst/>
          </a:prstGeom>
          <a:noFill/>
          <a:ln>
            <a:noFill/>
          </a:ln>
        </p:spPr>
      </p:pic>
      <p:pic>
        <p:nvPicPr>
          <p:cNvPr id="108" name="Google Shape;108;p25"/>
          <p:cNvPicPr preferRelativeResize="0"/>
          <p:nvPr/>
        </p:nvPicPr>
        <p:blipFill>
          <a:blip r:embed="rId7">
            <a:alphaModFix/>
          </a:blip>
          <a:stretch>
            <a:fillRect/>
          </a:stretch>
        </p:blipFill>
        <p:spPr>
          <a:xfrm>
            <a:off x="35000" y="3333225"/>
            <a:ext cx="2865176" cy="1153675"/>
          </a:xfrm>
          <a:prstGeom prst="rect">
            <a:avLst/>
          </a:prstGeom>
          <a:noFill/>
          <a:ln>
            <a:noFill/>
          </a:ln>
        </p:spPr>
      </p:pic>
      <p:pic>
        <p:nvPicPr>
          <p:cNvPr id="109" name="Google Shape;109;p25"/>
          <p:cNvPicPr preferRelativeResize="0"/>
          <p:nvPr/>
        </p:nvPicPr>
        <p:blipFill>
          <a:blip r:embed="rId8">
            <a:alphaModFix/>
          </a:blip>
          <a:stretch>
            <a:fillRect/>
          </a:stretch>
        </p:blipFill>
        <p:spPr>
          <a:xfrm>
            <a:off x="5814956" y="1097000"/>
            <a:ext cx="2328862" cy="1019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idx="4294967295" type="title"/>
          </p:nvPr>
        </p:nvSpPr>
        <p:spPr>
          <a:xfrm>
            <a:off x="466310" y="550892"/>
            <a:ext cx="7886700" cy="1087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b="0" i="0" lang="en" sz="3300" u="none" cap="none" strike="noStrike">
                <a:solidFill>
                  <a:srgbClr val="000000"/>
                </a:solidFill>
                <a:latin typeface="Calibri"/>
                <a:ea typeface="Calibri"/>
                <a:cs typeface="Calibri"/>
                <a:sym typeface="Calibri"/>
              </a:rPr>
              <a:t>Fundraising</a:t>
            </a:r>
            <a:endParaRPr/>
          </a:p>
          <a:p>
            <a:pPr indent="0" lvl="0" marL="0" rtl="0" algn="l">
              <a:lnSpc>
                <a:spcPct val="90000"/>
              </a:lnSpc>
              <a:spcBef>
                <a:spcPts val="0"/>
              </a:spcBef>
              <a:spcAft>
                <a:spcPts val="0"/>
              </a:spcAft>
              <a:buClr>
                <a:srgbClr val="000000"/>
              </a:buClr>
              <a:buSzPct val="100000"/>
              <a:buFont typeface="Calibri"/>
              <a:buNone/>
            </a:pPr>
            <a:r>
              <a:t/>
            </a:r>
            <a:endParaRPr b="0" i="0" sz="3300" u="none" cap="none" strike="noStrike">
              <a:solidFill>
                <a:srgbClr val="000000"/>
              </a:solidFill>
              <a:latin typeface="Calibri"/>
              <a:ea typeface="Calibri"/>
              <a:cs typeface="Calibri"/>
              <a:sym typeface="Calibri"/>
            </a:endParaRPr>
          </a:p>
          <a:p>
            <a:pPr indent="0" lvl="0" marL="0" rtl="0" algn="l">
              <a:lnSpc>
                <a:spcPct val="90000"/>
              </a:lnSpc>
              <a:spcBef>
                <a:spcPts val="0"/>
              </a:spcBef>
              <a:spcAft>
                <a:spcPts val="0"/>
              </a:spcAft>
              <a:buClr>
                <a:srgbClr val="000000"/>
              </a:buClr>
              <a:buSzPct val="100000"/>
              <a:buFont typeface="Calibri"/>
              <a:buNone/>
            </a:pPr>
            <a:r>
              <a:rPr b="0" i="0" lang="en" sz="3300" u="none" cap="none" strike="noStrike">
                <a:solidFill>
                  <a:srgbClr val="000000"/>
                </a:solidFill>
                <a:latin typeface="Calibri"/>
                <a:ea typeface="Calibri"/>
                <a:cs typeface="Calibri"/>
                <a:sym typeface="Calibri"/>
              </a:rPr>
              <a:t> </a:t>
            </a:r>
            <a:endParaRPr/>
          </a:p>
        </p:txBody>
      </p:sp>
      <p:sp>
        <p:nvSpPr>
          <p:cNvPr id="115" name="Google Shape;115;p26"/>
          <p:cNvSpPr txBox="1"/>
          <p:nvPr/>
        </p:nvSpPr>
        <p:spPr>
          <a:xfrm>
            <a:off x="492244" y="1086050"/>
            <a:ext cx="8313900" cy="4617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lang="en" sz="1800">
                <a:latin typeface="Calibri"/>
                <a:ea typeface="Calibri"/>
                <a:cs typeface="Calibri"/>
                <a:sym typeface="Calibri"/>
              </a:rPr>
              <a:t>The team </a:t>
            </a:r>
            <a:r>
              <a:rPr lang="en" sz="1800">
                <a:solidFill>
                  <a:schemeClr val="dk1"/>
                </a:solidFill>
                <a:latin typeface="Calibri"/>
                <a:ea typeface="Calibri"/>
                <a:cs typeface="Calibri"/>
                <a:sym typeface="Calibri"/>
              </a:rPr>
              <a:t>relies on fundraising efforts to pay for invitational meet fees (estimated $1200 per year), practice tee times and range balls for range time at Northern Hills and Hadley Creek (estimated $1200-1800 per season). There are also some miscellaneous items the program purchases less </a:t>
            </a:r>
            <a:r>
              <a:rPr lang="en" sz="1800">
                <a:solidFill>
                  <a:schemeClr val="dk1"/>
                </a:solidFill>
                <a:latin typeface="Calibri"/>
                <a:ea typeface="Calibri"/>
                <a:cs typeface="Calibri"/>
                <a:sym typeface="Calibri"/>
              </a:rPr>
              <a:t>periodically</a:t>
            </a:r>
            <a:r>
              <a:rPr lang="en" sz="1800">
                <a:solidFill>
                  <a:schemeClr val="dk1"/>
                </a:solidFill>
                <a:latin typeface="Calibri"/>
                <a:ea typeface="Calibri"/>
                <a:cs typeface="Calibri"/>
                <a:sym typeface="Calibri"/>
              </a:rPr>
              <a:t>, such as range finders and rules cards to attach to bags.</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lang="en" sz="1800">
                <a:latin typeface="Calibri"/>
                <a:ea typeface="Calibri"/>
                <a:cs typeface="Calibri"/>
                <a:sym typeface="Calibri"/>
              </a:rPr>
              <a:t>Raffle ticket sales last winter raised $1,000. Thank you to those who contributed! For those that did not contribute, a straight </a:t>
            </a:r>
            <a:r>
              <a:rPr b="1" lang="en" sz="1800">
                <a:latin typeface="Calibri"/>
                <a:ea typeface="Calibri"/>
                <a:cs typeface="Calibri"/>
                <a:sym typeface="Calibri"/>
              </a:rPr>
              <a:t>minimum</a:t>
            </a:r>
            <a:r>
              <a:rPr b="1" lang="en" sz="1800">
                <a:latin typeface="Calibri"/>
                <a:ea typeface="Calibri"/>
                <a:cs typeface="Calibri"/>
                <a:sym typeface="Calibri"/>
              </a:rPr>
              <a:t> </a:t>
            </a:r>
            <a:r>
              <a:rPr lang="en" sz="1800">
                <a:latin typeface="Calibri"/>
                <a:ea typeface="Calibri"/>
                <a:cs typeface="Calibri"/>
                <a:sym typeface="Calibri"/>
              </a:rPr>
              <a:t>$100 donation should be made to the 4giving site.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lang="en" sz="1800">
                <a:latin typeface="Calibri"/>
                <a:ea typeface="Calibri"/>
                <a:cs typeface="Calibri"/>
                <a:sym typeface="Calibri"/>
              </a:rPr>
              <a:t>T</a:t>
            </a:r>
            <a:r>
              <a:rPr b="0" i="0" lang="en" sz="1800" u="none" cap="none" strike="noStrike">
                <a:solidFill>
                  <a:srgbClr val="000000"/>
                </a:solidFill>
                <a:latin typeface="Calibri"/>
                <a:ea typeface="Calibri"/>
                <a:cs typeface="Calibri"/>
                <a:sym typeface="Calibri"/>
              </a:rPr>
              <a:t>he link is available on the website. Share with </a:t>
            </a:r>
            <a:r>
              <a:rPr lang="en" sz="1800">
                <a:latin typeface="Calibri"/>
                <a:ea typeface="Calibri"/>
                <a:cs typeface="Calibri"/>
                <a:sym typeface="Calibri"/>
              </a:rPr>
              <a:t>your family and friends to raise additional funds!</a:t>
            </a:r>
            <a:endParaRPr/>
          </a:p>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563C1"/>
              </a:buClr>
              <a:buSzPts val="1200"/>
              <a:buFont typeface="Helvetica Neue"/>
              <a:buNone/>
            </a:pPr>
            <a:r>
              <a:rPr lang="en" sz="1200" u="sng">
                <a:solidFill>
                  <a:schemeClr val="hlink"/>
                </a:solidFill>
                <a:latin typeface="Helvetica Neue"/>
                <a:ea typeface="Helvetica Neue"/>
                <a:cs typeface="Helvetica Neue"/>
                <a:sym typeface="Helvetica Neue"/>
                <a:hlinkClick r:id="rId3"/>
              </a:rPr>
              <a:t>https://www.4giving.com/donation/7F6D</a:t>
            </a:r>
            <a:r>
              <a:rPr lang="en" sz="1200">
                <a:latin typeface="Helvetica Neue"/>
                <a:ea typeface="Helvetica Neue"/>
                <a:cs typeface="Helvetica Neue"/>
                <a:sym typeface="Helvetica Neue"/>
              </a:rPr>
              <a:t> </a:t>
            </a:r>
            <a:endParaRPr/>
          </a:p>
          <a:p>
            <a:pPr indent="0" lvl="0" marL="0" marR="0" rtl="0" algn="l">
              <a:lnSpc>
                <a:spcPct val="100000"/>
              </a:lnSpc>
              <a:spcBef>
                <a:spcPts val="0"/>
              </a:spcBef>
              <a:spcAft>
                <a:spcPts val="0"/>
              </a:spcAft>
              <a:buClr>
                <a:srgbClr val="000000"/>
              </a:buClr>
              <a:buSzPts val="1200"/>
              <a:buFont typeface="Helvetica Neue"/>
              <a:buNone/>
            </a:pPr>
            <a:r>
              <a:t/>
            </a:r>
            <a:endParaRPr b="0" i="0" sz="1200" u="sng" cap="none" strike="noStrike">
              <a:solidFill>
                <a:srgbClr val="0563C1"/>
              </a:solidFill>
              <a:latin typeface="Helvetica Neue"/>
              <a:ea typeface="Helvetica Neue"/>
              <a:cs typeface="Helvetica Neue"/>
              <a:sym typeface="Helvetica Neue"/>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200"/>
              <a:buFont typeface="Helvetica Neue"/>
              <a:buNone/>
            </a:pPr>
            <a:r>
              <a:t/>
            </a:r>
            <a:endParaRPr b="0" i="0" sz="1200" u="sng" cap="none" strike="noStrike">
              <a:solidFill>
                <a:srgbClr val="0563C1"/>
              </a:solidFill>
              <a:latin typeface="Helvetica Neue"/>
              <a:ea typeface="Helvetica Neue"/>
              <a:cs typeface="Helvetica Neue"/>
              <a:sym typeface="Helvetica Neue"/>
              <a:hlinkClick r:id="rId5">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200"/>
              <a:buFont typeface="Calibri"/>
              <a:buNone/>
            </a:pPr>
            <a:r>
              <a:t/>
            </a:r>
            <a:endParaRPr b="0" i="0" sz="1200" u="sng" cap="none" strike="noStrike">
              <a:solidFill>
                <a:srgbClr val="0563C1"/>
              </a:solidFill>
              <a:latin typeface="Helvetica Neue"/>
              <a:ea typeface="Helvetica Neue"/>
              <a:cs typeface="Helvetica Neue"/>
              <a:sym typeface="Helvetica Neue"/>
              <a:hlinkClick r:id="rId6">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200"/>
              <a:buFont typeface="Calibri"/>
              <a:buNone/>
            </a:pPr>
            <a:r>
              <a:t/>
            </a:r>
            <a:endParaRPr b="0" i="0" sz="1200" u="sng" cap="none" strike="noStrike">
              <a:solidFill>
                <a:srgbClr val="0563C1"/>
              </a:solidFill>
              <a:latin typeface="Helvetica Neue"/>
              <a:ea typeface="Helvetica Neue"/>
              <a:cs typeface="Helvetica Neue"/>
              <a:sym typeface="Helvetica Neue"/>
              <a:hlinkClick r:id="rId7">
                <a:extLst>
                  <a:ext uri="{A12FA001-AC4F-418D-AE19-62706E023703}">
                    <ahyp:hlinkClr val="tx"/>
                  </a:ext>
                </a:extLst>
              </a:hlinkCli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7"/>
          <p:cNvSpPr txBox="1"/>
          <p:nvPr>
            <p:ph idx="4294967295" type="title"/>
          </p:nvPr>
        </p:nvSpPr>
        <p:spPr>
          <a:xfrm>
            <a:off x="466310" y="550892"/>
            <a:ext cx="7886700" cy="10872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lang="en" sz="3300">
                <a:solidFill>
                  <a:srgbClr val="000000"/>
                </a:solidFill>
                <a:latin typeface="Calibri"/>
                <a:ea typeface="Calibri"/>
                <a:cs typeface="Calibri"/>
                <a:sym typeface="Calibri"/>
              </a:rPr>
              <a:t>Acai Bowls + Easy </a:t>
            </a:r>
            <a:r>
              <a:rPr b="0" i="0" lang="en" sz="3300" u="none" cap="none" strike="noStrike">
                <a:solidFill>
                  <a:srgbClr val="000000"/>
                </a:solidFill>
                <a:latin typeface="Calibri"/>
                <a:ea typeface="Calibri"/>
                <a:cs typeface="Calibri"/>
                <a:sym typeface="Calibri"/>
              </a:rPr>
              <a:t>Fundraising</a:t>
            </a:r>
            <a:r>
              <a:rPr lang="en" sz="3300">
                <a:solidFill>
                  <a:srgbClr val="000000"/>
                </a:solidFill>
                <a:latin typeface="Calibri"/>
                <a:ea typeface="Calibri"/>
                <a:cs typeface="Calibri"/>
                <a:sym typeface="Calibri"/>
              </a:rPr>
              <a:t>!</a:t>
            </a:r>
            <a:endParaRPr/>
          </a:p>
          <a:p>
            <a:pPr indent="0" lvl="0" marL="0" rtl="0" algn="l">
              <a:lnSpc>
                <a:spcPct val="90000"/>
              </a:lnSpc>
              <a:spcBef>
                <a:spcPts val="0"/>
              </a:spcBef>
              <a:spcAft>
                <a:spcPts val="0"/>
              </a:spcAft>
              <a:buClr>
                <a:srgbClr val="000000"/>
              </a:buClr>
              <a:buSzPct val="100000"/>
              <a:buFont typeface="Calibri"/>
              <a:buNone/>
            </a:pPr>
            <a:r>
              <a:t/>
            </a:r>
            <a:endParaRPr b="0" i="0" sz="3300" u="none" cap="none" strike="noStrike">
              <a:solidFill>
                <a:srgbClr val="000000"/>
              </a:solidFill>
              <a:latin typeface="Calibri"/>
              <a:ea typeface="Calibri"/>
              <a:cs typeface="Calibri"/>
              <a:sym typeface="Calibri"/>
            </a:endParaRPr>
          </a:p>
          <a:p>
            <a:pPr indent="0" lvl="0" marL="0" rtl="0" algn="l">
              <a:lnSpc>
                <a:spcPct val="90000"/>
              </a:lnSpc>
              <a:spcBef>
                <a:spcPts val="0"/>
              </a:spcBef>
              <a:spcAft>
                <a:spcPts val="0"/>
              </a:spcAft>
              <a:buClr>
                <a:srgbClr val="000000"/>
              </a:buClr>
              <a:buSzPct val="100000"/>
              <a:buFont typeface="Calibri"/>
              <a:buNone/>
            </a:pPr>
            <a:r>
              <a:rPr b="0" i="0" lang="en" sz="3300" u="none" cap="none" strike="noStrike">
                <a:solidFill>
                  <a:srgbClr val="000000"/>
                </a:solidFill>
                <a:latin typeface="Calibri"/>
                <a:ea typeface="Calibri"/>
                <a:cs typeface="Calibri"/>
                <a:sym typeface="Calibri"/>
              </a:rPr>
              <a:t> </a:t>
            </a:r>
            <a:endParaRPr/>
          </a:p>
        </p:txBody>
      </p:sp>
      <p:sp>
        <p:nvSpPr>
          <p:cNvPr id="121" name="Google Shape;121;p27"/>
          <p:cNvSpPr txBox="1"/>
          <p:nvPr/>
        </p:nvSpPr>
        <p:spPr>
          <a:xfrm>
            <a:off x="492262" y="1086052"/>
            <a:ext cx="5629200" cy="276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200"/>
              <a:buFont typeface="Calibri"/>
              <a:buNone/>
            </a:pPr>
            <a:r>
              <a:t/>
            </a:r>
            <a:endParaRPr b="0" i="0" sz="1200" u="sng" cap="none" strike="noStrike">
              <a:solidFill>
                <a:srgbClr val="0563C1"/>
              </a:solidFill>
              <a:latin typeface="Helvetica Neue"/>
              <a:ea typeface="Helvetica Neue"/>
              <a:cs typeface="Helvetica Neue"/>
              <a:sym typeface="Helvetica Neue"/>
              <a:hlinkClick r:id="rId3">
                <a:extLst>
                  <a:ext uri="{A12FA001-AC4F-418D-AE19-62706E023703}">
                    <ahyp:hlinkClr val="tx"/>
                  </a:ext>
                </a:extLst>
              </a:hlinkClick>
            </a:endParaRPr>
          </a:p>
        </p:txBody>
      </p:sp>
      <p:pic>
        <p:nvPicPr>
          <p:cNvPr id="122" name="Google Shape;122;p27"/>
          <p:cNvPicPr preferRelativeResize="0"/>
          <p:nvPr/>
        </p:nvPicPr>
        <p:blipFill>
          <a:blip r:embed="rId4">
            <a:alphaModFix/>
          </a:blip>
          <a:stretch>
            <a:fillRect/>
          </a:stretch>
        </p:blipFill>
        <p:spPr>
          <a:xfrm>
            <a:off x="5382251" y="472201"/>
            <a:ext cx="2730050" cy="2731749"/>
          </a:xfrm>
          <a:prstGeom prst="rect">
            <a:avLst/>
          </a:prstGeom>
          <a:noFill/>
          <a:ln>
            <a:noFill/>
          </a:ln>
        </p:spPr>
      </p:pic>
      <p:sp>
        <p:nvSpPr>
          <p:cNvPr id="123" name="Google Shape;123;p27"/>
          <p:cNvSpPr txBox="1"/>
          <p:nvPr/>
        </p:nvSpPr>
        <p:spPr>
          <a:xfrm>
            <a:off x="223175" y="1008625"/>
            <a:ext cx="46401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22222"/>
                </a:solidFill>
                <a:highlight>
                  <a:srgbClr val="FFFFFF"/>
                </a:highlight>
              </a:rPr>
              <a:t>#1: AWAY MATCHES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Parent volunteers pick the dates of meets that you want the team to order bowls and let Indigo know what time the team is leaving CHS (they need that to know that at least 2 hours before)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A few days before each date Indigo would send a link to their online ordering system with a code word for 10% off.  Golfers would order their bowl - they can place their order from 1 day before up to 1 hour before leaving.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#2: Trucks at HOME Golf Matches</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Parents would let Indigo know the date, time and location of the golf matches we want trucks at any home matches.  If available, they would drive their truck there and sell to anyone who wants to buy.  Right now our Spring is mostly open, but they do have a few truck events already scheduled.  If have have some dates in mind, we need to let them know ASAP.</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#3 Century Golf Day at the Store</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We </a:t>
            </a:r>
            <a:r>
              <a:rPr lang="en" sz="1100">
                <a:solidFill>
                  <a:srgbClr val="222222"/>
                </a:solidFill>
                <a:highlight>
                  <a:srgbClr val="FFFFFF"/>
                </a:highlight>
              </a:rPr>
              <a:t>would</a:t>
            </a:r>
            <a:r>
              <a:rPr lang="en" sz="1100">
                <a:solidFill>
                  <a:srgbClr val="222222"/>
                </a:solidFill>
                <a:highlight>
                  <a:srgbClr val="FFFFFF"/>
                </a:highlight>
              </a:rPr>
              <a:t> need to pick a day for this to happen.  Indigo would donate a percent of sales to the program after the day was done.  They would even stay open later that day depending on what day was picked. As PR, we could have our athletes come to the store to deliver bowls to cars for curbside pick-up.</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  </a:t>
            </a:r>
            <a:endParaRPr sz="1100">
              <a:solidFill>
                <a:srgbClr val="222222"/>
              </a:solidFill>
              <a:highlight>
                <a:srgbClr val="FFFFFF"/>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8"/>
          <p:cNvSpPr txBox="1"/>
          <p:nvPr>
            <p:ph type="title"/>
          </p:nvPr>
        </p:nvSpPr>
        <p:spPr>
          <a:xfrm>
            <a:off x="628650" y="-6"/>
            <a:ext cx="7886700" cy="9942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 sz="4200">
                <a:latin typeface="Calibri"/>
                <a:ea typeface="Calibri"/>
                <a:cs typeface="Calibri"/>
                <a:sym typeface="Calibri"/>
              </a:rPr>
              <a:t>UNIFORMS</a:t>
            </a:r>
            <a:endParaRPr b="1" sz="4200">
              <a:latin typeface="Calibri"/>
              <a:ea typeface="Calibri"/>
              <a:cs typeface="Calibri"/>
              <a:sym typeface="Calibri"/>
            </a:endParaRPr>
          </a:p>
        </p:txBody>
      </p:sp>
      <p:sp>
        <p:nvSpPr>
          <p:cNvPr id="129" name="Google Shape;129;p28"/>
          <p:cNvSpPr txBox="1"/>
          <p:nvPr>
            <p:ph idx="1" type="body"/>
          </p:nvPr>
        </p:nvSpPr>
        <p:spPr>
          <a:xfrm>
            <a:off x="666800" y="756025"/>
            <a:ext cx="2945100" cy="3849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 sz="1400">
                <a:solidFill>
                  <a:schemeClr val="dk1"/>
                </a:solidFill>
                <a:latin typeface="Calibri"/>
                <a:ea typeface="Calibri"/>
                <a:cs typeface="Calibri"/>
                <a:sym typeface="Calibri"/>
              </a:rPr>
              <a:t>Required at </a:t>
            </a:r>
            <a:r>
              <a:rPr b="1" lang="en" sz="1400">
                <a:solidFill>
                  <a:schemeClr val="dk1"/>
                </a:solidFill>
                <a:latin typeface="Calibri"/>
                <a:ea typeface="Calibri"/>
                <a:cs typeface="Calibri"/>
                <a:sym typeface="Calibri"/>
              </a:rPr>
              <a:t>Matches</a:t>
            </a:r>
            <a:endParaRPr b="1" sz="14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CHS Polo</a:t>
            </a:r>
            <a:endParaRPr sz="14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Pants, leggings or Skirt (black, grey, white or navy)</a:t>
            </a:r>
            <a:endParaRPr sz="14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Long sleeve</a:t>
            </a:r>
            <a:r>
              <a:rPr lang="en" sz="1400">
                <a:solidFill>
                  <a:schemeClr val="dk1"/>
                </a:solidFill>
                <a:highlight>
                  <a:srgbClr val="FFFFFF"/>
                </a:highlight>
                <a:latin typeface="Calibri"/>
                <a:ea typeface="Calibri"/>
                <a:cs typeface="Calibri"/>
                <a:sym typeface="Calibri"/>
              </a:rPr>
              <a:t> (</a:t>
            </a:r>
            <a:r>
              <a:rPr i="1" lang="en" sz="1400">
                <a:solidFill>
                  <a:schemeClr val="dk1"/>
                </a:solidFill>
                <a:highlight>
                  <a:srgbClr val="FFFFFF"/>
                </a:highlight>
                <a:latin typeface="Calibri"/>
                <a:ea typeface="Calibri"/>
                <a:cs typeface="Calibri"/>
                <a:sym typeface="Calibri"/>
              </a:rPr>
              <a:t>a navy or grey long sleeve (either full zip, 1/4 zip, hoodie or crew neck).</a:t>
            </a:r>
            <a:endParaRPr sz="14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400">
                <a:solidFill>
                  <a:schemeClr val="dk1"/>
                </a:solidFill>
                <a:latin typeface="Calibri"/>
                <a:ea typeface="Calibri"/>
                <a:cs typeface="Calibri"/>
                <a:sym typeface="Calibri"/>
              </a:rPr>
              <a:t>Always Recommended</a:t>
            </a:r>
            <a:endParaRPr b="1" sz="14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Overdress for the weather, in layers!</a:t>
            </a:r>
            <a:endParaRPr sz="14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Have extra layers and waterproof apparel in golf bag</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Team Store OPEN NOW!</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All orders need to be complete by April 5th.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100">
              <a:latin typeface="Calibri"/>
              <a:ea typeface="Calibri"/>
              <a:cs typeface="Calibri"/>
              <a:sym typeface="Calibri"/>
            </a:endParaRPr>
          </a:p>
        </p:txBody>
      </p:sp>
      <p:sp>
        <p:nvSpPr>
          <p:cNvPr id="130" name="Google Shape;130;p28"/>
          <p:cNvSpPr txBox="1"/>
          <p:nvPr/>
        </p:nvSpPr>
        <p:spPr>
          <a:xfrm rot="-1481">
            <a:off x="3663648" y="4418759"/>
            <a:ext cx="278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0000"/>
              </a:solidFill>
              <a:latin typeface="Chewy"/>
              <a:ea typeface="Chewy"/>
              <a:cs typeface="Chewy"/>
              <a:sym typeface="Chewy"/>
            </a:endParaRPr>
          </a:p>
        </p:txBody>
      </p:sp>
      <p:pic>
        <p:nvPicPr>
          <p:cNvPr id="131" name="Google Shape;131;p28"/>
          <p:cNvPicPr preferRelativeResize="0"/>
          <p:nvPr/>
        </p:nvPicPr>
        <p:blipFill>
          <a:blip r:embed="rId3">
            <a:alphaModFix/>
          </a:blip>
          <a:stretch>
            <a:fillRect/>
          </a:stretch>
        </p:blipFill>
        <p:spPr>
          <a:xfrm>
            <a:off x="3611750" y="1176249"/>
            <a:ext cx="5442251" cy="33392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9"/>
          <p:cNvSpPr txBox="1"/>
          <p:nvPr>
            <p:ph type="title"/>
          </p:nvPr>
        </p:nvSpPr>
        <p:spPr>
          <a:xfrm>
            <a:off x="684625" y="-111756"/>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WITB? </a:t>
            </a:r>
            <a:endParaRPr/>
          </a:p>
        </p:txBody>
      </p:sp>
      <p:sp>
        <p:nvSpPr>
          <p:cNvPr id="137" name="Google Shape;137;p29"/>
          <p:cNvSpPr txBox="1"/>
          <p:nvPr>
            <p:ph idx="1" type="body"/>
          </p:nvPr>
        </p:nvSpPr>
        <p:spPr>
          <a:xfrm>
            <a:off x="647300" y="579350"/>
            <a:ext cx="3816000" cy="3263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100">
                <a:solidFill>
                  <a:schemeClr val="dk1"/>
                </a:solidFill>
              </a:rPr>
              <a:t>Clubs (14 Max)</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Golf Balls (Load Up!)</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Rain Gear &amp; extra Layers (ALWAYS)</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Stocking Hat, Cap, Visor</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Extra Socks</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Umbrella</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Golf gloves / warm mittens</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Tees</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Golf Shoes - stuff newspaper after a wet round/practice!</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Ball Markers/coin &amp; Divot Tool</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Towel(s)</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1828800" rtl="0" algn="l">
              <a:lnSpc>
                <a:spcPct val="115000"/>
              </a:lnSpc>
              <a:spcBef>
                <a:spcPts val="0"/>
              </a:spcBef>
              <a:spcAft>
                <a:spcPts val="0"/>
              </a:spcAft>
              <a:buNone/>
            </a:pPr>
            <a:r>
              <a:t/>
            </a:r>
            <a:endParaRPr sz="1100">
              <a:solidFill>
                <a:schemeClr val="dk1"/>
              </a:solidFill>
            </a:endParaRPr>
          </a:p>
          <a:p>
            <a:pPr indent="0" lvl="0" marL="0" rtl="0" algn="l">
              <a:spcBef>
                <a:spcPts val="750"/>
              </a:spcBef>
              <a:spcAft>
                <a:spcPts val="0"/>
              </a:spcAft>
              <a:buNone/>
            </a:pPr>
            <a:r>
              <a:t/>
            </a:r>
            <a:endParaRPr/>
          </a:p>
        </p:txBody>
      </p:sp>
      <p:sp>
        <p:nvSpPr>
          <p:cNvPr id="138" name="Google Shape;138;p29"/>
          <p:cNvSpPr txBox="1"/>
          <p:nvPr/>
        </p:nvSpPr>
        <p:spPr>
          <a:xfrm>
            <a:off x="4277300" y="615350"/>
            <a:ext cx="3995400" cy="234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Water Bottle / Snacks</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100% CHARGED phone (have a portable charger and cord)</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Rule Book/Local Rules Sheet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Hand Warmers</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Personal Items Bag</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Sharpie &amp; Pencil</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First Aid Items (Meds, Bandaids, Athletic Tape)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Sunscreen/Bug Spray</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Sunglasses</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Range Finder (Handheld GPS or Laser with viewfinder)</a:t>
            </a:r>
            <a:endParaRPr sz="1100">
              <a:solidFill>
                <a:schemeClr val="dk1"/>
              </a:solidFill>
            </a:endParaRPr>
          </a:p>
          <a:p>
            <a:pPr indent="0" lvl="0" marL="0" rtl="0" algn="l">
              <a:spcBef>
                <a:spcPts val="0"/>
              </a:spcBef>
              <a:spcAft>
                <a:spcPts val="0"/>
              </a:spcAft>
              <a:buNone/>
            </a:pPr>
            <a:r>
              <a:t/>
            </a:r>
            <a:endParaRPr/>
          </a:p>
        </p:txBody>
      </p:sp>
      <p:pic>
        <p:nvPicPr>
          <p:cNvPr id="139" name="Google Shape;139;p29"/>
          <p:cNvPicPr preferRelativeResize="0"/>
          <p:nvPr/>
        </p:nvPicPr>
        <p:blipFill rotWithShape="1">
          <a:blip r:embed="rId3">
            <a:alphaModFix/>
          </a:blip>
          <a:srcRect b="13903" l="-390" r="390" t="35795"/>
          <a:stretch/>
        </p:blipFill>
        <p:spPr>
          <a:xfrm>
            <a:off x="994600" y="2739750"/>
            <a:ext cx="6858327" cy="2587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