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Average"/>
      <p:regular r:id="rId13"/>
    </p:embeddedFont>
    <p:embeddedFont>
      <p:font typeface="Oswald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verage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swald-bold.fntdata"/><Relationship Id="rId14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c31f632721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c31f632721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c31f632721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c31f632721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c31f632721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c31f632721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c31f632721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c31f632721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c31f632721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c31f632721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c31f632721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c31f632721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Physics of the Triple Jump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Energy Conservation and Redistribution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lp me visualize like you did with the second slide"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