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92" r:id="rId5"/>
    <p:sldId id="298" r:id="rId6"/>
    <p:sldId id="276" r:id="rId7"/>
    <p:sldId id="297" r:id="rId8"/>
    <p:sldId id="277" r:id="rId9"/>
    <p:sldId id="289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992"/>
    <a:srgbClr val="AEC2D8"/>
    <a:srgbClr val="98432A"/>
    <a:srgbClr val="D84400"/>
    <a:srgbClr val="44678D"/>
    <a:srgbClr val="263E5A"/>
    <a:srgbClr val="D6E0EB"/>
    <a:srgbClr val="728DAB"/>
    <a:srgbClr val="C95B3A"/>
    <a:srgbClr val="2D4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9AAC79-477B-42E2-92F6-16D635337C7C}" v="6" dt="2023-10-12T00:06:08.3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634"/>
  </p:normalViewPr>
  <p:slideViewPr>
    <p:cSldViewPr snapToGrid="0" showGuides="1">
      <p:cViewPr varScale="1">
        <p:scale>
          <a:sx n="54" d="100"/>
          <a:sy n="54" d="100"/>
        </p:scale>
        <p:origin x="1735" y="24"/>
      </p:cViewPr>
      <p:guideLst>
        <p:guide orient="horz" pos="1536"/>
        <p:guide pos="312"/>
      </p:guideLst>
    </p:cSldViewPr>
  </p:slideViewPr>
  <p:outlineViewPr>
    <p:cViewPr>
      <p:scale>
        <a:sx n="33" d="100"/>
        <a:sy n="33" d="100"/>
      </p:scale>
      <p:origin x="0" y="-16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3766"/>
    </p:cViewPr>
  </p:sorterViewPr>
  <p:notesViewPr>
    <p:cSldViewPr snapToGrid="0">
      <p:cViewPr varScale="1">
        <p:scale>
          <a:sx n="58" d="100"/>
          <a:sy n="58" d="100"/>
        </p:scale>
        <p:origin x="2491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e carlson" userId="e84f19221594b83e" providerId="LiveId" clId="{339AAC79-477B-42E2-92F6-16D635337C7C}"/>
    <pc:docChg chg="undo custSel delSld modSld">
      <pc:chgData name="renae carlson" userId="e84f19221594b83e" providerId="LiveId" clId="{339AAC79-477B-42E2-92F6-16D635337C7C}" dt="2023-10-12T12:38:35.813" v="1406" actId="14100"/>
      <pc:docMkLst>
        <pc:docMk/>
      </pc:docMkLst>
      <pc:sldChg chg="addSp delSp modSp mod">
        <pc:chgData name="renae carlson" userId="e84f19221594b83e" providerId="LiveId" clId="{339AAC79-477B-42E2-92F6-16D635337C7C}" dt="2023-10-12T00:15:34.693" v="1074" actId="20577"/>
        <pc:sldMkLst>
          <pc:docMk/>
          <pc:sldMk cId="77554804" sldId="276"/>
        </pc:sldMkLst>
        <pc:spChg chg="add del mod">
          <ac:chgData name="renae carlson" userId="e84f19221594b83e" providerId="LiveId" clId="{339AAC79-477B-42E2-92F6-16D635337C7C}" dt="2023-10-12T00:00:08.659" v="549" actId="47"/>
          <ac:spMkLst>
            <pc:docMk/>
            <pc:sldMk cId="77554804" sldId="276"/>
            <ac:spMk id="2" creationId="{4F493EF2-39AB-23F1-E36A-D8061A60EE74}"/>
          </ac:spMkLst>
        </pc:spChg>
        <pc:spChg chg="add del mod">
          <ac:chgData name="renae carlson" userId="e84f19221594b83e" providerId="LiveId" clId="{339AAC79-477B-42E2-92F6-16D635337C7C}" dt="2023-10-12T00:00:03.930" v="544"/>
          <ac:spMkLst>
            <pc:docMk/>
            <pc:sldMk cId="77554804" sldId="276"/>
            <ac:spMk id="3" creationId="{95B7C090-8108-F04D-2BED-CA48F8621F45}"/>
          </ac:spMkLst>
        </pc:spChg>
        <pc:spChg chg="mod">
          <ac:chgData name="renae carlson" userId="e84f19221594b83e" providerId="LiveId" clId="{339AAC79-477B-42E2-92F6-16D635337C7C}" dt="2023-10-12T00:00:40.081" v="553" actId="1076"/>
          <ac:spMkLst>
            <pc:docMk/>
            <pc:sldMk cId="77554804" sldId="276"/>
            <ac:spMk id="5" creationId="{81D18537-D028-9E9C-FB87-93F24955DFC7}"/>
          </ac:spMkLst>
        </pc:spChg>
        <pc:spChg chg="mod">
          <ac:chgData name="renae carlson" userId="e84f19221594b83e" providerId="LiveId" clId="{339AAC79-477B-42E2-92F6-16D635337C7C}" dt="2023-10-12T00:01:38.531" v="560" actId="1076"/>
          <ac:spMkLst>
            <pc:docMk/>
            <pc:sldMk cId="77554804" sldId="276"/>
            <ac:spMk id="6" creationId="{D91FB993-29E1-3DBD-8335-7970016F8DE7}"/>
          </ac:spMkLst>
        </pc:spChg>
        <pc:spChg chg="add del">
          <ac:chgData name="renae carlson" userId="e84f19221594b83e" providerId="LiveId" clId="{339AAC79-477B-42E2-92F6-16D635337C7C}" dt="2023-10-12T00:01:24.725" v="558" actId="478"/>
          <ac:spMkLst>
            <pc:docMk/>
            <pc:sldMk cId="77554804" sldId="276"/>
            <ac:spMk id="7" creationId="{76B925F8-DA8E-A13B-71C8-27C0A2841FB4}"/>
          </ac:spMkLst>
        </pc:spChg>
        <pc:spChg chg="add mod">
          <ac:chgData name="renae carlson" userId="e84f19221594b83e" providerId="LiveId" clId="{339AAC79-477B-42E2-92F6-16D635337C7C}" dt="2023-10-12T00:15:34.693" v="1074" actId="20577"/>
          <ac:spMkLst>
            <pc:docMk/>
            <pc:sldMk cId="77554804" sldId="276"/>
            <ac:spMk id="8" creationId="{458A33F2-CEE7-76B8-0F20-CB3EB0E58BAB}"/>
          </ac:spMkLst>
        </pc:spChg>
        <pc:spChg chg="add del mod">
          <ac:chgData name="renae carlson" userId="e84f19221594b83e" providerId="LiveId" clId="{339AAC79-477B-42E2-92F6-16D635337C7C}" dt="2023-10-12T00:02:57.232" v="567" actId="478"/>
          <ac:spMkLst>
            <pc:docMk/>
            <pc:sldMk cId="77554804" sldId="276"/>
            <ac:spMk id="18" creationId="{59AC624B-4FD9-E308-F182-08902D49A82B}"/>
          </ac:spMkLst>
        </pc:spChg>
        <pc:spChg chg="mod">
          <ac:chgData name="renae carlson" userId="e84f19221594b83e" providerId="LiveId" clId="{339AAC79-477B-42E2-92F6-16D635337C7C}" dt="2023-10-12T00:14:44.457" v="1070" actId="20577"/>
          <ac:spMkLst>
            <pc:docMk/>
            <pc:sldMk cId="77554804" sldId="276"/>
            <ac:spMk id="20" creationId="{CC0093B1-77CC-1E61-FB22-E136F94EABD2}"/>
          </ac:spMkLst>
        </pc:spChg>
        <pc:picChg chg="mod">
          <ac:chgData name="renae carlson" userId="e84f19221594b83e" providerId="LiveId" clId="{339AAC79-477B-42E2-92F6-16D635337C7C}" dt="2023-10-12T00:03:32.502" v="582" actId="1076"/>
          <ac:picMkLst>
            <pc:docMk/>
            <pc:sldMk cId="77554804" sldId="276"/>
            <ac:picMk id="12" creationId="{8C4B5C6A-45B4-1976-622A-4CEB4E3211BC}"/>
          </ac:picMkLst>
        </pc:picChg>
      </pc:sldChg>
      <pc:sldChg chg="addSp modSp mod">
        <pc:chgData name="renae carlson" userId="e84f19221594b83e" providerId="LiveId" clId="{339AAC79-477B-42E2-92F6-16D635337C7C}" dt="2023-10-12T12:38:35.813" v="1406" actId="14100"/>
        <pc:sldMkLst>
          <pc:docMk/>
          <pc:sldMk cId="2478079616" sldId="277"/>
        </pc:sldMkLst>
        <pc:spChg chg="add mod">
          <ac:chgData name="renae carlson" userId="e84f19221594b83e" providerId="LiveId" clId="{339AAC79-477B-42E2-92F6-16D635337C7C}" dt="2023-10-12T00:06:34.714" v="701" actId="14100"/>
          <ac:spMkLst>
            <pc:docMk/>
            <pc:sldMk cId="2478079616" sldId="277"/>
            <ac:spMk id="2" creationId="{011F5920-174D-B20B-E51E-A7933A1098FC}"/>
          </ac:spMkLst>
        </pc:spChg>
        <pc:spChg chg="mod">
          <ac:chgData name="renae carlson" userId="e84f19221594b83e" providerId="LiveId" clId="{339AAC79-477B-42E2-92F6-16D635337C7C}" dt="2023-10-12T00:27:17.886" v="1273" actId="1076"/>
          <ac:spMkLst>
            <pc:docMk/>
            <pc:sldMk cId="2478079616" sldId="277"/>
            <ac:spMk id="19" creationId="{FC101F03-8617-09D4-619B-F38E2F0A4F15}"/>
          </ac:spMkLst>
        </pc:spChg>
        <pc:spChg chg="mod">
          <ac:chgData name="renae carlson" userId="e84f19221594b83e" providerId="LiveId" clId="{339AAC79-477B-42E2-92F6-16D635337C7C}" dt="2023-10-12T12:38:35.813" v="1406" actId="14100"/>
          <ac:spMkLst>
            <pc:docMk/>
            <pc:sldMk cId="2478079616" sldId="277"/>
            <ac:spMk id="46" creationId="{4D761329-3BEF-0173-1328-A4DB26572AFF}"/>
          </ac:spMkLst>
        </pc:spChg>
        <pc:picChg chg="mod">
          <ac:chgData name="renae carlson" userId="e84f19221594b83e" providerId="LiveId" clId="{339AAC79-477B-42E2-92F6-16D635337C7C}" dt="2023-10-12T00:05:54.164" v="697" actId="14826"/>
          <ac:picMkLst>
            <pc:docMk/>
            <pc:sldMk cId="2478079616" sldId="277"/>
            <ac:picMk id="48" creationId="{6D25AB81-B10A-BD11-E8FE-ECF8CB1B12F0}"/>
          </ac:picMkLst>
        </pc:picChg>
      </pc:sldChg>
      <pc:sldChg chg="del">
        <pc:chgData name="renae carlson" userId="e84f19221594b83e" providerId="LiveId" clId="{339AAC79-477B-42E2-92F6-16D635337C7C}" dt="2023-10-12T00:12:13.936" v="990" actId="47"/>
        <pc:sldMkLst>
          <pc:docMk/>
          <pc:sldMk cId="4157533387" sldId="288"/>
        </pc:sldMkLst>
      </pc:sldChg>
      <pc:sldChg chg="modSp mod">
        <pc:chgData name="renae carlson" userId="e84f19221594b83e" providerId="LiveId" clId="{339AAC79-477B-42E2-92F6-16D635337C7C}" dt="2023-10-12T00:13:27.978" v="1067" actId="20577"/>
        <pc:sldMkLst>
          <pc:docMk/>
          <pc:sldMk cId="529279411" sldId="289"/>
        </pc:sldMkLst>
        <pc:spChg chg="mod">
          <ac:chgData name="renae carlson" userId="e84f19221594b83e" providerId="LiveId" clId="{339AAC79-477B-42E2-92F6-16D635337C7C}" dt="2023-10-12T00:13:27.978" v="1067" actId="20577"/>
          <ac:spMkLst>
            <pc:docMk/>
            <pc:sldMk cId="529279411" sldId="289"/>
            <ac:spMk id="25" creationId="{B993E4D5-4AD0-4740-096D-6822944C8FF6}"/>
          </ac:spMkLst>
        </pc:spChg>
      </pc:sldChg>
      <pc:sldChg chg="modSp mod">
        <pc:chgData name="renae carlson" userId="e84f19221594b83e" providerId="LiveId" clId="{339AAC79-477B-42E2-92F6-16D635337C7C}" dt="2023-10-12T00:22:45.234" v="1247" actId="20577"/>
        <pc:sldMkLst>
          <pc:docMk/>
          <pc:sldMk cId="3898447929" sldId="292"/>
        </pc:sldMkLst>
        <pc:spChg chg="mod">
          <ac:chgData name="renae carlson" userId="e84f19221594b83e" providerId="LiveId" clId="{339AAC79-477B-42E2-92F6-16D635337C7C}" dt="2023-10-12T00:22:17.155" v="1212" actId="20577"/>
          <ac:spMkLst>
            <pc:docMk/>
            <pc:sldMk cId="3898447929" sldId="292"/>
            <ac:spMk id="7" creationId="{93A3B864-5E85-99D2-93E5-5CA1F4F35DC7}"/>
          </ac:spMkLst>
        </pc:spChg>
        <pc:spChg chg="mod">
          <ac:chgData name="renae carlson" userId="e84f19221594b83e" providerId="LiveId" clId="{339AAC79-477B-42E2-92F6-16D635337C7C}" dt="2023-10-12T00:22:45.234" v="1247" actId="20577"/>
          <ac:spMkLst>
            <pc:docMk/>
            <pc:sldMk cId="3898447929" sldId="292"/>
            <ac:spMk id="9" creationId="{485E0237-B9A1-0B58-E0AA-05EF84817EB4}"/>
          </ac:spMkLst>
        </pc:spChg>
      </pc:sldChg>
      <pc:sldChg chg="addSp delSp modSp del mod">
        <pc:chgData name="renae carlson" userId="e84f19221594b83e" providerId="LiveId" clId="{339AAC79-477B-42E2-92F6-16D635337C7C}" dt="2023-10-12T00:12:16.242" v="991" actId="47"/>
        <pc:sldMkLst>
          <pc:docMk/>
          <pc:sldMk cId="32955924" sldId="294"/>
        </pc:sldMkLst>
        <pc:spChg chg="add del mod">
          <ac:chgData name="renae carlson" userId="e84f19221594b83e" providerId="LiveId" clId="{339AAC79-477B-42E2-92F6-16D635337C7C}" dt="2023-10-12T00:11:40.381" v="987" actId="478"/>
          <ac:spMkLst>
            <pc:docMk/>
            <pc:sldMk cId="32955924" sldId="294"/>
            <ac:spMk id="3" creationId="{1EEB0E7B-BA80-CBB7-76BA-6EB6EA422B07}"/>
          </ac:spMkLst>
        </pc:spChg>
        <pc:spChg chg="mod">
          <ac:chgData name="renae carlson" userId="e84f19221594b83e" providerId="LiveId" clId="{339AAC79-477B-42E2-92F6-16D635337C7C}" dt="2023-10-12T00:11:44.198" v="988" actId="20577"/>
          <ac:spMkLst>
            <pc:docMk/>
            <pc:sldMk cId="32955924" sldId="294"/>
            <ac:spMk id="6" creationId="{613663CA-BA5A-41E7-1FBE-D38846DFEF75}"/>
          </ac:spMkLst>
        </pc:spChg>
        <pc:spChg chg="del mod">
          <ac:chgData name="renae carlson" userId="e84f19221594b83e" providerId="LiveId" clId="{339AAC79-477B-42E2-92F6-16D635337C7C}" dt="2023-10-12T00:11:30.019" v="986" actId="478"/>
          <ac:spMkLst>
            <pc:docMk/>
            <pc:sldMk cId="32955924" sldId="294"/>
            <ac:spMk id="11" creationId="{02CEC6EF-006F-693B-5D79-47FD797CB22B}"/>
          </ac:spMkLst>
        </pc:spChg>
      </pc:sldChg>
      <pc:sldChg chg="del">
        <pc:chgData name="renae carlson" userId="e84f19221594b83e" providerId="LiveId" clId="{339AAC79-477B-42E2-92F6-16D635337C7C}" dt="2023-10-12T00:12:09.481" v="989" actId="47"/>
        <pc:sldMkLst>
          <pc:docMk/>
          <pc:sldMk cId="2997378153" sldId="296"/>
        </pc:sldMkLst>
      </pc:sldChg>
      <pc:sldChg chg="modSp mod">
        <pc:chgData name="renae carlson" userId="e84f19221594b83e" providerId="LiveId" clId="{339AAC79-477B-42E2-92F6-16D635337C7C}" dt="2023-10-12T00:04:51.288" v="687" actId="6549"/>
        <pc:sldMkLst>
          <pc:docMk/>
          <pc:sldMk cId="3457749851" sldId="297"/>
        </pc:sldMkLst>
        <pc:spChg chg="mod">
          <ac:chgData name="renae carlson" userId="e84f19221594b83e" providerId="LiveId" clId="{339AAC79-477B-42E2-92F6-16D635337C7C}" dt="2023-10-12T00:04:10.481" v="611" actId="20577"/>
          <ac:spMkLst>
            <pc:docMk/>
            <pc:sldMk cId="3457749851" sldId="297"/>
            <ac:spMk id="5" creationId="{81D18537-D028-9E9C-FB87-93F24955DFC7}"/>
          </ac:spMkLst>
        </pc:spChg>
        <pc:spChg chg="mod">
          <ac:chgData name="renae carlson" userId="e84f19221594b83e" providerId="LiveId" clId="{339AAC79-477B-42E2-92F6-16D635337C7C}" dt="2023-10-12T00:04:51.288" v="687" actId="6549"/>
          <ac:spMkLst>
            <pc:docMk/>
            <pc:sldMk cId="3457749851" sldId="297"/>
            <ac:spMk id="20" creationId="{CC0093B1-77CC-1E61-FB22-E136F94EABD2}"/>
          </ac:spMkLst>
        </pc:spChg>
      </pc:sldChg>
      <pc:sldChg chg="modSp mod">
        <pc:chgData name="renae carlson" userId="e84f19221594b83e" providerId="LiveId" clId="{339AAC79-477B-42E2-92F6-16D635337C7C}" dt="2023-10-12T00:25:19.552" v="1263" actId="14100"/>
        <pc:sldMkLst>
          <pc:docMk/>
          <pc:sldMk cId="3848486205" sldId="298"/>
        </pc:sldMkLst>
        <pc:spChg chg="mod">
          <ac:chgData name="renae carlson" userId="e84f19221594b83e" providerId="LiveId" clId="{339AAC79-477B-42E2-92F6-16D635337C7C}" dt="2023-10-12T00:21:44.348" v="1205" actId="20577"/>
          <ac:spMkLst>
            <pc:docMk/>
            <pc:sldMk cId="3848486205" sldId="298"/>
            <ac:spMk id="2" creationId="{1859D681-DAC9-98AB-17F1-1C631E0356AD}"/>
          </ac:spMkLst>
        </pc:spChg>
        <pc:spChg chg="mod">
          <ac:chgData name="renae carlson" userId="e84f19221594b83e" providerId="LiveId" clId="{339AAC79-477B-42E2-92F6-16D635337C7C}" dt="2023-10-12T00:25:19.552" v="1263" actId="14100"/>
          <ac:spMkLst>
            <pc:docMk/>
            <pc:sldMk cId="3848486205" sldId="298"/>
            <ac:spMk id="3" creationId="{2AA156C8-C91F-76F8-39DE-E003DF548D5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7E3961-5613-64C6-63C3-6085D0CDAE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6D1F08-FF42-95F6-3130-AE63E56048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26A2A-0A96-0647-84E5-C82F2EFD9474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5B35B-A046-EC3C-A80E-3D9D12C149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2DDE3-703C-8B4C-9506-EC0A39AACD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DC1D1-B6C2-C644-8BF1-C34DBFFE1C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479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87834D1B-A726-18FB-799A-8294A1FE8A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63B9152-B336-5993-1C67-48946279B0E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253B2-FD87-4AAE-AF69-14FE02FB4D05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10" name="Notes Placeholder 9">
            <a:extLst>
              <a:ext uri="{FF2B5EF4-FFF2-40B4-BE49-F238E27FC236}">
                <a16:creationId xmlns:a16="http://schemas.microsoft.com/office/drawing/2014/main" id="{598999B6-0E65-F457-D4BF-F96BE9F9A9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76FEA9E-549C-DA0D-8B3C-832BF1072B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EDBB3-C345-4EAB-AB5D-9FB3AF589CF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lide Image Placeholder 11">
            <a:extLst>
              <a:ext uri="{FF2B5EF4-FFF2-40B4-BE49-F238E27FC236}">
                <a16:creationId xmlns:a16="http://schemas.microsoft.com/office/drawing/2014/main" id="{F627E2FE-9CC2-836E-40FC-1A1183B951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13B0C97-27B2-A894-9DEA-82E460C91F1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1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6431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3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390635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4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683592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5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259178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6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416909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C2501B-DEA6-190E-3633-E32F635B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64" y="1986926"/>
            <a:ext cx="5257793" cy="2057441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24" name="Straight Connector 2">
            <a:extLst>
              <a:ext uri="{FF2B5EF4-FFF2-40B4-BE49-F238E27FC236}">
                <a16:creationId xmlns:a16="http://schemas.microsoft.com/office/drawing/2014/main" id="{F1FCCFDB-D985-4322-AC87-F69214893708}"/>
              </a:ext>
            </a:extLst>
          </p:cNvPr>
          <p:cNvCxnSpPr/>
          <p:nvPr userDrawn="1"/>
        </p:nvCxnSpPr>
        <p:spPr>
          <a:xfrm>
            <a:off x="1509005" y="4172084"/>
            <a:ext cx="0" cy="760288"/>
          </a:xfrm>
          <a:prstGeom prst="line">
            <a:avLst/>
          </a:prstGeom>
          <a:noFill/>
          <a:ln w="19050" cap="flat" cmpd="sng" algn="ctr">
            <a:solidFill>
              <a:srgbClr val="D84400"/>
            </a:solidFill>
            <a:prstDash val="solid"/>
            <a:miter lim="800000"/>
          </a:ln>
          <a:effectLst/>
        </p:spPr>
      </p:cxnSp>
      <p:sp>
        <p:nvSpPr>
          <p:cNvPr id="27" name="Content placeholder 47" descr="Click icon to add picture">
            <a:extLst>
              <a:ext uri="{FF2B5EF4-FFF2-40B4-BE49-F238E27FC236}">
                <a16:creationId xmlns:a16="http://schemas.microsoft.com/office/drawing/2014/main" id="{EA8265B5-83C5-4AE9-88AB-3F2443B57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01366" y="4172084"/>
            <a:ext cx="1570612" cy="7602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/>
              <a:t>Click to edit Master title style </a:t>
            </a:r>
          </a:p>
        </p:txBody>
      </p:sp>
      <p:sp>
        <p:nvSpPr>
          <p:cNvPr id="47" name="Content placeholder 47">
            <a:extLst>
              <a:ext uri="{FF2B5EF4-FFF2-40B4-BE49-F238E27FC236}">
                <a16:creationId xmlns:a16="http://schemas.microsoft.com/office/drawing/2014/main" id="{0FFAAB58-ABE4-41AC-B94E-432936CE030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742557" y="821836"/>
            <a:ext cx="4405503" cy="5066346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noProof="0" dirty="0"/>
              <a:t>Click icon to add picture≈≈</a:t>
            </a:r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9ECA281C-F2CB-AE9D-DCD6-F94D3FEE2E67}"/>
              </a:ext>
            </a:extLst>
          </p:cNvPr>
          <p:cNvSpPr/>
          <p:nvPr userDrawn="1"/>
        </p:nvSpPr>
        <p:spPr>
          <a:xfrm>
            <a:off x="7441324" y="5568778"/>
            <a:ext cx="829927" cy="949454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649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5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6">
            <a:extLst>
              <a:ext uri="{FF2B5EF4-FFF2-40B4-BE49-F238E27FC236}">
                <a16:creationId xmlns:a16="http://schemas.microsoft.com/office/drawing/2014/main" id="{A533F602-EEC9-45F6-8223-8C8F4914919D}"/>
              </a:ext>
            </a:extLst>
          </p:cNvPr>
          <p:cNvSpPr/>
          <p:nvPr userDrawn="1"/>
        </p:nvSpPr>
        <p:spPr>
          <a:xfrm>
            <a:off x="2121636" y="2070606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: Shape 7">
            <a:extLst>
              <a:ext uri="{FF2B5EF4-FFF2-40B4-BE49-F238E27FC236}">
                <a16:creationId xmlns:a16="http://schemas.microsoft.com/office/drawing/2014/main" id="{08F73F8C-5CF8-4470-AE2B-8E6D7952FF3E}"/>
              </a:ext>
            </a:extLst>
          </p:cNvPr>
          <p:cNvSpPr/>
          <p:nvPr userDrawn="1"/>
        </p:nvSpPr>
        <p:spPr>
          <a:xfrm>
            <a:off x="4174867" y="207344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: Shape 8">
            <a:extLst>
              <a:ext uri="{FF2B5EF4-FFF2-40B4-BE49-F238E27FC236}">
                <a16:creationId xmlns:a16="http://schemas.microsoft.com/office/drawing/2014/main" id="{1299AD72-44AB-4D37-ABBB-9E295508DDB5}"/>
              </a:ext>
            </a:extLst>
          </p:cNvPr>
          <p:cNvSpPr/>
          <p:nvPr userDrawn="1"/>
        </p:nvSpPr>
        <p:spPr>
          <a:xfrm>
            <a:off x="6308379" y="206452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834981F1-A16D-4CA2-8001-0D2A65539268}"/>
              </a:ext>
            </a:extLst>
          </p:cNvPr>
          <p:cNvSpPr/>
          <p:nvPr userDrawn="1"/>
        </p:nvSpPr>
        <p:spPr>
          <a:xfrm>
            <a:off x="8407152" y="206898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Content placeholder 47" descr="Click icon to add picture">
            <a:extLst>
              <a:ext uri="{FF2B5EF4-FFF2-40B4-BE49-F238E27FC236}">
                <a16:creationId xmlns:a16="http://schemas.microsoft.com/office/drawing/2014/main" id="{7AA46292-B7E4-4DB5-85D0-C4F19D66F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770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2" name="Content placeholder 47">
            <a:extLst>
              <a:ext uri="{FF2B5EF4-FFF2-40B4-BE49-F238E27FC236}">
                <a16:creationId xmlns:a16="http://schemas.microsoft.com/office/drawing/2014/main" id="{382E7D57-1A1A-432F-AEA9-9730DEE1572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2627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3" name="Content placeholder 47" descr="Click icon to add picture">
            <a:extLst>
              <a:ext uri="{FF2B5EF4-FFF2-40B4-BE49-F238E27FC236}">
                <a16:creationId xmlns:a16="http://schemas.microsoft.com/office/drawing/2014/main" id="{E51F0384-440E-45B9-91E7-78CA13DE0B9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888314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4" name="Content placeholder 47">
            <a:extLst>
              <a:ext uri="{FF2B5EF4-FFF2-40B4-BE49-F238E27FC236}">
                <a16:creationId xmlns:a16="http://schemas.microsoft.com/office/drawing/2014/main" id="{35EAE525-3692-40E8-894E-B19171FF64F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979171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5" name="Content placeholder 47" descr="Click icon to add picture">
            <a:extLst>
              <a:ext uri="{FF2B5EF4-FFF2-40B4-BE49-F238E27FC236}">
                <a16:creationId xmlns:a16="http://schemas.microsoft.com/office/drawing/2014/main" id="{847DC539-F391-4470-96EB-486AB02DADB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73898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6" name="Content placeholder 47">
            <a:extLst>
              <a:ext uri="{FF2B5EF4-FFF2-40B4-BE49-F238E27FC236}">
                <a16:creationId xmlns:a16="http://schemas.microsoft.com/office/drawing/2014/main" id="{50988645-D146-4AFE-B87D-27927957717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164755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7" name="Content placeholder 47" descr="Click icon to add picture">
            <a:extLst>
              <a:ext uri="{FF2B5EF4-FFF2-40B4-BE49-F238E27FC236}">
                <a16:creationId xmlns:a16="http://schemas.microsoft.com/office/drawing/2014/main" id="{6712E8AC-14E0-42CC-8037-7C1D0E044B6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259482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8" name="Content placeholder 47">
            <a:extLst>
              <a:ext uri="{FF2B5EF4-FFF2-40B4-BE49-F238E27FC236}">
                <a16:creationId xmlns:a16="http://schemas.microsoft.com/office/drawing/2014/main" id="{C68DF822-6F14-4839-BD33-6874C8136EE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350339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9" name="Content placeholder 47" descr="Click icon to add picture">
            <a:extLst>
              <a:ext uri="{FF2B5EF4-FFF2-40B4-BE49-F238E27FC236}">
                <a16:creationId xmlns:a16="http://schemas.microsoft.com/office/drawing/2014/main" id="{2D1F75C7-DA21-4400-B066-F38190B4F5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45066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0" name="Content placeholder 47">
            <a:extLst>
              <a:ext uri="{FF2B5EF4-FFF2-40B4-BE49-F238E27FC236}">
                <a16:creationId xmlns:a16="http://schemas.microsoft.com/office/drawing/2014/main" id="{F7CF6BF0-A40D-4F18-B9DF-D9C4106065D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535923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1" name="Content placeholder 47">
            <a:extLst>
              <a:ext uri="{FF2B5EF4-FFF2-40B4-BE49-F238E27FC236}">
                <a16:creationId xmlns:a16="http://schemas.microsoft.com/office/drawing/2014/main" id="{95C6B2A2-937E-4C7D-92E3-8A105DD43A98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983282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2" name="Content placeholder 47">
            <a:extLst>
              <a:ext uri="{FF2B5EF4-FFF2-40B4-BE49-F238E27FC236}">
                <a16:creationId xmlns:a16="http://schemas.microsoft.com/office/drawing/2014/main" id="{A9ECEF10-95EB-4F03-B3B1-8FC0E421618E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3109346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3" name="Content placeholder 47">
            <a:extLst>
              <a:ext uri="{FF2B5EF4-FFF2-40B4-BE49-F238E27FC236}">
                <a16:creationId xmlns:a16="http://schemas.microsoft.com/office/drawing/2014/main" id="{12D92FE1-9874-49B8-8FDC-F903A4843015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235410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4" name="Content placeholder 47">
            <a:extLst>
              <a:ext uri="{FF2B5EF4-FFF2-40B4-BE49-F238E27FC236}">
                <a16:creationId xmlns:a16="http://schemas.microsoft.com/office/drawing/2014/main" id="{12070F52-AB91-476E-9FE0-5403568A11D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7361474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5" name="Content placeholder 47">
            <a:extLst>
              <a:ext uri="{FF2B5EF4-FFF2-40B4-BE49-F238E27FC236}">
                <a16:creationId xmlns:a16="http://schemas.microsoft.com/office/drawing/2014/main" id="{13AE459B-26D7-43FC-BE0B-EF7B119D7D40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9487536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25" name="Title Placeholder 4">
            <a:extLst>
              <a:ext uri="{FF2B5EF4-FFF2-40B4-BE49-F238E27FC236}">
                <a16:creationId xmlns:a16="http://schemas.microsoft.com/office/drawing/2014/main" id="{C8ECEE37-7B17-4FD7-2612-FBD357E10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F2CD23-FF0B-8184-9F40-957043412F1C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76D293-58F2-B8E9-6576-2676F210D7CF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69331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47">
            <a:extLst>
              <a:ext uri="{FF2B5EF4-FFF2-40B4-BE49-F238E27FC236}">
                <a16:creationId xmlns:a16="http://schemas.microsoft.com/office/drawing/2014/main" id="{67FF6BA4-2B1B-4B51-9FE3-A67E3DCC31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8200" y="2929823"/>
            <a:ext cx="1865376" cy="2464293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0" name="Content placeholder 47">
            <a:extLst>
              <a:ext uri="{FF2B5EF4-FFF2-40B4-BE49-F238E27FC236}">
                <a16:creationId xmlns:a16="http://schemas.microsoft.com/office/drawing/2014/main" id="{88E2377A-ED6B-4D69-A9DC-647CB22A520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000303" y="2929823"/>
            <a:ext cx="1867186" cy="2471878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1" name="Content placeholder 47">
            <a:extLst>
              <a:ext uri="{FF2B5EF4-FFF2-40B4-BE49-F238E27FC236}">
                <a16:creationId xmlns:a16="http://schemas.microsoft.com/office/drawing/2014/main" id="{ECC27D7D-FA65-E93F-3C7E-AADBF7E0CC2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64216" y="2929823"/>
            <a:ext cx="1865376" cy="2464293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3" name="Content placeholder 47">
            <a:extLst>
              <a:ext uri="{FF2B5EF4-FFF2-40B4-BE49-F238E27FC236}">
                <a16:creationId xmlns:a16="http://schemas.microsoft.com/office/drawing/2014/main" id="{DF5280E4-E86B-9E17-04A1-072A8148C3B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326319" y="2929823"/>
            <a:ext cx="1865376" cy="2464293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7" name="Content placeholder 47">
            <a:extLst>
              <a:ext uri="{FF2B5EF4-FFF2-40B4-BE49-F238E27FC236}">
                <a16:creationId xmlns:a16="http://schemas.microsoft.com/office/drawing/2014/main" id="{42F4F0D3-AF64-7F92-FF1C-F5D1DC62A38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488424" y="2929823"/>
            <a:ext cx="1865376" cy="2464293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7" name="Content placeholder 47">
            <a:extLst>
              <a:ext uri="{FF2B5EF4-FFF2-40B4-BE49-F238E27FC236}">
                <a16:creationId xmlns:a16="http://schemas.microsoft.com/office/drawing/2014/main" id="{43D089D6-48B5-43AB-A887-EEF910BA91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2067143"/>
            <a:ext cx="1865376" cy="866219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4" name="Title Placeholder 4">
            <a:extLst>
              <a:ext uri="{FF2B5EF4-FFF2-40B4-BE49-F238E27FC236}">
                <a16:creationId xmlns:a16="http://schemas.microsoft.com/office/drawing/2014/main" id="{69ABDED2-7EB3-3ABE-90D0-E6C00F806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Content placeholder 47">
            <a:extLst>
              <a:ext uri="{FF2B5EF4-FFF2-40B4-BE49-F238E27FC236}">
                <a16:creationId xmlns:a16="http://schemas.microsoft.com/office/drawing/2014/main" id="{476A31DC-7395-007C-8BA1-C38E5B289CF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000756" y="2067143"/>
            <a:ext cx="1865376" cy="866219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6" name="Content placeholder 47">
            <a:extLst>
              <a:ext uri="{FF2B5EF4-FFF2-40B4-BE49-F238E27FC236}">
                <a16:creationId xmlns:a16="http://schemas.microsoft.com/office/drawing/2014/main" id="{35CE0786-D87B-DD89-C418-C53C1B7E610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163312" y="2067143"/>
            <a:ext cx="1865376" cy="866219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7C7F2E6C-1DCD-3C6A-4830-5BF230A3AAB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25868" y="2067143"/>
            <a:ext cx="1865376" cy="866219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9" name="Content placeholder 47">
            <a:extLst>
              <a:ext uri="{FF2B5EF4-FFF2-40B4-BE49-F238E27FC236}">
                <a16:creationId xmlns:a16="http://schemas.microsoft.com/office/drawing/2014/main" id="{56A87F6E-D6C5-8903-BC20-31381004603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488424" y="2067143"/>
            <a:ext cx="1865376" cy="866219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218367E-FDD8-A1F8-8E0F-A365771B85F7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ECE300-0AB8-85A0-D4D3-B948DDA7B00F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649859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: Shape 25">
            <a:extLst>
              <a:ext uri="{FF2B5EF4-FFF2-40B4-BE49-F238E27FC236}">
                <a16:creationId xmlns:a16="http://schemas.microsoft.com/office/drawing/2014/main" id="{D61EE2E4-C5DD-4944-B70C-8F0A3F741A59}"/>
              </a:ext>
            </a:extLst>
          </p:cNvPr>
          <p:cNvSpPr/>
          <p:nvPr userDrawn="1"/>
        </p:nvSpPr>
        <p:spPr>
          <a:xfrm>
            <a:off x="1295508" y="3039919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7" name="Freeform: Shape 26">
            <a:extLst>
              <a:ext uri="{FF2B5EF4-FFF2-40B4-BE49-F238E27FC236}">
                <a16:creationId xmlns:a16="http://schemas.microsoft.com/office/drawing/2014/main" id="{91FA36A8-94E8-4069-B957-F7145D77BD5F}"/>
              </a:ext>
            </a:extLst>
          </p:cNvPr>
          <p:cNvSpPr/>
          <p:nvPr userDrawn="1"/>
        </p:nvSpPr>
        <p:spPr>
          <a:xfrm>
            <a:off x="3670763" y="1677046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8" name="Freeform: Shape 27">
            <a:extLst>
              <a:ext uri="{FF2B5EF4-FFF2-40B4-BE49-F238E27FC236}">
                <a16:creationId xmlns:a16="http://schemas.microsoft.com/office/drawing/2014/main" id="{7D38D67C-B6B8-4EB2-BC07-4A8128F44D16}"/>
              </a:ext>
            </a:extLst>
          </p:cNvPr>
          <p:cNvSpPr/>
          <p:nvPr userDrawn="1"/>
        </p:nvSpPr>
        <p:spPr>
          <a:xfrm>
            <a:off x="4865676" y="3722308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9" name="Freeform: Shape 28">
            <a:extLst>
              <a:ext uri="{FF2B5EF4-FFF2-40B4-BE49-F238E27FC236}">
                <a16:creationId xmlns:a16="http://schemas.microsoft.com/office/drawing/2014/main" id="{6B2E4C8C-D96E-4A66-A3D2-3580DACCF801}"/>
              </a:ext>
            </a:extLst>
          </p:cNvPr>
          <p:cNvSpPr/>
          <p:nvPr userDrawn="1"/>
        </p:nvSpPr>
        <p:spPr>
          <a:xfrm>
            <a:off x="7245668" y="3725411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0" name="Freeform: Shape 29">
            <a:extLst>
              <a:ext uri="{FF2B5EF4-FFF2-40B4-BE49-F238E27FC236}">
                <a16:creationId xmlns:a16="http://schemas.microsoft.com/office/drawing/2014/main" id="{74E0B8B0-45C7-4733-BBDC-B82F9307E431}"/>
              </a:ext>
            </a:extLst>
          </p:cNvPr>
          <p:cNvSpPr/>
          <p:nvPr userDrawn="1"/>
        </p:nvSpPr>
        <p:spPr>
          <a:xfrm>
            <a:off x="8440729" y="1677046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1" name="Freeform: Shape 30">
            <a:extLst>
              <a:ext uri="{FF2B5EF4-FFF2-40B4-BE49-F238E27FC236}">
                <a16:creationId xmlns:a16="http://schemas.microsoft.com/office/drawing/2014/main" id="{F0BBECC2-631C-4C53-A9E8-6C87D48A3B01}"/>
              </a:ext>
            </a:extLst>
          </p:cNvPr>
          <p:cNvSpPr/>
          <p:nvPr userDrawn="1"/>
        </p:nvSpPr>
        <p:spPr>
          <a:xfrm>
            <a:off x="1274779" y="1667026"/>
            <a:ext cx="7152768" cy="2736950"/>
          </a:xfrm>
          <a:custGeom>
            <a:avLst/>
            <a:gdLst>
              <a:gd name="connsiteX0" fmla="*/ 0 w 5958191"/>
              <a:gd name="connsiteY0" fmla="*/ 2052536 h 2733472"/>
              <a:gd name="connsiteX1" fmla="*/ 1186774 w 5958191"/>
              <a:gd name="connsiteY1" fmla="*/ 1361872 h 2733472"/>
              <a:gd name="connsiteX2" fmla="*/ 2368685 w 5958191"/>
              <a:gd name="connsiteY2" fmla="*/ 2057400 h 2733472"/>
              <a:gd name="connsiteX3" fmla="*/ 2378413 w 5958191"/>
              <a:gd name="connsiteY3" fmla="*/ 690664 h 2733472"/>
              <a:gd name="connsiteX4" fmla="*/ 3570051 w 5958191"/>
              <a:gd name="connsiteY4" fmla="*/ 0 h 2733472"/>
              <a:gd name="connsiteX5" fmla="*/ 4761689 w 5958191"/>
              <a:gd name="connsiteY5" fmla="*/ 680936 h 2733472"/>
              <a:gd name="connsiteX6" fmla="*/ 4756825 w 5958191"/>
              <a:gd name="connsiteY6" fmla="*/ 2052536 h 2733472"/>
              <a:gd name="connsiteX7" fmla="*/ 5958191 w 5958191"/>
              <a:gd name="connsiteY7" fmla="*/ 2733472 h 2733472"/>
              <a:gd name="connsiteX8" fmla="*/ 5958191 w 5958191"/>
              <a:gd name="connsiteY8" fmla="*/ 2733472 h 2733472"/>
              <a:gd name="connsiteX0" fmla="*/ 0 w 7159557"/>
              <a:gd name="connsiteY0" fmla="*/ 2052536 h 2733472"/>
              <a:gd name="connsiteX1" fmla="*/ 1186774 w 7159557"/>
              <a:gd name="connsiteY1" fmla="*/ 1361872 h 2733472"/>
              <a:gd name="connsiteX2" fmla="*/ 2368685 w 7159557"/>
              <a:gd name="connsiteY2" fmla="*/ 2057400 h 2733472"/>
              <a:gd name="connsiteX3" fmla="*/ 2378413 w 7159557"/>
              <a:gd name="connsiteY3" fmla="*/ 690664 h 2733472"/>
              <a:gd name="connsiteX4" fmla="*/ 3570051 w 7159557"/>
              <a:gd name="connsiteY4" fmla="*/ 0 h 2733472"/>
              <a:gd name="connsiteX5" fmla="*/ 4761689 w 7159557"/>
              <a:gd name="connsiteY5" fmla="*/ 680936 h 2733472"/>
              <a:gd name="connsiteX6" fmla="*/ 4756825 w 7159557"/>
              <a:gd name="connsiteY6" fmla="*/ 2052536 h 2733472"/>
              <a:gd name="connsiteX7" fmla="*/ 5958191 w 7159557"/>
              <a:gd name="connsiteY7" fmla="*/ 2733472 h 2733472"/>
              <a:gd name="connsiteX8" fmla="*/ 7159557 w 7159557"/>
              <a:gd name="connsiteY8" fmla="*/ 2067128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62264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7400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2536 h 2733472"/>
              <a:gd name="connsiteX0" fmla="*/ 0 w 7159556"/>
              <a:gd name="connsiteY0" fmla="*/ 2052536 h 2733472"/>
              <a:gd name="connsiteX1" fmla="*/ 1186774 w 7159556"/>
              <a:gd name="connsiteY1" fmla="*/ 1361872 h 2733472"/>
              <a:gd name="connsiteX2" fmla="*/ 2368685 w 7159556"/>
              <a:gd name="connsiteY2" fmla="*/ 2057400 h 2733472"/>
              <a:gd name="connsiteX3" fmla="*/ 2378413 w 7159556"/>
              <a:gd name="connsiteY3" fmla="*/ 690664 h 2733472"/>
              <a:gd name="connsiteX4" fmla="*/ 3570051 w 7159556"/>
              <a:gd name="connsiteY4" fmla="*/ 0 h 2733472"/>
              <a:gd name="connsiteX5" fmla="*/ 4761689 w 7159556"/>
              <a:gd name="connsiteY5" fmla="*/ 680936 h 2733472"/>
              <a:gd name="connsiteX6" fmla="*/ 4756825 w 7159556"/>
              <a:gd name="connsiteY6" fmla="*/ 2052536 h 2733472"/>
              <a:gd name="connsiteX7" fmla="*/ 5958191 w 7159556"/>
              <a:gd name="connsiteY7" fmla="*/ 2733472 h 2733472"/>
              <a:gd name="connsiteX8" fmla="*/ 7159556 w 7159556"/>
              <a:gd name="connsiteY8" fmla="*/ 2052536 h 2733472"/>
              <a:gd name="connsiteX0" fmla="*/ 0 w 7145649"/>
              <a:gd name="connsiteY0" fmla="*/ 2049060 h 2733472"/>
              <a:gd name="connsiteX1" fmla="*/ 1172867 w 7145649"/>
              <a:gd name="connsiteY1" fmla="*/ 1361872 h 2733472"/>
              <a:gd name="connsiteX2" fmla="*/ 2354778 w 7145649"/>
              <a:gd name="connsiteY2" fmla="*/ 2057400 h 2733472"/>
              <a:gd name="connsiteX3" fmla="*/ 2364506 w 7145649"/>
              <a:gd name="connsiteY3" fmla="*/ 690664 h 2733472"/>
              <a:gd name="connsiteX4" fmla="*/ 3556144 w 7145649"/>
              <a:gd name="connsiteY4" fmla="*/ 0 h 2733472"/>
              <a:gd name="connsiteX5" fmla="*/ 4747782 w 7145649"/>
              <a:gd name="connsiteY5" fmla="*/ 680936 h 2733472"/>
              <a:gd name="connsiteX6" fmla="*/ 4742918 w 7145649"/>
              <a:gd name="connsiteY6" fmla="*/ 2052536 h 2733472"/>
              <a:gd name="connsiteX7" fmla="*/ 5944284 w 7145649"/>
              <a:gd name="connsiteY7" fmla="*/ 2733472 h 2733472"/>
              <a:gd name="connsiteX8" fmla="*/ 7145649 w 714564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61872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1731 w 7156079"/>
              <a:gd name="connsiteY2" fmla="*/ 2029586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82592 w 7156079"/>
              <a:gd name="connsiteY2" fmla="*/ 2033063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4936 w 7156079"/>
              <a:gd name="connsiteY3" fmla="*/ 71847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1460 w 7156079"/>
              <a:gd name="connsiteY3" fmla="*/ 70804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1460 w 7156079"/>
              <a:gd name="connsiteY3" fmla="*/ 680234 h 2733472"/>
              <a:gd name="connsiteX4" fmla="*/ 3573527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7 h 2761287"/>
              <a:gd name="connsiteX1" fmla="*/ 1183297 w 7156079"/>
              <a:gd name="connsiteY1" fmla="*/ 1372303 h 2761287"/>
              <a:gd name="connsiteX2" fmla="*/ 2372162 w 7156079"/>
              <a:gd name="connsiteY2" fmla="*/ 2053925 h 2761287"/>
              <a:gd name="connsiteX3" fmla="*/ 2371460 w 7156079"/>
              <a:gd name="connsiteY3" fmla="*/ 708049 h 2761287"/>
              <a:gd name="connsiteX4" fmla="*/ 3563096 w 7156079"/>
              <a:gd name="connsiteY4" fmla="*/ 0 h 2761287"/>
              <a:gd name="connsiteX5" fmla="*/ 4758212 w 7156079"/>
              <a:gd name="connsiteY5" fmla="*/ 708751 h 2761287"/>
              <a:gd name="connsiteX6" fmla="*/ 4753348 w 7156079"/>
              <a:gd name="connsiteY6" fmla="*/ 2080351 h 2761287"/>
              <a:gd name="connsiteX7" fmla="*/ 5954714 w 7156079"/>
              <a:gd name="connsiteY7" fmla="*/ 2761287 h 2761287"/>
              <a:gd name="connsiteX8" fmla="*/ 7156079 w 7156079"/>
              <a:gd name="connsiteY8" fmla="*/ 2080351 h 2761287"/>
              <a:gd name="connsiteX0" fmla="*/ 0 w 7156079"/>
              <a:gd name="connsiteY0" fmla="*/ 2045583 h 2743903"/>
              <a:gd name="connsiteX1" fmla="*/ 1183297 w 7156079"/>
              <a:gd name="connsiteY1" fmla="*/ 1354919 h 2743903"/>
              <a:gd name="connsiteX2" fmla="*/ 2372162 w 7156079"/>
              <a:gd name="connsiteY2" fmla="*/ 2036541 h 2743903"/>
              <a:gd name="connsiteX3" fmla="*/ 2371460 w 7156079"/>
              <a:gd name="connsiteY3" fmla="*/ 690665 h 2743903"/>
              <a:gd name="connsiteX4" fmla="*/ 3563096 w 7156079"/>
              <a:gd name="connsiteY4" fmla="*/ 0 h 2743903"/>
              <a:gd name="connsiteX5" fmla="*/ 4758212 w 7156079"/>
              <a:gd name="connsiteY5" fmla="*/ 691367 h 2743903"/>
              <a:gd name="connsiteX6" fmla="*/ 4753348 w 7156079"/>
              <a:gd name="connsiteY6" fmla="*/ 2062967 h 2743903"/>
              <a:gd name="connsiteX7" fmla="*/ 5954714 w 7156079"/>
              <a:gd name="connsiteY7" fmla="*/ 2743903 h 2743903"/>
              <a:gd name="connsiteX8" fmla="*/ 7156079 w 7156079"/>
              <a:gd name="connsiteY8" fmla="*/ 2062967 h 2743903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8212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42917 w 7156079"/>
              <a:gd name="connsiteY6" fmla="*/ 2062967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62967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60301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6014 h 2736950"/>
              <a:gd name="connsiteX0" fmla="*/ 0 w 7124788"/>
              <a:gd name="connsiteY0" fmla="*/ 2052537 h 2736950"/>
              <a:gd name="connsiteX1" fmla="*/ 1183297 w 7124788"/>
              <a:gd name="connsiteY1" fmla="*/ 1361873 h 2736950"/>
              <a:gd name="connsiteX2" fmla="*/ 2372162 w 7124788"/>
              <a:gd name="connsiteY2" fmla="*/ 2043495 h 2736950"/>
              <a:gd name="connsiteX3" fmla="*/ 2371460 w 7124788"/>
              <a:gd name="connsiteY3" fmla="*/ 697619 h 2736950"/>
              <a:gd name="connsiteX4" fmla="*/ 3559620 w 7124788"/>
              <a:gd name="connsiteY4" fmla="*/ 0 h 2736950"/>
              <a:gd name="connsiteX5" fmla="*/ 4751259 w 7124788"/>
              <a:gd name="connsiteY5" fmla="*/ 698321 h 2736950"/>
              <a:gd name="connsiteX6" fmla="*/ 4742917 w 7124788"/>
              <a:gd name="connsiteY6" fmla="*/ 2052536 h 2736950"/>
              <a:gd name="connsiteX7" fmla="*/ 5954714 w 7124788"/>
              <a:gd name="connsiteY7" fmla="*/ 2736950 h 2736950"/>
              <a:gd name="connsiteX8" fmla="*/ 7124788 w 7124788"/>
              <a:gd name="connsiteY8" fmla="*/ 2045583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67128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59537"/>
              <a:gd name="connsiteY0" fmla="*/ 2062264 h 2736950"/>
              <a:gd name="connsiteX1" fmla="*/ 1207616 w 7159537"/>
              <a:gd name="connsiteY1" fmla="*/ 1361873 h 2736950"/>
              <a:gd name="connsiteX2" fmla="*/ 2400389 w 7159537"/>
              <a:gd name="connsiteY2" fmla="*/ 2055218 h 2736950"/>
              <a:gd name="connsiteX3" fmla="*/ 2395779 w 7159537"/>
              <a:gd name="connsiteY3" fmla="*/ 697619 h 2736950"/>
              <a:gd name="connsiteX4" fmla="*/ 3583939 w 7159537"/>
              <a:gd name="connsiteY4" fmla="*/ 0 h 2736950"/>
              <a:gd name="connsiteX5" fmla="*/ 4775578 w 7159537"/>
              <a:gd name="connsiteY5" fmla="*/ 698321 h 2736950"/>
              <a:gd name="connsiteX6" fmla="*/ 4767236 w 7159537"/>
              <a:gd name="connsiteY6" fmla="*/ 2052536 h 2736950"/>
              <a:gd name="connsiteX7" fmla="*/ 5979033 w 7159537"/>
              <a:gd name="connsiteY7" fmla="*/ 2736950 h 2736950"/>
              <a:gd name="connsiteX8" fmla="*/ 7159537 w 7159537"/>
              <a:gd name="connsiteY8" fmla="*/ 2052536 h 2736950"/>
              <a:gd name="connsiteX0" fmla="*/ 0 w 7149809"/>
              <a:gd name="connsiteY0" fmla="*/ 2071991 h 2736950"/>
              <a:gd name="connsiteX1" fmla="*/ 1197888 w 7149809"/>
              <a:gd name="connsiteY1" fmla="*/ 1361873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22208 w 7149809"/>
              <a:gd name="connsiteY1" fmla="*/ 1357009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582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4745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52768"/>
              <a:gd name="connsiteY0" fmla="*/ 2063113 h 2736950"/>
              <a:gd name="connsiteX1" fmla="*/ 1197659 w 7152768"/>
              <a:gd name="connsiteY1" fmla="*/ 1371385 h 2736950"/>
              <a:gd name="connsiteX2" fmla="*/ 2393620 w 7152768"/>
              <a:gd name="connsiteY2" fmla="*/ 2055218 h 2736950"/>
              <a:gd name="connsiteX3" fmla="*/ 2389010 w 7152768"/>
              <a:gd name="connsiteY3" fmla="*/ 697619 h 2736950"/>
              <a:gd name="connsiteX4" fmla="*/ 3577170 w 7152768"/>
              <a:gd name="connsiteY4" fmla="*/ 0 h 2736950"/>
              <a:gd name="connsiteX5" fmla="*/ 4773889 w 7152768"/>
              <a:gd name="connsiteY5" fmla="*/ 698321 h 2736950"/>
              <a:gd name="connsiteX6" fmla="*/ 4760467 w 7152768"/>
              <a:gd name="connsiteY6" fmla="*/ 2047456 h 2736950"/>
              <a:gd name="connsiteX7" fmla="*/ 5972264 w 7152768"/>
              <a:gd name="connsiteY7" fmla="*/ 2736950 h 2736950"/>
              <a:gd name="connsiteX8" fmla="*/ 7152768 w 7152768"/>
              <a:gd name="connsiteY8" fmla="*/ 2052536 h 273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2768" h="2736950">
                <a:moveTo>
                  <a:pt x="0" y="2063113"/>
                </a:moveTo>
                <a:cubicBezTo>
                  <a:pt x="405781" y="1831271"/>
                  <a:pt x="752967" y="1616359"/>
                  <a:pt x="1197659" y="1371385"/>
                </a:cubicBezTo>
                <a:lnTo>
                  <a:pt x="2393620" y="2055218"/>
                </a:lnTo>
                <a:cubicBezTo>
                  <a:pt x="2396863" y="1599639"/>
                  <a:pt x="2385767" y="1153198"/>
                  <a:pt x="2389010" y="697619"/>
                </a:cubicBezTo>
                <a:lnTo>
                  <a:pt x="3577170" y="0"/>
                </a:lnTo>
                <a:lnTo>
                  <a:pt x="4773889" y="698321"/>
                </a:lnTo>
                <a:cubicBezTo>
                  <a:pt x="4772268" y="1155521"/>
                  <a:pt x="4762088" y="1590256"/>
                  <a:pt x="4760467" y="2047456"/>
                </a:cubicBezTo>
                <a:lnTo>
                  <a:pt x="5972264" y="2736950"/>
                </a:lnTo>
                <a:lnTo>
                  <a:pt x="7152768" y="2052536"/>
                </a:lnTo>
              </a:path>
            </a:pathLst>
          </a:cu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2" name="Freeform: Shape 31">
            <a:extLst>
              <a:ext uri="{FF2B5EF4-FFF2-40B4-BE49-F238E27FC236}">
                <a16:creationId xmlns:a16="http://schemas.microsoft.com/office/drawing/2014/main" id="{274DD645-8640-45D5-9B60-F31EC01D3CC0}"/>
              </a:ext>
            </a:extLst>
          </p:cNvPr>
          <p:cNvSpPr/>
          <p:nvPr userDrawn="1"/>
        </p:nvSpPr>
        <p:spPr>
          <a:xfrm>
            <a:off x="8440979" y="1677475"/>
            <a:ext cx="2373549" cy="2062264"/>
          </a:xfrm>
          <a:custGeom>
            <a:avLst/>
            <a:gdLst>
              <a:gd name="connsiteX0" fmla="*/ 2373549 w 2373549"/>
              <a:gd name="connsiteY0" fmla="*/ 680936 h 2062264"/>
              <a:gd name="connsiteX1" fmla="*/ 1186774 w 2373549"/>
              <a:gd name="connsiteY1" fmla="*/ 0 h 2062264"/>
              <a:gd name="connsiteX2" fmla="*/ 0 w 2373549"/>
              <a:gd name="connsiteY2" fmla="*/ 690664 h 2062264"/>
              <a:gd name="connsiteX3" fmla="*/ 0 w 2373549"/>
              <a:gd name="connsiteY3" fmla="*/ 2062264 h 206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3549" h="2062264">
                <a:moveTo>
                  <a:pt x="2373549" y="680936"/>
                </a:moveTo>
                <a:lnTo>
                  <a:pt x="1186774" y="0"/>
                </a:lnTo>
                <a:lnTo>
                  <a:pt x="0" y="690664"/>
                </a:lnTo>
                <a:lnTo>
                  <a:pt x="0" y="2062264"/>
                </a:lnTo>
              </a:path>
            </a:pathLst>
          </a:custGeom>
          <a:noFill/>
          <a:ln w="38100" cap="flat" cmpd="sng" algn="ctr">
            <a:solidFill>
              <a:srgbClr val="44678D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3" name="Freeform: Shape 34">
            <a:extLst>
              <a:ext uri="{FF2B5EF4-FFF2-40B4-BE49-F238E27FC236}">
                <a16:creationId xmlns:a16="http://schemas.microsoft.com/office/drawing/2014/main" id="{71C09F09-7119-47FD-8E60-E4A92C9A3119}"/>
              </a:ext>
            </a:extLst>
          </p:cNvPr>
          <p:cNvSpPr/>
          <p:nvPr userDrawn="1"/>
        </p:nvSpPr>
        <p:spPr>
          <a:xfrm flipH="1">
            <a:off x="10715501" y="2243467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4" name="Freeform: Shape 45">
            <a:extLst>
              <a:ext uri="{FF2B5EF4-FFF2-40B4-BE49-F238E27FC236}">
                <a16:creationId xmlns:a16="http://schemas.microsoft.com/office/drawing/2014/main" id="{E99BCE04-19B9-4541-925F-AC59CF760E7F}"/>
              </a:ext>
            </a:extLst>
          </p:cNvPr>
          <p:cNvSpPr/>
          <p:nvPr userDrawn="1"/>
        </p:nvSpPr>
        <p:spPr>
          <a:xfrm flipH="1">
            <a:off x="9534557" y="1571099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5" name="Freeform: Shape 46">
            <a:extLst>
              <a:ext uri="{FF2B5EF4-FFF2-40B4-BE49-F238E27FC236}">
                <a16:creationId xmlns:a16="http://schemas.microsoft.com/office/drawing/2014/main" id="{F2B610BB-26F6-44A5-B7DB-CEEDCAE916ED}"/>
              </a:ext>
            </a:extLst>
          </p:cNvPr>
          <p:cNvSpPr/>
          <p:nvPr userDrawn="1"/>
        </p:nvSpPr>
        <p:spPr>
          <a:xfrm flipH="1">
            <a:off x="8328171" y="2258376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6" name="Freeform: Shape 47">
            <a:extLst>
              <a:ext uri="{FF2B5EF4-FFF2-40B4-BE49-F238E27FC236}">
                <a16:creationId xmlns:a16="http://schemas.microsoft.com/office/drawing/2014/main" id="{C979636C-DE09-47B7-8972-BAE28DFA91DF}"/>
              </a:ext>
            </a:extLst>
          </p:cNvPr>
          <p:cNvSpPr/>
          <p:nvPr userDrawn="1"/>
        </p:nvSpPr>
        <p:spPr>
          <a:xfrm flipH="1">
            <a:off x="8333460" y="3610854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7" name="Freeform: Shape 48">
            <a:extLst>
              <a:ext uri="{FF2B5EF4-FFF2-40B4-BE49-F238E27FC236}">
                <a16:creationId xmlns:a16="http://schemas.microsoft.com/office/drawing/2014/main" id="{01B12467-C508-4D89-94B3-6D23C6199703}"/>
              </a:ext>
            </a:extLst>
          </p:cNvPr>
          <p:cNvSpPr/>
          <p:nvPr userDrawn="1"/>
        </p:nvSpPr>
        <p:spPr>
          <a:xfrm flipH="1">
            <a:off x="7146016" y="429086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8" name="Freeform: Shape 49">
            <a:extLst>
              <a:ext uri="{FF2B5EF4-FFF2-40B4-BE49-F238E27FC236}">
                <a16:creationId xmlns:a16="http://schemas.microsoft.com/office/drawing/2014/main" id="{9EA72422-90A8-454F-8133-112CD2B85BEA}"/>
              </a:ext>
            </a:extLst>
          </p:cNvPr>
          <p:cNvSpPr/>
          <p:nvPr userDrawn="1"/>
        </p:nvSpPr>
        <p:spPr>
          <a:xfrm flipH="1">
            <a:off x="5937847" y="361339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9" name="Freeform: Shape 50">
            <a:extLst>
              <a:ext uri="{FF2B5EF4-FFF2-40B4-BE49-F238E27FC236}">
                <a16:creationId xmlns:a16="http://schemas.microsoft.com/office/drawing/2014/main" id="{3C67727D-D0D9-4CA6-99EE-0B89D465A706}"/>
              </a:ext>
            </a:extLst>
          </p:cNvPr>
          <p:cNvSpPr/>
          <p:nvPr userDrawn="1"/>
        </p:nvSpPr>
        <p:spPr>
          <a:xfrm flipH="1">
            <a:off x="5951993" y="225130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0" name="Freeform: Shape 51">
            <a:extLst>
              <a:ext uri="{FF2B5EF4-FFF2-40B4-BE49-F238E27FC236}">
                <a16:creationId xmlns:a16="http://schemas.microsoft.com/office/drawing/2014/main" id="{C88A67D0-B01F-4CC8-B248-2CF85911F456}"/>
              </a:ext>
            </a:extLst>
          </p:cNvPr>
          <p:cNvSpPr/>
          <p:nvPr userDrawn="1"/>
        </p:nvSpPr>
        <p:spPr>
          <a:xfrm flipH="1">
            <a:off x="4778156" y="1565771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1" name="Freeform: Shape 52">
            <a:extLst>
              <a:ext uri="{FF2B5EF4-FFF2-40B4-BE49-F238E27FC236}">
                <a16:creationId xmlns:a16="http://schemas.microsoft.com/office/drawing/2014/main" id="{DBF6CA39-E979-4287-833E-20A9B455F7D6}"/>
              </a:ext>
            </a:extLst>
          </p:cNvPr>
          <p:cNvSpPr/>
          <p:nvPr userDrawn="1"/>
        </p:nvSpPr>
        <p:spPr>
          <a:xfrm flipH="1">
            <a:off x="3565843" y="2247823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2" name="Freeform: Shape 53">
            <a:extLst>
              <a:ext uri="{FF2B5EF4-FFF2-40B4-BE49-F238E27FC236}">
                <a16:creationId xmlns:a16="http://schemas.microsoft.com/office/drawing/2014/main" id="{9EAA4E60-7510-4920-A426-5630491CFAC2}"/>
              </a:ext>
            </a:extLst>
          </p:cNvPr>
          <p:cNvSpPr/>
          <p:nvPr userDrawn="1"/>
        </p:nvSpPr>
        <p:spPr>
          <a:xfrm flipH="1">
            <a:off x="3565952" y="361339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3" name="Freeform: Shape 54">
            <a:extLst>
              <a:ext uri="{FF2B5EF4-FFF2-40B4-BE49-F238E27FC236}">
                <a16:creationId xmlns:a16="http://schemas.microsoft.com/office/drawing/2014/main" id="{322F7ECD-1942-42EE-B5E0-FC1E0206BFFD}"/>
              </a:ext>
            </a:extLst>
          </p:cNvPr>
          <p:cNvSpPr/>
          <p:nvPr userDrawn="1"/>
        </p:nvSpPr>
        <p:spPr>
          <a:xfrm flipH="1">
            <a:off x="2386318" y="2962784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4" name="Freeform: Shape 55">
            <a:extLst>
              <a:ext uri="{FF2B5EF4-FFF2-40B4-BE49-F238E27FC236}">
                <a16:creationId xmlns:a16="http://schemas.microsoft.com/office/drawing/2014/main" id="{2465D6BD-72DA-4C13-97C2-7CF8D7F2F0C4}"/>
              </a:ext>
            </a:extLst>
          </p:cNvPr>
          <p:cNvSpPr/>
          <p:nvPr userDrawn="1"/>
        </p:nvSpPr>
        <p:spPr>
          <a:xfrm flipH="1">
            <a:off x="1190302" y="361221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5" name="Content placeholder 47" descr="Click icon to add picture">
            <a:extLst>
              <a:ext uri="{FF2B5EF4-FFF2-40B4-BE49-F238E27FC236}">
                <a16:creationId xmlns:a16="http://schemas.microsoft.com/office/drawing/2014/main" id="{E7C6BEEA-1766-44A1-A28D-2E817DBF226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07136" y="386500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86" name="Content placeholder 47">
            <a:extLst>
              <a:ext uri="{FF2B5EF4-FFF2-40B4-BE49-F238E27FC236}">
                <a16:creationId xmlns:a16="http://schemas.microsoft.com/office/drawing/2014/main" id="{597D4D7A-8D7E-492C-8795-D491CF53B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07136" y="444707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87" name="Content placeholder 47" descr="Click icon to add picture">
            <a:extLst>
              <a:ext uri="{FF2B5EF4-FFF2-40B4-BE49-F238E27FC236}">
                <a16:creationId xmlns:a16="http://schemas.microsoft.com/office/drawing/2014/main" id="{A7396594-2DE7-4DB9-B6B4-92F63F06EFC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89942" y="235564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88" name="Content placeholder 47">
            <a:extLst>
              <a:ext uri="{FF2B5EF4-FFF2-40B4-BE49-F238E27FC236}">
                <a16:creationId xmlns:a16="http://schemas.microsoft.com/office/drawing/2014/main" id="{CC680CF7-ED60-4FFF-B04E-B24ECDDD351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889942" y="293771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None/>
              <a:defRPr lang="en-US" altLang="zh-CN" sz="1400" b="0" kern="1200" dirty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89" name="Content placeholder 47" descr="Click icon to add picture">
            <a:extLst>
              <a:ext uri="{FF2B5EF4-FFF2-40B4-BE49-F238E27FC236}">
                <a16:creationId xmlns:a16="http://schemas.microsoft.com/office/drawing/2014/main" id="{042E6E66-3835-45DF-80D9-C4AFDF3401F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107230" y="4469081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0" name="Content placeholder 47">
            <a:extLst>
              <a:ext uri="{FF2B5EF4-FFF2-40B4-BE49-F238E27FC236}">
                <a16:creationId xmlns:a16="http://schemas.microsoft.com/office/drawing/2014/main" id="{A6E85C70-1784-4A0C-8897-EDE98D39BC0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07230" y="5051157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91" name="Content placeholder 47" descr="Click icon to add picture">
            <a:extLst>
              <a:ext uri="{FF2B5EF4-FFF2-40B4-BE49-F238E27FC236}">
                <a16:creationId xmlns:a16="http://schemas.microsoft.com/office/drawing/2014/main" id="{4CD55BC2-05D0-49CB-B0A5-C96ACB411B5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501941" y="4469081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2" name="Content placeholder 47">
            <a:extLst>
              <a:ext uri="{FF2B5EF4-FFF2-40B4-BE49-F238E27FC236}">
                <a16:creationId xmlns:a16="http://schemas.microsoft.com/office/drawing/2014/main" id="{49DB7120-2F2C-4F89-AA8C-ABC4F3FF25F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01941" y="5051157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93" name="Content placeholder 47" descr="Click icon to add picture">
            <a:extLst>
              <a:ext uri="{FF2B5EF4-FFF2-40B4-BE49-F238E27FC236}">
                <a16:creationId xmlns:a16="http://schemas.microsoft.com/office/drawing/2014/main" id="{AEB1F7BA-7D83-4C23-A72B-82DF9377E9C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734718" y="235564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4" name="Content placeholder 47">
            <a:extLst>
              <a:ext uri="{FF2B5EF4-FFF2-40B4-BE49-F238E27FC236}">
                <a16:creationId xmlns:a16="http://schemas.microsoft.com/office/drawing/2014/main" id="{7C32F3EB-1AC3-40E9-B66D-ADB19CC74F0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734718" y="293771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7E7569-B8BF-39D0-D742-EF98B83E4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914" y="726705"/>
            <a:ext cx="10515600" cy="1205058"/>
          </a:xfrm>
        </p:spPr>
        <p:txBody>
          <a:bodyPr anchor="t">
            <a:no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C159C7-D006-5B5F-1FEA-689C432B8C8C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EBABD-E264-2C96-1139-289A712F35B7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590880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>
                <a16:creationId xmlns:a16="http://schemas.microsoft.com/office/drawing/2014/main" id="{12BFFCE7-C68B-4904-8795-9589C3F38FD4}"/>
              </a:ext>
            </a:extLst>
          </p:cNvPr>
          <p:cNvSpPr/>
          <p:nvPr userDrawn="1"/>
        </p:nvSpPr>
        <p:spPr>
          <a:xfrm>
            <a:off x="636161" y="5854024"/>
            <a:ext cx="2330137" cy="708120"/>
          </a:xfrm>
          <a:prstGeom prst="rect">
            <a:avLst/>
          </a:prstGeom>
          <a:solidFill>
            <a:srgbClr val="0F2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7" name="Freeform: Shape 19">
            <a:extLst>
              <a:ext uri="{FF2B5EF4-FFF2-40B4-BE49-F238E27FC236}">
                <a16:creationId xmlns:a16="http://schemas.microsoft.com/office/drawing/2014/main" id="{F38B75F8-75D4-4B41-B7C7-433032DD0A6F}"/>
              </a:ext>
            </a:extLst>
          </p:cNvPr>
          <p:cNvSpPr/>
          <p:nvPr userDrawn="1"/>
        </p:nvSpPr>
        <p:spPr>
          <a:xfrm flipH="1">
            <a:off x="769290" y="491100"/>
            <a:ext cx="1886361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24">
            <a:extLst>
              <a:ext uri="{FF2B5EF4-FFF2-40B4-BE49-F238E27FC236}">
                <a16:creationId xmlns:a16="http://schemas.microsoft.com/office/drawing/2014/main" id="{671D1224-EDDC-4900-92DC-13608D44C524}"/>
              </a:ext>
            </a:extLst>
          </p:cNvPr>
          <p:cNvSpPr/>
          <p:nvPr userDrawn="1"/>
        </p:nvSpPr>
        <p:spPr>
          <a:xfrm flipH="1">
            <a:off x="783145" y="4057904"/>
            <a:ext cx="1886359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635A9E44-4E60-1AD1-0B85-72422683B48A}"/>
              </a:ext>
            </a:extLst>
          </p:cNvPr>
          <p:cNvSpPr/>
          <p:nvPr userDrawn="1"/>
        </p:nvSpPr>
        <p:spPr>
          <a:xfrm flipH="1">
            <a:off x="0" y="3709992"/>
            <a:ext cx="1157948" cy="1502830"/>
          </a:xfrm>
          <a:custGeom>
            <a:avLst/>
            <a:gdLst>
              <a:gd name="connsiteX0" fmla="*/ 638572 w 1157948"/>
              <a:gd name="connsiteY0" fmla="*/ 0 h 1502830"/>
              <a:gd name="connsiteX1" fmla="*/ 0 w 1157948"/>
              <a:gd name="connsiteY1" fmla="*/ 378385 h 1502830"/>
              <a:gd name="connsiteX2" fmla="*/ 0 w 1157948"/>
              <a:gd name="connsiteY2" fmla="*/ 1129800 h 1502830"/>
              <a:gd name="connsiteX3" fmla="*/ 640317 w 1157948"/>
              <a:gd name="connsiteY3" fmla="*/ 1502830 h 1502830"/>
              <a:gd name="connsiteX4" fmla="*/ 1157948 w 1157948"/>
              <a:gd name="connsiteY4" fmla="*/ 1200968 h 1502830"/>
              <a:gd name="connsiteX5" fmla="*/ 1157948 w 1157948"/>
              <a:gd name="connsiteY5" fmla="*/ 304639 h 150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7948" h="1502830">
                <a:moveTo>
                  <a:pt x="638572" y="0"/>
                </a:moveTo>
                <a:lnTo>
                  <a:pt x="0" y="378385"/>
                </a:lnTo>
                <a:lnTo>
                  <a:pt x="0" y="1129800"/>
                </a:lnTo>
                <a:lnTo>
                  <a:pt x="640317" y="1502830"/>
                </a:lnTo>
                <a:lnTo>
                  <a:pt x="1157948" y="1200968"/>
                </a:lnTo>
                <a:lnTo>
                  <a:pt x="1157948" y="304639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Subtitle 47" descr="Click icon to add picture">
            <a:extLst>
              <a:ext uri="{FF2B5EF4-FFF2-40B4-BE49-F238E27FC236}">
                <a16:creationId xmlns:a16="http://schemas.microsoft.com/office/drawing/2014/main" id="{0C7786BA-5E56-47AA-AE47-4EC07A0D4F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50705" y="3625598"/>
            <a:ext cx="2653545" cy="5879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 dirty="0"/>
              <a:t>Click to edit Master title style </a:t>
            </a:r>
          </a:p>
        </p:txBody>
      </p:sp>
      <p:sp>
        <p:nvSpPr>
          <p:cNvPr id="23" name="Content placeholder 47">
            <a:extLst>
              <a:ext uri="{FF2B5EF4-FFF2-40B4-BE49-F238E27FC236}">
                <a16:creationId xmlns:a16="http://schemas.microsoft.com/office/drawing/2014/main" id="{880214CF-87DD-476A-9B2E-A58DB313A6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50705" y="4246516"/>
            <a:ext cx="2653545" cy="1727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 dirty="0"/>
              <a:t>Click to edit Master text styles </a:t>
            </a:r>
          </a:p>
        </p:txBody>
      </p:sp>
      <p:sp>
        <p:nvSpPr>
          <p:cNvPr id="37" name="Picture placeholder">
            <a:extLst>
              <a:ext uri="{FF2B5EF4-FFF2-40B4-BE49-F238E27FC236}">
                <a16:creationId xmlns:a16="http://schemas.microsoft.com/office/drawing/2014/main" id="{264CF63C-079E-41AA-AA9A-762A765E699F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1788170" y="2296125"/>
            <a:ext cx="1886360" cy="2144668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 noProof="0"/>
              <a:t>Click icon to add picture</a:t>
            </a:r>
            <a:endParaRPr lang="en-US" altLang="zh-CN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041C638-CBB8-1159-9AF8-B5D14CC7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704" y="1690878"/>
            <a:ext cx="6599429" cy="1325563"/>
          </a:xfrm>
        </p:spPr>
        <p:txBody>
          <a:bodyPr anchor="b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8" name="Subtitle 47" descr="Click icon to add picture">
            <a:extLst>
              <a:ext uri="{FF2B5EF4-FFF2-40B4-BE49-F238E27FC236}">
                <a16:creationId xmlns:a16="http://schemas.microsoft.com/office/drawing/2014/main" id="{3C2C4001-E56F-4174-01AA-4630360BFF4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811506" y="3625598"/>
            <a:ext cx="2653545" cy="5879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02DFC856-C546-62E9-220F-7A668D34905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11506" y="4246516"/>
            <a:ext cx="2653545" cy="1727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 dirty="0"/>
              <a:t>Click to edit Master text styles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7335A-F59E-2A6C-D2D6-F10391DA8D69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613646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F946AB17-3782-8412-C51A-DE10A0637453}"/>
              </a:ext>
            </a:extLst>
          </p:cNvPr>
          <p:cNvSpPr/>
          <p:nvPr userDrawn="1"/>
        </p:nvSpPr>
        <p:spPr>
          <a:xfrm>
            <a:off x="0" y="2860787"/>
            <a:ext cx="2361029" cy="3676532"/>
          </a:xfrm>
          <a:custGeom>
            <a:avLst/>
            <a:gdLst>
              <a:gd name="connsiteX0" fmla="*/ 773997 w 2361029"/>
              <a:gd name="connsiteY0" fmla="*/ 0 h 3676532"/>
              <a:gd name="connsiteX1" fmla="*/ 2361029 w 2361029"/>
              <a:gd name="connsiteY1" fmla="*/ 925683 h 3676532"/>
              <a:gd name="connsiteX2" fmla="*/ 2361029 w 2361029"/>
              <a:gd name="connsiteY2" fmla="*/ 2763949 h 3676532"/>
              <a:gd name="connsiteX3" fmla="*/ 769661 w 2361029"/>
              <a:gd name="connsiteY3" fmla="*/ 3676532 h 3676532"/>
              <a:gd name="connsiteX4" fmla="*/ 0 w 2361029"/>
              <a:gd name="connsiteY4" fmla="*/ 3234717 h 3676532"/>
              <a:gd name="connsiteX5" fmla="*/ 0 w 2361029"/>
              <a:gd name="connsiteY5" fmla="*/ 446885 h 367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1029" h="3676532">
                <a:moveTo>
                  <a:pt x="773997" y="0"/>
                </a:moveTo>
                <a:lnTo>
                  <a:pt x="2361029" y="925683"/>
                </a:lnTo>
                <a:lnTo>
                  <a:pt x="2361029" y="2763949"/>
                </a:lnTo>
                <a:lnTo>
                  <a:pt x="769661" y="3676532"/>
                </a:lnTo>
                <a:lnTo>
                  <a:pt x="0" y="3234717"/>
                </a:lnTo>
                <a:lnTo>
                  <a:pt x="0" y="44688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BA5A58B-9440-7DAB-E7D7-3143B049FBAC}"/>
              </a:ext>
            </a:extLst>
          </p:cNvPr>
          <p:cNvSpPr/>
          <p:nvPr userDrawn="1"/>
        </p:nvSpPr>
        <p:spPr>
          <a:xfrm flipH="1">
            <a:off x="1014233" y="5253270"/>
            <a:ext cx="1710765" cy="1593273"/>
          </a:xfrm>
          <a:custGeom>
            <a:avLst/>
            <a:gdLst>
              <a:gd name="connsiteX0" fmla="*/ 852873 w 1710765"/>
              <a:gd name="connsiteY0" fmla="*/ 0 h 1593273"/>
              <a:gd name="connsiteX1" fmla="*/ 0 w 1710765"/>
              <a:gd name="connsiteY1" fmla="*/ 494134 h 1593273"/>
              <a:gd name="connsiteX2" fmla="*/ 0 w 1710765"/>
              <a:gd name="connsiteY2" fmla="*/ 1475410 h 1593273"/>
              <a:gd name="connsiteX3" fmla="*/ 206916 w 1710765"/>
              <a:gd name="connsiteY3" fmla="*/ 1593273 h 1593273"/>
              <a:gd name="connsiteX4" fmla="*/ 1502835 w 1710765"/>
              <a:gd name="connsiteY4" fmla="*/ 1593273 h 1593273"/>
              <a:gd name="connsiteX5" fmla="*/ 1709418 w 1710765"/>
              <a:gd name="connsiteY5" fmla="*/ 1475480 h 1593273"/>
              <a:gd name="connsiteX6" fmla="*/ 1710407 w 1710765"/>
              <a:gd name="connsiteY6" fmla="*/ 491803 h 159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0765" h="1593273">
                <a:moveTo>
                  <a:pt x="852873" y="0"/>
                </a:moveTo>
                <a:lnTo>
                  <a:pt x="0" y="494134"/>
                </a:lnTo>
                <a:lnTo>
                  <a:pt x="0" y="1475410"/>
                </a:lnTo>
                <a:lnTo>
                  <a:pt x="206916" y="1593273"/>
                </a:lnTo>
                <a:lnTo>
                  <a:pt x="1502835" y="1593273"/>
                </a:lnTo>
                <a:lnTo>
                  <a:pt x="1709418" y="1475480"/>
                </a:lnTo>
                <a:cubicBezTo>
                  <a:pt x="1707864" y="1146834"/>
                  <a:pt x="1711961" y="820449"/>
                  <a:pt x="1710407" y="491803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Content Placeholder 47" descr="Click icon to add picture">
            <a:extLst>
              <a:ext uri="{FF2B5EF4-FFF2-40B4-BE49-F238E27FC236}">
                <a16:creationId xmlns:a16="http://schemas.microsoft.com/office/drawing/2014/main" id="{95ADF367-2619-4E00-AB82-8FFF41D0E5C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1609" y="1025236"/>
            <a:ext cx="5162709" cy="42068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3" name="Content Placeholder 47">
            <a:extLst>
              <a:ext uri="{FF2B5EF4-FFF2-40B4-BE49-F238E27FC236}">
                <a16:creationId xmlns:a16="http://schemas.microsoft.com/office/drawing/2014/main" id="{8CEB04CE-793E-47B4-8D80-9B82864F2C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71608" y="1469069"/>
            <a:ext cx="5162709" cy="15061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4" name="Content Placeholder 47" descr="Click icon to add picture">
            <a:extLst>
              <a:ext uri="{FF2B5EF4-FFF2-40B4-BE49-F238E27FC236}">
                <a16:creationId xmlns:a16="http://schemas.microsoft.com/office/drawing/2014/main" id="{067BF8FD-2643-4122-BE3E-63F413244EC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71609" y="2984685"/>
            <a:ext cx="5162709" cy="42068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6" name="Content Placeholder 47" descr="Click icon to add picture">
            <a:extLst>
              <a:ext uri="{FF2B5EF4-FFF2-40B4-BE49-F238E27FC236}">
                <a16:creationId xmlns:a16="http://schemas.microsoft.com/office/drawing/2014/main" id="{02260D10-FEA1-48A7-B544-FAEEAECF5DE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71607" y="4597473"/>
            <a:ext cx="5162709" cy="421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64584B30-8BCF-4D75-8A6C-FD82347CC7B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71608" y="3419684"/>
            <a:ext cx="5162709" cy="11777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A4A25056-27FA-4039-ACFA-6624F778712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71608" y="5041922"/>
            <a:ext cx="5162709" cy="16359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7" name="Freeform: Shape 24">
            <a:extLst>
              <a:ext uri="{FF2B5EF4-FFF2-40B4-BE49-F238E27FC236}">
                <a16:creationId xmlns:a16="http://schemas.microsoft.com/office/drawing/2014/main" id="{A23F9759-CF52-CE45-5E22-9678534685A7}"/>
              </a:ext>
            </a:extLst>
          </p:cNvPr>
          <p:cNvSpPr/>
          <p:nvPr userDrawn="1"/>
        </p:nvSpPr>
        <p:spPr>
          <a:xfrm flipH="1">
            <a:off x="2631891" y="4699053"/>
            <a:ext cx="668814" cy="784693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84FCC1-368D-680C-31AA-597C3AAF4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65" y="707105"/>
            <a:ext cx="3994173" cy="2277580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E53E8C9F-CD73-30CD-1F24-20F2E6149D58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734172" y="1141669"/>
            <a:ext cx="507778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E61E189-349E-0076-EA43-7BCB6E24CE8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724705" y="3105650"/>
            <a:ext cx="536270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68B04572-5D47-C3DF-CDEA-15EC646EA8F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714069" y="4716041"/>
            <a:ext cx="536270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6A453-65E1-B688-A3F9-EA0AA347DDEA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662113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7">
            <a:extLst>
              <a:ext uri="{FF2B5EF4-FFF2-40B4-BE49-F238E27FC236}">
                <a16:creationId xmlns:a16="http://schemas.microsoft.com/office/drawing/2014/main" id="{3EDD8D3E-653B-4A9E-9868-3B013A65FE9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493157" y="529148"/>
            <a:ext cx="4248873" cy="473113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18" name="Content Placeholder 47">
            <a:extLst>
              <a:ext uri="{FF2B5EF4-FFF2-40B4-BE49-F238E27FC236}">
                <a16:creationId xmlns:a16="http://schemas.microsoft.com/office/drawing/2014/main" id="{DD4E6A9F-7400-917B-6A6B-6BAB445E8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7427" y="3253120"/>
            <a:ext cx="4959822" cy="2007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19" name="Freeform: Shape 25">
            <a:extLst>
              <a:ext uri="{FF2B5EF4-FFF2-40B4-BE49-F238E27FC236}">
                <a16:creationId xmlns:a16="http://schemas.microsoft.com/office/drawing/2014/main" id="{D7BBD3E8-D5DD-C21F-3792-4880373CCDCC}"/>
              </a:ext>
            </a:extLst>
          </p:cNvPr>
          <p:cNvSpPr/>
          <p:nvPr userDrawn="1"/>
        </p:nvSpPr>
        <p:spPr>
          <a:xfrm flipH="1">
            <a:off x="7400972" y="4594440"/>
            <a:ext cx="1347680" cy="158117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1">
            <a:extLst>
              <a:ext uri="{FF2B5EF4-FFF2-40B4-BE49-F238E27FC236}">
                <a16:creationId xmlns:a16="http://schemas.microsoft.com/office/drawing/2014/main" id="{FC461D80-0CAC-62E5-726A-63B48BEF3F25}"/>
              </a:ext>
            </a:extLst>
          </p:cNvPr>
          <p:cNvSpPr/>
          <p:nvPr userDrawn="1"/>
        </p:nvSpPr>
        <p:spPr>
          <a:xfrm>
            <a:off x="6521016" y="4772906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944167-AFE9-AE61-AF44-B9AEE24D1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27" y="2497488"/>
            <a:ext cx="9823998" cy="132556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268D53-92DA-7335-4DAB-83485CAF3FE9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FCB16-3643-AB04-D20E-A14FFE07F67C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213276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>
            <a:extLst>
              <a:ext uri="{FF2B5EF4-FFF2-40B4-BE49-F238E27FC236}">
                <a16:creationId xmlns:a16="http://schemas.microsoft.com/office/drawing/2014/main" id="{39B50CEE-D9F9-B5CD-C274-BEAA5EAB37E3}"/>
              </a:ext>
            </a:extLst>
          </p:cNvPr>
          <p:cNvSpPr/>
          <p:nvPr userDrawn="1"/>
        </p:nvSpPr>
        <p:spPr>
          <a:xfrm>
            <a:off x="410352" y="12435"/>
            <a:ext cx="1455521" cy="1019127"/>
          </a:xfrm>
          <a:custGeom>
            <a:avLst/>
            <a:gdLst>
              <a:gd name="connsiteX0" fmla="*/ 219223 w 1455521"/>
              <a:gd name="connsiteY0" fmla="*/ 0 h 1019127"/>
              <a:gd name="connsiteX1" fmla="*/ 1236298 w 1455521"/>
              <a:gd name="connsiteY1" fmla="*/ 0 h 1019127"/>
              <a:gd name="connsiteX2" fmla="*/ 1455521 w 1455521"/>
              <a:gd name="connsiteY2" fmla="*/ 385779 h 1019127"/>
              <a:gd name="connsiteX3" fmla="*/ 1095615 w 1455521"/>
              <a:gd name="connsiteY3" fmla="*/ 1019127 h 1019127"/>
              <a:gd name="connsiteX4" fmla="*/ 359906 w 1455521"/>
              <a:gd name="connsiteY4" fmla="*/ 1019127 h 1019127"/>
              <a:gd name="connsiteX5" fmla="*/ 0 w 1455521"/>
              <a:gd name="connsiteY5" fmla="*/ 385779 h 101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1019127">
                <a:moveTo>
                  <a:pt x="219223" y="0"/>
                </a:moveTo>
                <a:lnTo>
                  <a:pt x="1236298" y="0"/>
                </a:lnTo>
                <a:lnTo>
                  <a:pt x="1455521" y="385779"/>
                </a:lnTo>
                <a:lnTo>
                  <a:pt x="1095615" y="1019127"/>
                </a:lnTo>
                <a:lnTo>
                  <a:pt x="359906" y="1019127"/>
                </a:lnTo>
                <a:lnTo>
                  <a:pt x="0" y="38577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Hexagon 15">
            <a:extLst>
              <a:ext uri="{FF2B5EF4-FFF2-40B4-BE49-F238E27FC236}">
                <a16:creationId xmlns:a16="http://schemas.microsoft.com/office/drawing/2014/main" id="{93831F6E-A0DA-46E5-AF13-ED5D9ABF108D}"/>
              </a:ext>
            </a:extLst>
          </p:cNvPr>
          <p:cNvSpPr/>
          <p:nvPr userDrawn="1"/>
        </p:nvSpPr>
        <p:spPr>
          <a:xfrm>
            <a:off x="1579486" y="450004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Hexagon 17">
            <a:extLst>
              <a:ext uri="{FF2B5EF4-FFF2-40B4-BE49-F238E27FC236}">
                <a16:creationId xmlns:a16="http://schemas.microsoft.com/office/drawing/2014/main" id="{18B06ECC-5FA7-4ACA-86BF-694240D0C05B}"/>
              </a:ext>
            </a:extLst>
          </p:cNvPr>
          <p:cNvSpPr/>
          <p:nvPr userDrawn="1"/>
        </p:nvSpPr>
        <p:spPr>
          <a:xfrm>
            <a:off x="412218" y="113647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Hexagon 19">
            <a:extLst>
              <a:ext uri="{FF2B5EF4-FFF2-40B4-BE49-F238E27FC236}">
                <a16:creationId xmlns:a16="http://schemas.microsoft.com/office/drawing/2014/main" id="{089AA305-8FFC-46A5-B806-D5D78320D0CD}"/>
              </a:ext>
            </a:extLst>
          </p:cNvPr>
          <p:cNvSpPr/>
          <p:nvPr userDrawn="1"/>
        </p:nvSpPr>
        <p:spPr>
          <a:xfrm>
            <a:off x="1580070" y="1812437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Hexagon 21">
            <a:extLst>
              <a:ext uri="{FF2B5EF4-FFF2-40B4-BE49-F238E27FC236}">
                <a16:creationId xmlns:a16="http://schemas.microsoft.com/office/drawing/2014/main" id="{DB2D65ED-32BC-44B2-92F3-E16717051CA1}"/>
              </a:ext>
            </a:extLst>
          </p:cNvPr>
          <p:cNvSpPr/>
          <p:nvPr userDrawn="1"/>
        </p:nvSpPr>
        <p:spPr>
          <a:xfrm>
            <a:off x="3953772" y="4582171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6100186E-95B0-AB29-6F1D-DBFBAA566DB2}"/>
              </a:ext>
            </a:extLst>
          </p:cNvPr>
          <p:cNvSpPr/>
          <p:nvPr userDrawn="1"/>
        </p:nvSpPr>
        <p:spPr>
          <a:xfrm>
            <a:off x="3955762" y="5952136"/>
            <a:ext cx="1455521" cy="932559"/>
          </a:xfrm>
          <a:custGeom>
            <a:avLst/>
            <a:gdLst>
              <a:gd name="connsiteX0" fmla="*/ 359906 w 1455521"/>
              <a:gd name="connsiteY0" fmla="*/ 0 h 932559"/>
              <a:gd name="connsiteX1" fmla="*/ 1095615 w 1455521"/>
              <a:gd name="connsiteY1" fmla="*/ 0 h 932559"/>
              <a:gd name="connsiteX2" fmla="*/ 1455521 w 1455521"/>
              <a:gd name="connsiteY2" fmla="*/ 633348 h 932559"/>
              <a:gd name="connsiteX3" fmla="*/ 1285492 w 1455521"/>
              <a:gd name="connsiteY3" fmla="*/ 932559 h 932559"/>
              <a:gd name="connsiteX4" fmla="*/ 170030 w 1455521"/>
              <a:gd name="connsiteY4" fmla="*/ 932559 h 932559"/>
              <a:gd name="connsiteX5" fmla="*/ 0 w 1455521"/>
              <a:gd name="connsiteY5" fmla="*/ 633348 h 93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32559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285492" y="932559"/>
                </a:lnTo>
                <a:lnTo>
                  <a:pt x="170030" y="932559"/>
                </a:lnTo>
                <a:lnTo>
                  <a:pt x="0" y="63334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Hexagon 27">
            <a:extLst>
              <a:ext uri="{FF2B5EF4-FFF2-40B4-BE49-F238E27FC236}">
                <a16:creationId xmlns:a16="http://schemas.microsoft.com/office/drawing/2014/main" id="{5275D449-7441-440B-8584-96D25256F24D}"/>
              </a:ext>
            </a:extLst>
          </p:cNvPr>
          <p:cNvSpPr/>
          <p:nvPr userDrawn="1"/>
        </p:nvSpPr>
        <p:spPr>
          <a:xfrm>
            <a:off x="2783996" y="524544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Hexagon 28">
            <a:extLst>
              <a:ext uri="{FF2B5EF4-FFF2-40B4-BE49-F238E27FC236}">
                <a16:creationId xmlns:a16="http://schemas.microsoft.com/office/drawing/2014/main" id="{94CFCD79-F5CD-4175-96DE-1AC2E1999DB6}"/>
              </a:ext>
            </a:extLst>
          </p:cNvPr>
          <p:cNvSpPr/>
          <p:nvPr userDrawn="1"/>
        </p:nvSpPr>
        <p:spPr>
          <a:xfrm>
            <a:off x="2767144" y="388062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C8667104-E096-23C3-4C2C-5277C2AF5C57}"/>
              </a:ext>
            </a:extLst>
          </p:cNvPr>
          <p:cNvSpPr/>
          <p:nvPr userDrawn="1"/>
        </p:nvSpPr>
        <p:spPr>
          <a:xfrm>
            <a:off x="3702" y="448131"/>
            <a:ext cx="678871" cy="1266696"/>
          </a:xfrm>
          <a:custGeom>
            <a:avLst/>
            <a:gdLst>
              <a:gd name="connsiteX0" fmla="*/ 0 w 678871"/>
              <a:gd name="connsiteY0" fmla="*/ 0 h 1266696"/>
              <a:gd name="connsiteX1" fmla="*/ 318965 w 678871"/>
              <a:gd name="connsiteY1" fmla="*/ 0 h 1266696"/>
              <a:gd name="connsiteX2" fmla="*/ 678871 w 678871"/>
              <a:gd name="connsiteY2" fmla="*/ 633348 h 1266696"/>
              <a:gd name="connsiteX3" fmla="*/ 318965 w 678871"/>
              <a:gd name="connsiteY3" fmla="*/ 1266696 h 1266696"/>
              <a:gd name="connsiteX4" fmla="*/ 0 w 678871"/>
              <a:gd name="connsiteY4" fmla="*/ 1266696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871" h="1266696">
                <a:moveTo>
                  <a:pt x="0" y="0"/>
                </a:moveTo>
                <a:lnTo>
                  <a:pt x="318965" y="0"/>
                </a:lnTo>
                <a:lnTo>
                  <a:pt x="678871" y="633348"/>
                </a:lnTo>
                <a:lnTo>
                  <a:pt x="318965" y="1266696"/>
                </a:lnTo>
                <a:lnTo>
                  <a:pt x="0" y="1266696"/>
                </a:lnTo>
                <a:close/>
              </a:path>
            </a:pathLst>
          </a:cu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Hexagon 31">
            <a:extLst>
              <a:ext uri="{FF2B5EF4-FFF2-40B4-BE49-F238E27FC236}">
                <a16:creationId xmlns:a16="http://schemas.microsoft.com/office/drawing/2014/main" id="{61BB4AB0-7C5C-4697-A25B-0AFD8754AB52}"/>
              </a:ext>
            </a:extLst>
          </p:cNvPr>
          <p:cNvSpPr/>
          <p:nvPr userDrawn="1"/>
        </p:nvSpPr>
        <p:spPr>
          <a:xfrm>
            <a:off x="1580353" y="318279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2363FF00-E570-D743-258E-E9FEF4F02A08}"/>
              </a:ext>
            </a:extLst>
          </p:cNvPr>
          <p:cNvSpPr/>
          <p:nvPr userDrawn="1"/>
        </p:nvSpPr>
        <p:spPr>
          <a:xfrm>
            <a:off x="6334981" y="5962237"/>
            <a:ext cx="1455521" cy="901561"/>
          </a:xfrm>
          <a:custGeom>
            <a:avLst/>
            <a:gdLst>
              <a:gd name="connsiteX0" fmla="*/ 359906 w 1455521"/>
              <a:gd name="connsiteY0" fmla="*/ 0 h 901561"/>
              <a:gd name="connsiteX1" fmla="*/ 1095615 w 1455521"/>
              <a:gd name="connsiteY1" fmla="*/ 0 h 901561"/>
              <a:gd name="connsiteX2" fmla="*/ 1455521 w 1455521"/>
              <a:gd name="connsiteY2" fmla="*/ 633348 h 901561"/>
              <a:gd name="connsiteX3" fmla="*/ 1303107 w 1455521"/>
              <a:gd name="connsiteY3" fmla="*/ 901561 h 901561"/>
              <a:gd name="connsiteX4" fmla="*/ 152415 w 1455521"/>
              <a:gd name="connsiteY4" fmla="*/ 901561 h 901561"/>
              <a:gd name="connsiteX5" fmla="*/ 0 w 1455521"/>
              <a:gd name="connsiteY5" fmla="*/ 633348 h 90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01561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303107" y="901561"/>
                </a:lnTo>
                <a:lnTo>
                  <a:pt x="152415" y="901561"/>
                </a:lnTo>
                <a:lnTo>
                  <a:pt x="0" y="633348"/>
                </a:lnTo>
                <a:close/>
              </a:path>
            </a:pathLst>
          </a:custGeom>
          <a:noFill/>
          <a:ln w="19050">
            <a:solidFill>
              <a:srgbClr val="984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073CD90F-1E45-47EC-B558-D5F638F5FE6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2754948" y="250209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9" name="Content Placeholder 47">
            <a:extLst>
              <a:ext uri="{FF2B5EF4-FFF2-40B4-BE49-F238E27FC236}">
                <a16:creationId xmlns:a16="http://schemas.microsoft.com/office/drawing/2014/main" id="{9A501203-35D0-41A5-A2A4-9F05FAB495C4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91110" y="2493385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30" name="Content Placeholder 47">
            <a:extLst>
              <a:ext uri="{FF2B5EF4-FFF2-40B4-BE49-F238E27FC236}">
                <a16:creationId xmlns:a16="http://schemas.microsoft.com/office/drawing/2014/main" id="{1FA62038-8BB7-45FD-896E-34738A5578B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51412" y="5238680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31" name="Content Placeholder 47">
            <a:extLst>
              <a:ext uri="{FF2B5EF4-FFF2-40B4-BE49-F238E27FC236}">
                <a16:creationId xmlns:a16="http://schemas.microsoft.com/office/drawing/2014/main" id="{9A7E0EE6-5885-489B-81A9-65DBC001693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948599" y="319492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1" name="Content Placeholder 47" descr="Click icon to add picture">
            <a:extLst>
              <a:ext uri="{FF2B5EF4-FFF2-40B4-BE49-F238E27FC236}">
                <a16:creationId xmlns:a16="http://schemas.microsoft.com/office/drawing/2014/main" id="{B7E46D91-6194-E279-CAE3-425E21FD4A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3093990"/>
            <a:ext cx="3034145" cy="18797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722C9EB-D452-B3DF-5219-160F48DE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03538"/>
            <a:ext cx="5055698" cy="1325563"/>
          </a:xfrm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E3C8467A-0A34-2A65-92FE-F12F6A3D84A6}"/>
              </a:ext>
            </a:extLst>
          </p:cNvPr>
          <p:cNvSpPr/>
          <p:nvPr userDrawn="1"/>
        </p:nvSpPr>
        <p:spPr>
          <a:xfrm>
            <a:off x="-6538" y="1815084"/>
            <a:ext cx="697438" cy="1266696"/>
          </a:xfrm>
          <a:custGeom>
            <a:avLst/>
            <a:gdLst>
              <a:gd name="connsiteX0" fmla="*/ 0 w 732607"/>
              <a:gd name="connsiteY0" fmla="*/ 0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0" fmla="*/ 43961 w 732607"/>
              <a:gd name="connsiteY0" fmla="*/ 8793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5" fmla="*/ 43961 w 732607"/>
              <a:gd name="connsiteY5" fmla="*/ 8793 h 1266696"/>
              <a:gd name="connsiteX0" fmla="*/ 8792 w 697438"/>
              <a:gd name="connsiteY0" fmla="*/ 8793 h 1266696"/>
              <a:gd name="connsiteX1" fmla="*/ 337532 w 697438"/>
              <a:gd name="connsiteY1" fmla="*/ 0 h 1266696"/>
              <a:gd name="connsiteX2" fmla="*/ 697438 w 697438"/>
              <a:gd name="connsiteY2" fmla="*/ 633348 h 1266696"/>
              <a:gd name="connsiteX3" fmla="*/ 337532 w 697438"/>
              <a:gd name="connsiteY3" fmla="*/ 1266696 h 1266696"/>
              <a:gd name="connsiteX4" fmla="*/ 0 w 697438"/>
              <a:gd name="connsiteY4" fmla="*/ 1266696 h 1266696"/>
              <a:gd name="connsiteX5" fmla="*/ 8792 w 697438"/>
              <a:gd name="connsiteY5" fmla="*/ 8793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438" h="1266696">
                <a:moveTo>
                  <a:pt x="8792" y="8793"/>
                </a:moveTo>
                <a:lnTo>
                  <a:pt x="337532" y="0"/>
                </a:lnTo>
                <a:lnTo>
                  <a:pt x="697438" y="633348"/>
                </a:lnTo>
                <a:lnTo>
                  <a:pt x="337532" y="1266696"/>
                </a:lnTo>
                <a:lnTo>
                  <a:pt x="0" y="1266696"/>
                </a:lnTo>
                <a:cubicBezTo>
                  <a:pt x="0" y="844464"/>
                  <a:pt x="8792" y="431025"/>
                  <a:pt x="8792" y="8793"/>
                </a:cubicBezTo>
                <a:close/>
              </a:path>
            </a:pathLst>
          </a:custGeom>
          <a:noFill/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33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5518B595-5A04-0768-52B1-73F11E475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72" y="3435545"/>
            <a:ext cx="4253399" cy="1740114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Freeform: Shape 4">
            <a:extLst>
              <a:ext uri="{FF2B5EF4-FFF2-40B4-BE49-F238E27FC236}">
                <a16:creationId xmlns:a16="http://schemas.microsoft.com/office/drawing/2014/main" id="{AE722AFD-22D7-4BD8-B055-3867C3800E16}"/>
              </a:ext>
            </a:extLst>
          </p:cNvPr>
          <p:cNvSpPr/>
          <p:nvPr userDrawn="1"/>
        </p:nvSpPr>
        <p:spPr>
          <a:xfrm>
            <a:off x="6282845" y="525294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D0355E4-3980-42A9-9376-74163520D39D}"/>
              </a:ext>
            </a:extLst>
          </p:cNvPr>
          <p:cNvSpPr/>
          <p:nvPr userDrawn="1"/>
        </p:nvSpPr>
        <p:spPr>
          <a:xfrm>
            <a:off x="8375472" y="496110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174533-8C0E-4E82-A582-891A0555FA1F}"/>
              </a:ext>
            </a:extLst>
          </p:cNvPr>
          <p:cNvSpPr/>
          <p:nvPr userDrawn="1"/>
        </p:nvSpPr>
        <p:spPr>
          <a:xfrm>
            <a:off x="7328126" y="231031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71E3938-A754-4D49-B509-249EE9BD83AB}"/>
              </a:ext>
            </a:extLst>
          </p:cNvPr>
          <p:cNvSpPr/>
          <p:nvPr userDrawn="1"/>
        </p:nvSpPr>
        <p:spPr>
          <a:xfrm>
            <a:off x="8375472" y="409533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D430ED-A815-4274-966C-8192C4230569}"/>
              </a:ext>
            </a:extLst>
          </p:cNvPr>
          <p:cNvSpPr/>
          <p:nvPr userDrawn="1"/>
        </p:nvSpPr>
        <p:spPr>
          <a:xfrm>
            <a:off x="9403474" y="231031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  <p:sp>
        <p:nvSpPr>
          <p:cNvPr id="24" name="Content placeholder 47" descr="Click icon to add picture">
            <a:extLst>
              <a:ext uri="{FF2B5EF4-FFF2-40B4-BE49-F238E27FC236}">
                <a16:creationId xmlns:a16="http://schemas.microsoft.com/office/drawing/2014/main" id="{5414CF94-2913-4AE7-AAC3-3D61FE7428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4027" y="1076241"/>
            <a:ext cx="1913128" cy="105472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 dirty="0"/>
              <a:t>Click to edit Master title style </a:t>
            </a:r>
          </a:p>
        </p:txBody>
      </p:sp>
      <p:sp>
        <p:nvSpPr>
          <p:cNvPr id="26" name="Content placeholder 47" descr="Click icon to add picture">
            <a:extLst>
              <a:ext uri="{FF2B5EF4-FFF2-40B4-BE49-F238E27FC236}">
                <a16:creationId xmlns:a16="http://schemas.microsoft.com/office/drawing/2014/main" id="{3CE3485A-395E-4C5F-A00F-D230FF7CFB9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75472" y="1076241"/>
            <a:ext cx="1904890" cy="10547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 dirty="0"/>
              <a:t>Click to edit  Master title style </a:t>
            </a:r>
          </a:p>
        </p:txBody>
      </p:sp>
      <p:sp>
        <p:nvSpPr>
          <p:cNvPr id="33" name="Content placeholder 47" descr="Click icon to add picture">
            <a:extLst>
              <a:ext uri="{FF2B5EF4-FFF2-40B4-BE49-F238E27FC236}">
                <a16:creationId xmlns:a16="http://schemas.microsoft.com/office/drawing/2014/main" id="{6A8DFBFF-5B07-49C6-ADB8-341FCD1E75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21949" y="2844725"/>
            <a:ext cx="1914694" cy="10891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 dirty="0"/>
              <a:t>Click to edit Master title style </a:t>
            </a:r>
          </a:p>
        </p:txBody>
      </p:sp>
      <p:sp>
        <p:nvSpPr>
          <p:cNvPr id="34" name="Content placeholder 47" descr="Click icon to add picture">
            <a:extLst>
              <a:ext uri="{FF2B5EF4-FFF2-40B4-BE49-F238E27FC236}">
                <a16:creationId xmlns:a16="http://schemas.microsoft.com/office/drawing/2014/main" id="{1AC7F192-CFC3-470A-9467-330212C6F52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09651" y="2826795"/>
            <a:ext cx="1913128" cy="11071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 dirty="0"/>
              <a:t>Click to edit Master title style </a:t>
            </a:r>
          </a:p>
        </p:txBody>
      </p:sp>
      <p:sp>
        <p:nvSpPr>
          <p:cNvPr id="35" name="Content placeholder 47" descr="Click icon to add picture">
            <a:extLst>
              <a:ext uri="{FF2B5EF4-FFF2-40B4-BE49-F238E27FC236}">
                <a16:creationId xmlns:a16="http://schemas.microsoft.com/office/drawing/2014/main" id="{A5D53FF3-B0CD-4D31-9128-2D2E0E89F09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67234" y="4631270"/>
            <a:ext cx="1913128" cy="107568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 dirty="0"/>
              <a:t>Click to edit Master title style </a:t>
            </a:r>
          </a:p>
        </p:txBody>
      </p:sp>
      <p:sp>
        <p:nvSpPr>
          <p:cNvPr id="6" name="Freeform: Shape 6">
            <a:extLst>
              <a:ext uri="{FF2B5EF4-FFF2-40B4-BE49-F238E27FC236}">
                <a16:creationId xmlns:a16="http://schemas.microsoft.com/office/drawing/2014/main" id="{4D27EAE5-5D14-4E2B-9A4E-E1CE7C26F40F}"/>
              </a:ext>
            </a:extLst>
          </p:cNvPr>
          <p:cNvSpPr/>
          <p:nvPr userDrawn="1"/>
        </p:nvSpPr>
        <p:spPr>
          <a:xfrm>
            <a:off x="630971" y="606175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0B88ADED-0863-78D3-7710-E131932E965F}"/>
              </a:ext>
            </a:extLst>
          </p:cNvPr>
          <p:cNvSpPr/>
          <p:nvPr userDrawn="1"/>
        </p:nvSpPr>
        <p:spPr>
          <a:xfrm>
            <a:off x="10460480" y="505838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8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8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32435EB1-8BEE-9EEE-D9E4-E53D56B7E09C}"/>
              </a:ext>
            </a:extLst>
          </p:cNvPr>
          <p:cNvSpPr/>
          <p:nvPr userDrawn="1"/>
        </p:nvSpPr>
        <p:spPr>
          <a:xfrm>
            <a:off x="11498097" y="2436654"/>
            <a:ext cx="698022" cy="1868948"/>
          </a:xfrm>
          <a:custGeom>
            <a:avLst/>
            <a:gdLst>
              <a:gd name="connsiteX0" fmla="*/ 698022 w 698022"/>
              <a:gd name="connsiteY0" fmla="*/ 0 h 1868948"/>
              <a:gd name="connsiteX1" fmla="*/ 698022 w 698022"/>
              <a:gd name="connsiteY1" fmla="*/ 1868948 h 1868948"/>
              <a:gd name="connsiteX2" fmla="*/ 0 w 698022"/>
              <a:gd name="connsiteY2" fmla="*/ 1477709 h 1868948"/>
              <a:gd name="connsiteX3" fmla="*/ 0 w 698022"/>
              <a:gd name="connsiteY3" fmla="*/ 397939 h 186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022" h="1868948">
                <a:moveTo>
                  <a:pt x="698022" y="0"/>
                </a:moveTo>
                <a:lnTo>
                  <a:pt x="698022" y="1868948"/>
                </a:lnTo>
                <a:lnTo>
                  <a:pt x="0" y="1477709"/>
                </a:lnTo>
                <a:lnTo>
                  <a:pt x="0" y="397939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2692688E-3654-181E-6244-F2CED7612746}"/>
              </a:ext>
            </a:extLst>
          </p:cNvPr>
          <p:cNvSpPr/>
          <p:nvPr userDrawn="1"/>
        </p:nvSpPr>
        <p:spPr>
          <a:xfrm>
            <a:off x="10460480" y="4114794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9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9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1796F5D-2CC8-44C2-B5B5-E61BEFFF5A72}"/>
              </a:ext>
            </a:extLst>
          </p:cNvPr>
          <p:cNvSpPr/>
          <p:nvPr userDrawn="1"/>
        </p:nvSpPr>
        <p:spPr>
          <a:xfrm>
            <a:off x="5252937" y="2290859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093633-6A91-42B5-961C-4B3A5DDF2146}"/>
              </a:ext>
            </a:extLst>
          </p:cNvPr>
          <p:cNvSpPr/>
          <p:nvPr userDrawn="1"/>
        </p:nvSpPr>
        <p:spPr>
          <a:xfrm>
            <a:off x="6310033" y="405642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B1A7E0-D0BF-7FCA-D296-94BFC0D611C5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AC10D1-DF42-8734-0793-84312B963E6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862097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  <p15:guide id="2" pos="50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C1D3CF-F6AF-93EB-C40E-C278E5844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096892"/>
            <a:ext cx="5117162" cy="13255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47">
            <a:extLst>
              <a:ext uri="{FF2B5EF4-FFF2-40B4-BE49-F238E27FC236}">
                <a16:creationId xmlns:a16="http://schemas.microsoft.com/office/drawing/2014/main" id="{E61594E5-F661-407F-9B5E-62267D2E6A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9574" y="3435546"/>
            <a:ext cx="4260180" cy="129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88BDF24-3B67-5B77-0D48-319FA7FD0F6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745001" y="0"/>
            <a:ext cx="6446999" cy="6858000"/>
          </a:xfrm>
          <a:custGeom>
            <a:avLst/>
            <a:gdLst>
              <a:gd name="connsiteX0" fmla="*/ 2550369 w 6483642"/>
              <a:gd name="connsiteY0" fmla="*/ 0 h 6858000"/>
              <a:gd name="connsiteX1" fmla="*/ 4338592 w 6483642"/>
              <a:gd name="connsiteY1" fmla="*/ 0 h 6858000"/>
              <a:gd name="connsiteX2" fmla="*/ 6483642 w 6483642"/>
              <a:gd name="connsiteY2" fmla="*/ 1338386 h 6858000"/>
              <a:gd name="connsiteX3" fmla="*/ 6483642 w 6483642"/>
              <a:gd name="connsiteY3" fmla="*/ 5624376 h 6858000"/>
              <a:gd name="connsiteX4" fmla="*/ 4378767 w 6483642"/>
              <a:gd name="connsiteY4" fmla="*/ 6858000 h 6858000"/>
              <a:gd name="connsiteX5" fmla="*/ 2590564 w 6483642"/>
              <a:gd name="connsiteY5" fmla="*/ 6858000 h 6858000"/>
              <a:gd name="connsiteX6" fmla="*/ 133 w 6483642"/>
              <a:gd name="connsiteY6" fmla="*/ 5332429 h 6858000"/>
              <a:gd name="connsiteX7" fmla="*/ 20164 w 6483642"/>
              <a:gd name="connsiteY7" fmla="*/ 1404433 h 6858000"/>
              <a:gd name="connsiteX0" fmla="*/ 2530205 w 6463478"/>
              <a:gd name="connsiteY0" fmla="*/ 0 h 6858000"/>
              <a:gd name="connsiteX1" fmla="*/ 4318428 w 6463478"/>
              <a:gd name="connsiteY1" fmla="*/ 0 h 6858000"/>
              <a:gd name="connsiteX2" fmla="*/ 6463478 w 6463478"/>
              <a:gd name="connsiteY2" fmla="*/ 1338386 h 6858000"/>
              <a:gd name="connsiteX3" fmla="*/ 6463478 w 6463478"/>
              <a:gd name="connsiteY3" fmla="*/ 5624376 h 6858000"/>
              <a:gd name="connsiteX4" fmla="*/ 4358603 w 6463478"/>
              <a:gd name="connsiteY4" fmla="*/ 6858000 h 6858000"/>
              <a:gd name="connsiteX5" fmla="*/ 2570400 w 6463478"/>
              <a:gd name="connsiteY5" fmla="*/ 6858000 h 6858000"/>
              <a:gd name="connsiteX6" fmla="*/ 17140 w 6463478"/>
              <a:gd name="connsiteY6" fmla="*/ 5339864 h 6858000"/>
              <a:gd name="connsiteX7" fmla="*/ 0 w 6463478"/>
              <a:gd name="connsiteY7" fmla="*/ 1404433 h 6858000"/>
              <a:gd name="connsiteX8" fmla="*/ 2530205 w 6463478"/>
              <a:gd name="connsiteY8" fmla="*/ 0 h 6858000"/>
              <a:gd name="connsiteX0" fmla="*/ 2513726 w 6446999"/>
              <a:gd name="connsiteY0" fmla="*/ 0 h 6858000"/>
              <a:gd name="connsiteX1" fmla="*/ 4301949 w 6446999"/>
              <a:gd name="connsiteY1" fmla="*/ 0 h 6858000"/>
              <a:gd name="connsiteX2" fmla="*/ 6446999 w 6446999"/>
              <a:gd name="connsiteY2" fmla="*/ 1338386 h 6858000"/>
              <a:gd name="connsiteX3" fmla="*/ 6446999 w 6446999"/>
              <a:gd name="connsiteY3" fmla="*/ 5624376 h 6858000"/>
              <a:gd name="connsiteX4" fmla="*/ 4342124 w 6446999"/>
              <a:gd name="connsiteY4" fmla="*/ 6858000 h 6858000"/>
              <a:gd name="connsiteX5" fmla="*/ 2553921 w 6446999"/>
              <a:gd name="connsiteY5" fmla="*/ 6858000 h 6858000"/>
              <a:gd name="connsiteX6" fmla="*/ 661 w 6446999"/>
              <a:gd name="connsiteY6" fmla="*/ 5339864 h 6858000"/>
              <a:gd name="connsiteX7" fmla="*/ 299 w 6446999"/>
              <a:gd name="connsiteY7" fmla="*/ 1396044 h 6858000"/>
              <a:gd name="connsiteX8" fmla="*/ 2513726 w 6446999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46999" h="6858000">
                <a:moveTo>
                  <a:pt x="2513726" y="0"/>
                </a:moveTo>
                <a:lnTo>
                  <a:pt x="4301949" y="0"/>
                </a:lnTo>
                <a:lnTo>
                  <a:pt x="6446999" y="1338386"/>
                </a:lnTo>
                <a:lnTo>
                  <a:pt x="6446999" y="5624376"/>
                </a:lnTo>
                <a:lnTo>
                  <a:pt x="4342124" y="6858000"/>
                </a:lnTo>
                <a:lnTo>
                  <a:pt x="2553921" y="6858000"/>
                </a:lnTo>
                <a:lnTo>
                  <a:pt x="661" y="5339864"/>
                </a:lnTo>
                <a:cubicBezTo>
                  <a:pt x="-1473" y="4048155"/>
                  <a:pt x="2433" y="2687753"/>
                  <a:pt x="299" y="1396044"/>
                </a:cubicBezTo>
                <a:lnTo>
                  <a:pt x="2513726" y="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dirty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6C45B-70BB-86F1-1866-F93BEC26ACF8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0044D-485D-043B-9D5B-C01AA8E06447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416125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4">
            <a:extLst>
              <a:ext uri="{FF2B5EF4-FFF2-40B4-BE49-F238E27FC236}">
                <a16:creationId xmlns:a16="http://schemas.microsoft.com/office/drawing/2014/main" id="{F73BF8E3-2426-5D65-6582-D4B03C76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0" y="2016579"/>
            <a:ext cx="4441188" cy="2775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ADF8D8A3-175E-9A50-A98B-3766DAAB5EE2}"/>
              </a:ext>
            </a:extLst>
          </p:cNvPr>
          <p:cNvSpPr/>
          <p:nvPr userDrawn="1"/>
        </p:nvSpPr>
        <p:spPr>
          <a:xfrm rot="5400000">
            <a:off x="1308232" y="2004972"/>
            <a:ext cx="3593592" cy="2880360"/>
          </a:xfrm>
          <a:prstGeom prst="hexagon">
            <a:avLst>
              <a:gd name="adj" fmla="val 31211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Text 47" descr="Click icon to add picture">
            <a:extLst>
              <a:ext uri="{FF2B5EF4-FFF2-40B4-BE49-F238E27FC236}">
                <a16:creationId xmlns:a16="http://schemas.microsoft.com/office/drawing/2014/main" id="{B264F104-ED4D-9A7F-E598-295893E05B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19235" y="2911781"/>
            <a:ext cx="1570612" cy="10708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1" cap="all" baseline="0">
                <a:solidFill>
                  <a:schemeClr val="tx2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A084A88-6A62-9495-6CFE-1127D5CAAAB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81710" y="555648"/>
            <a:ext cx="5045662" cy="5783096"/>
          </a:xfrm>
          <a:custGeom>
            <a:avLst/>
            <a:gdLst>
              <a:gd name="connsiteX0" fmla="*/ 2523318 w 5045662"/>
              <a:gd name="connsiteY0" fmla="*/ 1092708 h 5783096"/>
              <a:gd name="connsiteX1" fmla="*/ 1083139 w 5045662"/>
              <a:gd name="connsiteY1" fmla="*/ 1991697 h 5783096"/>
              <a:gd name="connsiteX2" fmla="*/ 1083139 w 5045662"/>
              <a:gd name="connsiteY2" fmla="*/ 3787311 h 5783096"/>
              <a:gd name="connsiteX3" fmla="*/ 2523318 w 5045662"/>
              <a:gd name="connsiteY3" fmla="*/ 4686300 h 5783096"/>
              <a:gd name="connsiteX4" fmla="*/ 3963497 w 5045662"/>
              <a:gd name="connsiteY4" fmla="*/ 3787311 h 5783096"/>
              <a:gd name="connsiteX5" fmla="*/ 3963497 w 5045662"/>
              <a:gd name="connsiteY5" fmla="*/ 1991697 h 5783096"/>
              <a:gd name="connsiteX6" fmla="*/ 2470122 w 5045662"/>
              <a:gd name="connsiteY6" fmla="*/ 0 h 5783096"/>
              <a:gd name="connsiteX7" fmla="*/ 5037208 w 5045662"/>
              <a:gd name="connsiteY7" fmla="*/ 1458369 h 5783096"/>
              <a:gd name="connsiteX8" fmla="*/ 5045662 w 5045662"/>
              <a:gd name="connsiteY8" fmla="*/ 4339769 h 5783096"/>
              <a:gd name="connsiteX9" fmla="*/ 2561576 w 5045662"/>
              <a:gd name="connsiteY9" fmla="*/ 5783096 h 5783096"/>
              <a:gd name="connsiteX10" fmla="*/ 24164 w 5045662"/>
              <a:gd name="connsiteY10" fmla="*/ 4354881 h 5783096"/>
              <a:gd name="connsiteX11" fmla="*/ 0 w 5045662"/>
              <a:gd name="connsiteY11" fmla="*/ 1453765 h 578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45662" h="5783096">
                <a:moveTo>
                  <a:pt x="2523318" y="1092708"/>
                </a:moveTo>
                <a:lnTo>
                  <a:pt x="1083139" y="1991697"/>
                </a:lnTo>
                <a:lnTo>
                  <a:pt x="1083139" y="3787311"/>
                </a:lnTo>
                <a:lnTo>
                  <a:pt x="2523318" y="4686300"/>
                </a:lnTo>
                <a:lnTo>
                  <a:pt x="3963497" y="3787311"/>
                </a:lnTo>
                <a:lnTo>
                  <a:pt x="3963497" y="1991697"/>
                </a:lnTo>
                <a:close/>
                <a:moveTo>
                  <a:pt x="2470122" y="0"/>
                </a:moveTo>
                <a:lnTo>
                  <a:pt x="5037208" y="1458369"/>
                </a:lnTo>
                <a:cubicBezTo>
                  <a:pt x="5040026" y="2418836"/>
                  <a:pt x="5042844" y="3379302"/>
                  <a:pt x="5045662" y="4339769"/>
                </a:cubicBezTo>
                <a:lnTo>
                  <a:pt x="2561576" y="5783096"/>
                </a:lnTo>
                <a:lnTo>
                  <a:pt x="24164" y="4354881"/>
                </a:lnTo>
                <a:lnTo>
                  <a:pt x="0" y="1453765"/>
                </a:lnTo>
                <a:close/>
              </a:path>
            </a:pathLst>
          </a:custGeom>
        </p:spPr>
        <p:txBody>
          <a:bodyPr wrap="square" tIns="4572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1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2BC57-1D8D-9F59-24F9-1E8232279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507076"/>
            <a:ext cx="10515600" cy="11154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47">
            <a:extLst>
              <a:ext uri="{FF2B5EF4-FFF2-40B4-BE49-F238E27FC236}">
                <a16:creationId xmlns:a16="http://schemas.microsoft.com/office/drawing/2014/main" id="{561744A6-D3EA-42C3-8E71-3BB8BA1E6149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587829" y="1622510"/>
            <a:ext cx="10889796" cy="41557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Click to edit master text style</a:t>
            </a:r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C82179-6F61-D1EC-D800-74B748B37F0E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03A51-0211-9F66-D20B-444BC94AA39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67682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4">
            <a:extLst>
              <a:ext uri="{FF2B5EF4-FFF2-40B4-BE49-F238E27FC236}">
                <a16:creationId xmlns:a16="http://schemas.microsoft.com/office/drawing/2014/main" id="{05751864-B11A-0286-13EA-2AC2A2C8D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09" y="721538"/>
            <a:ext cx="10889796" cy="14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able placeholder">
            <a:extLst>
              <a:ext uri="{FF2B5EF4-FFF2-40B4-BE49-F238E27FC236}">
                <a16:creationId xmlns:a16="http://schemas.microsoft.com/office/drawing/2014/main" id="{CFC5FF09-DE50-4155-81A0-5DD9B700F205}"/>
              </a:ext>
            </a:extLst>
          </p:cNvPr>
          <p:cNvSpPr>
            <a:spLocks noGrp="1"/>
          </p:cNvSpPr>
          <p:nvPr>
            <p:ph type="tbl" sz="quarter" idx="27" hasCustomPrompt="1"/>
          </p:nvPr>
        </p:nvSpPr>
        <p:spPr>
          <a:xfrm>
            <a:off x="581709" y="1614198"/>
            <a:ext cx="10889796" cy="43178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Click to edit master text style</a:t>
            </a:r>
            <a:endParaRPr lang="zh-CN" altLang="en-US"/>
          </a:p>
        </p:txBody>
      </p:sp>
      <p:sp>
        <p:nvSpPr>
          <p:cNvPr id="9" name="Freeform: Shape 5">
            <a:extLst>
              <a:ext uri="{FF2B5EF4-FFF2-40B4-BE49-F238E27FC236}">
                <a16:creationId xmlns:a16="http://schemas.microsoft.com/office/drawing/2014/main" id="{3F619E6B-153E-B522-47EB-4104C405736C}"/>
              </a:ext>
            </a:extLst>
          </p:cNvPr>
          <p:cNvSpPr/>
          <p:nvPr userDrawn="1"/>
        </p:nvSpPr>
        <p:spPr>
          <a:xfrm>
            <a:off x="10551278" y="4665388"/>
            <a:ext cx="603952" cy="68174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87A7B3D-E004-6D6A-5979-8F1BADBC9237}"/>
              </a:ext>
            </a:extLst>
          </p:cNvPr>
          <p:cNvSpPr/>
          <p:nvPr userDrawn="1"/>
        </p:nvSpPr>
        <p:spPr>
          <a:xfrm>
            <a:off x="10524774" y="5146146"/>
            <a:ext cx="1667226" cy="1711855"/>
          </a:xfrm>
          <a:custGeom>
            <a:avLst/>
            <a:gdLst>
              <a:gd name="connsiteX0" fmla="*/ 998834 w 1667226"/>
              <a:gd name="connsiteY0" fmla="*/ 0 h 1711855"/>
              <a:gd name="connsiteX1" fmla="*/ 1667226 w 1667226"/>
              <a:gd name="connsiteY1" fmla="*/ 373790 h 1711855"/>
              <a:gd name="connsiteX2" fmla="*/ 1667226 w 1667226"/>
              <a:gd name="connsiteY2" fmla="*/ 1711855 h 1711855"/>
              <a:gd name="connsiteX3" fmla="*/ 48502 w 1667226"/>
              <a:gd name="connsiteY3" fmla="*/ 1711855 h 1711855"/>
              <a:gd name="connsiteX4" fmla="*/ 0 w 1667226"/>
              <a:gd name="connsiteY4" fmla="*/ 1684915 h 1711855"/>
              <a:gd name="connsiteX5" fmla="*/ 0 w 1667226"/>
              <a:gd name="connsiteY5" fmla="*/ 564300 h 171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7226" h="1711855">
                <a:moveTo>
                  <a:pt x="998834" y="0"/>
                </a:moveTo>
                <a:lnTo>
                  <a:pt x="1667226" y="373790"/>
                </a:lnTo>
                <a:lnTo>
                  <a:pt x="1667226" y="1711855"/>
                </a:lnTo>
                <a:lnTo>
                  <a:pt x="48502" y="1711855"/>
                </a:lnTo>
                <a:lnTo>
                  <a:pt x="0" y="1684915"/>
                </a:lnTo>
                <a:lnTo>
                  <a:pt x="0" y="56430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1">
            <a:extLst>
              <a:ext uri="{FF2B5EF4-FFF2-40B4-BE49-F238E27FC236}">
                <a16:creationId xmlns:a16="http://schemas.microsoft.com/office/drawing/2014/main" id="{A4CA3A93-BDBF-112D-54A0-05BF6B06BCC1}"/>
              </a:ext>
            </a:extLst>
          </p:cNvPr>
          <p:cNvSpPr/>
          <p:nvPr userDrawn="1"/>
        </p:nvSpPr>
        <p:spPr>
          <a:xfrm>
            <a:off x="10177285" y="5347130"/>
            <a:ext cx="748554" cy="85636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7A154B-D8F5-C1FB-307D-496380875BD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8715E-D2CE-A33E-1A28-4E627F239BB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12125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BF58E95-E9E1-28E6-FB2F-DE8088922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079" y="1856195"/>
            <a:ext cx="4518122" cy="1688906"/>
          </a:xfrm>
        </p:spPr>
        <p:txBody>
          <a:bodyPr anchor="b">
            <a:noAutofit/>
          </a:bodyPr>
          <a:lstStyle>
            <a:lvl1pPr>
              <a:defRPr sz="2700">
                <a:latin typeface="+mn-lt"/>
              </a:defRPr>
            </a:lvl1pPr>
          </a:lstStyle>
          <a:p>
            <a:r>
              <a:rPr lang="en-US" noProof="0" dirty="0"/>
              <a:t>Click to edit </a:t>
            </a:r>
            <a:r>
              <a:rPr lang="en-US" altLang="zh-CN" noProof="0" dirty="0"/>
              <a:t>Text </a:t>
            </a:r>
            <a:r>
              <a:rPr lang="en-US" noProof="0" dirty="0"/>
              <a:t>style</a:t>
            </a:r>
          </a:p>
        </p:txBody>
      </p:sp>
      <p:sp>
        <p:nvSpPr>
          <p:cNvPr id="11" name="subtitle 47">
            <a:extLst>
              <a:ext uri="{FF2B5EF4-FFF2-40B4-BE49-F238E27FC236}">
                <a16:creationId xmlns:a16="http://schemas.microsoft.com/office/drawing/2014/main" id="{3B45AD65-2B81-A368-E5F0-5C61D0B1DF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95999" y="3695015"/>
            <a:ext cx="4672693" cy="16889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accent2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 dirty="0"/>
              <a:t>Click to edit Master text styles </a:t>
            </a:r>
          </a:p>
        </p:txBody>
      </p:sp>
      <p:sp>
        <p:nvSpPr>
          <p:cNvPr id="4" name="Freeform: Shape 5">
            <a:extLst>
              <a:ext uri="{FF2B5EF4-FFF2-40B4-BE49-F238E27FC236}">
                <a16:creationId xmlns:a16="http://schemas.microsoft.com/office/drawing/2014/main" id="{0CA4AA19-0D07-46AB-AC12-64054BBBB499}"/>
              </a:ext>
            </a:extLst>
          </p:cNvPr>
          <p:cNvSpPr/>
          <p:nvPr userDrawn="1"/>
        </p:nvSpPr>
        <p:spPr>
          <a:xfrm>
            <a:off x="3843559" y="722518"/>
            <a:ext cx="1244907" cy="140525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5" name="Freeform: Shape 6">
            <a:extLst>
              <a:ext uri="{FF2B5EF4-FFF2-40B4-BE49-F238E27FC236}">
                <a16:creationId xmlns:a16="http://schemas.microsoft.com/office/drawing/2014/main" id="{DF781D9E-0DF5-4DDA-84E6-35DFB054158C}"/>
              </a:ext>
            </a:extLst>
          </p:cNvPr>
          <p:cNvSpPr/>
          <p:nvPr userDrawn="1"/>
        </p:nvSpPr>
        <p:spPr>
          <a:xfrm>
            <a:off x="1223929" y="1436914"/>
            <a:ext cx="2857005" cy="326977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600" noProof="0" dirty="0"/>
          </a:p>
        </p:txBody>
      </p:sp>
      <p:sp>
        <p:nvSpPr>
          <p:cNvPr id="6" name="Freeform: Shape 7">
            <a:extLst>
              <a:ext uri="{FF2B5EF4-FFF2-40B4-BE49-F238E27FC236}">
                <a16:creationId xmlns:a16="http://schemas.microsoft.com/office/drawing/2014/main" id="{86BA1075-E23C-4BC9-8F67-B2E408F864D2}"/>
              </a:ext>
            </a:extLst>
          </p:cNvPr>
          <p:cNvSpPr/>
          <p:nvPr userDrawn="1"/>
        </p:nvSpPr>
        <p:spPr>
          <a:xfrm>
            <a:off x="758702" y="3457554"/>
            <a:ext cx="1208037" cy="138175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B2A4CA75-D17E-243B-9C56-A63C75AF6D56}"/>
              </a:ext>
            </a:extLst>
          </p:cNvPr>
          <p:cNvSpPr/>
          <p:nvPr userDrawn="1"/>
        </p:nvSpPr>
        <p:spPr>
          <a:xfrm>
            <a:off x="2917915" y="4662164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64077E-956B-EA3A-700F-A833D82341FE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D455D4-27F3-B6AD-2A20-7475F307E5E4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2564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4">
            <a:extLst>
              <a:ext uri="{FF2B5EF4-FFF2-40B4-BE49-F238E27FC236}">
                <a16:creationId xmlns:a16="http://schemas.microsoft.com/office/drawing/2014/main" id="{DCA6F28B-ACF1-D3CB-8968-4F64BEA0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0" name="Content placeholder 47">
            <a:extLst>
              <a:ext uri="{FF2B5EF4-FFF2-40B4-BE49-F238E27FC236}">
                <a16:creationId xmlns:a16="http://schemas.microsoft.com/office/drawing/2014/main" id="{E2F72F6F-0172-47B0-8D9E-0EED383332E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114798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52" name="Content placeholder 47" descr="Click icon to add picture">
            <a:extLst>
              <a:ext uri="{FF2B5EF4-FFF2-40B4-BE49-F238E27FC236}">
                <a16:creationId xmlns:a16="http://schemas.microsoft.com/office/drawing/2014/main" id="{2369DDD8-CFC2-4980-A0DB-411AA173B4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4003" y="476428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3" name="Content placeholder 47">
            <a:extLst>
              <a:ext uri="{FF2B5EF4-FFF2-40B4-BE49-F238E27FC236}">
                <a16:creationId xmlns:a16="http://schemas.microsoft.com/office/drawing/2014/main" id="{B66AC261-5929-40D2-A646-8F16675DE3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4003" y="5295180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1" name="Content placeholder 47">
            <a:extLst>
              <a:ext uri="{FF2B5EF4-FFF2-40B4-BE49-F238E27FC236}">
                <a16:creationId xmlns:a16="http://schemas.microsoft.com/office/drawing/2014/main" id="{B33A9FB2-1610-4389-B352-D99255F77BEC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3536" y="1840730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1" name="Content placeholder 47" descr="Click icon to add picture">
            <a:extLst>
              <a:ext uri="{FF2B5EF4-FFF2-40B4-BE49-F238E27FC236}">
                <a16:creationId xmlns:a16="http://schemas.microsoft.com/office/drawing/2014/main" id="{DEE851A8-3FB7-B319-A053-BE08A45763C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20440" y="4045832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2" name="Content placeholder 47">
            <a:extLst>
              <a:ext uri="{FF2B5EF4-FFF2-40B4-BE49-F238E27FC236}">
                <a16:creationId xmlns:a16="http://schemas.microsoft.com/office/drawing/2014/main" id="{5743B59B-3EAA-B249-07CE-9C9C5B0B6AB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20440" y="4576723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2" name="Content placeholder 47">
            <a:extLst>
              <a:ext uri="{FF2B5EF4-FFF2-40B4-BE49-F238E27FC236}">
                <a16:creationId xmlns:a16="http://schemas.microsoft.com/office/drawing/2014/main" id="{0AC60B87-71AC-4AA8-9AE7-B3B427BACB1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113401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19" name="Content placeholder 47" descr="Click icon to add picture">
            <a:extLst>
              <a:ext uri="{FF2B5EF4-FFF2-40B4-BE49-F238E27FC236}">
                <a16:creationId xmlns:a16="http://schemas.microsoft.com/office/drawing/2014/main" id="{110FBA5D-2CEB-4D44-16CA-0F24099B140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8710" y="476428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2108E774-D145-FA07-58F1-7DB37A30A59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8710" y="5295180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3" name="Content placeholder 47">
            <a:extLst>
              <a:ext uri="{FF2B5EF4-FFF2-40B4-BE49-F238E27FC236}">
                <a16:creationId xmlns:a16="http://schemas.microsoft.com/office/drawing/2014/main" id="{05B25D7D-82BA-4FF5-9C92-4AD18184751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8500328" y="1836331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5" name="Content placeholder 47" descr="Click icon to add picture">
            <a:extLst>
              <a:ext uri="{FF2B5EF4-FFF2-40B4-BE49-F238E27FC236}">
                <a16:creationId xmlns:a16="http://schemas.microsoft.com/office/drawing/2014/main" id="{A9C2624B-E6E6-C673-E8FF-F4BF909C3AC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635340" y="4045832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6" name="Content placeholder 47">
            <a:extLst>
              <a:ext uri="{FF2B5EF4-FFF2-40B4-BE49-F238E27FC236}">
                <a16:creationId xmlns:a16="http://schemas.microsoft.com/office/drawing/2014/main" id="{A003837A-CCD7-3699-D86F-CB884CA4C6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635340" y="4576723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028585-56FF-7B3D-783D-D06964F7C099}"/>
              </a:ext>
            </a:extLst>
          </p:cNvPr>
          <p:cNvSpPr>
            <a:spLocks noGrp="1"/>
          </p:cNvSpPr>
          <p:nvPr>
            <p:ph type="ftr" sz="quarter" idx="58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090978-DDC9-0FA2-2CFD-733C8B854F3C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26368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92FA2A-46BA-2A19-C3CE-EC6985867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367293"/>
            <a:ext cx="3909993" cy="3629708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Content placeholder 47">
            <a:extLst>
              <a:ext uri="{FF2B5EF4-FFF2-40B4-BE49-F238E27FC236}">
                <a16:creationId xmlns:a16="http://schemas.microsoft.com/office/drawing/2014/main" id="{BF9EDF7D-3BB1-43C0-92BB-091CCC520477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26979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39" name="Content placeholder 47" descr="Click icon to add picture">
            <a:extLst>
              <a:ext uri="{FF2B5EF4-FFF2-40B4-BE49-F238E27FC236}">
                <a16:creationId xmlns:a16="http://schemas.microsoft.com/office/drawing/2014/main" id="{15896C2C-7C25-4BC0-AF9B-DF590A2909A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20210" y="522515"/>
            <a:ext cx="2289842" cy="62655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0" name="Content placeholder 47">
            <a:extLst>
              <a:ext uri="{FF2B5EF4-FFF2-40B4-BE49-F238E27FC236}">
                <a16:creationId xmlns:a16="http://schemas.microsoft.com/office/drawing/2014/main" id="{CAC554EF-FF8F-4055-A716-E82F461413B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20211" y="1165881"/>
            <a:ext cx="2289842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56" name="Content placeholder 47">
            <a:extLst>
              <a:ext uri="{FF2B5EF4-FFF2-40B4-BE49-F238E27FC236}">
                <a16:creationId xmlns:a16="http://schemas.microsoft.com/office/drawing/2014/main" id="{4F0742C0-A9F2-4886-B17E-6915399483C3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805991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1" name="Content placeholder 47" descr="Click icon to add picture">
            <a:extLst>
              <a:ext uri="{FF2B5EF4-FFF2-40B4-BE49-F238E27FC236}">
                <a16:creationId xmlns:a16="http://schemas.microsoft.com/office/drawing/2014/main" id="{CE3DC674-39AB-43B9-AC30-97A68D22159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309889" y="642667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2" name="Content placeholder 47">
            <a:extLst>
              <a:ext uri="{FF2B5EF4-FFF2-40B4-BE49-F238E27FC236}">
                <a16:creationId xmlns:a16="http://schemas.microsoft.com/office/drawing/2014/main" id="{F12189CA-0E22-41A5-91FD-03761860993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309891" y="1165881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A962C62E-F92F-445A-9243-8B433747A548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426979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3" name="Content placeholder 47" descr="Click icon to add picture">
            <a:extLst>
              <a:ext uri="{FF2B5EF4-FFF2-40B4-BE49-F238E27FC236}">
                <a16:creationId xmlns:a16="http://schemas.microsoft.com/office/drawing/2014/main" id="{DE6F9463-BB2D-43FC-BE8F-21D3F9A2539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520210" y="2105171"/>
            <a:ext cx="2193021" cy="6174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4" name="Content placeholder 47">
            <a:extLst>
              <a:ext uri="{FF2B5EF4-FFF2-40B4-BE49-F238E27FC236}">
                <a16:creationId xmlns:a16="http://schemas.microsoft.com/office/drawing/2014/main" id="{7DF27694-08A2-4530-B763-5A9B9D4DC6E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520212" y="2739721"/>
            <a:ext cx="2193021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1" name="Content placeholder 47">
            <a:extLst>
              <a:ext uri="{FF2B5EF4-FFF2-40B4-BE49-F238E27FC236}">
                <a16:creationId xmlns:a16="http://schemas.microsoft.com/office/drawing/2014/main" id="{2EA753B3-D0BB-4484-85D1-E28345D99F4C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805991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5" name="Content placeholder 47" descr="Click icon to add picture">
            <a:extLst>
              <a:ext uri="{FF2B5EF4-FFF2-40B4-BE49-F238E27FC236}">
                <a16:creationId xmlns:a16="http://schemas.microsoft.com/office/drawing/2014/main" id="{20398AA4-3D68-487D-BE7C-9F1D45E3F5F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309890" y="2032203"/>
            <a:ext cx="2098039" cy="70114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6" name="Content placeholder 47">
            <a:extLst>
              <a:ext uri="{FF2B5EF4-FFF2-40B4-BE49-F238E27FC236}">
                <a16:creationId xmlns:a16="http://schemas.microsoft.com/office/drawing/2014/main" id="{6B623D7A-5E96-42AB-9B1F-14E44550318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309890" y="274640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9" name="Content placeholder 47">
            <a:extLst>
              <a:ext uri="{FF2B5EF4-FFF2-40B4-BE49-F238E27FC236}">
                <a16:creationId xmlns:a16="http://schemas.microsoft.com/office/drawing/2014/main" id="{EAA5B0EA-1F3B-4D8B-9BB9-F9037A393705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426979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7" name="Content placeholder 47" descr="Click icon to add picture">
            <a:extLst>
              <a:ext uri="{FF2B5EF4-FFF2-40B4-BE49-F238E27FC236}">
                <a16:creationId xmlns:a16="http://schemas.microsoft.com/office/drawing/2014/main" id="{2C93687D-1E42-4B01-9F16-9FA098CE115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520210" y="3775516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0" name="Content placeholder 47">
            <a:extLst>
              <a:ext uri="{FF2B5EF4-FFF2-40B4-BE49-F238E27FC236}">
                <a16:creationId xmlns:a16="http://schemas.microsoft.com/office/drawing/2014/main" id="{7AB91474-458B-45F7-9773-FA375C2CF7F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520211" y="431207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2" name="Content placeholder 47">
            <a:extLst>
              <a:ext uri="{FF2B5EF4-FFF2-40B4-BE49-F238E27FC236}">
                <a16:creationId xmlns:a16="http://schemas.microsoft.com/office/drawing/2014/main" id="{52E587E7-A09A-4FB2-8774-8073E737F106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805991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1" name="Content placeholder 47" descr="Click icon to add picture">
            <a:extLst>
              <a:ext uri="{FF2B5EF4-FFF2-40B4-BE49-F238E27FC236}">
                <a16:creationId xmlns:a16="http://schemas.microsoft.com/office/drawing/2014/main" id="{FBF01DC7-D684-4484-B2AA-B50F7B1A00D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309889" y="3775516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2" name="Content placeholder 47">
            <a:extLst>
              <a:ext uri="{FF2B5EF4-FFF2-40B4-BE49-F238E27FC236}">
                <a16:creationId xmlns:a16="http://schemas.microsoft.com/office/drawing/2014/main" id="{6046C90F-8A25-4E70-9BC9-4496C6B94EB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309891" y="431207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55" name="Content placeholder 47">
            <a:extLst>
              <a:ext uri="{FF2B5EF4-FFF2-40B4-BE49-F238E27FC236}">
                <a16:creationId xmlns:a16="http://schemas.microsoft.com/office/drawing/2014/main" id="{D05B9A22-6B21-40BB-BBC1-9586C432A97B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426979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3" name="Content placeholder 47" descr="Click icon to add picture">
            <a:extLst>
              <a:ext uri="{FF2B5EF4-FFF2-40B4-BE49-F238E27FC236}">
                <a16:creationId xmlns:a16="http://schemas.microsoft.com/office/drawing/2014/main" id="{F5E2B418-8D0E-4995-A3ED-4348C6F4A1A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520210" y="536944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8" name="Content placeholder 47">
            <a:extLst>
              <a:ext uri="{FF2B5EF4-FFF2-40B4-BE49-F238E27FC236}">
                <a16:creationId xmlns:a16="http://schemas.microsoft.com/office/drawing/2014/main" id="{90A2A6E4-4D11-4F28-9D68-BC28580EBC0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520211" y="5901594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3" name="Content placeholder 47">
            <a:extLst>
              <a:ext uri="{FF2B5EF4-FFF2-40B4-BE49-F238E27FC236}">
                <a16:creationId xmlns:a16="http://schemas.microsoft.com/office/drawing/2014/main" id="{A74DEBE4-2F74-4EB7-9501-8D37A3151B2A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805991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9" name="Content placeholder 47" descr="Click icon to add picture">
            <a:extLst>
              <a:ext uri="{FF2B5EF4-FFF2-40B4-BE49-F238E27FC236}">
                <a16:creationId xmlns:a16="http://schemas.microsoft.com/office/drawing/2014/main" id="{070D69EE-1032-4604-B201-FD13AE846E9E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313612" y="536944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60" name="Content placeholder 47">
            <a:extLst>
              <a:ext uri="{FF2B5EF4-FFF2-40B4-BE49-F238E27FC236}">
                <a16:creationId xmlns:a16="http://schemas.microsoft.com/office/drawing/2014/main" id="{B65187B8-CD7A-46B0-A851-E2456586E758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309891" y="5901594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64988-2386-5A15-B085-00BD5D58E53C}"/>
              </a:ext>
            </a:extLst>
          </p:cNvPr>
          <p:cNvSpPr>
            <a:spLocks noGrp="1"/>
          </p:cNvSpPr>
          <p:nvPr>
            <p:ph type="ftr" sz="quarter" idx="76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CC095-C330-BF75-42CE-50A46EAD82C5}"/>
              </a:ext>
            </a:extLst>
          </p:cNvPr>
          <p:cNvSpPr>
            <a:spLocks noGrp="1"/>
          </p:cNvSpPr>
          <p:nvPr>
            <p:ph type="sldNum" sz="quarter" idx="77"/>
          </p:nvPr>
        </p:nvSpPr>
        <p:spPr/>
        <p:txBody>
          <a:bodyPr>
            <a:noAutofit/>
          </a:bodyPr>
          <a:lstStyle>
            <a:lvl1pPr>
              <a:defRPr b="0"/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4311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7">
            <a:extLst>
              <a:ext uri="{FF2B5EF4-FFF2-40B4-BE49-F238E27FC236}">
                <a16:creationId xmlns:a16="http://schemas.microsoft.com/office/drawing/2014/main" id="{28B6388A-37D2-4382-A7FC-9B9A76BDE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8CB8A3D-9A54-FD7C-F6A5-B33E6C891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F38A7675-78A2-B642-22AF-B98514C68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76125D-E69D-E2ED-1549-3D67DBD4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2179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2057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2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8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640" userDrawn="1">
          <p15:clr>
            <a:srgbClr val="F26B43"/>
          </p15:clr>
        </p15:guide>
        <p15:guide id="4" pos="1656" userDrawn="1">
          <p15:clr>
            <a:srgbClr val="F26B43"/>
          </p15:clr>
        </p15:guide>
        <p15:guide id="5" pos="52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hyperlink" Target="https://www.publicdomainpictures.net/en/view-image.php?image=258973&amp;picture=2019-calendar-templat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3A3B864-5E85-99D2-93E5-5CA1F4F35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COMPETE VIRTUAL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85E0237-B9A1-0B58-E0AA-05EF84817EB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601365" y="4172083"/>
            <a:ext cx="4246542" cy="1264697"/>
          </a:xfrm>
        </p:spPr>
        <p:txBody>
          <a:bodyPr/>
          <a:lstStyle/>
          <a:p>
            <a:r>
              <a:rPr lang="en-US" dirty="0"/>
              <a:t>Renae Carlson</a:t>
            </a:r>
          </a:p>
          <a:p>
            <a:r>
              <a:rPr lang="en-US" dirty="0"/>
              <a:t>Jill </a:t>
            </a:r>
            <a:r>
              <a:rPr lang="en-US" dirty="0" err="1"/>
              <a:t>Wrobbel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October 24, 2023</a:t>
            </a:r>
          </a:p>
          <a:p>
            <a:r>
              <a:rPr lang="en-US"/>
              <a:t>6:00 pm</a:t>
            </a:r>
            <a:endParaRPr lang="en-US" dirty="0"/>
          </a:p>
        </p:txBody>
      </p:sp>
      <p:pic>
        <p:nvPicPr>
          <p:cNvPr id="30" name="Picture placeholder 29" descr="People in an office discussing work over a laptop&#10;">
            <a:extLst>
              <a:ext uri="{FF2B5EF4-FFF2-40B4-BE49-F238E27FC236}">
                <a16:creationId xmlns:a16="http://schemas.microsoft.com/office/drawing/2014/main" id="{18C88B4D-F554-49C2-A23C-DFE94D4C835B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75" r="2475"/>
          <a:stretch/>
        </p:blipFill>
        <p:spPr>
          <a:xfrm>
            <a:off x="6742557" y="821836"/>
            <a:ext cx="4405503" cy="5066346"/>
          </a:xfrm>
        </p:spPr>
      </p:pic>
      <p:pic>
        <p:nvPicPr>
          <p:cNvPr id="12" name="Shape 31">
            <a:extLst>
              <a:ext uri="{FF2B5EF4-FFF2-40B4-BE49-F238E27FC236}">
                <a16:creationId xmlns:a16="http://schemas.microsoft.com/office/drawing/2014/main" id="{A2E096B7-3B4F-355B-58E5-41784AC8B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55" b="2555"/>
          <a:stretch>
            <a:fillRect/>
          </a:stretch>
        </p:blipFill>
        <p:spPr>
          <a:xfrm>
            <a:off x="6284315" y="3984454"/>
            <a:ext cx="1570617" cy="17968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  <p:pic>
        <p:nvPicPr>
          <p:cNvPr id="13" name="Shape 33">
            <a:extLst>
              <a:ext uri="{FF2B5EF4-FFF2-40B4-BE49-F238E27FC236}">
                <a16:creationId xmlns:a16="http://schemas.microsoft.com/office/drawing/2014/main" id="{4D81E37E-7366-D88D-83B8-BBA577CA4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7686" y="1064464"/>
            <a:ext cx="1570617" cy="17968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B1A4D175-DABB-0BA7-F509-E3170FFB150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94" r="68928" b="8695"/>
          <a:stretch/>
        </p:blipFill>
        <p:spPr>
          <a:xfrm>
            <a:off x="10492335" y="5781273"/>
            <a:ext cx="1687033" cy="107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47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9D681-DAC9-98AB-17F1-1C631E035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693" y="559022"/>
            <a:ext cx="5235228" cy="1688906"/>
          </a:xfrm>
        </p:spPr>
        <p:txBody>
          <a:bodyPr/>
          <a:lstStyle/>
          <a:p>
            <a:r>
              <a:rPr lang="en-US" sz="4400" dirty="0"/>
              <a:t>Benefits of Competing Virtually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156C8-C91F-76F8-39DE-E003DF548D5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982585" y="2123669"/>
            <a:ext cx="4672693" cy="49154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No regional or state competitions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No limit on number of </a:t>
            </a:r>
            <a:r>
              <a:rPr lang="en-US" sz="2400" dirty="0" err="1">
                <a:solidFill>
                  <a:schemeClr val="bg1"/>
                </a:solidFill>
              </a:rPr>
              <a:t>virtuals</a:t>
            </a:r>
            <a:r>
              <a:rPr lang="en-US" sz="2400" dirty="0">
                <a:solidFill>
                  <a:schemeClr val="bg1"/>
                </a:solidFill>
              </a:rPr>
              <a:t> you compete 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This does not count toward</a:t>
            </a:r>
          </a:p>
          <a:p>
            <a:pPr marL="1028700" lvl="1" indent="-342900"/>
            <a:r>
              <a:rPr lang="en-US" sz="1900" dirty="0">
                <a:solidFill>
                  <a:schemeClr val="bg1"/>
                </a:solidFill>
              </a:rPr>
              <a:t>1</a:t>
            </a:r>
            <a:r>
              <a:rPr lang="en-US" sz="1900" dirty="0"/>
              <a:t> individual </a:t>
            </a:r>
          </a:p>
          <a:p>
            <a:pPr marL="1028700" lvl="1" indent="-342900"/>
            <a:r>
              <a:rPr lang="en-US" sz="1900" dirty="0">
                <a:solidFill>
                  <a:schemeClr val="bg1"/>
                </a:solidFill>
              </a:rPr>
              <a:t>1 group event</a:t>
            </a:r>
            <a:endParaRPr lang="en-US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 entries will be judged prior to National Leadership Conference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Cash Prizes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D392B3-BA5C-19B0-0E1E-1C17FB4ECD7B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8486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D18537-D028-9E9C-FB87-93F24955D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91" y="71824"/>
            <a:ext cx="5117162" cy="1325563"/>
          </a:xfrm>
        </p:spPr>
        <p:txBody>
          <a:bodyPr/>
          <a:lstStyle/>
          <a:p>
            <a:r>
              <a:rPr lang="en-US" dirty="0"/>
              <a:t>What Virtual Events Can You Compete In?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C0093B1-77CC-1E61-FB22-E136F94EABD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55891" y="1653075"/>
            <a:ext cx="3432699" cy="4562590"/>
          </a:xfrm>
        </p:spPr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Multimedia</a:t>
            </a:r>
            <a:r>
              <a:rPr lang="en-US" sz="1600" b="1" kern="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&amp; Promotion </a:t>
            </a:r>
          </a:p>
          <a:p>
            <a:pPr marL="10287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900" b="1" kern="0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 and Team</a:t>
            </a:r>
            <a:endParaRPr lang="en-US" sz="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Software Engineering Team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kern="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 Application Team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Mobile Application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kern="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Promotional Photography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Cyber S</a:t>
            </a:r>
            <a:r>
              <a:rPr lang="en-US" sz="1600" b="1" kern="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ecurity/ Digital Forensics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Start-up Enterprise Team</a:t>
            </a:r>
          </a:p>
          <a:p>
            <a:endParaRPr lang="en-US" dirty="0"/>
          </a:p>
        </p:txBody>
      </p:sp>
      <p:pic>
        <p:nvPicPr>
          <p:cNvPr id="12" name="Picture Placeholder 11" descr="People around a table on their laptops">
            <a:extLst>
              <a:ext uri="{FF2B5EF4-FFF2-40B4-BE49-F238E27FC236}">
                <a16:creationId xmlns:a16="http://schemas.microsoft.com/office/drawing/2014/main" id="{8C4B5C6A-45B4-1976-622A-4CEB4E3211BC}"/>
              </a:ext>
            </a:extLst>
          </p:cNvPr>
          <p:cNvPicPr>
            <a:picLocks noGrp="1" noChangeAspect="1"/>
          </p:cNvPicPr>
          <p:nvPr>
            <p:ph type="pic" sz="quarter" idx="5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" r="26"/>
          <a:stretch/>
        </p:blipFill>
        <p:spPr>
          <a:xfrm>
            <a:off x="7897248" y="888521"/>
            <a:ext cx="4490849" cy="4777144"/>
          </a:xfr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91FB993-29E1-3DBD-8335-7970016F8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97248" y="4375702"/>
            <a:ext cx="1896941" cy="217161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rgbClr val="C95B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D246665A-6901-3F62-340A-A95E775ACA48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en-US" altLang="zh-CN" sz="120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493EF2-39AB-23F1-E36A-D8061A60EE74}"/>
              </a:ext>
            </a:extLst>
          </p:cNvPr>
          <p:cNvSpPr txBox="1"/>
          <p:nvPr/>
        </p:nvSpPr>
        <p:spPr>
          <a:xfrm>
            <a:off x="4140679" y="3510951"/>
            <a:ext cx="3252159" cy="334704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sz="1800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458A33F2-CEE7-76B8-0F20-CB3EB0E58BAB}"/>
              </a:ext>
            </a:extLst>
          </p:cNvPr>
          <p:cNvSpPr txBox="1">
            <a:spLocks/>
          </p:cNvSpPr>
          <p:nvPr/>
        </p:nvSpPr>
        <p:spPr>
          <a:xfrm>
            <a:off x="3747896" y="1735026"/>
            <a:ext cx="3432699" cy="4950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Financial Port</a:t>
            </a:r>
            <a:r>
              <a:rPr lang="en-US" sz="1600" b="1" kern="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folio Management Team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Virtual Branding Team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kern="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2D Animation Team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 M</a:t>
            </a:r>
            <a:r>
              <a:rPr lang="en-US" sz="1600" b="1" kern="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edia Marketing Campaign Team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Esports Team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Ethical </a:t>
            </a:r>
            <a:r>
              <a:rPr lang="en-US" sz="1600" b="1" kern="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Leadership &amp; Decision- Making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54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D18537-D028-9E9C-FB87-93F24955D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096892"/>
            <a:ext cx="5117162" cy="1325563"/>
          </a:xfrm>
        </p:spPr>
        <p:txBody>
          <a:bodyPr/>
          <a:lstStyle/>
          <a:p>
            <a:r>
              <a:rPr lang="en-US" dirty="0"/>
              <a:t>How Do They Prepare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C0093B1-77CC-1E61-FB22-E136F94EABD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9574" y="3435546"/>
            <a:ext cx="4260180" cy="1294530"/>
          </a:xfrm>
        </p:spPr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Read the rubric carefully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Meet with someone in the area as an expert</a:t>
            </a:r>
            <a:endParaRPr lang="en-US" sz="1600" kern="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dirty="0"/>
          </a:p>
          <a:p>
            <a:endParaRPr lang="en-US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59AC624B-4FD9-E308-F182-08902D49A82B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484632" y="621792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pic>
        <p:nvPicPr>
          <p:cNvPr id="12" name="Picture Placeholder 11" descr="People around a table on their laptops">
            <a:extLst>
              <a:ext uri="{FF2B5EF4-FFF2-40B4-BE49-F238E27FC236}">
                <a16:creationId xmlns:a16="http://schemas.microsoft.com/office/drawing/2014/main" id="{8C4B5C6A-45B4-1976-622A-4CEB4E3211BC}"/>
              </a:ext>
            </a:extLst>
          </p:cNvPr>
          <p:cNvPicPr>
            <a:picLocks noGrp="1" noChangeAspect="1"/>
          </p:cNvPicPr>
          <p:nvPr>
            <p:ph type="pic" sz="quarter" idx="5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" r="26"/>
          <a:stretch/>
        </p:blipFill>
        <p:spPr>
          <a:xfrm>
            <a:off x="5745001" y="0"/>
            <a:ext cx="6446999" cy="6858000"/>
          </a:xfr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91FB993-29E1-3DBD-8335-7970016F8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84821" y="311581"/>
            <a:ext cx="1896941" cy="217161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rgbClr val="C95B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D246665A-6901-3F62-340A-A95E775ACA48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en-US" altLang="zh-CN" sz="120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20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57749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4D761329-3BEF-0173-1328-A4DB26572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072" y="269358"/>
            <a:ext cx="5495640" cy="6379535"/>
          </a:xfrm>
        </p:spPr>
        <p:txBody>
          <a:bodyPr/>
          <a:lstStyle/>
          <a:p>
            <a:r>
              <a:rPr lang="en-US" sz="3200" dirty="0"/>
              <a:t>Registration deadline:</a:t>
            </a:r>
            <a:br>
              <a:rPr lang="en-US" sz="3200" dirty="0"/>
            </a:br>
            <a:r>
              <a:rPr lang="en-US" sz="3200" dirty="0"/>
              <a:t>5:00 pm Eastern Time on </a:t>
            </a:r>
            <a:r>
              <a:rPr lang="en-US" sz="3200" i="1" dirty="0"/>
              <a:t>DECEMBER 1, 2023</a:t>
            </a:r>
            <a:br>
              <a:rPr lang="en-US" sz="3200" dirty="0">
                <a:solidFill>
                  <a:srgbClr val="FF0000"/>
                </a:solidFill>
              </a:rPr>
            </a:br>
            <a:br>
              <a:rPr lang="en-US" sz="3200" dirty="0"/>
            </a:br>
            <a:r>
              <a:rPr lang="en-US" sz="3200" dirty="0"/>
              <a:t>FEE: </a:t>
            </a:r>
            <a:br>
              <a:rPr lang="en-US" dirty="0"/>
            </a:br>
            <a:r>
              <a:rPr lang="en-US" sz="3200" dirty="0"/>
              <a:t>$10.00 PER INDIVIDUAL</a:t>
            </a:r>
            <a:br>
              <a:rPr lang="en-US" sz="3200" dirty="0"/>
            </a:br>
            <a:r>
              <a:rPr lang="en-US" sz="3200" dirty="0"/>
              <a:t>$20.00 PER TEAM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Projects due:</a:t>
            </a:r>
            <a:br>
              <a:rPr lang="en-US" sz="3200" dirty="0"/>
            </a:br>
            <a:r>
              <a:rPr lang="en-US" sz="3200" dirty="0"/>
              <a:t> </a:t>
            </a:r>
            <a:r>
              <a:rPr lang="en-US" sz="3200" i="1" dirty="0"/>
              <a:t>January 15, 2024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Finalists will be notified by </a:t>
            </a:r>
            <a:r>
              <a:rPr lang="en-US" sz="3200" i="1" dirty="0"/>
              <a:t>March 1, 2024</a:t>
            </a:r>
            <a:endParaRPr lang="en-US" i="1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C101F03-8617-09D4-619B-F38E2F0A4F1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729397" y="2450137"/>
            <a:ext cx="2750288" cy="2171383"/>
          </a:xfrm>
        </p:spPr>
        <p:txBody>
          <a:bodyPr/>
          <a:lstStyle/>
          <a:p>
            <a:r>
              <a:rPr lang="en-US" sz="3600" dirty="0"/>
              <a:t>Deadlines</a:t>
            </a:r>
          </a:p>
          <a:p>
            <a:r>
              <a:rPr lang="en-US" sz="3600" dirty="0"/>
              <a:t>&amp; </a:t>
            </a:r>
          </a:p>
          <a:p>
            <a:r>
              <a:rPr lang="en-US" sz="3600" dirty="0"/>
              <a:t>Fees</a:t>
            </a:r>
          </a:p>
          <a:p>
            <a:endParaRPr lang="en-US" dirty="0"/>
          </a:p>
        </p:txBody>
      </p:sp>
      <p:pic>
        <p:nvPicPr>
          <p:cNvPr id="48" name="Picture placeholder 19">
            <a:extLst>
              <a:ext uri="{FF2B5EF4-FFF2-40B4-BE49-F238E27FC236}">
                <a16:creationId xmlns:a16="http://schemas.microsoft.com/office/drawing/2014/main" id="{6D25AB81-B10A-BD11-E8FE-ECF8CB1B12F0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blipFill>
            <a:blip r:embed="rId5"/>
            <a:stretch>
              <a:fillRect/>
            </a:stretch>
          </a:blip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1F5920-174D-B20B-E51E-A7933A1098FC}"/>
              </a:ext>
            </a:extLst>
          </p:cNvPr>
          <p:cNvSpPr txBox="1"/>
          <p:nvPr/>
        </p:nvSpPr>
        <p:spPr>
          <a:xfrm>
            <a:off x="2268747" y="992038"/>
            <a:ext cx="1561381" cy="4399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sz="1800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079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AD2C8D04-263D-9589-1CFF-A5968D7C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14" name="Picture Placeholder 13" descr="People working in office">
            <a:extLst>
              <a:ext uri="{FF2B5EF4-FFF2-40B4-BE49-F238E27FC236}">
                <a16:creationId xmlns:a16="http://schemas.microsoft.com/office/drawing/2014/main" id="{496155F4-61B2-441D-9F16-788866450DA2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6" name="Picture Placeholder 15" descr="People in an office discussing work over a laptop&#10;">
            <a:extLst>
              <a:ext uri="{FF2B5EF4-FFF2-40B4-BE49-F238E27FC236}">
                <a16:creationId xmlns:a16="http://schemas.microsoft.com/office/drawing/2014/main" id="{BCD5762E-DD49-42B3-9CA8-46A4AD7193E2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8" name="Picture Placeholder 17" descr="Layout of website design sketches on white paper">
            <a:extLst>
              <a:ext uri="{FF2B5EF4-FFF2-40B4-BE49-F238E27FC236}">
                <a16:creationId xmlns:a16="http://schemas.microsoft.com/office/drawing/2014/main" id="{1051CD21-1408-4D13-BF0B-0D7013AD2D0C}"/>
              </a:ext>
            </a:extLst>
          </p:cNvPr>
          <p:cNvPicPr>
            <a:picLocks noGrp="1" noChangeAspect="1"/>
          </p:cNvPicPr>
          <p:nvPr>
            <p:ph type="pic" sz="quarter" idx="5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993E4D5-4AD0-4740-096D-6822944C8FF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Renae Carlson</a:t>
            </a:r>
          </a:p>
          <a:p>
            <a:pPr algn="l"/>
            <a:r>
              <a:rPr lang="en-US" b="1" i="0" dirty="0">
                <a:effectLst/>
                <a:latin typeface="Google Sans"/>
              </a:rPr>
              <a:t>rmcarlson55@gmail.com</a:t>
            </a:r>
          </a:p>
          <a:p>
            <a:pPr lvl="0"/>
            <a:r>
              <a:rPr lang="en-US" dirty="0"/>
              <a:t>Jill </a:t>
            </a:r>
            <a:r>
              <a:rPr lang="en-US" dirty="0" err="1"/>
              <a:t>Wrobbel</a:t>
            </a:r>
            <a:endParaRPr lang="en-US" dirty="0"/>
          </a:p>
          <a:p>
            <a:pPr lvl="0"/>
            <a:r>
              <a:rPr lang="en-US" dirty="0"/>
              <a:t>jwrobbel@isd876.org</a:t>
            </a:r>
          </a:p>
          <a:p>
            <a:endParaRPr lang="en-US" dirty="0"/>
          </a:p>
        </p:txBody>
      </p:sp>
      <p:pic>
        <p:nvPicPr>
          <p:cNvPr id="28" name="Picture Placeholder 27" descr="Businesswoman reviewing sticky notes on a wall">
            <a:extLst>
              <a:ext uri="{FF2B5EF4-FFF2-40B4-BE49-F238E27FC236}">
                <a16:creationId xmlns:a16="http://schemas.microsoft.com/office/drawing/2014/main" id="{B746A775-E65C-70F6-9DB4-E51F7F2DAECE}"/>
              </a:ext>
            </a:extLst>
          </p:cNvPr>
          <p:cNvPicPr>
            <a:picLocks noGrp="1" noChangeAspect="1"/>
          </p:cNvPicPr>
          <p:nvPr>
            <p:ph type="pic" sz="quarter" idx="50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2927941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7">
      <a:dk1>
        <a:srgbClr val="000000"/>
      </a:dk1>
      <a:lt1>
        <a:srgbClr val="FFFFFF"/>
      </a:lt1>
      <a:dk2>
        <a:srgbClr val="0F253E"/>
      </a:dk2>
      <a:lt2>
        <a:srgbClr val="E7E6E6"/>
      </a:lt2>
      <a:accent1>
        <a:srgbClr val="4472C4"/>
      </a:accent1>
      <a:accent2>
        <a:srgbClr val="B83903"/>
      </a:accent2>
      <a:accent3>
        <a:srgbClr val="75262A"/>
      </a:accent3>
      <a:accent4>
        <a:srgbClr val="F79320"/>
      </a:accent4>
      <a:accent5>
        <a:srgbClr val="44668D"/>
      </a:accent5>
      <a:accent6>
        <a:srgbClr val="0F253E"/>
      </a:accent6>
      <a:hlink>
        <a:srgbClr val="AEC0D9"/>
      </a:hlink>
      <a:folHlink>
        <a:srgbClr val="B83903"/>
      </a:folHlink>
    </a:clrScheme>
    <a:fontScheme name="Custom 10">
      <a:majorFont>
        <a:latin typeface="Posterama Text Black"/>
        <a:ea typeface=""/>
        <a:cs typeface=""/>
      </a:majorFont>
      <a:minorFont>
        <a:latin typeface="Abad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marL="0" indent="0" algn="ctr">
          <a:lnSpc>
            <a:spcPct val="100000"/>
          </a:lnSpc>
          <a:spcBef>
            <a:spcPts val="0"/>
          </a:spcBef>
          <a:buFontTx/>
          <a:buNone/>
          <a:defRPr sz="1800" smtClean="0">
            <a:solidFill>
              <a:prstClr val="white"/>
            </a:solidFill>
            <a:latin typeface="Posterama" panose="020B0504020200020000" pitchFamily="34" charset="0"/>
            <a:ea typeface="微软雅黑"/>
            <a:cs typeface="Posterama" panose="020B0504020200020000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exagon Dark Presentation_win32_v5" id="{58BAEBF1-5D61-4C15-85CE-FF9951014D92}" vid="{276E4683-2F29-4A34-B0D2-95452F46AA5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D5854E-F453-4846-A87D-6EF3DCF73E3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337AE0CD-4570-4F66-89CD-DDD19F091E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C25491-3B09-4F3E-8C86-936D290E401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Hexagon presentation dark</Template>
  <TotalTime>320</TotalTime>
  <Words>204</Words>
  <Application>Microsoft Office PowerPoint</Application>
  <PresentationFormat>Widescreen</PresentationFormat>
  <Paragraphs>51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等线</vt:lpstr>
      <vt:lpstr>Abadi</vt:lpstr>
      <vt:lpstr>Arial</vt:lpstr>
      <vt:lpstr>Calibri</vt:lpstr>
      <vt:lpstr>Google Sans</vt:lpstr>
      <vt:lpstr>Posterama</vt:lpstr>
      <vt:lpstr>Posterama Text Black</vt:lpstr>
      <vt:lpstr>Posterama Text SemiBold</vt:lpstr>
      <vt:lpstr>Segoe UI</vt:lpstr>
      <vt:lpstr>Symbol</vt:lpstr>
      <vt:lpstr>Custom</vt:lpstr>
      <vt:lpstr>WHY COMPETE VIRTUAL</vt:lpstr>
      <vt:lpstr>Benefits of Competing Virtually</vt:lpstr>
      <vt:lpstr>What Virtual Events Can You Compete In?</vt:lpstr>
      <vt:lpstr>How Do They Prepare</vt:lpstr>
      <vt:lpstr>Registration deadline: 5:00 pm Eastern Time on DECEMBER 1, 2023  FEE:  $10.00 PER INDIVIDUAL $20.00 PER TEAM  Projects due:  January 15, 2024  Finalists will be notified by March 1, 2024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START AT CCO</dc:title>
  <dc:creator>renae carlson</dc:creator>
  <cp:lastModifiedBy>renae carlson</cp:lastModifiedBy>
  <cp:revision>4</cp:revision>
  <dcterms:created xsi:type="dcterms:W3CDTF">2023-10-03T11:15:36Z</dcterms:created>
  <dcterms:modified xsi:type="dcterms:W3CDTF">2023-10-12T12:38:45Z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