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5" r:id="rId18"/>
    <p:sldId id="269" r:id="rId19"/>
    <p:sldId id="276" r:id="rId20"/>
    <p:sldId id="277" r:id="rId21"/>
    <p:sldId id="272" r:id="rId22"/>
    <p:sldId id="273" r:id="rId23"/>
    <p:sldId id="274"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Impact" panose="020B0806030902050204" pitchFamily="34" charset="0"/>
      <p:regular r:id="rId30"/>
    </p:embeddedFont>
    <p:embeddedFont>
      <p:font typeface="Gill Sans"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WHYZoO/EpzLLwXA2WsWIEYZmD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Curt</a:t>
            </a:r>
            <a:endParaRPr/>
          </a:p>
        </p:txBody>
      </p:sp>
      <p:sp>
        <p:nvSpPr>
          <p:cNvPr id="152" name="Google Shape;1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a05b240e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Regan</a:t>
            </a:r>
            <a:endParaRPr/>
          </a:p>
        </p:txBody>
      </p:sp>
      <p:sp>
        <p:nvSpPr>
          <p:cNvPr id="242" name="Google Shape;242;gca05b240e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Regan</a:t>
            </a:r>
            <a:endParaRPr/>
          </a:p>
        </p:txBody>
      </p:sp>
      <p:sp>
        <p:nvSpPr>
          <p:cNvPr id="248" name="Google Shape;24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a05b240e5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54" name="Google Shape;254;gca05b240e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a05b240e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60" name="Google Shape;260;gca05b240e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a05b240e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60" name="Google Shape;260;gca05b240e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132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a05b240e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68" name="Google Shape;268;gca05b240e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a05b240e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68" name="Google Shape;268;gca05b240e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754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a05b240e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Regan</a:t>
            </a:r>
            <a:endParaRPr/>
          </a:p>
        </p:txBody>
      </p:sp>
      <p:sp>
        <p:nvSpPr>
          <p:cNvPr id="268" name="Google Shape;268;gca05b240e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941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ca05b240e5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Curt</a:t>
            </a:r>
            <a:endParaRPr/>
          </a:p>
        </p:txBody>
      </p:sp>
      <p:sp>
        <p:nvSpPr>
          <p:cNvPr id="298" name="Google Shape;298;gca05b240e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Curt</a:t>
            </a:r>
            <a:endParaRPr/>
          </a:p>
        </p:txBody>
      </p:sp>
      <p:sp>
        <p:nvSpPr>
          <p:cNvPr id="160" name="Google Shape;1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ca05b240e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Richard</a:t>
            </a:r>
            <a:endParaRPr/>
          </a:p>
        </p:txBody>
      </p:sp>
      <p:sp>
        <p:nvSpPr>
          <p:cNvPr id="304" name="Google Shape;304;gca05b240e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Curt</a:t>
            </a:r>
            <a:endParaRPr/>
          </a:p>
        </p:txBody>
      </p:sp>
      <p:sp>
        <p:nvSpPr>
          <p:cNvPr id="174" name="Google Shape;1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Everybody</a:t>
            </a:r>
            <a:endParaRPr/>
          </a:p>
        </p:txBody>
      </p:sp>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Richard</a:t>
            </a:r>
            <a:endParaRPr/>
          </a:p>
        </p:txBody>
      </p:sp>
      <p:sp>
        <p:nvSpPr>
          <p:cNvPr id="193" name="Google Shape;1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Richard</a:t>
            </a:r>
            <a:endParaRPr/>
          </a:p>
        </p:txBody>
      </p:sp>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Richard</a:t>
            </a:r>
            <a:endParaRPr/>
          </a:p>
        </p:txBody>
      </p:sp>
      <p:sp>
        <p:nvSpPr>
          <p:cNvPr id="219" name="Google Shape;2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ca05b240e5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Regan</a:t>
            </a:r>
            <a:endParaRPr/>
          </a:p>
        </p:txBody>
      </p:sp>
      <p:sp>
        <p:nvSpPr>
          <p:cNvPr id="227" name="Google Shape;227;gca05b240e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Regan</a:t>
            </a:r>
            <a:endParaRPr/>
          </a:p>
        </p:txBody>
      </p:sp>
      <p:sp>
        <p:nvSpPr>
          <p:cNvPr id="234" name="Google Shape;2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25" descr="Brickwork-HD-R1a.jp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25"/>
          <p:cNvSpPr/>
          <p:nvPr/>
        </p:nvSpPr>
        <p:spPr>
          <a:xfrm>
            <a:off x="-15875" y="0"/>
            <a:ext cx="11683810" cy="6588125"/>
          </a:xfrm>
          <a:custGeom>
            <a:avLst/>
            <a:gdLst/>
            <a:ahLst/>
            <a:cxnLst/>
            <a:rect l="l" t="t" r="r" b="b"/>
            <a:pathLst>
              <a:path w="11683810" h="6588125" extrusionOk="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a:stretch>
          </a:blipFill>
          <a:ln>
            <a:noFill/>
          </a:ln>
          <a:effectLst>
            <a:outerShdw blurRad="101600" dist="152400" dir="4380000" algn="tl"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5"/>
          <p:cNvSpPr/>
          <p:nvPr/>
        </p:nvSpPr>
        <p:spPr>
          <a:xfrm>
            <a:off x="0" y="4282257"/>
            <a:ext cx="11329257" cy="2028845"/>
          </a:xfrm>
          <a:custGeom>
            <a:avLst/>
            <a:gdLst/>
            <a:ahLst/>
            <a:cxnLst/>
            <a:rect l="l" t="t" r="r" b="b"/>
            <a:pathLst>
              <a:path w="11329257" h="2028845" extrusionOk="0">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244061"/>
              </a:gs>
            </a:gsLst>
            <a:path path="circle">
              <a:fillToRect l="50000" t="50000" r="50000" b="50000"/>
            </a:path>
            <a:tileRect/>
          </a:gradFill>
          <a:ln>
            <a:noFill/>
          </a:ln>
        </p:spPr>
      </p:sp>
      <p:sp>
        <p:nvSpPr>
          <p:cNvPr id="20" name="Google Shape;20;p25"/>
          <p:cNvSpPr/>
          <p:nvPr/>
        </p:nvSpPr>
        <p:spPr>
          <a:xfrm>
            <a:off x="0" y="0"/>
            <a:ext cx="8719579" cy="456877"/>
          </a:xfrm>
          <a:custGeom>
            <a:avLst/>
            <a:gdLst/>
            <a:ahLst/>
            <a:cxnLst/>
            <a:rect l="l" t="t" r="r" b="b"/>
            <a:pathLst>
              <a:path w="8719579" h="456877" extrusionOk="0">
                <a:moveTo>
                  <a:pt x="0" y="0"/>
                </a:moveTo>
                <a:lnTo>
                  <a:pt x="8719579" y="0"/>
                </a:lnTo>
                <a:lnTo>
                  <a:pt x="0" y="456877"/>
                </a:lnTo>
                <a:lnTo>
                  <a:pt x="0" y="0"/>
                </a:lnTo>
                <a:close/>
              </a:path>
            </a:pathLst>
          </a:custGeom>
          <a:gradFill>
            <a:gsLst>
              <a:gs pos="0">
                <a:schemeClr val="accent1"/>
              </a:gs>
              <a:gs pos="34000">
                <a:schemeClr val="accent1"/>
              </a:gs>
              <a:gs pos="100000">
                <a:srgbClr val="244061"/>
              </a:gs>
            </a:gsLst>
            <a:path path="circle">
              <a:fillToRect l="50000" t="50000" r="50000" b="50000"/>
            </a:path>
            <a:tileRect/>
          </a:gradFill>
          <a:ln>
            <a:noFill/>
          </a:ln>
        </p:spPr>
      </p:sp>
      <p:sp>
        <p:nvSpPr>
          <p:cNvPr id="21" name="Google Shape;21;p25"/>
          <p:cNvSpPr/>
          <p:nvPr/>
        </p:nvSpPr>
        <p:spPr>
          <a:xfrm rot="-180000">
            <a:off x="-161800" y="293317"/>
            <a:ext cx="11367116" cy="5751804"/>
          </a:xfrm>
          <a:custGeom>
            <a:avLst/>
            <a:gdLst/>
            <a:ahLst/>
            <a:cxnLst/>
            <a:rect l="l" t="t" r="r" b="b"/>
            <a:pathLst>
              <a:path w="11367116" h="5751804" extrusionOk="0">
                <a:moveTo>
                  <a:pt x="11346705" y="0"/>
                </a:moveTo>
                <a:cubicBezTo>
                  <a:pt x="11353509" y="1915114"/>
                  <a:pt x="11360312" y="3830229"/>
                  <a:pt x="11367116" y="5745343"/>
                </a:cubicBezTo>
                <a:lnTo>
                  <a:pt x="0" y="5751804"/>
                </a:lnTo>
              </a:path>
            </a:pathLst>
          </a:custGeom>
          <a:noFill/>
          <a:ln w="82550" cap="flat" cmpd="sng">
            <a:solidFill>
              <a:srgbClr val="7F7F7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5"/>
          <p:cNvSpPr txBox="1">
            <a:spLocks noGrp="1"/>
          </p:cNvSpPr>
          <p:nvPr>
            <p:ph type="ctrTitle"/>
          </p:nvPr>
        </p:nvSpPr>
        <p:spPr>
          <a:xfrm rot="-180000">
            <a:off x="891201" y="662656"/>
            <a:ext cx="9755187" cy="276652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8000"/>
              <a:buFont typeface="Impact"/>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rot="-180000">
            <a:off x="983062" y="3505209"/>
            <a:ext cx="9755187" cy="550333"/>
          </a:xfrm>
          <a:prstGeom prst="rect">
            <a:avLst/>
          </a:prstGeom>
          <a:noFill/>
          <a:ln>
            <a:noFill/>
          </a:ln>
        </p:spPr>
        <p:txBody>
          <a:bodyPr spcFirstLastPara="1" wrap="square" lIns="91425" tIns="45700" rIns="91425" bIns="45700" anchor="t" anchorCtr="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a:endParaRPr/>
          </a:p>
        </p:txBody>
      </p:sp>
      <p:sp>
        <p:nvSpPr>
          <p:cNvPr id="24" name="Google Shape;24;p25"/>
          <p:cNvSpPr txBox="1">
            <a:spLocks noGrp="1"/>
          </p:cNvSpPr>
          <p:nvPr>
            <p:ph type="dt" idx="10"/>
          </p:nvPr>
        </p:nvSpPr>
        <p:spPr>
          <a:xfrm rot="-180000">
            <a:off x="4948541" y="4578463"/>
            <a:ext cx="6143653" cy="11631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5400">
                <a:solidFill>
                  <a:srgbClr val="24406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rot="-180000">
            <a:off x="-5560" y="4883024"/>
            <a:ext cx="4047239" cy="11955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rot="-180000">
            <a:off x="9851758" y="3832648"/>
            <a:ext cx="907186" cy="49847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1pPr>
            <a:lvl2pPr marL="0" marR="0" lvl="1"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2pPr>
            <a:lvl3pPr marL="0" marR="0" lvl="2"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3pPr>
            <a:lvl4pPr marL="0" marR="0" lvl="3"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4pPr>
            <a:lvl5pPr marL="0" marR="0" lvl="4"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5pPr>
            <a:lvl6pPr marL="0" marR="0" lvl="5"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6pPr>
            <a:lvl7pPr marL="0" marR="0" lvl="6"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7pPr>
            <a:lvl8pPr marL="0" marR="0" lvl="7"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8pPr>
            <a:lvl9pPr marL="0" marR="0" lvl="8" indent="0" algn="r">
              <a:spcBef>
                <a:spcPts val="0"/>
              </a:spcBef>
              <a:spcAft>
                <a:spcPts val="0"/>
              </a:spcAft>
              <a:buClr>
                <a:srgbClr val="3F3F3F"/>
              </a:buClr>
              <a:buSzPts val="2400"/>
              <a:buFont typeface="Impact"/>
              <a:buNone/>
              <a:defRPr sz="2400" b="0" i="0" u="none" strike="noStrike" cap="none">
                <a:solidFill>
                  <a:srgbClr val="3F3F3F"/>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25"/>
          <p:cNvSpPr/>
          <p:nvPr/>
        </p:nvSpPr>
        <p:spPr>
          <a:xfrm rot="-180000">
            <a:off x="4221385" y="5111356"/>
            <a:ext cx="515386" cy="515386"/>
          </a:xfrm>
          <a:prstGeom prst="star5">
            <a:avLst>
              <a:gd name="adj" fmla="val 26693"/>
              <a:gd name="hf" fmla="val 105146"/>
              <a:gd name="vf" fmla="val 110557"/>
            </a:avLst>
          </a:prstGeom>
          <a:solidFill>
            <a:schemeClr val="dk1">
              <a:alpha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a:off x="685800" y="685800"/>
            <a:ext cx="6345302"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a:spLocks noGrp="1"/>
          </p:cNvSpPr>
          <p:nvPr>
            <p:ph type="pic" idx="2"/>
          </p:nvPr>
        </p:nvSpPr>
        <p:spPr>
          <a:xfrm>
            <a:off x="7482362" y="0"/>
            <a:ext cx="3598146" cy="5071533"/>
          </a:xfrm>
          <a:prstGeom prst="rect">
            <a:avLst/>
          </a:prstGeom>
          <a:noFill/>
          <a:ln w="57150" cap="flat" cmpd="thinThick">
            <a:solidFill>
              <a:srgbClr val="7F7F7F"/>
            </a:solidFill>
            <a:prstDash val="solid"/>
            <a:miter lim="800000"/>
            <a:headEnd type="none" w="sm" len="sm"/>
            <a:tailEnd type="none" w="sm" len="sm"/>
          </a:ln>
        </p:spPr>
      </p:sp>
      <p:sp>
        <p:nvSpPr>
          <p:cNvPr id="81" name="Google Shape;81;p34"/>
          <p:cNvSpPr txBox="1">
            <a:spLocks noGrp="1"/>
          </p:cNvSpPr>
          <p:nvPr>
            <p:ph type="body" idx="1"/>
          </p:nvPr>
        </p:nvSpPr>
        <p:spPr>
          <a:xfrm>
            <a:off x="685801" y="2709052"/>
            <a:ext cx="6345301" cy="236248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880"/>
              <a:buNone/>
              <a:defRPr sz="18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82" name="Google Shape;82;p34"/>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85800" y="4106333"/>
            <a:ext cx="10394708" cy="58884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Impac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a:spLocks noGrp="1"/>
          </p:cNvSpPr>
          <p:nvPr>
            <p:ph type="pic" idx="2"/>
          </p:nvPr>
        </p:nvSpPr>
        <p:spPr>
          <a:xfrm>
            <a:off x="685801" y="685799"/>
            <a:ext cx="10392513" cy="3194903"/>
          </a:xfrm>
          <a:prstGeom prst="rect">
            <a:avLst/>
          </a:prstGeom>
          <a:noFill/>
          <a:ln w="57150" cap="flat" cmpd="thinThick">
            <a:solidFill>
              <a:srgbClr val="7F7F7F"/>
            </a:solidFill>
            <a:prstDash val="solid"/>
            <a:miter lim="800000"/>
            <a:headEnd type="none" w="sm" len="sm"/>
            <a:tailEnd type="none" w="sm" len="sm"/>
          </a:ln>
        </p:spPr>
      </p:sp>
      <p:sp>
        <p:nvSpPr>
          <p:cNvPr id="88" name="Google Shape;88;p35"/>
          <p:cNvSpPr txBox="1">
            <a:spLocks noGrp="1"/>
          </p:cNvSpPr>
          <p:nvPr>
            <p:ph type="body" idx="1"/>
          </p:nvPr>
        </p:nvSpPr>
        <p:spPr>
          <a:xfrm>
            <a:off x="685780" y="4702923"/>
            <a:ext cx="10394728" cy="68247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560"/>
              <a:buNone/>
              <a:defRPr sz="16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89" name="Google Shape;89;p35"/>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85801" y="685800"/>
            <a:ext cx="10396902" cy="319490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txBox="1">
            <a:spLocks noGrp="1"/>
          </p:cNvSpPr>
          <p:nvPr>
            <p:ph type="body" idx="1"/>
          </p:nvPr>
        </p:nvSpPr>
        <p:spPr>
          <a:xfrm>
            <a:off x="685779" y="4106333"/>
            <a:ext cx="10394729" cy="1273606"/>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2880"/>
              <a:buNone/>
              <a:defRPr sz="18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95" name="Google Shape;95;p36"/>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6"/>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8"/>
        <p:cNvGrpSpPr/>
        <p:nvPr/>
      </p:nvGrpSpPr>
      <p:grpSpPr>
        <a:xfrm>
          <a:off x="0" y="0"/>
          <a:ext cx="0" cy="0"/>
          <a:chOff x="0" y="0"/>
          <a:chExt cx="0" cy="0"/>
        </a:xfrm>
      </p:grpSpPr>
      <p:sp>
        <p:nvSpPr>
          <p:cNvPr id="99" name="Google Shape;99;p37"/>
          <p:cNvSpPr txBox="1">
            <a:spLocks noGrp="1"/>
          </p:cNvSpPr>
          <p:nvPr>
            <p:ph type="title"/>
          </p:nvPr>
        </p:nvSpPr>
        <p:spPr>
          <a:xfrm>
            <a:off x="1121732" y="685800"/>
            <a:ext cx="9525020" cy="29167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7"/>
          <p:cNvSpPr txBox="1">
            <a:spLocks noGrp="1"/>
          </p:cNvSpPr>
          <p:nvPr>
            <p:ph type="body" idx="1"/>
          </p:nvPr>
        </p:nvSpPr>
        <p:spPr>
          <a:xfrm>
            <a:off x="1550264" y="3610032"/>
            <a:ext cx="8667956" cy="377768"/>
          </a:xfrm>
          <a:prstGeom prst="rect">
            <a:avLst/>
          </a:prstGeom>
          <a:noFill/>
          <a:ln>
            <a:noFill/>
          </a:ln>
        </p:spPr>
        <p:txBody>
          <a:bodyPr spcFirstLastPara="1" wrap="square" lIns="91425" tIns="45700" rIns="91425" bIns="45700" anchor="t" anchorCtr="0">
            <a:normAutofit/>
          </a:bodyPr>
          <a:lstStyle>
            <a:lvl1pPr marL="457200" lvl="0" indent="-228600" algn="r">
              <a:lnSpc>
                <a:spcPct val="120000"/>
              </a:lnSpc>
              <a:spcBef>
                <a:spcPts val="1000"/>
              </a:spcBef>
              <a:spcAft>
                <a:spcPts val="0"/>
              </a:spcAft>
              <a:buSzPts val="2240"/>
              <a:buNone/>
              <a:defRPr sz="1400">
                <a:solidFill>
                  <a:srgbClr val="7F7F7F"/>
                </a:solidFill>
              </a:defRPr>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101" name="Google Shape;101;p37"/>
          <p:cNvSpPr txBox="1">
            <a:spLocks noGrp="1"/>
          </p:cNvSpPr>
          <p:nvPr>
            <p:ph type="body" idx="2"/>
          </p:nvPr>
        </p:nvSpPr>
        <p:spPr>
          <a:xfrm>
            <a:off x="685801" y="4106334"/>
            <a:ext cx="10396882" cy="1268252"/>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2880"/>
              <a:buNone/>
              <a:defRPr sz="18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102" name="Google Shape;102;p37"/>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37"/>
          <p:cNvSpPr txBox="1"/>
          <p:nvPr/>
        </p:nvSpPr>
        <p:spPr>
          <a:xfrm>
            <a:off x="685801" y="89262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Impact"/>
              <a:buNone/>
            </a:pPr>
            <a:r>
              <a:rPr lang="en-US" sz="8000" b="0" cap="none">
                <a:solidFill>
                  <a:schemeClr val="dk1"/>
                </a:solidFill>
                <a:latin typeface="Impact"/>
                <a:ea typeface="Impact"/>
                <a:cs typeface="Impact"/>
                <a:sym typeface="Impact"/>
              </a:rPr>
              <a:t>“</a:t>
            </a:r>
            <a:endParaRPr/>
          </a:p>
        </p:txBody>
      </p:sp>
      <p:sp>
        <p:nvSpPr>
          <p:cNvPr id="106" name="Google Shape;106;p37"/>
          <p:cNvSpPr txBox="1"/>
          <p:nvPr/>
        </p:nvSpPr>
        <p:spPr>
          <a:xfrm>
            <a:off x="10473083" y="2922827"/>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Impact"/>
              <a:buNone/>
            </a:pPr>
            <a:r>
              <a:rPr lang="en-US" sz="8000" b="0" cap="none">
                <a:solidFill>
                  <a:schemeClr val="dk1"/>
                </a:solidFill>
                <a:latin typeface="Impact"/>
                <a:ea typeface="Impact"/>
                <a:cs typeface="Impact"/>
                <a:sym typeface="Impact"/>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7"/>
        <p:cNvGrpSpPr/>
        <p:nvPr/>
      </p:nvGrpSpPr>
      <p:grpSpPr>
        <a:xfrm>
          <a:off x="0" y="0"/>
          <a:ext cx="0" cy="0"/>
          <a:chOff x="0" y="0"/>
          <a:chExt cx="0" cy="0"/>
        </a:xfrm>
      </p:grpSpPr>
      <p:sp>
        <p:nvSpPr>
          <p:cNvPr id="108" name="Google Shape;108;p38"/>
          <p:cNvSpPr txBox="1">
            <a:spLocks noGrp="1"/>
          </p:cNvSpPr>
          <p:nvPr>
            <p:ph type="title"/>
          </p:nvPr>
        </p:nvSpPr>
        <p:spPr>
          <a:xfrm>
            <a:off x="685800" y="1723854"/>
            <a:ext cx="10394707"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8"/>
          <p:cNvSpPr txBox="1">
            <a:spLocks noGrp="1"/>
          </p:cNvSpPr>
          <p:nvPr>
            <p:ph type="body" idx="1"/>
          </p:nvPr>
        </p:nvSpPr>
        <p:spPr>
          <a:xfrm>
            <a:off x="685800" y="4247468"/>
            <a:ext cx="10394707"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880"/>
              <a:buNone/>
              <a:defRPr sz="18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110" name="Google Shape;110;p38"/>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8"/>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3"/>
        <p:cNvGrpSpPr/>
        <p:nvPr/>
      </p:nvGrpSpPr>
      <p:grpSpPr>
        <a:xfrm>
          <a:off x="0" y="0"/>
          <a:ext cx="0" cy="0"/>
          <a:chOff x="0" y="0"/>
          <a:chExt cx="0" cy="0"/>
        </a:xfrm>
      </p:grpSpPr>
      <p:sp>
        <p:nvSpPr>
          <p:cNvPr id="114" name="Google Shape;114;p39"/>
          <p:cNvSpPr txBox="1">
            <a:spLocks noGrp="1"/>
          </p:cNvSpPr>
          <p:nvPr>
            <p:ph type="title"/>
          </p:nvPr>
        </p:nvSpPr>
        <p:spPr>
          <a:xfrm>
            <a:off x="685802" y="685800"/>
            <a:ext cx="10394706" cy="115196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9"/>
          <p:cNvSpPr txBox="1">
            <a:spLocks noGrp="1"/>
          </p:cNvSpPr>
          <p:nvPr>
            <p:ph type="body" idx="1"/>
          </p:nvPr>
        </p:nvSpPr>
        <p:spPr>
          <a:xfrm>
            <a:off x="685802" y="206339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840"/>
              <a:buNone/>
              <a:defRPr sz="24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16" name="Google Shape;116;p39"/>
          <p:cNvSpPr txBox="1">
            <a:spLocks noGrp="1"/>
          </p:cNvSpPr>
          <p:nvPr>
            <p:ph type="body" idx="2"/>
          </p:nvPr>
        </p:nvSpPr>
        <p:spPr>
          <a:xfrm>
            <a:off x="685802" y="2639658"/>
            <a:ext cx="3310128" cy="273492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17" name="Google Shape;117;p39"/>
          <p:cNvSpPr txBox="1">
            <a:spLocks noGrp="1"/>
          </p:cNvSpPr>
          <p:nvPr>
            <p:ph type="body" idx="3"/>
          </p:nvPr>
        </p:nvSpPr>
        <p:spPr>
          <a:xfrm>
            <a:off x="4234622" y="206339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840"/>
              <a:buNone/>
              <a:defRPr sz="24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18" name="Google Shape;118;p39"/>
          <p:cNvSpPr txBox="1">
            <a:spLocks noGrp="1"/>
          </p:cNvSpPr>
          <p:nvPr>
            <p:ph type="body" idx="4"/>
          </p:nvPr>
        </p:nvSpPr>
        <p:spPr>
          <a:xfrm>
            <a:off x="4234621" y="2639658"/>
            <a:ext cx="3310128" cy="273492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19" name="Google Shape;119;p39"/>
          <p:cNvSpPr txBox="1">
            <a:spLocks noGrp="1"/>
          </p:cNvSpPr>
          <p:nvPr>
            <p:ph type="body" idx="5"/>
          </p:nvPr>
        </p:nvSpPr>
        <p:spPr>
          <a:xfrm>
            <a:off x="7770380" y="206339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840"/>
              <a:buNone/>
              <a:defRPr sz="24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20" name="Google Shape;120;p39"/>
          <p:cNvSpPr txBox="1">
            <a:spLocks noGrp="1"/>
          </p:cNvSpPr>
          <p:nvPr>
            <p:ph type="body" idx="6"/>
          </p:nvPr>
        </p:nvSpPr>
        <p:spPr>
          <a:xfrm>
            <a:off x="7770380" y="2639658"/>
            <a:ext cx="3310128" cy="273492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21" name="Google Shape;121;p39"/>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body" idx="1"/>
          </p:nvPr>
        </p:nvSpPr>
        <p:spPr>
          <a:xfrm>
            <a:off x="691840" y="381302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520"/>
              <a:buNone/>
              <a:defRPr sz="22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27" name="Google Shape;127;p40"/>
          <p:cNvSpPr>
            <a:spLocks noGrp="1"/>
          </p:cNvSpPr>
          <p:nvPr>
            <p:ph type="pic" idx="2"/>
          </p:nvPr>
        </p:nvSpPr>
        <p:spPr>
          <a:xfrm>
            <a:off x="685780" y="2063395"/>
            <a:ext cx="3310128" cy="1536725"/>
          </a:xfrm>
          <a:prstGeom prst="roundRect">
            <a:avLst>
              <a:gd name="adj" fmla="val 0"/>
            </a:avLst>
          </a:prstGeom>
          <a:noFill/>
          <a:ln w="57150" cap="flat" cmpd="thinThick">
            <a:solidFill>
              <a:srgbClr val="7F7F7F"/>
            </a:solidFill>
            <a:prstDash val="solid"/>
            <a:miter lim="800000"/>
            <a:headEnd type="none" w="sm" len="sm"/>
            <a:tailEnd type="none" w="sm" len="sm"/>
          </a:ln>
        </p:spPr>
      </p:sp>
      <p:sp>
        <p:nvSpPr>
          <p:cNvPr id="128" name="Google Shape;128;p40"/>
          <p:cNvSpPr txBox="1">
            <a:spLocks noGrp="1"/>
          </p:cNvSpPr>
          <p:nvPr>
            <p:ph type="body" idx="3"/>
          </p:nvPr>
        </p:nvSpPr>
        <p:spPr>
          <a:xfrm>
            <a:off x="691840" y="4389287"/>
            <a:ext cx="3310128" cy="98529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29" name="Google Shape;129;p40"/>
          <p:cNvSpPr txBox="1">
            <a:spLocks noGrp="1"/>
          </p:cNvSpPr>
          <p:nvPr>
            <p:ph type="body" idx="4"/>
          </p:nvPr>
        </p:nvSpPr>
        <p:spPr>
          <a:xfrm>
            <a:off x="4237410" y="381302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520"/>
              <a:buNone/>
              <a:defRPr sz="22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30" name="Google Shape;130;p40"/>
          <p:cNvSpPr>
            <a:spLocks noGrp="1"/>
          </p:cNvSpPr>
          <p:nvPr>
            <p:ph type="pic" idx="5"/>
          </p:nvPr>
        </p:nvSpPr>
        <p:spPr>
          <a:xfrm>
            <a:off x="4235999" y="2063395"/>
            <a:ext cx="3310128" cy="1535237"/>
          </a:xfrm>
          <a:prstGeom prst="roundRect">
            <a:avLst>
              <a:gd name="adj" fmla="val 0"/>
            </a:avLst>
          </a:prstGeom>
          <a:noFill/>
          <a:ln w="57150" cap="flat" cmpd="thinThick">
            <a:solidFill>
              <a:srgbClr val="7F7F7F"/>
            </a:solidFill>
            <a:prstDash val="solid"/>
            <a:miter lim="800000"/>
            <a:headEnd type="none" w="sm" len="sm"/>
            <a:tailEnd type="none" w="sm" len="sm"/>
          </a:ln>
        </p:spPr>
      </p:sp>
      <p:sp>
        <p:nvSpPr>
          <p:cNvPr id="131" name="Google Shape;131;p40"/>
          <p:cNvSpPr txBox="1">
            <a:spLocks noGrp="1"/>
          </p:cNvSpPr>
          <p:nvPr>
            <p:ph type="body" idx="6"/>
          </p:nvPr>
        </p:nvSpPr>
        <p:spPr>
          <a:xfrm>
            <a:off x="4235999" y="4389286"/>
            <a:ext cx="3310128" cy="9853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32" name="Google Shape;132;p40"/>
          <p:cNvSpPr txBox="1">
            <a:spLocks noGrp="1"/>
          </p:cNvSpPr>
          <p:nvPr>
            <p:ph type="body" idx="7"/>
          </p:nvPr>
        </p:nvSpPr>
        <p:spPr>
          <a:xfrm>
            <a:off x="7768944" y="3813025"/>
            <a:ext cx="33101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3520"/>
              <a:buNone/>
              <a:defRPr sz="22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133" name="Google Shape;133;p40"/>
          <p:cNvSpPr>
            <a:spLocks noGrp="1"/>
          </p:cNvSpPr>
          <p:nvPr>
            <p:ph type="pic" idx="8"/>
          </p:nvPr>
        </p:nvSpPr>
        <p:spPr>
          <a:xfrm>
            <a:off x="7768819" y="2063394"/>
            <a:ext cx="3310128" cy="1537196"/>
          </a:xfrm>
          <a:prstGeom prst="roundRect">
            <a:avLst>
              <a:gd name="adj" fmla="val 0"/>
            </a:avLst>
          </a:prstGeom>
          <a:noFill/>
          <a:ln w="57150" cap="flat" cmpd="thinThick">
            <a:solidFill>
              <a:srgbClr val="7F7F7F"/>
            </a:solidFill>
            <a:prstDash val="solid"/>
            <a:miter lim="800000"/>
            <a:headEnd type="none" w="sm" len="sm"/>
            <a:tailEnd type="none" w="sm" len="sm"/>
          </a:ln>
        </p:spPr>
      </p:sp>
      <p:sp>
        <p:nvSpPr>
          <p:cNvPr id="134" name="Google Shape;134;p40"/>
          <p:cNvSpPr txBox="1">
            <a:spLocks noGrp="1"/>
          </p:cNvSpPr>
          <p:nvPr>
            <p:ph type="body" idx="9"/>
          </p:nvPr>
        </p:nvSpPr>
        <p:spPr>
          <a:xfrm>
            <a:off x="7768819" y="4389284"/>
            <a:ext cx="3310128" cy="98530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240"/>
              <a:buNone/>
              <a:defRPr sz="1400"/>
            </a:lvl1pPr>
            <a:lvl2pPr marL="914400" lvl="1" indent="-228600" algn="l">
              <a:lnSpc>
                <a:spcPct val="120000"/>
              </a:lnSpc>
              <a:spcBef>
                <a:spcPts val="500"/>
              </a:spcBef>
              <a:spcAft>
                <a:spcPts val="0"/>
              </a:spcAft>
              <a:buSzPts val="1920"/>
              <a:buNone/>
              <a:defRPr sz="1200"/>
            </a:lvl2pPr>
            <a:lvl3pPr marL="1371600" lvl="2" indent="-228600" algn="l">
              <a:lnSpc>
                <a:spcPct val="120000"/>
              </a:lnSpc>
              <a:spcBef>
                <a:spcPts val="500"/>
              </a:spcBef>
              <a:spcAft>
                <a:spcPts val="0"/>
              </a:spcAft>
              <a:buSzPts val="1600"/>
              <a:buNone/>
              <a:defRPr sz="1000"/>
            </a:lvl3pPr>
            <a:lvl4pPr marL="1828800" lvl="3" indent="-228600" algn="l">
              <a:lnSpc>
                <a:spcPct val="120000"/>
              </a:lnSpc>
              <a:spcBef>
                <a:spcPts val="500"/>
              </a:spcBef>
              <a:spcAft>
                <a:spcPts val="0"/>
              </a:spcAft>
              <a:buSzPts val="1440"/>
              <a:buNone/>
              <a:defRPr sz="900"/>
            </a:lvl4pPr>
            <a:lvl5pPr marL="2286000" lvl="4" indent="-228600" algn="l">
              <a:lnSpc>
                <a:spcPct val="120000"/>
              </a:lnSpc>
              <a:spcBef>
                <a:spcPts val="500"/>
              </a:spcBef>
              <a:spcAft>
                <a:spcPts val="0"/>
              </a:spcAft>
              <a:buSzPts val="1440"/>
              <a:buNone/>
              <a:defRPr sz="900"/>
            </a:lvl5pPr>
            <a:lvl6pPr marL="2743200" lvl="5" indent="-228600" algn="l">
              <a:lnSpc>
                <a:spcPct val="120000"/>
              </a:lnSpc>
              <a:spcBef>
                <a:spcPts val="500"/>
              </a:spcBef>
              <a:spcAft>
                <a:spcPts val="0"/>
              </a:spcAft>
              <a:buSzPts val="1440"/>
              <a:buNone/>
              <a:defRPr sz="900"/>
            </a:lvl6pPr>
            <a:lvl7pPr marL="3200400" lvl="6" indent="-228600" algn="l">
              <a:lnSpc>
                <a:spcPct val="120000"/>
              </a:lnSpc>
              <a:spcBef>
                <a:spcPts val="500"/>
              </a:spcBef>
              <a:spcAft>
                <a:spcPts val="0"/>
              </a:spcAft>
              <a:buSzPts val="1440"/>
              <a:buNone/>
              <a:defRPr sz="900"/>
            </a:lvl7pPr>
            <a:lvl8pPr marL="3657600" lvl="7" indent="-228600" algn="l">
              <a:lnSpc>
                <a:spcPct val="120000"/>
              </a:lnSpc>
              <a:spcBef>
                <a:spcPts val="500"/>
              </a:spcBef>
              <a:spcAft>
                <a:spcPts val="0"/>
              </a:spcAft>
              <a:buSzPts val="1440"/>
              <a:buNone/>
              <a:defRPr sz="900"/>
            </a:lvl8pPr>
            <a:lvl9pPr marL="4114800" lvl="8" indent="-228600" algn="l">
              <a:lnSpc>
                <a:spcPct val="120000"/>
              </a:lnSpc>
              <a:spcBef>
                <a:spcPts val="500"/>
              </a:spcBef>
              <a:spcAft>
                <a:spcPts val="0"/>
              </a:spcAft>
              <a:buSzPts val="1440"/>
              <a:buNone/>
              <a:defRPr sz="900"/>
            </a:lvl9pPr>
          </a:lstStyle>
          <a:p>
            <a:endParaRPr/>
          </a:p>
        </p:txBody>
      </p:sp>
      <p:sp>
        <p:nvSpPr>
          <p:cNvPr id="135" name="Google Shape;135;p40"/>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0"/>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0"/>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41"/>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1"/>
          <p:cNvSpPr txBox="1">
            <a:spLocks noGrp="1"/>
          </p:cNvSpPr>
          <p:nvPr>
            <p:ph type="body" idx="1"/>
          </p:nvPr>
        </p:nvSpPr>
        <p:spPr>
          <a:xfrm rot="5400000">
            <a:off x="4227559" y="-1478362"/>
            <a:ext cx="3311190" cy="10394707"/>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141" name="Google Shape;141;p41"/>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1"/>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1"/>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42"/>
          <p:cNvSpPr txBox="1">
            <a:spLocks noGrp="1"/>
          </p:cNvSpPr>
          <p:nvPr>
            <p:ph type="title"/>
          </p:nvPr>
        </p:nvSpPr>
        <p:spPr>
          <a:xfrm rot="5400000">
            <a:off x="7603792" y="1897870"/>
            <a:ext cx="4688785" cy="22646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42"/>
          <p:cNvSpPr txBox="1">
            <a:spLocks noGrp="1"/>
          </p:cNvSpPr>
          <p:nvPr>
            <p:ph type="body" idx="1"/>
          </p:nvPr>
        </p:nvSpPr>
        <p:spPr>
          <a:xfrm rot="5400000">
            <a:off x="2293623" y="-922023"/>
            <a:ext cx="4688785" cy="7904431"/>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147" name="Google Shape;147;p42"/>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2"/>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2"/>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8"/>
        <p:cNvGrpSpPr/>
        <p:nvPr/>
      </p:nvGrpSpPr>
      <p:grpSpPr>
        <a:xfrm>
          <a:off x="0" y="0"/>
          <a:ext cx="0" cy="0"/>
          <a:chOff x="0" y="0"/>
          <a:chExt cx="0" cy="0"/>
        </a:xfrm>
      </p:grpSpPr>
      <p:sp>
        <p:nvSpPr>
          <p:cNvPr id="29" name="Google Shape;29;p26"/>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6"/>
          <p:cNvSpPr txBox="1">
            <a:spLocks noGrp="1"/>
          </p:cNvSpPr>
          <p:nvPr>
            <p:ph type="body" idx="1"/>
          </p:nvPr>
        </p:nvSpPr>
        <p:spPr>
          <a:xfrm>
            <a:off x="685800" y="2063396"/>
            <a:ext cx="10396883" cy="3311189"/>
          </a:xfrm>
          <a:prstGeom prst="rect">
            <a:avLst/>
          </a:prstGeom>
          <a:noFill/>
          <a:ln>
            <a:noFill/>
          </a:ln>
        </p:spPr>
        <p:txBody>
          <a:bodyPr spcFirstLastPara="1" wrap="square" lIns="91425" tIns="45700" rIns="91425" bIns="45700" anchor="ctr"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31" name="Google Shape;31;p26"/>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7"/>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8"/>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9"/>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9"/>
          <p:cNvSpPr txBox="1">
            <a:spLocks noGrp="1"/>
          </p:cNvSpPr>
          <p:nvPr>
            <p:ph type="body" idx="1"/>
          </p:nvPr>
        </p:nvSpPr>
        <p:spPr>
          <a:xfrm>
            <a:off x="685800" y="2063396"/>
            <a:ext cx="10394707" cy="3311189"/>
          </a:xfrm>
          <a:prstGeom prst="rect">
            <a:avLst/>
          </a:prstGeom>
          <a:noFill/>
          <a:ln>
            <a:noFill/>
          </a:ln>
        </p:spPr>
        <p:txBody>
          <a:bodyPr spcFirstLastPara="1" wrap="square" lIns="91425" tIns="45700" rIns="91425" bIns="45700" anchor="ctr"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46" name="Google Shape;46;p29"/>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685801" y="685800"/>
            <a:ext cx="10394707" cy="31934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5400"/>
              <a:buFont typeface="Impac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body" idx="1"/>
          </p:nvPr>
        </p:nvSpPr>
        <p:spPr>
          <a:xfrm>
            <a:off x="685801" y="3742267"/>
            <a:ext cx="10394707" cy="16396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3200"/>
              <a:buNone/>
              <a:defRPr sz="2000">
                <a:solidFill>
                  <a:srgbClr val="7F7F7F"/>
                </a:solidFill>
              </a:defRPr>
            </a:lvl1pPr>
            <a:lvl2pPr marL="914400" lvl="1" indent="-228600" algn="l">
              <a:lnSpc>
                <a:spcPct val="120000"/>
              </a:lnSpc>
              <a:spcBef>
                <a:spcPts val="500"/>
              </a:spcBef>
              <a:spcAft>
                <a:spcPts val="0"/>
              </a:spcAft>
              <a:buSzPts val="3200"/>
              <a:buNone/>
              <a:defRPr sz="2000">
                <a:solidFill>
                  <a:srgbClr val="888888"/>
                </a:solidFill>
              </a:defRPr>
            </a:lvl2pPr>
            <a:lvl3pPr marL="1371600" lvl="2" indent="-228600" algn="l">
              <a:lnSpc>
                <a:spcPct val="120000"/>
              </a:lnSpc>
              <a:spcBef>
                <a:spcPts val="500"/>
              </a:spcBef>
              <a:spcAft>
                <a:spcPts val="0"/>
              </a:spcAft>
              <a:buSzPts val="2880"/>
              <a:buNone/>
              <a:defRPr sz="1800">
                <a:solidFill>
                  <a:srgbClr val="888888"/>
                </a:solidFill>
              </a:defRPr>
            </a:lvl3pPr>
            <a:lvl4pPr marL="1828800" lvl="3" indent="-228600" algn="l">
              <a:lnSpc>
                <a:spcPct val="120000"/>
              </a:lnSpc>
              <a:spcBef>
                <a:spcPts val="500"/>
              </a:spcBef>
              <a:spcAft>
                <a:spcPts val="0"/>
              </a:spcAft>
              <a:buSzPts val="2560"/>
              <a:buNone/>
              <a:defRPr sz="1600">
                <a:solidFill>
                  <a:srgbClr val="888888"/>
                </a:solidFill>
              </a:defRPr>
            </a:lvl4pPr>
            <a:lvl5pPr marL="2286000" lvl="4" indent="-228600" algn="l">
              <a:lnSpc>
                <a:spcPct val="120000"/>
              </a:lnSpc>
              <a:spcBef>
                <a:spcPts val="500"/>
              </a:spcBef>
              <a:spcAft>
                <a:spcPts val="0"/>
              </a:spcAft>
              <a:buSzPts val="2560"/>
              <a:buNone/>
              <a:defRPr sz="1600">
                <a:solidFill>
                  <a:srgbClr val="888888"/>
                </a:solidFill>
              </a:defRPr>
            </a:lvl5pPr>
            <a:lvl6pPr marL="2743200" lvl="5" indent="-228600" algn="l">
              <a:lnSpc>
                <a:spcPct val="120000"/>
              </a:lnSpc>
              <a:spcBef>
                <a:spcPts val="500"/>
              </a:spcBef>
              <a:spcAft>
                <a:spcPts val="0"/>
              </a:spcAft>
              <a:buSzPts val="2560"/>
              <a:buNone/>
              <a:defRPr sz="1600">
                <a:solidFill>
                  <a:srgbClr val="888888"/>
                </a:solidFill>
              </a:defRPr>
            </a:lvl6pPr>
            <a:lvl7pPr marL="3200400" lvl="6" indent="-228600" algn="l">
              <a:lnSpc>
                <a:spcPct val="120000"/>
              </a:lnSpc>
              <a:spcBef>
                <a:spcPts val="500"/>
              </a:spcBef>
              <a:spcAft>
                <a:spcPts val="0"/>
              </a:spcAft>
              <a:buSzPts val="2560"/>
              <a:buNone/>
              <a:defRPr sz="1600">
                <a:solidFill>
                  <a:srgbClr val="888888"/>
                </a:solidFill>
              </a:defRPr>
            </a:lvl7pPr>
            <a:lvl8pPr marL="3657600" lvl="7" indent="-228600" algn="l">
              <a:lnSpc>
                <a:spcPct val="120000"/>
              </a:lnSpc>
              <a:spcBef>
                <a:spcPts val="500"/>
              </a:spcBef>
              <a:spcAft>
                <a:spcPts val="0"/>
              </a:spcAft>
              <a:buSzPts val="2560"/>
              <a:buNone/>
              <a:defRPr sz="1600">
                <a:solidFill>
                  <a:srgbClr val="888888"/>
                </a:solidFill>
              </a:defRPr>
            </a:lvl8pPr>
            <a:lvl9pPr marL="4114800" lvl="8" indent="-228600" algn="l">
              <a:lnSpc>
                <a:spcPct val="120000"/>
              </a:lnSpc>
              <a:spcBef>
                <a:spcPts val="500"/>
              </a:spcBef>
              <a:spcAft>
                <a:spcPts val="0"/>
              </a:spcAft>
              <a:buSzPts val="2560"/>
              <a:buNone/>
              <a:defRPr sz="1600">
                <a:solidFill>
                  <a:srgbClr val="888888"/>
                </a:solidFill>
              </a:defRPr>
            </a:lvl9pPr>
          </a:lstStyle>
          <a:p>
            <a:endParaRPr/>
          </a:p>
        </p:txBody>
      </p:sp>
      <p:sp>
        <p:nvSpPr>
          <p:cNvPr id="52" name="Google Shape;52;p30"/>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685801" y="685800"/>
            <a:ext cx="10396882" cy="11581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1"/>
          <p:cNvSpPr txBox="1">
            <a:spLocks noGrp="1"/>
          </p:cNvSpPr>
          <p:nvPr>
            <p:ph type="body" idx="1"/>
          </p:nvPr>
        </p:nvSpPr>
        <p:spPr>
          <a:xfrm>
            <a:off x="685800" y="2063396"/>
            <a:ext cx="5088714" cy="3311189"/>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58" name="Google Shape;58;p31"/>
          <p:cNvSpPr txBox="1">
            <a:spLocks noGrp="1"/>
          </p:cNvSpPr>
          <p:nvPr>
            <p:ph type="body" idx="2"/>
          </p:nvPr>
        </p:nvSpPr>
        <p:spPr>
          <a:xfrm>
            <a:off x="5993971" y="2063396"/>
            <a:ext cx="5086538" cy="3311189"/>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59" name="Google Shape;59;p31"/>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685801" y="685800"/>
            <a:ext cx="10394707" cy="11581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2"/>
          <p:cNvSpPr txBox="1">
            <a:spLocks noGrp="1"/>
          </p:cNvSpPr>
          <p:nvPr>
            <p:ph type="body" idx="1"/>
          </p:nvPr>
        </p:nvSpPr>
        <p:spPr>
          <a:xfrm>
            <a:off x="918356" y="2063396"/>
            <a:ext cx="4856158" cy="679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4160"/>
              <a:buNone/>
              <a:defRPr sz="26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65" name="Google Shape;65;p32"/>
          <p:cNvSpPr txBox="1">
            <a:spLocks noGrp="1"/>
          </p:cNvSpPr>
          <p:nvPr>
            <p:ph type="body" idx="2"/>
          </p:nvPr>
        </p:nvSpPr>
        <p:spPr>
          <a:xfrm>
            <a:off x="685802" y="2861733"/>
            <a:ext cx="5088712" cy="2512852"/>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66" name="Google Shape;66;p32"/>
          <p:cNvSpPr txBox="1">
            <a:spLocks noGrp="1"/>
          </p:cNvSpPr>
          <p:nvPr>
            <p:ph type="body" idx="3"/>
          </p:nvPr>
        </p:nvSpPr>
        <p:spPr>
          <a:xfrm>
            <a:off x="6218191" y="2063396"/>
            <a:ext cx="4864491" cy="679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4160"/>
              <a:buNone/>
              <a:defRPr sz="2600" b="0">
                <a:solidFill>
                  <a:schemeClr val="accent1"/>
                </a:solidFill>
              </a:defRPr>
            </a:lvl1pPr>
            <a:lvl2pPr marL="914400" lvl="1" indent="-228600" algn="l">
              <a:lnSpc>
                <a:spcPct val="120000"/>
              </a:lnSpc>
              <a:spcBef>
                <a:spcPts val="500"/>
              </a:spcBef>
              <a:spcAft>
                <a:spcPts val="0"/>
              </a:spcAft>
              <a:buSzPts val="3200"/>
              <a:buNone/>
              <a:defRPr sz="2000" b="1"/>
            </a:lvl2pPr>
            <a:lvl3pPr marL="1371600" lvl="2" indent="-228600" algn="l">
              <a:lnSpc>
                <a:spcPct val="120000"/>
              </a:lnSpc>
              <a:spcBef>
                <a:spcPts val="500"/>
              </a:spcBef>
              <a:spcAft>
                <a:spcPts val="0"/>
              </a:spcAft>
              <a:buSzPts val="2880"/>
              <a:buNone/>
              <a:defRPr sz="1800" b="1"/>
            </a:lvl3pPr>
            <a:lvl4pPr marL="1828800" lvl="3" indent="-228600" algn="l">
              <a:lnSpc>
                <a:spcPct val="120000"/>
              </a:lnSpc>
              <a:spcBef>
                <a:spcPts val="500"/>
              </a:spcBef>
              <a:spcAft>
                <a:spcPts val="0"/>
              </a:spcAft>
              <a:buSzPts val="2560"/>
              <a:buNone/>
              <a:defRPr sz="1600" b="1"/>
            </a:lvl4pPr>
            <a:lvl5pPr marL="2286000" lvl="4" indent="-228600" algn="l">
              <a:lnSpc>
                <a:spcPct val="120000"/>
              </a:lnSpc>
              <a:spcBef>
                <a:spcPts val="500"/>
              </a:spcBef>
              <a:spcAft>
                <a:spcPts val="0"/>
              </a:spcAft>
              <a:buSzPts val="2560"/>
              <a:buNone/>
              <a:defRPr sz="1600" b="1"/>
            </a:lvl5pPr>
            <a:lvl6pPr marL="2743200" lvl="5" indent="-228600" algn="l">
              <a:lnSpc>
                <a:spcPct val="120000"/>
              </a:lnSpc>
              <a:spcBef>
                <a:spcPts val="500"/>
              </a:spcBef>
              <a:spcAft>
                <a:spcPts val="0"/>
              </a:spcAft>
              <a:buSzPts val="2560"/>
              <a:buNone/>
              <a:defRPr sz="1600" b="1"/>
            </a:lvl6pPr>
            <a:lvl7pPr marL="3200400" lvl="6" indent="-228600" algn="l">
              <a:lnSpc>
                <a:spcPct val="120000"/>
              </a:lnSpc>
              <a:spcBef>
                <a:spcPts val="500"/>
              </a:spcBef>
              <a:spcAft>
                <a:spcPts val="0"/>
              </a:spcAft>
              <a:buSzPts val="2560"/>
              <a:buNone/>
              <a:defRPr sz="1600" b="1"/>
            </a:lvl7pPr>
            <a:lvl8pPr marL="3657600" lvl="7" indent="-228600" algn="l">
              <a:lnSpc>
                <a:spcPct val="120000"/>
              </a:lnSpc>
              <a:spcBef>
                <a:spcPts val="500"/>
              </a:spcBef>
              <a:spcAft>
                <a:spcPts val="0"/>
              </a:spcAft>
              <a:buSzPts val="2560"/>
              <a:buNone/>
              <a:defRPr sz="1600" b="1"/>
            </a:lvl8pPr>
            <a:lvl9pPr marL="4114800" lvl="8" indent="-228600" algn="l">
              <a:lnSpc>
                <a:spcPct val="120000"/>
              </a:lnSpc>
              <a:spcBef>
                <a:spcPts val="500"/>
              </a:spcBef>
              <a:spcAft>
                <a:spcPts val="0"/>
              </a:spcAft>
              <a:buSzPts val="2560"/>
              <a:buNone/>
              <a:defRPr sz="1600" b="1"/>
            </a:lvl9pPr>
          </a:lstStyle>
          <a:p>
            <a:endParaRPr/>
          </a:p>
        </p:txBody>
      </p:sp>
      <p:sp>
        <p:nvSpPr>
          <p:cNvPr id="67" name="Google Shape;67;p32"/>
          <p:cNvSpPr txBox="1">
            <a:spLocks noGrp="1"/>
          </p:cNvSpPr>
          <p:nvPr>
            <p:ph type="body" idx="4"/>
          </p:nvPr>
        </p:nvSpPr>
        <p:spPr>
          <a:xfrm>
            <a:off x="5993969" y="2861733"/>
            <a:ext cx="5088713" cy="2512852"/>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68" name="Google Shape;68;p32"/>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2"/>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33"/>
          <p:cNvSpPr txBox="1">
            <a:spLocks noGrp="1"/>
          </p:cNvSpPr>
          <p:nvPr>
            <p:ph type="title"/>
          </p:nvPr>
        </p:nvSpPr>
        <p:spPr>
          <a:xfrm>
            <a:off x="693643" y="685800"/>
            <a:ext cx="4126860"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3"/>
          <p:cNvSpPr txBox="1">
            <a:spLocks noGrp="1"/>
          </p:cNvSpPr>
          <p:nvPr>
            <p:ph type="body" idx="1"/>
          </p:nvPr>
        </p:nvSpPr>
        <p:spPr>
          <a:xfrm>
            <a:off x="5046132" y="685800"/>
            <a:ext cx="6034375" cy="4688785"/>
          </a:xfrm>
          <a:prstGeom prst="rect">
            <a:avLst/>
          </a:prstGeom>
          <a:noFill/>
          <a:ln>
            <a:noFill/>
          </a:ln>
        </p:spPr>
        <p:txBody>
          <a:bodyPr spcFirstLastPara="1" wrap="square" lIns="91425" tIns="45700" rIns="91425" bIns="45700" anchor="ctr" anchorCtr="0">
            <a:normAutofit/>
          </a:bodyPr>
          <a:lstStyle>
            <a:lvl1pPr marL="457200" lvl="0" indent="-411480" algn="l">
              <a:lnSpc>
                <a:spcPct val="120000"/>
              </a:lnSpc>
              <a:spcBef>
                <a:spcPts val="1000"/>
              </a:spcBef>
              <a:spcAft>
                <a:spcPts val="0"/>
              </a:spcAft>
              <a:buSzPts val="2880"/>
              <a:buChar char="•"/>
              <a:defRPr/>
            </a:lvl1pPr>
            <a:lvl2pPr marL="914400" lvl="1" indent="-411480" algn="l">
              <a:lnSpc>
                <a:spcPct val="120000"/>
              </a:lnSpc>
              <a:spcBef>
                <a:spcPts val="500"/>
              </a:spcBef>
              <a:spcAft>
                <a:spcPts val="0"/>
              </a:spcAft>
              <a:buSzPts val="2880"/>
              <a:buChar char="•"/>
              <a:defRPr/>
            </a:lvl2pPr>
            <a:lvl3pPr marL="1371600" lvl="2" indent="-411480" algn="l">
              <a:lnSpc>
                <a:spcPct val="120000"/>
              </a:lnSpc>
              <a:spcBef>
                <a:spcPts val="500"/>
              </a:spcBef>
              <a:spcAft>
                <a:spcPts val="0"/>
              </a:spcAft>
              <a:buSzPts val="2880"/>
              <a:buChar char="•"/>
              <a:defRPr/>
            </a:lvl3pPr>
            <a:lvl4pPr marL="1828800" lvl="3" indent="-411480" algn="l">
              <a:lnSpc>
                <a:spcPct val="120000"/>
              </a:lnSpc>
              <a:spcBef>
                <a:spcPts val="500"/>
              </a:spcBef>
              <a:spcAft>
                <a:spcPts val="0"/>
              </a:spcAft>
              <a:buSzPts val="2880"/>
              <a:buChar char="•"/>
              <a:defRPr/>
            </a:lvl4pPr>
            <a:lvl5pPr marL="2286000" lvl="4" indent="-411479" algn="l">
              <a:lnSpc>
                <a:spcPct val="120000"/>
              </a:lnSpc>
              <a:spcBef>
                <a:spcPts val="500"/>
              </a:spcBef>
              <a:spcAft>
                <a:spcPts val="0"/>
              </a:spcAft>
              <a:buSzPts val="2880"/>
              <a:buChar char="•"/>
              <a:defRPr/>
            </a:lvl5pPr>
            <a:lvl6pPr marL="2743200" lvl="5" indent="-411479" algn="l">
              <a:lnSpc>
                <a:spcPct val="120000"/>
              </a:lnSpc>
              <a:spcBef>
                <a:spcPts val="500"/>
              </a:spcBef>
              <a:spcAft>
                <a:spcPts val="0"/>
              </a:spcAft>
              <a:buSzPts val="2880"/>
              <a:buChar char="•"/>
              <a:defRPr/>
            </a:lvl6pPr>
            <a:lvl7pPr marL="3200400" lvl="6" indent="-411479" algn="l">
              <a:lnSpc>
                <a:spcPct val="120000"/>
              </a:lnSpc>
              <a:spcBef>
                <a:spcPts val="500"/>
              </a:spcBef>
              <a:spcAft>
                <a:spcPts val="0"/>
              </a:spcAft>
              <a:buSzPts val="2880"/>
              <a:buChar char="•"/>
              <a:defRPr/>
            </a:lvl7pPr>
            <a:lvl8pPr marL="3657600" lvl="7" indent="-411479" algn="l">
              <a:lnSpc>
                <a:spcPct val="120000"/>
              </a:lnSpc>
              <a:spcBef>
                <a:spcPts val="500"/>
              </a:spcBef>
              <a:spcAft>
                <a:spcPts val="0"/>
              </a:spcAft>
              <a:buSzPts val="2880"/>
              <a:buChar char="•"/>
              <a:defRPr/>
            </a:lvl8pPr>
            <a:lvl9pPr marL="4114800" lvl="8" indent="-411479" algn="l">
              <a:lnSpc>
                <a:spcPct val="120000"/>
              </a:lnSpc>
              <a:spcBef>
                <a:spcPts val="500"/>
              </a:spcBef>
              <a:spcAft>
                <a:spcPts val="0"/>
              </a:spcAft>
              <a:buSzPts val="2880"/>
              <a:buChar char="•"/>
              <a:defRPr/>
            </a:lvl9pPr>
          </a:lstStyle>
          <a:p>
            <a:endParaRPr/>
          </a:p>
        </p:txBody>
      </p:sp>
      <p:sp>
        <p:nvSpPr>
          <p:cNvPr id="74" name="Google Shape;74;p33"/>
          <p:cNvSpPr txBox="1">
            <a:spLocks noGrp="1"/>
          </p:cNvSpPr>
          <p:nvPr>
            <p:ph type="body" idx="2"/>
          </p:nvPr>
        </p:nvSpPr>
        <p:spPr>
          <a:xfrm>
            <a:off x="693642" y="2709052"/>
            <a:ext cx="4126861" cy="266553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880"/>
              <a:buNone/>
              <a:defRPr sz="1800"/>
            </a:lvl1pPr>
            <a:lvl2pPr marL="914400" lvl="1" indent="-228600" algn="l">
              <a:lnSpc>
                <a:spcPct val="120000"/>
              </a:lnSpc>
              <a:spcBef>
                <a:spcPts val="500"/>
              </a:spcBef>
              <a:spcAft>
                <a:spcPts val="0"/>
              </a:spcAft>
              <a:buSzPts val="2240"/>
              <a:buNone/>
              <a:defRPr sz="1400"/>
            </a:lvl2pPr>
            <a:lvl3pPr marL="1371600" lvl="2" indent="-228600" algn="l">
              <a:lnSpc>
                <a:spcPct val="120000"/>
              </a:lnSpc>
              <a:spcBef>
                <a:spcPts val="500"/>
              </a:spcBef>
              <a:spcAft>
                <a:spcPts val="0"/>
              </a:spcAft>
              <a:buSzPts val="1920"/>
              <a:buNone/>
              <a:defRPr sz="1200"/>
            </a:lvl3pPr>
            <a:lvl4pPr marL="1828800" lvl="3" indent="-228600" algn="l">
              <a:lnSpc>
                <a:spcPct val="120000"/>
              </a:lnSpc>
              <a:spcBef>
                <a:spcPts val="500"/>
              </a:spcBef>
              <a:spcAft>
                <a:spcPts val="0"/>
              </a:spcAft>
              <a:buSzPts val="1600"/>
              <a:buNone/>
              <a:defRPr sz="1000"/>
            </a:lvl4pPr>
            <a:lvl5pPr marL="2286000" lvl="4" indent="-228600" algn="l">
              <a:lnSpc>
                <a:spcPct val="120000"/>
              </a:lnSpc>
              <a:spcBef>
                <a:spcPts val="500"/>
              </a:spcBef>
              <a:spcAft>
                <a:spcPts val="0"/>
              </a:spcAft>
              <a:buSzPts val="1600"/>
              <a:buNone/>
              <a:defRPr sz="1000"/>
            </a:lvl5pPr>
            <a:lvl6pPr marL="2743200" lvl="5" indent="-228600" algn="l">
              <a:lnSpc>
                <a:spcPct val="120000"/>
              </a:lnSpc>
              <a:spcBef>
                <a:spcPts val="500"/>
              </a:spcBef>
              <a:spcAft>
                <a:spcPts val="0"/>
              </a:spcAft>
              <a:buSzPts val="1600"/>
              <a:buNone/>
              <a:defRPr sz="1000"/>
            </a:lvl6pPr>
            <a:lvl7pPr marL="3200400" lvl="6" indent="-228600" algn="l">
              <a:lnSpc>
                <a:spcPct val="120000"/>
              </a:lnSpc>
              <a:spcBef>
                <a:spcPts val="500"/>
              </a:spcBef>
              <a:spcAft>
                <a:spcPts val="0"/>
              </a:spcAft>
              <a:buSzPts val="1600"/>
              <a:buNone/>
              <a:defRPr sz="1000"/>
            </a:lvl7pPr>
            <a:lvl8pPr marL="3657600" lvl="7" indent="-228600" algn="l">
              <a:lnSpc>
                <a:spcPct val="120000"/>
              </a:lnSpc>
              <a:spcBef>
                <a:spcPts val="500"/>
              </a:spcBef>
              <a:spcAft>
                <a:spcPts val="0"/>
              </a:spcAft>
              <a:buSzPts val="1600"/>
              <a:buNone/>
              <a:defRPr sz="1000"/>
            </a:lvl8pPr>
            <a:lvl9pPr marL="4114800" lvl="8" indent="-228600" algn="l">
              <a:lnSpc>
                <a:spcPct val="120000"/>
              </a:lnSpc>
              <a:spcBef>
                <a:spcPts val="500"/>
              </a:spcBef>
              <a:spcAft>
                <a:spcPts val="0"/>
              </a:spcAft>
              <a:buSzPts val="1600"/>
              <a:buNone/>
              <a:defRPr sz="1000"/>
            </a:lvl9pPr>
          </a:lstStyle>
          <a:p>
            <a:endParaRPr/>
          </a:p>
        </p:txBody>
      </p:sp>
      <p:sp>
        <p:nvSpPr>
          <p:cNvPr id="75" name="Google Shape;75;p33"/>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244061"/>
              </a:buClr>
              <a:buSzPts val="3200"/>
              <a:buFont typeface="Impact"/>
              <a:buNone/>
              <a:defRPr/>
            </a:lvl1pPr>
            <a:lvl2pPr marL="0" lvl="1" indent="0" algn="r">
              <a:spcBef>
                <a:spcPts val="0"/>
              </a:spcBef>
              <a:spcAft>
                <a:spcPts val="0"/>
              </a:spcAft>
              <a:buClr>
                <a:srgbClr val="244061"/>
              </a:buClr>
              <a:buSzPts val="3200"/>
              <a:buFont typeface="Impact"/>
              <a:buNone/>
              <a:defRPr/>
            </a:lvl2pPr>
            <a:lvl3pPr marL="0" lvl="2" indent="0" algn="r">
              <a:spcBef>
                <a:spcPts val="0"/>
              </a:spcBef>
              <a:spcAft>
                <a:spcPts val="0"/>
              </a:spcAft>
              <a:buClr>
                <a:srgbClr val="244061"/>
              </a:buClr>
              <a:buSzPts val="3200"/>
              <a:buFont typeface="Impact"/>
              <a:buNone/>
              <a:defRPr/>
            </a:lvl3pPr>
            <a:lvl4pPr marL="0" lvl="3" indent="0" algn="r">
              <a:spcBef>
                <a:spcPts val="0"/>
              </a:spcBef>
              <a:spcAft>
                <a:spcPts val="0"/>
              </a:spcAft>
              <a:buClr>
                <a:srgbClr val="244061"/>
              </a:buClr>
              <a:buSzPts val="3200"/>
              <a:buFont typeface="Impact"/>
              <a:buNone/>
              <a:defRPr/>
            </a:lvl4pPr>
            <a:lvl5pPr marL="0" lvl="4" indent="0" algn="r">
              <a:spcBef>
                <a:spcPts val="0"/>
              </a:spcBef>
              <a:spcAft>
                <a:spcPts val="0"/>
              </a:spcAft>
              <a:buClr>
                <a:srgbClr val="244061"/>
              </a:buClr>
              <a:buSzPts val="3200"/>
              <a:buFont typeface="Impact"/>
              <a:buNone/>
              <a:defRPr/>
            </a:lvl5pPr>
            <a:lvl6pPr marL="0" lvl="5" indent="0" algn="r">
              <a:spcBef>
                <a:spcPts val="0"/>
              </a:spcBef>
              <a:spcAft>
                <a:spcPts val="0"/>
              </a:spcAft>
              <a:buClr>
                <a:srgbClr val="244061"/>
              </a:buClr>
              <a:buSzPts val="3200"/>
              <a:buFont typeface="Impact"/>
              <a:buNone/>
              <a:defRPr/>
            </a:lvl6pPr>
            <a:lvl7pPr marL="0" lvl="6" indent="0" algn="r">
              <a:spcBef>
                <a:spcPts val="0"/>
              </a:spcBef>
              <a:spcAft>
                <a:spcPts val="0"/>
              </a:spcAft>
              <a:buClr>
                <a:srgbClr val="244061"/>
              </a:buClr>
              <a:buSzPts val="3200"/>
              <a:buFont typeface="Impact"/>
              <a:buNone/>
              <a:defRPr/>
            </a:lvl7pPr>
            <a:lvl8pPr marL="0" lvl="7" indent="0" algn="r">
              <a:spcBef>
                <a:spcPts val="0"/>
              </a:spcBef>
              <a:spcAft>
                <a:spcPts val="0"/>
              </a:spcAft>
              <a:buClr>
                <a:srgbClr val="244061"/>
              </a:buClr>
              <a:buSzPts val="3200"/>
              <a:buFont typeface="Impact"/>
              <a:buNone/>
              <a:defRPr/>
            </a:lvl8pPr>
            <a:lvl9pPr marL="0" lvl="8" indent="0" algn="r">
              <a:spcBef>
                <a:spcPts val="0"/>
              </a:spcBef>
              <a:spcAft>
                <a:spcPts val="0"/>
              </a:spcAft>
              <a:buClr>
                <a:srgbClr val="244061"/>
              </a:buClr>
              <a:buSzPts val="3200"/>
              <a:buFont typeface="Impac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pic>
        <p:nvPicPr>
          <p:cNvPr id="6" name="Google Shape;6;p24" descr="Brickwork-HD-R1a.jpg"/>
          <p:cNvPicPr preferRelativeResize="0"/>
          <p:nvPr/>
        </p:nvPicPr>
        <p:blipFill rotWithShape="1">
          <a:blip r:embed="rId21">
            <a:alphaModFix/>
          </a:blip>
          <a:srcRect/>
          <a:stretch/>
        </p:blipFill>
        <p:spPr>
          <a:xfrm>
            <a:off x="0" y="0"/>
            <a:ext cx="12192000" cy="6858000"/>
          </a:xfrm>
          <a:prstGeom prst="rect">
            <a:avLst/>
          </a:prstGeom>
          <a:noFill/>
          <a:ln>
            <a:noFill/>
          </a:ln>
        </p:spPr>
      </p:pic>
      <p:grpSp>
        <p:nvGrpSpPr>
          <p:cNvPr id="7" name="Google Shape;7;p24"/>
          <p:cNvGrpSpPr/>
          <p:nvPr/>
        </p:nvGrpSpPr>
        <p:grpSpPr>
          <a:xfrm>
            <a:off x="-25397" y="0"/>
            <a:ext cx="12005350" cy="6644081"/>
            <a:chOff x="-25397" y="0"/>
            <a:chExt cx="12005350" cy="6644081"/>
          </a:xfrm>
        </p:grpSpPr>
        <p:sp>
          <p:nvSpPr>
            <p:cNvPr id="8" name="Google Shape;8;p24"/>
            <p:cNvSpPr/>
            <p:nvPr/>
          </p:nvSpPr>
          <p:spPr>
            <a:xfrm>
              <a:off x="1" y="0"/>
              <a:ext cx="11979952" cy="6644081"/>
            </a:xfrm>
            <a:prstGeom prst="rect">
              <a:avLst/>
            </a:prstGeom>
            <a:blipFill rotWithShape="1">
              <a:blip r:embed="rId20">
                <a:alphaModFix/>
              </a:blip>
              <a:stretch>
                <a:fillRect/>
              </a:stretch>
            </a:blipFill>
            <a:ln>
              <a:noFill/>
            </a:ln>
            <a:effectLst>
              <a:outerShdw blurRad="98425" dist="76200" dir="4380000" algn="tl" rotWithShape="0">
                <a:srgbClr val="000000">
                  <a:alpha val="6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24"/>
            <p:cNvSpPr/>
            <p:nvPr/>
          </p:nvSpPr>
          <p:spPr>
            <a:xfrm>
              <a:off x="-25397" y="0"/>
              <a:ext cx="11773291" cy="6419514"/>
            </a:xfrm>
            <a:custGeom>
              <a:avLst/>
              <a:gdLst/>
              <a:ahLst/>
              <a:cxnLst/>
              <a:rect l="l" t="t" r="r" b="b"/>
              <a:pathLst>
                <a:path w="11773291" h="6419514" extrusionOk="0">
                  <a:moveTo>
                    <a:pt x="11750059" y="0"/>
                  </a:moveTo>
                  <a:lnTo>
                    <a:pt x="11773291" y="6419514"/>
                  </a:lnTo>
                  <a:lnTo>
                    <a:pt x="0" y="6411047"/>
                  </a:lnTo>
                </a:path>
              </a:pathLst>
            </a:custGeom>
            <a:noFill/>
            <a:ln w="82550" cap="flat" cmpd="sng">
              <a:solidFill>
                <a:srgbClr val="7F7F7F"/>
              </a:solidFill>
              <a:prstDash val="solid"/>
              <a:miter lim="800000"/>
              <a:headEnd type="none" w="sm" len="sm"/>
              <a:tailEnd type="none" w="sm" len="sm"/>
            </a:ln>
          </p:spPr>
        </p:sp>
        <p:sp>
          <p:nvSpPr>
            <p:cNvPr id="10" name="Google Shape;10;p24"/>
            <p:cNvSpPr/>
            <p:nvPr/>
          </p:nvSpPr>
          <p:spPr>
            <a:xfrm>
              <a:off x="1" y="5600215"/>
              <a:ext cx="11706512" cy="780581"/>
            </a:xfrm>
            <a:prstGeom prst="rect">
              <a:avLst/>
            </a:prstGeom>
            <a:gradFill>
              <a:gsLst>
                <a:gs pos="0">
                  <a:schemeClr val="accent1"/>
                </a:gs>
                <a:gs pos="34000">
                  <a:schemeClr val="accent1"/>
                </a:gs>
                <a:gs pos="100000">
                  <a:srgbClr val="24406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p24"/>
          <p:cNvSpPr txBox="1">
            <a:spLocks noGrp="1"/>
          </p:cNvSpPr>
          <p:nvPr>
            <p:ph type="title"/>
          </p:nvPr>
        </p:nvSpPr>
        <p:spPr>
          <a:xfrm>
            <a:off x="685801" y="685800"/>
            <a:ext cx="10396882" cy="11519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5400"/>
              <a:buFont typeface="Impact"/>
              <a:buNone/>
              <a:defRPr sz="5400" b="0" i="0" u="none" strike="noStrike" cap="non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4"/>
          <p:cNvSpPr txBox="1">
            <a:spLocks noGrp="1"/>
          </p:cNvSpPr>
          <p:nvPr>
            <p:ph type="body" idx="1"/>
          </p:nvPr>
        </p:nvSpPr>
        <p:spPr>
          <a:xfrm>
            <a:off x="685800" y="2063396"/>
            <a:ext cx="10396883" cy="3311189"/>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120000"/>
              </a:lnSpc>
              <a:spcBef>
                <a:spcPts val="1000"/>
              </a:spcBef>
              <a:spcAft>
                <a:spcPts val="0"/>
              </a:spcAft>
              <a:buClr>
                <a:schemeClr val="accent1"/>
              </a:buClr>
              <a:buSzPts val="3200"/>
              <a:buFont typeface="Arial"/>
              <a:buChar char="•"/>
              <a:defRPr sz="2000" b="0" i="0" u="none" strike="noStrike" cap="none">
                <a:solidFill>
                  <a:schemeClr val="dk1"/>
                </a:solidFill>
                <a:latin typeface="Impact"/>
                <a:ea typeface="Impact"/>
                <a:cs typeface="Impact"/>
                <a:sym typeface="Impact"/>
              </a:defRPr>
            </a:lvl1pPr>
            <a:lvl2pPr marL="914400" marR="0" lvl="1" indent="-411480" algn="l" rtl="0">
              <a:lnSpc>
                <a:spcPct val="120000"/>
              </a:lnSpc>
              <a:spcBef>
                <a:spcPts val="500"/>
              </a:spcBef>
              <a:spcAft>
                <a:spcPts val="0"/>
              </a:spcAft>
              <a:buClr>
                <a:schemeClr val="accent1"/>
              </a:buClr>
              <a:buSzPts val="2880"/>
              <a:buFont typeface="Arial"/>
              <a:buChar char="•"/>
              <a:defRPr sz="1800" b="0" i="0" u="none" strike="noStrike" cap="none">
                <a:solidFill>
                  <a:schemeClr val="dk1"/>
                </a:solidFill>
                <a:latin typeface="Impact"/>
                <a:ea typeface="Impact"/>
                <a:cs typeface="Impact"/>
                <a:sym typeface="Impact"/>
              </a:defRPr>
            </a:lvl2pPr>
            <a:lvl3pPr marL="1371600" marR="0" lvl="2" indent="-391160" algn="l" rtl="0">
              <a:lnSpc>
                <a:spcPct val="120000"/>
              </a:lnSpc>
              <a:spcBef>
                <a:spcPts val="500"/>
              </a:spcBef>
              <a:spcAft>
                <a:spcPts val="0"/>
              </a:spcAft>
              <a:buClr>
                <a:schemeClr val="accent1"/>
              </a:buClr>
              <a:buSzPts val="2560"/>
              <a:buFont typeface="Arial"/>
              <a:buChar char="•"/>
              <a:defRPr sz="1600" b="0" i="0" u="none" strike="noStrike" cap="none">
                <a:solidFill>
                  <a:schemeClr val="dk1"/>
                </a:solidFill>
                <a:latin typeface="Impact"/>
                <a:ea typeface="Impact"/>
                <a:cs typeface="Impact"/>
                <a:sym typeface="Impact"/>
              </a:defRPr>
            </a:lvl3pPr>
            <a:lvl4pPr marL="1828800" marR="0" lvl="3" indent="-370839"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4pPr>
            <a:lvl5pPr marL="2286000" marR="0" lvl="4" indent="-370839"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5pPr>
            <a:lvl6pPr marL="2743200" marR="0" lvl="5" indent="-370839"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6pPr>
            <a:lvl7pPr marL="3200400" marR="0" lvl="6" indent="-370839"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7pPr>
            <a:lvl8pPr marL="3657600" marR="0" lvl="7" indent="-370840"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8pPr>
            <a:lvl9pPr marL="4114800" marR="0" lvl="8" indent="-370840" algn="l" rtl="0">
              <a:lnSpc>
                <a:spcPct val="120000"/>
              </a:lnSpc>
              <a:spcBef>
                <a:spcPts val="500"/>
              </a:spcBef>
              <a:spcAft>
                <a:spcPts val="0"/>
              </a:spcAft>
              <a:buClr>
                <a:schemeClr val="accent1"/>
              </a:buClr>
              <a:buSzPts val="2240"/>
              <a:buFont typeface="Arial"/>
              <a:buChar char="•"/>
              <a:defRPr sz="1400" b="0" i="0" u="none" strike="noStrike" cap="none">
                <a:solidFill>
                  <a:schemeClr val="dk1"/>
                </a:solidFill>
                <a:latin typeface="Impact"/>
                <a:ea typeface="Impact"/>
                <a:cs typeface="Impact"/>
                <a:sym typeface="Impact"/>
              </a:defRPr>
            </a:lvl9pPr>
          </a:lstStyle>
          <a:p>
            <a:endParaRPr/>
          </a:p>
        </p:txBody>
      </p:sp>
      <p:sp>
        <p:nvSpPr>
          <p:cNvPr id="13" name="Google Shape;13;p24"/>
          <p:cNvSpPr txBox="1">
            <a:spLocks noGrp="1"/>
          </p:cNvSpPr>
          <p:nvPr>
            <p:ph type="dt" idx="10"/>
          </p:nvPr>
        </p:nvSpPr>
        <p:spPr>
          <a:xfrm>
            <a:off x="7298083" y="5757334"/>
            <a:ext cx="3784600" cy="49847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3200" b="0" i="0" u="none" strike="noStrike" cap="none">
                <a:solidFill>
                  <a:srgbClr val="244061"/>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1"/>
                </a:solidFill>
                <a:latin typeface="Impact"/>
                <a:ea typeface="Impact"/>
                <a:cs typeface="Impact"/>
                <a:sym typeface="Impact"/>
              </a:defRPr>
            </a:lvl2pPr>
            <a:lvl3pPr marR="0" lvl="2" algn="l" rtl="0">
              <a:spcBef>
                <a:spcPts val="0"/>
              </a:spcBef>
              <a:spcAft>
                <a:spcPts val="0"/>
              </a:spcAft>
              <a:buSzPts val="1400"/>
              <a:buNone/>
              <a:defRPr sz="1800" b="0" i="0" u="none" strike="noStrike" cap="none">
                <a:solidFill>
                  <a:schemeClr val="dk1"/>
                </a:solidFill>
                <a:latin typeface="Impact"/>
                <a:ea typeface="Impact"/>
                <a:cs typeface="Impact"/>
                <a:sym typeface="Impact"/>
              </a:defRPr>
            </a:lvl3pPr>
            <a:lvl4pPr marR="0" lvl="3" algn="l" rtl="0">
              <a:spcBef>
                <a:spcPts val="0"/>
              </a:spcBef>
              <a:spcAft>
                <a:spcPts val="0"/>
              </a:spcAft>
              <a:buSzPts val="1400"/>
              <a:buNone/>
              <a:defRPr sz="1800" b="0" i="0" u="none" strike="noStrike" cap="none">
                <a:solidFill>
                  <a:schemeClr val="dk1"/>
                </a:solidFill>
                <a:latin typeface="Impact"/>
                <a:ea typeface="Impact"/>
                <a:cs typeface="Impact"/>
                <a:sym typeface="Impact"/>
              </a:defRPr>
            </a:lvl4pPr>
            <a:lvl5pPr marR="0" lvl="4" algn="l" rtl="0">
              <a:spcBef>
                <a:spcPts val="0"/>
              </a:spcBef>
              <a:spcAft>
                <a:spcPts val="0"/>
              </a:spcAft>
              <a:buSzPts val="1400"/>
              <a:buNone/>
              <a:defRPr sz="1800" b="0" i="0" u="none" strike="noStrike" cap="none">
                <a:solidFill>
                  <a:schemeClr val="dk1"/>
                </a:solidFill>
                <a:latin typeface="Impact"/>
                <a:ea typeface="Impact"/>
                <a:cs typeface="Impact"/>
                <a:sym typeface="Impact"/>
              </a:defRPr>
            </a:lvl5pPr>
            <a:lvl6pPr marR="0" lvl="5" algn="l" rtl="0">
              <a:spcBef>
                <a:spcPts val="0"/>
              </a:spcBef>
              <a:spcAft>
                <a:spcPts val="0"/>
              </a:spcAft>
              <a:buSzPts val="1400"/>
              <a:buNone/>
              <a:defRPr sz="1800" b="0" i="0" u="none" strike="noStrike" cap="none">
                <a:solidFill>
                  <a:schemeClr val="dk1"/>
                </a:solidFill>
                <a:latin typeface="Impact"/>
                <a:ea typeface="Impact"/>
                <a:cs typeface="Impact"/>
                <a:sym typeface="Impact"/>
              </a:defRPr>
            </a:lvl6pPr>
            <a:lvl7pPr marR="0" lvl="6" algn="l" rtl="0">
              <a:spcBef>
                <a:spcPts val="0"/>
              </a:spcBef>
              <a:spcAft>
                <a:spcPts val="0"/>
              </a:spcAft>
              <a:buSzPts val="1400"/>
              <a:buNone/>
              <a:defRPr sz="1800" b="0" i="0" u="none" strike="noStrike" cap="none">
                <a:solidFill>
                  <a:schemeClr val="dk1"/>
                </a:solidFill>
                <a:latin typeface="Impact"/>
                <a:ea typeface="Impact"/>
                <a:cs typeface="Impact"/>
                <a:sym typeface="Impact"/>
              </a:defRPr>
            </a:lvl7pPr>
            <a:lvl8pPr marR="0" lvl="7" algn="l" rtl="0">
              <a:spcBef>
                <a:spcPts val="0"/>
              </a:spcBef>
              <a:spcAft>
                <a:spcPts val="0"/>
              </a:spcAft>
              <a:buSzPts val="1400"/>
              <a:buNone/>
              <a:defRPr sz="1800" b="0" i="0" u="none" strike="noStrike" cap="none">
                <a:solidFill>
                  <a:schemeClr val="dk1"/>
                </a:solidFill>
                <a:latin typeface="Impact"/>
                <a:ea typeface="Impact"/>
                <a:cs typeface="Impact"/>
                <a:sym typeface="Impact"/>
              </a:defRPr>
            </a:lvl8pPr>
            <a:lvl9pPr marR="0" lvl="8" algn="l" rtl="0">
              <a:spcBef>
                <a:spcPts val="0"/>
              </a:spcBef>
              <a:spcAft>
                <a:spcPts val="0"/>
              </a:spcAft>
              <a:buSzPts val="1400"/>
              <a:buNone/>
              <a:defRPr sz="1800" b="0" i="0" u="none" strike="noStrike" cap="none">
                <a:solidFill>
                  <a:schemeClr val="dk1"/>
                </a:solidFill>
                <a:latin typeface="Impact"/>
                <a:ea typeface="Impact"/>
                <a:cs typeface="Impact"/>
                <a:sym typeface="Impact"/>
              </a:defRPr>
            </a:lvl9pPr>
          </a:lstStyle>
          <a:p>
            <a:endParaRPr/>
          </a:p>
        </p:txBody>
      </p:sp>
      <p:sp>
        <p:nvSpPr>
          <p:cNvPr id="14" name="Google Shape;14;p24"/>
          <p:cNvSpPr txBox="1">
            <a:spLocks noGrp="1"/>
          </p:cNvSpPr>
          <p:nvPr>
            <p:ph type="ftr" idx="11"/>
          </p:nvPr>
        </p:nvSpPr>
        <p:spPr>
          <a:xfrm>
            <a:off x="685801" y="5757334"/>
            <a:ext cx="5499719" cy="49847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rgbClr val="244061"/>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1"/>
                </a:solidFill>
                <a:latin typeface="Impact"/>
                <a:ea typeface="Impact"/>
                <a:cs typeface="Impact"/>
                <a:sym typeface="Impact"/>
              </a:defRPr>
            </a:lvl2pPr>
            <a:lvl3pPr marR="0" lvl="2" algn="l" rtl="0">
              <a:spcBef>
                <a:spcPts val="0"/>
              </a:spcBef>
              <a:spcAft>
                <a:spcPts val="0"/>
              </a:spcAft>
              <a:buSzPts val="1400"/>
              <a:buNone/>
              <a:defRPr sz="1800" b="0" i="0" u="none" strike="noStrike" cap="none">
                <a:solidFill>
                  <a:schemeClr val="dk1"/>
                </a:solidFill>
                <a:latin typeface="Impact"/>
                <a:ea typeface="Impact"/>
                <a:cs typeface="Impact"/>
                <a:sym typeface="Impact"/>
              </a:defRPr>
            </a:lvl3pPr>
            <a:lvl4pPr marR="0" lvl="3" algn="l" rtl="0">
              <a:spcBef>
                <a:spcPts val="0"/>
              </a:spcBef>
              <a:spcAft>
                <a:spcPts val="0"/>
              </a:spcAft>
              <a:buSzPts val="1400"/>
              <a:buNone/>
              <a:defRPr sz="1800" b="0" i="0" u="none" strike="noStrike" cap="none">
                <a:solidFill>
                  <a:schemeClr val="dk1"/>
                </a:solidFill>
                <a:latin typeface="Impact"/>
                <a:ea typeface="Impact"/>
                <a:cs typeface="Impact"/>
                <a:sym typeface="Impact"/>
              </a:defRPr>
            </a:lvl4pPr>
            <a:lvl5pPr marR="0" lvl="4" algn="l" rtl="0">
              <a:spcBef>
                <a:spcPts val="0"/>
              </a:spcBef>
              <a:spcAft>
                <a:spcPts val="0"/>
              </a:spcAft>
              <a:buSzPts val="1400"/>
              <a:buNone/>
              <a:defRPr sz="1800" b="0" i="0" u="none" strike="noStrike" cap="none">
                <a:solidFill>
                  <a:schemeClr val="dk1"/>
                </a:solidFill>
                <a:latin typeface="Impact"/>
                <a:ea typeface="Impact"/>
                <a:cs typeface="Impact"/>
                <a:sym typeface="Impact"/>
              </a:defRPr>
            </a:lvl5pPr>
            <a:lvl6pPr marR="0" lvl="5" algn="l" rtl="0">
              <a:spcBef>
                <a:spcPts val="0"/>
              </a:spcBef>
              <a:spcAft>
                <a:spcPts val="0"/>
              </a:spcAft>
              <a:buSzPts val="1400"/>
              <a:buNone/>
              <a:defRPr sz="1800" b="0" i="0" u="none" strike="noStrike" cap="none">
                <a:solidFill>
                  <a:schemeClr val="dk1"/>
                </a:solidFill>
                <a:latin typeface="Impact"/>
                <a:ea typeface="Impact"/>
                <a:cs typeface="Impact"/>
                <a:sym typeface="Impact"/>
              </a:defRPr>
            </a:lvl6pPr>
            <a:lvl7pPr marR="0" lvl="6" algn="l" rtl="0">
              <a:spcBef>
                <a:spcPts val="0"/>
              </a:spcBef>
              <a:spcAft>
                <a:spcPts val="0"/>
              </a:spcAft>
              <a:buSzPts val="1400"/>
              <a:buNone/>
              <a:defRPr sz="1800" b="0" i="0" u="none" strike="noStrike" cap="none">
                <a:solidFill>
                  <a:schemeClr val="dk1"/>
                </a:solidFill>
                <a:latin typeface="Impact"/>
                <a:ea typeface="Impact"/>
                <a:cs typeface="Impact"/>
                <a:sym typeface="Impact"/>
              </a:defRPr>
            </a:lvl7pPr>
            <a:lvl8pPr marR="0" lvl="7" algn="l" rtl="0">
              <a:spcBef>
                <a:spcPts val="0"/>
              </a:spcBef>
              <a:spcAft>
                <a:spcPts val="0"/>
              </a:spcAft>
              <a:buSzPts val="1400"/>
              <a:buNone/>
              <a:defRPr sz="1800" b="0" i="0" u="none" strike="noStrike" cap="none">
                <a:solidFill>
                  <a:schemeClr val="dk1"/>
                </a:solidFill>
                <a:latin typeface="Impact"/>
                <a:ea typeface="Impact"/>
                <a:cs typeface="Impact"/>
                <a:sym typeface="Impact"/>
              </a:defRPr>
            </a:lvl8pPr>
            <a:lvl9pPr marR="0" lvl="8" algn="l" rtl="0">
              <a:spcBef>
                <a:spcPts val="0"/>
              </a:spcBef>
              <a:spcAft>
                <a:spcPts val="0"/>
              </a:spcAft>
              <a:buSzPts val="1400"/>
              <a:buNone/>
              <a:defRPr sz="1800" b="0" i="0" u="none" strike="noStrike" cap="none">
                <a:solidFill>
                  <a:schemeClr val="dk1"/>
                </a:solidFill>
                <a:latin typeface="Impact"/>
                <a:ea typeface="Impact"/>
                <a:cs typeface="Impact"/>
                <a:sym typeface="Impact"/>
              </a:defRPr>
            </a:lvl9pPr>
          </a:lstStyle>
          <a:p>
            <a:endParaRPr/>
          </a:p>
        </p:txBody>
      </p:sp>
      <p:sp>
        <p:nvSpPr>
          <p:cNvPr id="15" name="Google Shape;15;p24"/>
          <p:cNvSpPr txBox="1">
            <a:spLocks noGrp="1"/>
          </p:cNvSpPr>
          <p:nvPr>
            <p:ph type="sldNum" idx="12"/>
          </p:nvPr>
        </p:nvSpPr>
        <p:spPr>
          <a:xfrm>
            <a:off x="6287121" y="5757334"/>
            <a:ext cx="907186" cy="49847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1pPr>
            <a:lvl2pPr marL="0" marR="0" lvl="1"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2pPr>
            <a:lvl3pPr marL="0" marR="0" lvl="2"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3pPr>
            <a:lvl4pPr marL="0" marR="0" lvl="3"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4pPr>
            <a:lvl5pPr marL="0" marR="0" lvl="4"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5pPr>
            <a:lvl6pPr marL="0" marR="0" lvl="5"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6pPr>
            <a:lvl7pPr marL="0" marR="0" lvl="6"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7pPr>
            <a:lvl8pPr marL="0" marR="0" lvl="7"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8pPr>
            <a:lvl9pPr marL="0" marR="0" lvl="8" indent="0" algn="r" rtl="0">
              <a:spcBef>
                <a:spcPts val="0"/>
              </a:spcBef>
              <a:spcAft>
                <a:spcPts val="0"/>
              </a:spcAft>
              <a:buClr>
                <a:srgbClr val="244061"/>
              </a:buClr>
              <a:buSzPts val="3200"/>
              <a:buFont typeface="Impact"/>
              <a:buNone/>
              <a:defRPr sz="3200" b="0" i="0" u="none" strike="noStrike" cap="none">
                <a:solidFill>
                  <a:srgbClr val="244061"/>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hyperlink" Target="http://www.strikersbaseball.ca/"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strikersbaseball.ca/"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strikersbaseball.ca/"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4.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hyperlink" Target="http://www.strikersbaseball.ca/" TargetMode="External"/><Relationship Id="rId4" Type="http://schemas.openxmlformats.org/officeDocument/2006/relationships/hyperlink" Target="mailto:strikersbaseball.coaching@gmail.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oleObject" Target="../embeddings/oleObject5.bin"/><Relationship Id="rId4" Type="http://schemas.openxmlformats.org/officeDocument/2006/relationships/hyperlink" Target="http://www.strikersbaseball.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3"/>
        <p:cNvGrpSpPr/>
        <p:nvPr/>
      </p:nvGrpSpPr>
      <p:grpSpPr>
        <a:xfrm>
          <a:off x="0" y="0"/>
          <a:ext cx="0" cy="0"/>
          <a:chOff x="0" y="0"/>
          <a:chExt cx="0" cy="0"/>
        </a:xfrm>
      </p:grpSpPr>
      <p:sp>
        <p:nvSpPr>
          <p:cNvPr id="154" name="Google Shape;154;p1"/>
          <p:cNvSpPr txBox="1">
            <a:spLocks noGrp="1"/>
          </p:cNvSpPr>
          <p:nvPr>
            <p:ph type="ctrTitle"/>
          </p:nvPr>
        </p:nvSpPr>
        <p:spPr>
          <a:xfrm>
            <a:off x="1381125" y="332388"/>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2"/>
              </a:buClr>
              <a:buSzPct val="100000"/>
              <a:buFont typeface="Calibri"/>
              <a:buNone/>
            </a:pPr>
            <a:r>
              <a:rPr lang="en-US" sz="8000" b="1" u="sng">
                <a:solidFill>
                  <a:schemeClr val="accent2"/>
                </a:solidFill>
              </a:rPr>
              <a:t>LANGDON LITTLE LEAGUE COACHING CLINIC</a:t>
            </a:r>
            <a:endParaRPr sz="8000" b="1" u="sng">
              <a:solidFill>
                <a:schemeClr val="accent2"/>
              </a:solidFill>
            </a:endParaRPr>
          </a:p>
        </p:txBody>
      </p:sp>
      <p:sp>
        <p:nvSpPr>
          <p:cNvPr id="155" name="Google Shape;155;p1"/>
          <p:cNvSpPr txBox="1">
            <a:spLocks noGrp="1"/>
          </p:cNvSpPr>
          <p:nvPr>
            <p:ph type="subTitle" idx="1"/>
          </p:nvPr>
        </p:nvSpPr>
        <p:spPr>
          <a:xfrm>
            <a:off x="821300" y="2856263"/>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2"/>
              </a:buClr>
              <a:buSzPct val="85714"/>
              <a:buNone/>
            </a:pPr>
            <a:r>
              <a:rPr lang="en-US" dirty="0" smtClean="0">
                <a:solidFill>
                  <a:schemeClr val="accent2"/>
                </a:solidFill>
              </a:rPr>
              <a:t>SAM BUSSWOOD– </a:t>
            </a:r>
            <a:r>
              <a:rPr lang="en-US" dirty="0">
                <a:solidFill>
                  <a:schemeClr val="accent2"/>
                </a:solidFill>
              </a:rPr>
              <a:t>COACHING COORDINATOR</a:t>
            </a:r>
            <a:endParaRPr dirty="0"/>
          </a:p>
          <a:p>
            <a:pPr marL="0" lvl="0" indent="0" algn="ctr" rtl="0">
              <a:lnSpc>
                <a:spcPct val="90000"/>
              </a:lnSpc>
              <a:spcBef>
                <a:spcPts val="1000"/>
              </a:spcBef>
              <a:spcAft>
                <a:spcPts val="0"/>
              </a:spcAft>
              <a:buClr>
                <a:schemeClr val="accent2"/>
              </a:buClr>
              <a:buSzPct val="85714"/>
              <a:buNone/>
            </a:pPr>
            <a:r>
              <a:rPr lang="en-US" dirty="0">
                <a:solidFill>
                  <a:schemeClr val="accent2"/>
                </a:solidFill>
              </a:rPr>
              <a:t>REGAN TURNER – </a:t>
            </a:r>
            <a:r>
              <a:rPr lang="en-US" dirty="0" smtClean="0">
                <a:solidFill>
                  <a:schemeClr val="accent2"/>
                </a:solidFill>
              </a:rPr>
              <a:t>PRESIDENT</a:t>
            </a:r>
            <a:endParaRPr dirty="0">
              <a:solidFill>
                <a:schemeClr val="accent2"/>
              </a:solidFill>
            </a:endParaRPr>
          </a:p>
          <a:p>
            <a:pPr marL="0" lvl="0" indent="0" algn="ctr" rtl="0">
              <a:lnSpc>
                <a:spcPct val="90000"/>
              </a:lnSpc>
              <a:spcBef>
                <a:spcPts val="1000"/>
              </a:spcBef>
              <a:spcAft>
                <a:spcPts val="0"/>
              </a:spcAft>
              <a:buClr>
                <a:schemeClr val="accent2"/>
              </a:buClr>
              <a:buSzPct val="85714"/>
              <a:buNone/>
            </a:pPr>
            <a:r>
              <a:rPr lang="en-US" dirty="0" smtClean="0">
                <a:solidFill>
                  <a:schemeClr val="accent2"/>
                </a:solidFill>
              </a:rPr>
              <a:t>TRISH NORDQUIST – VICE PRESIDENT</a:t>
            </a:r>
            <a:endParaRPr dirty="0">
              <a:solidFill>
                <a:schemeClr val="accent2"/>
              </a:solidFill>
            </a:endParaRPr>
          </a:p>
          <a:p>
            <a:pPr marL="0" lvl="0" indent="0" algn="l" rtl="0">
              <a:lnSpc>
                <a:spcPct val="90000"/>
              </a:lnSpc>
              <a:spcBef>
                <a:spcPts val="1000"/>
              </a:spcBef>
              <a:spcAft>
                <a:spcPts val="0"/>
              </a:spcAft>
              <a:buClr>
                <a:schemeClr val="accent2"/>
              </a:buClr>
              <a:buSzPct val="85714"/>
              <a:buNone/>
            </a:pPr>
            <a:endParaRPr dirty="0">
              <a:solidFill>
                <a:schemeClr val="accent2"/>
              </a:solidFill>
            </a:endParaRPr>
          </a:p>
        </p:txBody>
      </p:sp>
      <p:pic>
        <p:nvPicPr>
          <p:cNvPr id="156" name="Google Shape;156;p1" descr="Home"/>
          <p:cNvPicPr preferRelativeResize="0"/>
          <p:nvPr/>
        </p:nvPicPr>
        <p:blipFill rotWithShape="1">
          <a:blip r:embed="rId3">
            <a:alphaModFix/>
          </a:blip>
          <a:srcRect/>
          <a:stretch/>
        </p:blipFill>
        <p:spPr>
          <a:xfrm>
            <a:off x="8316340" y="3204789"/>
            <a:ext cx="3875660" cy="3854824"/>
          </a:xfrm>
          <a:prstGeom prst="rect">
            <a:avLst/>
          </a:prstGeom>
          <a:noFill/>
          <a:ln>
            <a:noFill/>
          </a:ln>
        </p:spPr>
      </p:pic>
      <p:pic>
        <p:nvPicPr>
          <p:cNvPr id="157" name="Google Shape;157;p1" descr="No photo description available."/>
          <p:cNvPicPr preferRelativeResize="0"/>
          <p:nvPr/>
        </p:nvPicPr>
        <p:blipFill rotWithShape="1">
          <a:blip r:embed="rId4">
            <a:alphaModFix/>
          </a:blip>
          <a:srcRect/>
          <a:stretch/>
        </p:blipFill>
        <p:spPr>
          <a:xfrm>
            <a:off x="0" y="4648199"/>
            <a:ext cx="5953125" cy="2209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
        <p:cNvGrpSpPr/>
        <p:nvPr/>
      </p:nvGrpSpPr>
      <p:grpSpPr>
        <a:xfrm>
          <a:off x="0" y="0"/>
          <a:ext cx="0" cy="0"/>
          <a:chOff x="0" y="0"/>
          <a:chExt cx="0" cy="0"/>
        </a:xfrm>
      </p:grpSpPr>
      <p:sp>
        <p:nvSpPr>
          <p:cNvPr id="244" name="Google Shape;244;gca05b240e5_0_18"/>
          <p:cNvSpPr txBox="1"/>
          <p:nvPr/>
        </p:nvSpPr>
        <p:spPr>
          <a:xfrm>
            <a:off x="65941" y="549322"/>
            <a:ext cx="11290800" cy="4154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a:solidFill>
                  <a:schemeClr val="dk1"/>
                </a:solidFill>
                <a:latin typeface="Arial"/>
                <a:ea typeface="Arial"/>
                <a:cs typeface="Arial"/>
                <a:sym typeface="Arial"/>
              </a:rPr>
              <a:t>Minors</a:t>
            </a:r>
            <a:endParaRPr sz="12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Inside your Minors Special Playing Rules you will find:</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-Pitcher Eligibility Form</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 counter and Score Keeper instructions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Pitching Rules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-Score book</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-Game Time Limit</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-Mercy Rule</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-Special Playing Rules - Pitching, Batting Order, Base running, 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-Submitting your Final Score - Email submission plus entering into SI play App.</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Safety Program:</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-To review the Langdon Little League Safety Plan - Please visit www.strikersbaseball.ca</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r>
              <a:rPr lang="en-US" sz="1200" dirty="0">
                <a:solidFill>
                  <a:schemeClr val="dk1"/>
                </a:solidFill>
                <a:latin typeface="Arial"/>
                <a:ea typeface="Arial"/>
                <a:cs typeface="Arial"/>
                <a:sym typeface="Arial"/>
              </a:rPr>
              <a:t>-Injury Tracking form - any events / injuries a form is filled out and forwarded to the Safety Coordinator at: strikersbaseball.treasurer@gmail.com </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endParaRPr sz="1200" dirty="0">
              <a:solidFill>
                <a:schemeClr val="dk1"/>
              </a:solidFill>
            </a:endParaRPr>
          </a:p>
          <a:p>
            <a:pPr marL="0" marR="0" lvl="0" indent="0" algn="l" rtl="0">
              <a:spcBef>
                <a:spcPts val="0"/>
              </a:spcBef>
              <a:spcAft>
                <a:spcPts val="0"/>
              </a:spcAft>
              <a:buNone/>
            </a:pPr>
            <a:r>
              <a:rPr lang="en-US" sz="1200" dirty="0">
                <a:solidFill>
                  <a:schemeClr val="dk1"/>
                </a:solidFill>
                <a:latin typeface="Arial"/>
                <a:ea typeface="Arial"/>
                <a:cs typeface="Arial"/>
                <a:sym typeface="Arial"/>
              </a:rPr>
              <a:t>Roster:</a:t>
            </a:r>
            <a:endParaRPr sz="1200" dirty="0">
              <a:solidFill>
                <a:schemeClr val="dk1"/>
              </a:solidFill>
              <a:latin typeface="Arial"/>
              <a:ea typeface="Arial"/>
              <a:cs typeface="Arial"/>
              <a:sym typeface="Arial"/>
            </a:endParaRPr>
          </a:p>
          <a:p>
            <a:pPr lvl="0">
              <a:buClr>
                <a:schemeClr val="dk1"/>
              </a:buClr>
              <a:buSzPts val="1200"/>
            </a:pPr>
            <a:r>
              <a:rPr lang="en-US" sz="1200" dirty="0">
                <a:solidFill>
                  <a:schemeClr val="dk1"/>
                </a:solidFill>
                <a:latin typeface="Arial"/>
                <a:ea typeface="Arial"/>
                <a:cs typeface="Arial"/>
                <a:sym typeface="Arial"/>
              </a:rPr>
              <a:t>	- </a:t>
            </a:r>
            <a:r>
              <a:rPr lang="en-US" sz="1200" dirty="0">
                <a:solidFill>
                  <a:schemeClr val="dk1"/>
                </a:solidFill>
              </a:rPr>
              <a:t>Your team roster and parent information will be on your Sports Engine APP under MY TEAMS and select ROSTER and you can select a player and 	click on the “!” and you will see your players parent contact information, Medical information and a picture of your player that the parent can upload.</a:t>
            </a:r>
          </a:p>
          <a:p>
            <a:pPr marL="0" marR="0" lvl="0" indent="0" algn="l" rtl="0">
              <a:spcBef>
                <a:spcPts val="0"/>
              </a:spcBef>
              <a:spcAft>
                <a:spcPts val="0"/>
              </a:spcAft>
              <a:buClr>
                <a:schemeClr val="dk1"/>
              </a:buClr>
              <a:buSzPts val="1200"/>
              <a:buFont typeface="Arial"/>
              <a:buNone/>
            </a:pPr>
            <a:endParaRPr lang="en-US" sz="1200" dirty="0">
              <a:solidFill>
                <a:schemeClr val="dk1"/>
              </a:solidFill>
            </a:endParaRPr>
          </a:p>
          <a:p>
            <a:pPr>
              <a:buClr>
                <a:schemeClr val="dk1"/>
              </a:buClr>
              <a:buSzPts val="1200"/>
            </a:pPr>
            <a:r>
              <a:rPr lang="en-US" sz="1200" dirty="0">
                <a:solidFill>
                  <a:schemeClr val="dk1"/>
                </a:solidFill>
              </a:rPr>
              <a:t>Additional Coaching Guidelines and information for Coaches located on Website: </a:t>
            </a:r>
            <a:r>
              <a:rPr lang="en-US" sz="1200" dirty="0">
                <a:solidFill>
                  <a:schemeClr val="dk1"/>
                </a:solidFill>
                <a:hlinkClick r:id="rId3"/>
              </a:rPr>
              <a:t>www.strikersbaseball.ca</a:t>
            </a:r>
            <a:r>
              <a:rPr lang="en-US" sz="1200" dirty="0">
                <a:solidFill>
                  <a:schemeClr val="dk1"/>
                </a:solidFill>
              </a:rPr>
              <a:t> under ABOUT US – FOR COACHES</a:t>
            </a:r>
          </a:p>
          <a:p>
            <a:pPr marL="0" marR="0" lvl="0" indent="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p:txBody>
      </p:sp>
      <p:sp>
        <p:nvSpPr>
          <p:cNvPr id="245" name="Google Shape;245;gca05b240e5_0_18"/>
          <p:cNvSpPr txBox="1"/>
          <p:nvPr/>
        </p:nvSpPr>
        <p:spPr>
          <a:xfrm>
            <a:off x="65941" y="87622"/>
            <a:ext cx="563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1st BASE – Coach Binder Walk Thru</a:t>
            </a:r>
            <a:endParaRPr sz="1800">
              <a:solidFill>
                <a:schemeClr val="dk1"/>
              </a:solidFill>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9"/>
          <p:cNvSpPr txBox="1"/>
          <p:nvPr/>
        </p:nvSpPr>
        <p:spPr>
          <a:xfrm>
            <a:off x="65950" y="549275"/>
            <a:ext cx="11698200"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a:solidFill>
                  <a:schemeClr val="dk1"/>
                </a:solidFill>
                <a:latin typeface="Arial"/>
                <a:ea typeface="Arial"/>
                <a:cs typeface="Arial"/>
                <a:sym typeface="Arial"/>
              </a:rPr>
              <a:t>Majors</a:t>
            </a:r>
            <a:endParaRPr sz="12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Inside your Majors Special Playing Rules you will find:</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-Pitcher Eligibility Form</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 counter and Score Keeper instructions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Pitching Rules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-Score book</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-Game Time Limit</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-Mercy Rule</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-Special Playing Rules - Pitching, Batting Order, Base running, 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-Submitting your Final Score - Email submission plus entering into SI play App.</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Safety Program:</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-To review the Langdon Little League Safety Plan - Please visit www.strikersbaseball.ca</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r>
              <a:rPr lang="en-US" sz="1200" dirty="0">
                <a:solidFill>
                  <a:schemeClr val="dk1"/>
                </a:solidFill>
                <a:latin typeface="Arial"/>
                <a:ea typeface="Arial"/>
                <a:cs typeface="Arial"/>
                <a:sym typeface="Arial"/>
              </a:rPr>
              <a:t>-Injury Tracking form - any events / injuries a form is filled out and forwarded to the Safety Coordinator at: strikersbaseball.treasurer@gmail.com </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endParaRPr sz="1200" dirty="0">
              <a:solidFill>
                <a:schemeClr val="dk1"/>
              </a:solidFill>
            </a:endParaRPr>
          </a:p>
          <a:p>
            <a:pPr marL="0" marR="0" lvl="0" indent="0" algn="l" rtl="0">
              <a:spcBef>
                <a:spcPts val="0"/>
              </a:spcBef>
              <a:spcAft>
                <a:spcPts val="0"/>
              </a:spcAft>
              <a:buNone/>
            </a:pPr>
            <a:r>
              <a:rPr lang="en-US" sz="1200" dirty="0">
                <a:solidFill>
                  <a:schemeClr val="dk1"/>
                </a:solidFill>
                <a:latin typeface="Arial"/>
                <a:ea typeface="Arial"/>
                <a:cs typeface="Arial"/>
                <a:sym typeface="Arial"/>
              </a:rPr>
              <a:t>Roster:</a:t>
            </a:r>
            <a:endParaRPr sz="1200" dirty="0">
              <a:solidFill>
                <a:schemeClr val="dk1"/>
              </a:solidFill>
              <a:latin typeface="Arial"/>
              <a:ea typeface="Arial"/>
              <a:cs typeface="Arial"/>
              <a:sym typeface="Arial"/>
            </a:endParaRPr>
          </a:p>
          <a:p>
            <a:pPr lvl="0"/>
            <a:r>
              <a:rPr lang="en-US" sz="1200" dirty="0">
                <a:solidFill>
                  <a:schemeClr val="dk1"/>
                </a:solidFill>
                <a:latin typeface="Arial"/>
                <a:ea typeface="Arial"/>
                <a:cs typeface="Arial"/>
                <a:sym typeface="Arial"/>
              </a:rPr>
              <a:t>	</a:t>
            </a:r>
            <a:r>
              <a:rPr lang="en-US" sz="1200" dirty="0" smtClean="0">
                <a:solidFill>
                  <a:schemeClr val="dk1"/>
                </a:solidFill>
              </a:rPr>
              <a:t>- </a:t>
            </a:r>
            <a:r>
              <a:rPr lang="en-US" sz="1200" dirty="0">
                <a:solidFill>
                  <a:schemeClr val="dk1"/>
                </a:solidFill>
              </a:rPr>
              <a:t>Your team roster and parent information will be on your Sports Engine APP under MY TEAMS and select ROSTER and you can select a player and 	click on the “!” and you will see your players parent contact information, Medical information and a picture of your player that the parent can upload.</a:t>
            </a:r>
          </a:p>
          <a:p>
            <a:pPr lvl="0">
              <a:buClr>
                <a:schemeClr val="dk1"/>
              </a:buClr>
              <a:buSzPts val="1200"/>
            </a:pPr>
            <a:endParaRPr lang="en-US" sz="1200" dirty="0">
              <a:solidFill>
                <a:schemeClr val="dk1"/>
              </a:solidFill>
            </a:endParaRPr>
          </a:p>
          <a:p>
            <a:pPr>
              <a:buClr>
                <a:schemeClr val="dk1"/>
              </a:buClr>
              <a:buSzPts val="1200"/>
            </a:pPr>
            <a:r>
              <a:rPr lang="en-US" sz="1200" dirty="0">
                <a:solidFill>
                  <a:schemeClr val="dk1"/>
                </a:solidFill>
              </a:rPr>
              <a:t>Additional Coaching Guidelines and information for Coaches located on Website: </a:t>
            </a:r>
            <a:r>
              <a:rPr lang="en-US" sz="1200" dirty="0">
                <a:solidFill>
                  <a:schemeClr val="dk1"/>
                </a:solidFill>
                <a:hlinkClick r:id="rId3"/>
              </a:rPr>
              <a:t>www.strikersbaseball.ca</a:t>
            </a:r>
            <a:r>
              <a:rPr lang="en-US" sz="1200" dirty="0">
                <a:solidFill>
                  <a:schemeClr val="dk1"/>
                </a:solidFill>
              </a:rPr>
              <a:t> under ABOUT US – FOR COACHES</a:t>
            </a:r>
            <a:endParaRPr lang="en-US" sz="1200" dirty="0">
              <a:solidFill>
                <a:schemeClr val="dk1"/>
              </a:solidFill>
            </a:endParaRPr>
          </a:p>
        </p:txBody>
      </p:sp>
      <p:sp>
        <p:nvSpPr>
          <p:cNvPr id="251" name="Google Shape;251;p9"/>
          <p:cNvSpPr txBox="1"/>
          <p:nvPr/>
        </p:nvSpPr>
        <p:spPr>
          <a:xfrm>
            <a:off x="65941" y="87622"/>
            <a:ext cx="563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1st BASE – Coach Binder Walk Thru</a:t>
            </a:r>
            <a:endParaRPr sz="1800">
              <a:solidFill>
                <a:schemeClr val="dk1"/>
              </a:solidFill>
              <a:latin typeface="Impact"/>
              <a:ea typeface="Impact"/>
              <a:cs typeface="Impact"/>
              <a:sym typeface="Impac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sp>
        <p:nvSpPr>
          <p:cNvPr id="256" name="Google Shape;256;gca05b240e5_0_23"/>
          <p:cNvSpPr txBox="1"/>
          <p:nvPr/>
        </p:nvSpPr>
        <p:spPr>
          <a:xfrm>
            <a:off x="65950" y="549275"/>
            <a:ext cx="11328900" cy="39702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smtClean="0">
                <a:solidFill>
                  <a:schemeClr val="dk1"/>
                </a:solidFill>
                <a:latin typeface="Arial"/>
                <a:ea typeface="Arial"/>
                <a:cs typeface="Arial"/>
                <a:sym typeface="Arial"/>
              </a:rPr>
              <a:t>Juniors / Seniors</a:t>
            </a:r>
            <a:endParaRPr sz="12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Inside your Juniors Special Playing Rules you will find:</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-Pitcher Eligibility Form</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-Pitch counter and Score Keeper instructions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Pitching Rules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-Score book</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-Game Time Limit</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-Mercy Rule</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-Special Playing Rules - Pitching, Batting Order, Base running, 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-Submitting your Final Score - Email submission plus entering into SI play App.</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Safety Program:</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-To review the Langdon Little League Safety Plan - Please visit www.strikersbaseball.ca</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r>
              <a:rPr lang="en-US" sz="1200" dirty="0">
                <a:solidFill>
                  <a:schemeClr val="dk1"/>
                </a:solidFill>
                <a:latin typeface="Arial"/>
                <a:ea typeface="Arial"/>
                <a:cs typeface="Arial"/>
                <a:sym typeface="Arial"/>
              </a:rPr>
              <a:t>-Injury Tracking form - any events / injuries a form is filled out and forwarded to the Safety Coordinator at: strikersbaseball.treasurer@gmail.com </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endParaRPr sz="1200" dirty="0">
              <a:solidFill>
                <a:schemeClr val="dk1"/>
              </a:solidFill>
            </a:endParaRPr>
          </a:p>
          <a:p>
            <a:pPr lvl="0"/>
            <a:r>
              <a:rPr lang="en-US" sz="1200" dirty="0">
                <a:solidFill>
                  <a:schemeClr val="dk1"/>
                </a:solidFill>
              </a:rPr>
              <a:t>Roster:</a:t>
            </a:r>
          </a:p>
          <a:p>
            <a:pPr lvl="0"/>
            <a:r>
              <a:rPr lang="en-US" sz="1200" dirty="0">
                <a:solidFill>
                  <a:schemeClr val="dk1"/>
                </a:solidFill>
              </a:rPr>
              <a:t>	- Your team roster and parent information will be on your Sports Engine APP under MY TEAMS and select ROSTER and you can select a player and 	click on the “!” and you will see your players parent contact information, Medical information and a picture of your player that the parent can upload.</a:t>
            </a:r>
          </a:p>
          <a:p>
            <a:pPr lvl="0">
              <a:buClr>
                <a:schemeClr val="dk1"/>
              </a:buClr>
              <a:buSzPts val="1200"/>
            </a:pPr>
            <a:endParaRPr lang="en-US" sz="1200" dirty="0">
              <a:solidFill>
                <a:schemeClr val="dk1"/>
              </a:solidFill>
            </a:endParaRPr>
          </a:p>
          <a:p>
            <a:pPr>
              <a:buClr>
                <a:schemeClr val="dk1"/>
              </a:buClr>
              <a:buSzPts val="1200"/>
            </a:pPr>
            <a:r>
              <a:rPr lang="en-US" sz="1200" dirty="0">
                <a:solidFill>
                  <a:schemeClr val="dk1"/>
                </a:solidFill>
              </a:rPr>
              <a:t>Additional Coaching Guidelines and information for Coaches located on Website: </a:t>
            </a:r>
            <a:r>
              <a:rPr lang="en-US" sz="1200" dirty="0">
                <a:solidFill>
                  <a:schemeClr val="dk1"/>
                </a:solidFill>
                <a:hlinkClick r:id="rId3"/>
              </a:rPr>
              <a:t>www.strikersbaseball.ca</a:t>
            </a:r>
            <a:r>
              <a:rPr lang="en-US" sz="1200" dirty="0">
                <a:solidFill>
                  <a:schemeClr val="dk1"/>
                </a:solidFill>
              </a:rPr>
              <a:t> under ABOUT US – FOR COACHES</a:t>
            </a: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p:txBody>
      </p:sp>
      <p:sp>
        <p:nvSpPr>
          <p:cNvPr id="257" name="Google Shape;257;gca05b240e5_0_23"/>
          <p:cNvSpPr txBox="1"/>
          <p:nvPr/>
        </p:nvSpPr>
        <p:spPr>
          <a:xfrm>
            <a:off x="65941" y="87622"/>
            <a:ext cx="563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1st BASE – Coach Binder Walk Thru</a:t>
            </a:r>
            <a:endParaRPr sz="1800">
              <a:solidFill>
                <a:schemeClr val="dk1"/>
              </a:solidFill>
              <a:latin typeface="Impact"/>
              <a:ea typeface="Impact"/>
              <a:cs typeface="Impact"/>
              <a:sym typeface="Impac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sp>
        <p:nvSpPr>
          <p:cNvPr id="262" name="Google Shape;262;gca05b240e5_0_11"/>
          <p:cNvSpPr txBox="1"/>
          <p:nvPr/>
        </p:nvSpPr>
        <p:spPr>
          <a:xfrm>
            <a:off x="170213" y="549287"/>
            <a:ext cx="1162590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a:solidFill>
                  <a:schemeClr val="dk1"/>
                </a:solidFill>
                <a:latin typeface="Arial"/>
                <a:ea typeface="Arial"/>
                <a:cs typeface="Arial"/>
                <a:sym typeface="Arial"/>
              </a:rPr>
              <a:t>T-Ball</a:t>
            </a:r>
            <a:endParaRPr sz="12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-Practice and Games times are Tuesday &amp; Thursday 6:00 pm - 7:00 pm @ Langdon Park Diamonds.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-Your Practice and Game locations are uploaded into your Sports </a:t>
            </a:r>
            <a:r>
              <a:rPr lang="en-US" sz="1200" dirty="0" smtClean="0">
                <a:solidFill>
                  <a:schemeClr val="dk1"/>
                </a:solidFill>
                <a:latin typeface="Arial"/>
                <a:ea typeface="Arial"/>
                <a:cs typeface="Arial"/>
                <a:sym typeface="Arial"/>
              </a:rPr>
              <a:t>Engine App </a:t>
            </a:r>
            <a:r>
              <a:rPr lang="en-US" sz="1200" dirty="0">
                <a:solidFill>
                  <a:schemeClr val="dk1"/>
                </a:solidFill>
                <a:latin typeface="Arial"/>
                <a:ea typeface="Arial"/>
                <a:cs typeface="Arial"/>
                <a:sym typeface="Arial"/>
              </a:rPr>
              <a:t>under SCHEDULE with location to your playing area.</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-You will be able to view which players will be in attendance for each practice and game, please remind your parents thru the MESSAGES section on the app to update their players attendance to attending or not attending.</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-Team Equipment and Jersey hand out for coaches has been scheduled on </a:t>
            </a:r>
            <a:r>
              <a:rPr lang="en-US" sz="1200" dirty="0" smtClean="0">
                <a:solidFill>
                  <a:schemeClr val="dk1"/>
                </a:solidFill>
                <a:latin typeface="Arial"/>
                <a:ea typeface="Arial"/>
                <a:cs typeface="Arial"/>
                <a:sym typeface="Arial"/>
              </a:rPr>
              <a:t>April 21, 2023 (6pm-8pm) &amp; April 22, 2023 (12pm-3pm) (</a:t>
            </a:r>
            <a:r>
              <a:rPr lang="en-US" sz="1200" dirty="0">
                <a:solidFill>
                  <a:schemeClr val="dk1"/>
                </a:solidFill>
                <a:latin typeface="Arial"/>
                <a:ea typeface="Arial"/>
                <a:cs typeface="Arial"/>
                <a:sym typeface="Arial"/>
              </a:rPr>
              <a:t>Garage </a:t>
            </a:r>
            <a:r>
              <a:rPr lang="en-US" sz="1200" dirty="0" smtClean="0">
                <a:solidFill>
                  <a:schemeClr val="dk1"/>
                </a:solidFill>
                <a:latin typeface="Arial"/>
                <a:ea typeface="Arial"/>
                <a:cs typeface="Arial"/>
                <a:sym typeface="Arial"/>
              </a:rPr>
              <a:t>@ Iron Horse Fields)</a:t>
            </a:r>
            <a:endParaRPr sz="1200" dirty="0">
              <a:solidFill>
                <a:schemeClr val="dk1"/>
              </a:solidFill>
              <a:latin typeface="Arial"/>
              <a:ea typeface="Arial"/>
              <a:cs typeface="Arial"/>
              <a:sym typeface="Arial"/>
            </a:endParaRPr>
          </a:p>
          <a:p>
            <a:pPr lvl="0">
              <a:buClr>
                <a:schemeClr val="dk1"/>
              </a:buClr>
              <a:buSzPts val="1200"/>
            </a:pPr>
            <a:r>
              <a:rPr lang="en-US" sz="1200" dirty="0">
                <a:solidFill>
                  <a:schemeClr val="dk1"/>
                </a:solidFill>
                <a:latin typeface="Arial"/>
                <a:ea typeface="Arial"/>
                <a:cs typeface="Arial"/>
                <a:sym typeface="Arial"/>
              </a:rPr>
              <a:t>-Team Picture day is scheduled for May </a:t>
            </a:r>
            <a:r>
              <a:rPr lang="en-US" sz="1200" dirty="0">
                <a:solidFill>
                  <a:schemeClr val="dk1"/>
                </a:solidFill>
              </a:rPr>
              <a:t>7</a:t>
            </a: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2022 @ Langdon Field house and your team time slot will be added into your </a:t>
            </a:r>
            <a:r>
              <a:rPr lang="en-US" sz="1200" dirty="0">
                <a:solidFill>
                  <a:schemeClr val="dk1"/>
                </a:solidFill>
              </a:rPr>
              <a:t>Sports Engine App -</a:t>
            </a:r>
            <a:r>
              <a:rPr lang="en-US" sz="1200" dirty="0">
                <a:solidFill>
                  <a:schemeClr val="dk1"/>
                </a:solidFill>
                <a:latin typeface="Arial"/>
                <a:ea typeface="Arial"/>
                <a:cs typeface="Arial"/>
                <a:sym typeface="Arial"/>
              </a:rPr>
              <a:t>please ensure your team arrives 10 minutes prior to time slot for you to hand out jerseys and hats.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-Langdon Little League Bottle Drive Fundraiser has been scheduled for May </a:t>
            </a:r>
            <a:r>
              <a:rPr lang="en-US" sz="1200" dirty="0" smtClean="0">
                <a:solidFill>
                  <a:schemeClr val="dk1"/>
                </a:solidFill>
                <a:latin typeface="Arial"/>
                <a:ea typeface="Arial"/>
                <a:cs typeface="Arial"/>
                <a:sym typeface="Arial"/>
              </a:rPr>
              <a:t>27, 2023 </a:t>
            </a:r>
            <a:r>
              <a:rPr lang="en-US" sz="1200" dirty="0">
                <a:solidFill>
                  <a:schemeClr val="dk1"/>
                </a:solidFill>
                <a:latin typeface="Arial"/>
                <a:ea typeface="Arial"/>
                <a:cs typeface="Arial"/>
                <a:sym typeface="Arial"/>
              </a:rPr>
              <a:t>@ 9:00am meet @ Langdon Park </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-This will be uploaded into your APP Schedule</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-Players dress in Hat and Jersey</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-Volunteers needed to go with players, collect bottles and drop off @ Langdon Bottle </a:t>
            </a:r>
            <a:r>
              <a:rPr lang="en-US" sz="1200" dirty="0" smtClean="0">
                <a:solidFill>
                  <a:schemeClr val="dk1"/>
                </a:solidFill>
                <a:latin typeface="Arial"/>
                <a:ea typeface="Arial"/>
                <a:cs typeface="Arial"/>
                <a:sym typeface="Arial"/>
              </a:rPr>
              <a:t>Depot</a:t>
            </a:r>
            <a:endParaRPr sz="1200" dirty="0">
              <a:solidFill>
                <a:schemeClr val="dk1"/>
              </a:solidFill>
              <a:latin typeface="Arial"/>
              <a:ea typeface="Arial"/>
              <a:cs typeface="Arial"/>
              <a:sym typeface="Arial"/>
            </a:endParaRPr>
          </a:p>
        </p:txBody>
      </p:sp>
      <p:sp>
        <p:nvSpPr>
          <p:cNvPr id="263" name="Google Shape;263;gca05b240e5_0_11"/>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2nd BASE – Practice  &amp; Game Schedule</a:t>
            </a:r>
            <a:endParaRPr sz="1800">
              <a:solidFill>
                <a:schemeClr val="dk1"/>
              </a:solidFill>
              <a:latin typeface="Impact"/>
              <a:ea typeface="Impact"/>
              <a:cs typeface="Impact"/>
              <a:sym typeface="Impact"/>
            </a:endParaRPr>
          </a:p>
        </p:txBody>
      </p:sp>
      <p:pic>
        <p:nvPicPr>
          <p:cNvPr id="264" name="Google Shape;264;gca05b240e5_0_11"/>
          <p:cNvPicPr preferRelativeResize="0"/>
          <p:nvPr/>
        </p:nvPicPr>
        <p:blipFill>
          <a:blip r:embed="rId3">
            <a:extLst>
              <a:ext uri="{28A0092B-C50C-407E-A947-70E740481C1C}">
                <a14:useLocalDpi xmlns:a14="http://schemas.microsoft.com/office/drawing/2010/main" val="0"/>
              </a:ext>
            </a:extLst>
          </a:blip>
          <a:stretch>
            <a:fillRect/>
          </a:stretch>
        </p:blipFill>
        <p:spPr>
          <a:xfrm>
            <a:off x="7300092" y="2352532"/>
            <a:ext cx="1829449" cy="3959115"/>
          </a:xfrm>
          <a:prstGeom prst="rect">
            <a:avLst/>
          </a:prstGeom>
          <a:noFill/>
          <a:ln>
            <a:noFill/>
          </a:ln>
        </p:spPr>
      </p:pic>
      <p:pic>
        <p:nvPicPr>
          <p:cNvPr id="265" name="Google Shape;265;gca05b240e5_0_11"/>
          <p:cNvPicPr preferRelativeResize="0"/>
          <p:nvPr/>
        </p:nvPicPr>
        <p:blipFill>
          <a:blip r:embed="rId4">
            <a:extLst>
              <a:ext uri="{28A0092B-C50C-407E-A947-70E740481C1C}">
                <a14:useLocalDpi xmlns:a14="http://schemas.microsoft.com/office/drawing/2010/main" val="0"/>
              </a:ext>
            </a:extLst>
          </a:blip>
          <a:stretch>
            <a:fillRect/>
          </a:stretch>
        </p:blipFill>
        <p:spPr>
          <a:xfrm>
            <a:off x="9537858" y="2240457"/>
            <a:ext cx="1750524" cy="37883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sp>
        <p:nvSpPr>
          <p:cNvPr id="262" name="Google Shape;262;gca05b240e5_0_11"/>
          <p:cNvSpPr txBox="1"/>
          <p:nvPr/>
        </p:nvSpPr>
        <p:spPr>
          <a:xfrm>
            <a:off x="170213" y="549287"/>
            <a:ext cx="11625900"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smtClean="0">
                <a:solidFill>
                  <a:schemeClr val="dk1"/>
                </a:solidFill>
                <a:latin typeface="Arial"/>
                <a:ea typeface="Arial"/>
                <a:cs typeface="Arial"/>
                <a:sym typeface="Arial"/>
              </a:rPr>
              <a:t>Coach </a:t>
            </a:r>
            <a:r>
              <a:rPr lang="en-US" sz="1200" b="1" u="sng" dirty="0">
                <a:solidFill>
                  <a:schemeClr val="dk1"/>
                </a:solidFill>
                <a:latin typeface="Arial"/>
                <a:ea typeface="Arial"/>
                <a:cs typeface="Arial"/>
                <a:sym typeface="Arial"/>
              </a:rPr>
              <a:t>Pitch </a:t>
            </a:r>
            <a:r>
              <a:rPr lang="en-US" sz="1200" b="1" u="sng" dirty="0" err="1">
                <a:solidFill>
                  <a:schemeClr val="dk1"/>
                </a:solidFill>
                <a:latin typeface="Arial"/>
                <a:ea typeface="Arial"/>
                <a:cs typeface="Arial"/>
                <a:sym typeface="Arial"/>
              </a:rPr>
              <a:t>Div</a:t>
            </a:r>
            <a:r>
              <a:rPr lang="en-US" sz="1200" b="1" u="sng" dirty="0">
                <a:solidFill>
                  <a:schemeClr val="dk1"/>
                </a:solidFill>
                <a:latin typeface="Arial"/>
                <a:ea typeface="Arial"/>
                <a:cs typeface="Arial"/>
                <a:sym typeface="Arial"/>
              </a:rPr>
              <a:t> 1 &amp; </a:t>
            </a:r>
            <a:r>
              <a:rPr lang="en-US" sz="1200" b="1" u="sng" dirty="0" err="1">
                <a:solidFill>
                  <a:schemeClr val="dk1"/>
                </a:solidFill>
                <a:latin typeface="Arial"/>
                <a:ea typeface="Arial"/>
                <a:cs typeface="Arial"/>
                <a:sym typeface="Arial"/>
              </a:rPr>
              <a:t>Div</a:t>
            </a:r>
            <a:r>
              <a:rPr lang="en-US" sz="1200" b="1" u="sng" dirty="0">
                <a:solidFill>
                  <a:schemeClr val="dk1"/>
                </a:solidFill>
                <a:latin typeface="Arial"/>
                <a:ea typeface="Arial"/>
                <a:cs typeface="Arial"/>
                <a:sym typeface="Arial"/>
              </a:rPr>
              <a:t> </a:t>
            </a:r>
            <a:r>
              <a:rPr lang="en-US" sz="1200" b="1" u="sng" dirty="0" smtClean="0">
                <a:solidFill>
                  <a:schemeClr val="dk1"/>
                </a:solidFill>
                <a:latin typeface="Arial"/>
                <a:ea typeface="Arial"/>
                <a:cs typeface="Arial"/>
                <a:sym typeface="Arial"/>
              </a:rPr>
              <a:t>2</a:t>
            </a:r>
            <a:endParaRPr lang="en-US" sz="1200" b="1" u="sng" dirty="0">
              <a:solidFill>
                <a:schemeClr val="dk1"/>
              </a:solidFill>
            </a:endParaRPr>
          </a:p>
          <a:p>
            <a:pPr marL="0" marR="0" lvl="0" indent="0" algn="l" rtl="0">
              <a:spcBef>
                <a:spcPts val="0"/>
              </a:spcBef>
              <a:spcAft>
                <a:spcPts val="0"/>
              </a:spcAft>
              <a:buClr>
                <a:schemeClr val="dk1"/>
              </a:buClr>
              <a:buSzPts val="1200"/>
              <a:buFont typeface="Arial"/>
              <a:buNone/>
            </a:pPr>
            <a:r>
              <a:rPr lang="en-US" sz="1200" b="0" i="0" u="none" strike="noStrike" cap="none" dirty="0" smtClean="0">
                <a:solidFill>
                  <a:schemeClr val="dk1"/>
                </a:solidFill>
                <a:latin typeface="Arial"/>
                <a:ea typeface="Arial"/>
                <a:cs typeface="Arial"/>
                <a:sym typeface="Arial"/>
              </a:rPr>
              <a:t>Practice </a:t>
            </a:r>
            <a:r>
              <a:rPr lang="en-US" sz="1200" b="0" i="0" u="none" strike="noStrike" cap="none" dirty="0">
                <a:solidFill>
                  <a:schemeClr val="dk1"/>
                </a:solidFill>
                <a:latin typeface="Arial"/>
                <a:ea typeface="Arial"/>
                <a:cs typeface="Arial"/>
                <a:sym typeface="Arial"/>
              </a:rPr>
              <a:t>and Games times are Monday &amp; Wednesday 6:00 pm - 7:00 pm @ Langdon Park </a:t>
            </a:r>
            <a:r>
              <a:rPr lang="en-US" sz="1200" b="0" i="0" u="none" strike="noStrike" cap="none" dirty="0" smtClean="0">
                <a:solidFill>
                  <a:schemeClr val="dk1"/>
                </a:solidFill>
                <a:latin typeface="Arial"/>
                <a:ea typeface="Arial"/>
                <a:cs typeface="Arial"/>
                <a:sym typeface="Arial"/>
              </a:rPr>
              <a:t>Diamonds.</a:t>
            </a:r>
            <a:endParaRPr lang="en-US" sz="1200" dirty="0">
              <a:solidFill>
                <a:schemeClr val="dk1"/>
              </a:solidFill>
            </a:endParaRPr>
          </a:p>
          <a:p>
            <a:pPr lvl="0">
              <a:buClr>
                <a:schemeClr val="dk1"/>
              </a:buClr>
              <a:buSzPts val="1200"/>
            </a:pPr>
            <a:r>
              <a:rPr lang="en-US" sz="1200" dirty="0">
                <a:solidFill>
                  <a:schemeClr val="dk1"/>
                </a:solidFill>
              </a:rPr>
              <a:t>Your Practice and Game locations are uploaded into your Sports Engine App under SCHEDULE with location to your playing area.</a:t>
            </a:r>
          </a:p>
          <a:p>
            <a:pPr lvl="0">
              <a:buClr>
                <a:schemeClr val="dk1"/>
              </a:buClr>
              <a:buSzPts val="1200"/>
            </a:pPr>
            <a:r>
              <a:rPr lang="en-US" sz="1200" dirty="0">
                <a:solidFill>
                  <a:schemeClr val="dk1"/>
                </a:solidFill>
              </a:rPr>
              <a:t>-You will be able to view which players will be in attendance for each practice and game, please remind your parents thru the MESSAGES section on the app to update their players attendance to attending or not attending.</a:t>
            </a:r>
          </a:p>
          <a:p>
            <a:pPr lvl="0">
              <a:buClr>
                <a:schemeClr val="dk1"/>
              </a:buClr>
              <a:buSzPts val="1200"/>
            </a:pPr>
            <a:r>
              <a:rPr lang="en-US" sz="1200" dirty="0">
                <a:solidFill>
                  <a:schemeClr val="dk1"/>
                </a:solidFill>
              </a:rPr>
              <a:t>-Team Equipment and Jersey hand out for coaches has been scheduled on April 21, 2023 (6pm-8pm) &amp; April 22, 2023 (12pm-3pm) (Garage @ Iron Horse Fields)</a:t>
            </a:r>
          </a:p>
          <a:p>
            <a:pPr lvl="0">
              <a:buClr>
                <a:schemeClr val="dk1"/>
              </a:buClr>
              <a:buSzPts val="1200"/>
            </a:pPr>
            <a:r>
              <a:rPr lang="en-US" sz="1200" dirty="0">
                <a:solidFill>
                  <a:schemeClr val="dk1"/>
                </a:solidFill>
              </a:rPr>
              <a:t>-Team Picture day is scheduled for May 7, 2022 @ Langdon Field house and your team time slot will be added into your Sports Engine App -please ensure your team arrives 10 minutes prior to time slot for you to hand out jerseys and hats.</a:t>
            </a:r>
          </a:p>
          <a:p>
            <a:pPr lvl="0">
              <a:buClr>
                <a:schemeClr val="dk1"/>
              </a:buClr>
              <a:buSzPts val="1200"/>
            </a:pPr>
            <a:r>
              <a:rPr lang="en-US" sz="1200" dirty="0">
                <a:solidFill>
                  <a:schemeClr val="dk1"/>
                </a:solidFill>
              </a:rPr>
              <a:t>-Langdon Little League Bottle Drive Fundraiser has been scheduled for May 27, 2023 @ 9:00am meet @ Langdon Park </a:t>
            </a:r>
          </a:p>
          <a:p>
            <a:pPr lvl="0" indent="457200">
              <a:buClr>
                <a:schemeClr val="dk1"/>
              </a:buClr>
              <a:buSzPts val="1200"/>
            </a:pPr>
            <a:r>
              <a:rPr lang="en-US" sz="1200" dirty="0">
                <a:solidFill>
                  <a:schemeClr val="dk1"/>
                </a:solidFill>
              </a:rPr>
              <a:t>-This will be uploaded into your APP Schedule</a:t>
            </a:r>
          </a:p>
          <a:p>
            <a:pPr lvl="0" indent="457200">
              <a:buClr>
                <a:schemeClr val="dk1"/>
              </a:buClr>
              <a:buSzPts val="1200"/>
            </a:pPr>
            <a:r>
              <a:rPr lang="en-US" sz="1200" dirty="0">
                <a:solidFill>
                  <a:schemeClr val="dk1"/>
                </a:solidFill>
              </a:rPr>
              <a:t>-Players dress in Hat and Jersey</a:t>
            </a:r>
          </a:p>
          <a:p>
            <a:pPr lvl="0" indent="457200">
              <a:buClr>
                <a:schemeClr val="dk1"/>
              </a:buClr>
              <a:buSzPts val="1200"/>
            </a:pPr>
            <a:r>
              <a:rPr lang="en-US" sz="1200" dirty="0">
                <a:solidFill>
                  <a:schemeClr val="dk1"/>
                </a:solidFill>
              </a:rPr>
              <a:t>-Volunteers needed to go with players, collect bottles and drop off @ Langdon Bottle Depot</a:t>
            </a:r>
          </a:p>
          <a:p>
            <a:pPr marL="914400" marR="0" lvl="0" indent="0" algn="l" rtl="0">
              <a:spcBef>
                <a:spcPts val="0"/>
              </a:spcBef>
              <a:spcAft>
                <a:spcPts val="0"/>
              </a:spcAft>
              <a:buClr>
                <a:schemeClr val="dk1"/>
              </a:buClr>
              <a:buSzPts val="1600"/>
              <a:buFont typeface="Impact"/>
              <a:buNone/>
            </a:pPr>
            <a:endParaRPr sz="1600" dirty="0">
              <a:solidFill>
                <a:schemeClr val="accent2"/>
              </a:solidFill>
              <a:latin typeface="Calibri"/>
              <a:ea typeface="Calibri"/>
              <a:cs typeface="Calibri"/>
              <a:sym typeface="Calibri"/>
            </a:endParaRPr>
          </a:p>
        </p:txBody>
      </p:sp>
      <p:sp>
        <p:nvSpPr>
          <p:cNvPr id="263" name="Google Shape;263;gca05b240e5_0_11"/>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2nd BASE – Practice  &amp; Game Schedule</a:t>
            </a:r>
            <a:endParaRPr sz="1800">
              <a:solidFill>
                <a:schemeClr val="dk1"/>
              </a:solidFill>
              <a:latin typeface="Impact"/>
              <a:ea typeface="Impact"/>
              <a:cs typeface="Impact"/>
              <a:sym typeface="Impact"/>
            </a:endParaRPr>
          </a:p>
        </p:txBody>
      </p:sp>
      <p:pic>
        <p:nvPicPr>
          <p:cNvPr id="264" name="Google Shape;264;gca05b240e5_0_11"/>
          <p:cNvPicPr preferRelativeResize="0"/>
          <p:nvPr/>
        </p:nvPicPr>
        <p:blipFill>
          <a:blip r:embed="rId3">
            <a:extLst>
              <a:ext uri="{28A0092B-C50C-407E-A947-70E740481C1C}">
                <a14:useLocalDpi xmlns:a14="http://schemas.microsoft.com/office/drawing/2010/main" val="0"/>
              </a:ext>
            </a:extLst>
          </a:blip>
          <a:stretch>
            <a:fillRect/>
          </a:stretch>
        </p:blipFill>
        <p:spPr>
          <a:xfrm>
            <a:off x="7530130" y="2404292"/>
            <a:ext cx="1829449" cy="3959115"/>
          </a:xfrm>
          <a:prstGeom prst="rect">
            <a:avLst/>
          </a:prstGeom>
          <a:noFill/>
          <a:ln>
            <a:noFill/>
          </a:ln>
        </p:spPr>
      </p:pic>
      <p:pic>
        <p:nvPicPr>
          <p:cNvPr id="265" name="Google Shape;265;gca05b240e5_0_11"/>
          <p:cNvPicPr preferRelativeResize="0"/>
          <p:nvPr/>
        </p:nvPicPr>
        <p:blipFill>
          <a:blip r:embed="rId4">
            <a:extLst>
              <a:ext uri="{28A0092B-C50C-407E-A947-70E740481C1C}">
                <a14:useLocalDpi xmlns:a14="http://schemas.microsoft.com/office/drawing/2010/main" val="0"/>
              </a:ext>
            </a:extLst>
          </a:blip>
          <a:stretch>
            <a:fillRect/>
          </a:stretch>
        </p:blipFill>
        <p:spPr>
          <a:xfrm>
            <a:off x="9702584" y="2113936"/>
            <a:ext cx="1750524" cy="3788313"/>
          </a:xfrm>
          <a:prstGeom prst="rect">
            <a:avLst/>
          </a:prstGeom>
          <a:noFill/>
          <a:ln>
            <a:noFill/>
          </a:ln>
        </p:spPr>
      </p:pic>
    </p:spTree>
    <p:extLst>
      <p:ext uri="{BB962C8B-B14F-4D97-AF65-F5344CB8AC3E}">
        <p14:creationId xmlns:p14="http://schemas.microsoft.com/office/powerpoint/2010/main" val="362725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
        <p:cNvGrpSpPr/>
        <p:nvPr/>
      </p:nvGrpSpPr>
      <p:grpSpPr>
        <a:xfrm>
          <a:off x="0" y="0"/>
          <a:ext cx="0" cy="0"/>
          <a:chOff x="0" y="0"/>
          <a:chExt cx="0" cy="0"/>
        </a:xfrm>
      </p:grpSpPr>
      <p:sp>
        <p:nvSpPr>
          <p:cNvPr id="270" name="Google Shape;270;gca05b240e5_0_28"/>
          <p:cNvSpPr txBox="1"/>
          <p:nvPr/>
        </p:nvSpPr>
        <p:spPr>
          <a:xfrm>
            <a:off x="170213" y="549287"/>
            <a:ext cx="8380500"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dirty="0">
                <a:solidFill>
                  <a:schemeClr val="dk1"/>
                </a:solidFill>
                <a:latin typeface="Arial"/>
                <a:ea typeface="Arial"/>
                <a:cs typeface="Arial"/>
                <a:sym typeface="Arial"/>
              </a:rPr>
              <a:t>Minors</a:t>
            </a:r>
            <a:endParaRPr sz="12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-Games times are Tuesday &amp; Thursday 6:00 pm - 8:00 pm @ Langdon Park Diamonds, Indus Diamonds, Chestermere Diamonds (No new inning to be started after 2 hours of play)</a:t>
            </a:r>
            <a:endParaRPr sz="1200" dirty="0">
              <a:solidFill>
                <a:schemeClr val="dk1"/>
              </a:solidFill>
              <a:latin typeface="Arial"/>
              <a:ea typeface="Arial"/>
              <a:cs typeface="Arial"/>
              <a:sym typeface="Arial"/>
            </a:endParaRPr>
          </a:p>
          <a:p>
            <a:pPr lvl="0">
              <a:buClr>
                <a:schemeClr val="dk1"/>
              </a:buClr>
              <a:buSzPts val="1200"/>
            </a:pPr>
            <a:r>
              <a:rPr lang="en-US" sz="1200" dirty="0" smtClean="0">
                <a:solidFill>
                  <a:schemeClr val="dk1"/>
                </a:solidFill>
                <a:latin typeface="Arial"/>
                <a:ea typeface="Arial"/>
                <a:cs typeface="Arial"/>
                <a:sym typeface="Arial"/>
              </a:rPr>
              <a:t>-</a:t>
            </a:r>
            <a:r>
              <a:rPr lang="en-US" sz="1200" dirty="0">
                <a:solidFill>
                  <a:schemeClr val="dk1"/>
                </a:solidFill>
              </a:rPr>
              <a:t>Your Practice and Game locations are uploaded into your Sports Engine App under SCHEDULE with location to your playing area.</a:t>
            </a:r>
          </a:p>
          <a:p>
            <a:pPr lvl="0">
              <a:buClr>
                <a:schemeClr val="dk1"/>
              </a:buClr>
              <a:buSzPts val="1200"/>
            </a:pPr>
            <a:r>
              <a:rPr lang="en-US" sz="1200" dirty="0">
                <a:solidFill>
                  <a:schemeClr val="dk1"/>
                </a:solidFill>
              </a:rPr>
              <a:t>-You will be able to view which players will be in attendance for each practice and game, please remind your parents thru the MESSAGES section on the app to update their players attendance to attending or not attending</a:t>
            </a:r>
            <a:r>
              <a:rPr lang="en-US" sz="1200" dirty="0" smtClean="0">
                <a:solidFill>
                  <a:schemeClr val="dk1"/>
                </a:solidFill>
              </a:rPr>
              <a:t>.</a:t>
            </a:r>
          </a:p>
          <a:p>
            <a:pPr>
              <a:buClr>
                <a:schemeClr val="dk1"/>
              </a:buClr>
              <a:buSzPts val="1200"/>
            </a:pPr>
            <a:r>
              <a:rPr lang="en-US" sz="1200" dirty="0">
                <a:solidFill>
                  <a:schemeClr val="dk1"/>
                </a:solidFill>
              </a:rPr>
              <a:t>If you have less than 9 players for a game, you are able to “call up” a player from Coach Pitch Division 1 team to play</a:t>
            </a:r>
          </a:p>
          <a:p>
            <a:pPr marL="0" marR="0" lvl="0" indent="0" algn="l" rtl="0">
              <a:spcBef>
                <a:spcPts val="0"/>
              </a:spcBef>
              <a:spcAft>
                <a:spcPts val="0"/>
              </a:spcAft>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Additional Practices can be arranged for your team with the Scheduler Coordinator at: </a:t>
            </a:r>
            <a:r>
              <a:rPr lang="en-US" sz="1200" dirty="0" smtClean="0">
                <a:solidFill>
                  <a:schemeClr val="dk1"/>
                </a:solidFill>
                <a:latin typeface="Arial"/>
                <a:ea typeface="Arial"/>
                <a:cs typeface="Arial"/>
                <a:sym typeface="Arial"/>
              </a:rPr>
              <a:t>strikersbaseball.president@gmail.com </a:t>
            </a:r>
            <a:r>
              <a:rPr lang="en-US" sz="1200" dirty="0">
                <a:solidFill>
                  <a:schemeClr val="dk1"/>
                </a:solidFill>
                <a:latin typeface="Arial"/>
                <a:ea typeface="Arial"/>
                <a:cs typeface="Arial"/>
                <a:sym typeface="Arial"/>
              </a:rPr>
              <a:t>will be able to advise what diamond locations and times are available and upload into your APP</a:t>
            </a:r>
            <a:r>
              <a:rPr lang="en-US" sz="1200" dirty="0" smtClean="0">
                <a:solidFill>
                  <a:schemeClr val="dk1"/>
                </a:solidFill>
                <a:latin typeface="Arial"/>
                <a:ea typeface="Arial"/>
                <a:cs typeface="Arial"/>
                <a:sym typeface="Arial"/>
              </a:rPr>
              <a:t>.</a:t>
            </a:r>
          </a:p>
          <a:p>
            <a:pPr marL="0" marR="0" lvl="0" indent="0" algn="l" rtl="0">
              <a:spcBef>
                <a:spcPts val="0"/>
              </a:spcBef>
              <a:spcAft>
                <a:spcPts val="0"/>
              </a:spcAft>
              <a:buNone/>
            </a:pPr>
            <a:r>
              <a:rPr lang="en-US" sz="1200" dirty="0" smtClean="0">
                <a:solidFill>
                  <a:schemeClr val="dk1"/>
                </a:solidFill>
              </a:rPr>
              <a:t>- Player Jersey, Pants, Belt, Long Sleeve Shirt sign out – April 21, 2023 – 6:00-8:00pm &amp; April 22. 2023 – 12:00pm – 3:00pm – PLAYERS TO COME PICK UP JERSEYS!!!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Team Equipment bag and coach binder pick up for coaches has been scheduled on APRIL </a:t>
            </a:r>
            <a:r>
              <a:rPr lang="en-US" sz="1200" dirty="0">
                <a:solidFill>
                  <a:schemeClr val="dk1"/>
                </a:solidFill>
              </a:rPr>
              <a:t>7</a:t>
            </a:r>
            <a:r>
              <a:rPr lang="en-US" sz="1200" dirty="0" smtClean="0">
                <a:solidFill>
                  <a:schemeClr val="dk1"/>
                </a:solidFill>
                <a:latin typeface="Arial"/>
                <a:ea typeface="Arial"/>
                <a:cs typeface="Arial"/>
                <a:sym typeface="Arial"/>
              </a:rPr>
              <a:t>, 2023 </a:t>
            </a:r>
            <a:r>
              <a:rPr lang="en-US" sz="1200" dirty="0">
                <a:solidFill>
                  <a:schemeClr val="dk1"/>
                </a:solidFill>
                <a:latin typeface="Arial"/>
                <a:ea typeface="Arial"/>
                <a:cs typeface="Arial"/>
                <a:sym typeface="Arial"/>
              </a:rPr>
              <a:t>– </a:t>
            </a:r>
            <a:r>
              <a:rPr lang="en-US" sz="1200" dirty="0" smtClean="0">
                <a:solidFill>
                  <a:schemeClr val="dk1"/>
                </a:solidFill>
              </a:rPr>
              <a:t>6:30pm-8:00pm</a:t>
            </a:r>
            <a:endParaRPr sz="1200" dirty="0">
              <a:solidFill>
                <a:schemeClr val="dk1"/>
              </a:solidFill>
              <a:latin typeface="Arial"/>
              <a:ea typeface="Arial"/>
              <a:cs typeface="Arial"/>
              <a:sym typeface="Arial"/>
            </a:endParaRPr>
          </a:p>
          <a:p>
            <a:pPr lvl="0">
              <a:buClr>
                <a:schemeClr val="dk1"/>
              </a:buClr>
              <a:buSzPts val="1200"/>
            </a:pPr>
            <a:r>
              <a:rPr lang="en-US" sz="1200" dirty="0" smtClean="0">
                <a:solidFill>
                  <a:schemeClr val="dk1"/>
                </a:solidFill>
              </a:rPr>
              <a:t>-Team </a:t>
            </a:r>
            <a:r>
              <a:rPr lang="en-US" sz="1200" dirty="0">
                <a:solidFill>
                  <a:schemeClr val="dk1"/>
                </a:solidFill>
              </a:rPr>
              <a:t>Picture day is scheduled for May 7, 2022 @ Langdon Field house and your team time slot will be added into your Sports Engine App -please ensure your team arrives 10 minutes prior to time slot for you to hand out jerseys and hats </a:t>
            </a:r>
            <a:r>
              <a:rPr lang="en-US" sz="1200" dirty="0" smtClean="0">
                <a:solidFill>
                  <a:schemeClr val="dk1"/>
                </a:solidFill>
              </a:rPr>
              <a:t>-</a:t>
            </a:r>
            <a:r>
              <a:rPr lang="en-US" sz="1200" dirty="0">
                <a:solidFill>
                  <a:schemeClr val="dk1"/>
                </a:solidFill>
              </a:rPr>
              <a:t>Langdon Little League Bottle Drive Fundraiser has been scheduled for May 27, 2023 @ 9:00am meet @ Langdon Park </a:t>
            </a:r>
          </a:p>
          <a:p>
            <a:pPr lvl="0" indent="457200">
              <a:buClr>
                <a:schemeClr val="dk1"/>
              </a:buClr>
              <a:buSzPts val="1200"/>
            </a:pPr>
            <a:r>
              <a:rPr lang="en-US" sz="1200" dirty="0">
                <a:solidFill>
                  <a:schemeClr val="dk1"/>
                </a:solidFill>
              </a:rPr>
              <a:t>-This will be uploaded into your APP Schedule</a:t>
            </a:r>
          </a:p>
          <a:p>
            <a:pPr lvl="0" indent="457200">
              <a:buClr>
                <a:schemeClr val="dk1"/>
              </a:buClr>
              <a:buSzPts val="1200"/>
            </a:pPr>
            <a:r>
              <a:rPr lang="en-US" sz="1200" dirty="0">
                <a:solidFill>
                  <a:schemeClr val="dk1"/>
                </a:solidFill>
              </a:rPr>
              <a:t>-Players dress in Hat and Jersey</a:t>
            </a:r>
          </a:p>
          <a:p>
            <a:pPr lvl="0" indent="457200">
              <a:buClr>
                <a:schemeClr val="dk1"/>
              </a:buClr>
              <a:buSzPts val="1200"/>
            </a:pPr>
            <a:r>
              <a:rPr lang="en-US" sz="1200" dirty="0">
                <a:solidFill>
                  <a:schemeClr val="dk1"/>
                </a:solidFill>
              </a:rPr>
              <a:t>-Volunteers needed to go with players, collect bottles and drop off @ Langdon Bottle </a:t>
            </a:r>
            <a:r>
              <a:rPr lang="en-US" sz="1200" dirty="0" smtClean="0">
                <a:solidFill>
                  <a:schemeClr val="dk1"/>
                </a:solidFill>
              </a:rPr>
              <a:t>Depot</a:t>
            </a:r>
            <a:endParaRPr lang="en-US" sz="1200" dirty="0">
              <a:solidFill>
                <a:schemeClr val="dk1"/>
              </a:solidFill>
            </a:endParaRPr>
          </a:p>
          <a:p>
            <a:pPr marL="914400" lvl="0">
              <a:buClr>
                <a:schemeClr val="dk1"/>
              </a:buClr>
              <a:buSzPts val="1600"/>
            </a:pPr>
            <a:endParaRPr lang="en-US" sz="1600" dirty="0">
              <a:solidFill>
                <a:schemeClr val="accent2"/>
              </a:solidFill>
              <a:latin typeface="Calibri"/>
              <a:ea typeface="Calibri"/>
              <a:cs typeface="Calibri"/>
              <a:sym typeface="Calibri"/>
            </a:endParaRPr>
          </a:p>
        </p:txBody>
      </p:sp>
      <p:pic>
        <p:nvPicPr>
          <p:cNvPr id="271" name="Google Shape;271;gca05b240e5_0_28"/>
          <p:cNvPicPr preferRelativeResize="0"/>
          <p:nvPr/>
        </p:nvPicPr>
        <p:blipFill>
          <a:blip r:embed="rId3">
            <a:extLst>
              <a:ext uri="{28A0092B-C50C-407E-A947-70E740481C1C}">
                <a14:useLocalDpi xmlns:a14="http://schemas.microsoft.com/office/drawing/2010/main" val="0"/>
              </a:ext>
            </a:extLst>
          </a:blip>
          <a:stretch>
            <a:fillRect/>
          </a:stretch>
        </p:blipFill>
        <p:spPr>
          <a:xfrm>
            <a:off x="8482561" y="153062"/>
            <a:ext cx="1829449" cy="3959115"/>
          </a:xfrm>
          <a:prstGeom prst="rect">
            <a:avLst/>
          </a:prstGeom>
          <a:noFill/>
          <a:ln>
            <a:noFill/>
          </a:ln>
        </p:spPr>
      </p:pic>
      <p:pic>
        <p:nvPicPr>
          <p:cNvPr id="272" name="Google Shape;272;gca05b240e5_0_28"/>
          <p:cNvPicPr preferRelativeResize="0"/>
          <p:nvPr/>
        </p:nvPicPr>
        <p:blipFill>
          <a:blip r:embed="rId4">
            <a:extLst>
              <a:ext uri="{28A0092B-C50C-407E-A947-70E740481C1C}">
                <a14:useLocalDpi xmlns:a14="http://schemas.microsoft.com/office/drawing/2010/main" val="0"/>
              </a:ext>
            </a:extLst>
          </a:blip>
          <a:stretch>
            <a:fillRect/>
          </a:stretch>
        </p:blipFill>
        <p:spPr>
          <a:xfrm>
            <a:off x="10243857" y="2495267"/>
            <a:ext cx="1750524" cy="3788313"/>
          </a:xfrm>
          <a:prstGeom prst="rect">
            <a:avLst/>
          </a:prstGeom>
          <a:noFill/>
          <a:ln>
            <a:noFill/>
          </a:ln>
        </p:spPr>
      </p:pic>
      <p:sp>
        <p:nvSpPr>
          <p:cNvPr id="273" name="Google Shape;273;gca05b240e5_0_28"/>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2nd BASE – Practice  &amp; Game Schedule</a:t>
            </a:r>
            <a:endParaRPr sz="1800">
              <a:solidFill>
                <a:schemeClr val="dk1"/>
              </a:solidFill>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
        <p:cNvGrpSpPr/>
        <p:nvPr/>
      </p:nvGrpSpPr>
      <p:grpSpPr>
        <a:xfrm>
          <a:off x="0" y="0"/>
          <a:ext cx="0" cy="0"/>
          <a:chOff x="0" y="0"/>
          <a:chExt cx="0" cy="0"/>
        </a:xfrm>
      </p:grpSpPr>
      <p:sp>
        <p:nvSpPr>
          <p:cNvPr id="270" name="Google Shape;270;gca05b240e5_0_28"/>
          <p:cNvSpPr txBox="1"/>
          <p:nvPr/>
        </p:nvSpPr>
        <p:spPr>
          <a:xfrm>
            <a:off x="170213" y="549287"/>
            <a:ext cx="8380500" cy="4031833"/>
          </a:xfrm>
          <a:prstGeom prst="rect">
            <a:avLst/>
          </a:prstGeom>
          <a:noFill/>
          <a:ln>
            <a:noFill/>
          </a:ln>
        </p:spPr>
        <p:txBody>
          <a:bodyPr spcFirstLastPara="1" wrap="square" lIns="91425" tIns="45700" rIns="91425" bIns="45700" anchor="t" anchorCtr="0">
            <a:spAutoFit/>
          </a:bodyPr>
          <a:lstStyle/>
          <a:p>
            <a:pPr lvl="0">
              <a:buClr>
                <a:schemeClr val="dk1"/>
              </a:buClr>
              <a:buSzPts val="1200"/>
            </a:pPr>
            <a:r>
              <a:rPr lang="en-US" sz="1200" b="1" u="sng" dirty="0">
                <a:solidFill>
                  <a:schemeClr val="dk1"/>
                </a:solidFill>
              </a:rPr>
              <a:t>Majors</a:t>
            </a:r>
          </a:p>
          <a:p>
            <a:pPr lvl="0">
              <a:buClr>
                <a:schemeClr val="dk1"/>
              </a:buClr>
              <a:buSzPts val="1200"/>
            </a:pPr>
            <a:r>
              <a:rPr lang="en-US" sz="1200" dirty="0">
                <a:solidFill>
                  <a:schemeClr val="dk1"/>
                </a:solidFill>
              </a:rPr>
              <a:t>-Games times are Monday &amp; Wednesday  6:30 pm - 8:30 pm @ Langdon Park Diamonds, Indus Diamonds,</a:t>
            </a:r>
          </a:p>
          <a:p>
            <a:pPr lvl="0">
              <a:buClr>
                <a:schemeClr val="dk1"/>
              </a:buClr>
              <a:buSzPts val="1100"/>
            </a:pPr>
            <a:r>
              <a:rPr lang="en-US" sz="1200" dirty="0">
                <a:solidFill>
                  <a:schemeClr val="dk1"/>
                </a:solidFill>
              </a:rPr>
              <a:t> Chestermere Diamonds (No new inning to be started after 2 hours of play)</a:t>
            </a:r>
          </a:p>
          <a:p>
            <a:pPr lvl="0">
              <a:buClr>
                <a:schemeClr val="dk1"/>
              </a:buClr>
              <a:buSzPts val="1200"/>
            </a:pPr>
            <a:r>
              <a:rPr lang="en-US" sz="1200" dirty="0" smtClean="0">
                <a:solidFill>
                  <a:schemeClr val="dk1"/>
                </a:solidFill>
                <a:latin typeface="Arial"/>
                <a:ea typeface="Arial"/>
                <a:cs typeface="Arial"/>
                <a:sym typeface="Arial"/>
              </a:rPr>
              <a:t>-</a:t>
            </a:r>
            <a:r>
              <a:rPr lang="en-US" sz="1200" dirty="0">
                <a:solidFill>
                  <a:schemeClr val="dk1"/>
                </a:solidFill>
              </a:rPr>
              <a:t>Your Practice and Game locations are uploaded into your Sports Engine App under SCHEDULE with location to your playing area.</a:t>
            </a:r>
          </a:p>
          <a:p>
            <a:pPr lvl="0">
              <a:buClr>
                <a:schemeClr val="dk1"/>
              </a:buClr>
              <a:buSzPts val="1200"/>
            </a:pPr>
            <a:r>
              <a:rPr lang="en-US" sz="1200" dirty="0">
                <a:solidFill>
                  <a:schemeClr val="dk1"/>
                </a:solidFill>
              </a:rPr>
              <a:t>-You will be able to view which players will be in attendance for each practice and game, please remind your parents thru the MESSAGES section on the app to update their players attendance to attending or not attending</a:t>
            </a:r>
            <a:r>
              <a:rPr lang="en-US" sz="1200" dirty="0" smtClean="0">
                <a:solidFill>
                  <a:schemeClr val="dk1"/>
                </a:solidFill>
              </a:rPr>
              <a:t>.</a:t>
            </a:r>
          </a:p>
          <a:p>
            <a:pPr>
              <a:buClr>
                <a:schemeClr val="dk1"/>
              </a:buClr>
              <a:buSzPts val="1200"/>
            </a:pPr>
            <a:r>
              <a:rPr lang="en-US" sz="1200" dirty="0">
                <a:solidFill>
                  <a:schemeClr val="dk1"/>
                </a:solidFill>
              </a:rPr>
              <a:t>If you have less than 9 players for a game, you are able to “call up” a player from Coach Pitch Division 1 team to play</a:t>
            </a:r>
          </a:p>
          <a:p>
            <a:pPr marL="0" marR="0" lvl="0" indent="0" algn="l" rtl="0">
              <a:spcBef>
                <a:spcPts val="0"/>
              </a:spcBef>
              <a:spcAft>
                <a:spcPts val="0"/>
              </a:spcAft>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Additional Practices can be arranged for your team with the Scheduler Coordinator at: </a:t>
            </a:r>
            <a:r>
              <a:rPr lang="en-US" sz="1200" dirty="0" smtClean="0">
                <a:solidFill>
                  <a:schemeClr val="dk1"/>
                </a:solidFill>
                <a:latin typeface="Arial"/>
                <a:ea typeface="Arial"/>
                <a:cs typeface="Arial"/>
                <a:sym typeface="Arial"/>
              </a:rPr>
              <a:t>strikersbaseball.president@gmail.com </a:t>
            </a:r>
            <a:r>
              <a:rPr lang="en-US" sz="1200" dirty="0">
                <a:solidFill>
                  <a:schemeClr val="dk1"/>
                </a:solidFill>
                <a:latin typeface="Arial"/>
                <a:ea typeface="Arial"/>
                <a:cs typeface="Arial"/>
                <a:sym typeface="Arial"/>
              </a:rPr>
              <a:t>will be able to advise what diamond locations and times are available and upload into your APP</a:t>
            </a:r>
            <a:r>
              <a:rPr lang="en-US" sz="1200" dirty="0" smtClean="0">
                <a:solidFill>
                  <a:schemeClr val="dk1"/>
                </a:solidFill>
                <a:latin typeface="Arial"/>
                <a:ea typeface="Arial"/>
                <a:cs typeface="Arial"/>
                <a:sym typeface="Arial"/>
              </a:rPr>
              <a:t>.</a:t>
            </a:r>
          </a:p>
          <a:p>
            <a:pPr marL="0" marR="0" lvl="0" indent="0" algn="l" rtl="0">
              <a:spcBef>
                <a:spcPts val="0"/>
              </a:spcBef>
              <a:spcAft>
                <a:spcPts val="0"/>
              </a:spcAft>
              <a:buNone/>
            </a:pPr>
            <a:r>
              <a:rPr lang="en-US" sz="1200" dirty="0" smtClean="0">
                <a:solidFill>
                  <a:schemeClr val="dk1"/>
                </a:solidFill>
              </a:rPr>
              <a:t>- Player Jersey, Pants, Belt, Long Sleeve Shirt sign out – April 21, 2023 – 6:00-8:00pm &amp; April 22. 2023 – 12:00pm – 3:00pm – PLAYERS TO COME PICK UP JERSEYS!!!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Team Equipment bag and coach binder pick up for coaches has been scheduled on APRIL </a:t>
            </a:r>
            <a:r>
              <a:rPr lang="en-US" sz="1200" dirty="0">
                <a:solidFill>
                  <a:schemeClr val="dk1"/>
                </a:solidFill>
              </a:rPr>
              <a:t>7</a:t>
            </a:r>
            <a:r>
              <a:rPr lang="en-US" sz="1200" dirty="0" smtClean="0">
                <a:solidFill>
                  <a:schemeClr val="dk1"/>
                </a:solidFill>
                <a:latin typeface="Arial"/>
                <a:ea typeface="Arial"/>
                <a:cs typeface="Arial"/>
                <a:sym typeface="Arial"/>
              </a:rPr>
              <a:t>, 2023 </a:t>
            </a:r>
            <a:r>
              <a:rPr lang="en-US" sz="1200" dirty="0">
                <a:solidFill>
                  <a:schemeClr val="dk1"/>
                </a:solidFill>
                <a:latin typeface="Arial"/>
                <a:ea typeface="Arial"/>
                <a:cs typeface="Arial"/>
                <a:sym typeface="Arial"/>
              </a:rPr>
              <a:t>– </a:t>
            </a:r>
            <a:r>
              <a:rPr lang="en-US" sz="1200" dirty="0" smtClean="0">
                <a:solidFill>
                  <a:schemeClr val="dk1"/>
                </a:solidFill>
              </a:rPr>
              <a:t>6:30pm-8:00pm</a:t>
            </a:r>
            <a:endParaRPr sz="1200" dirty="0">
              <a:solidFill>
                <a:schemeClr val="dk1"/>
              </a:solidFill>
              <a:latin typeface="Arial"/>
              <a:ea typeface="Arial"/>
              <a:cs typeface="Arial"/>
              <a:sym typeface="Arial"/>
            </a:endParaRPr>
          </a:p>
          <a:p>
            <a:pPr lvl="0">
              <a:buClr>
                <a:schemeClr val="dk1"/>
              </a:buClr>
              <a:buSzPts val="1200"/>
            </a:pPr>
            <a:r>
              <a:rPr lang="en-US" sz="1200" dirty="0" smtClean="0">
                <a:solidFill>
                  <a:schemeClr val="dk1"/>
                </a:solidFill>
              </a:rPr>
              <a:t>-Team </a:t>
            </a:r>
            <a:r>
              <a:rPr lang="en-US" sz="1200" dirty="0">
                <a:solidFill>
                  <a:schemeClr val="dk1"/>
                </a:solidFill>
              </a:rPr>
              <a:t>Picture day is scheduled for May 7, 2022 @ Langdon Field house and your team time slot will be added into your Sports Engine App -please ensure your team arrives 10 minutes prior to time slot for you to hand out jerseys and hats </a:t>
            </a:r>
            <a:r>
              <a:rPr lang="en-US" sz="1200" dirty="0" smtClean="0">
                <a:solidFill>
                  <a:schemeClr val="dk1"/>
                </a:solidFill>
              </a:rPr>
              <a:t>-</a:t>
            </a:r>
            <a:r>
              <a:rPr lang="en-US" sz="1200" dirty="0">
                <a:solidFill>
                  <a:schemeClr val="dk1"/>
                </a:solidFill>
              </a:rPr>
              <a:t>Langdon Little League Bottle Drive Fundraiser has been scheduled for May 27, 2023 @ 9:00am meet @ Langdon Park </a:t>
            </a:r>
          </a:p>
          <a:p>
            <a:pPr lvl="0" indent="457200">
              <a:buClr>
                <a:schemeClr val="dk1"/>
              </a:buClr>
              <a:buSzPts val="1200"/>
            </a:pPr>
            <a:r>
              <a:rPr lang="en-US" sz="1200" dirty="0">
                <a:solidFill>
                  <a:schemeClr val="dk1"/>
                </a:solidFill>
              </a:rPr>
              <a:t>-This will be uploaded into your APP Schedule</a:t>
            </a:r>
          </a:p>
          <a:p>
            <a:pPr lvl="0" indent="457200">
              <a:buClr>
                <a:schemeClr val="dk1"/>
              </a:buClr>
              <a:buSzPts val="1200"/>
            </a:pPr>
            <a:r>
              <a:rPr lang="en-US" sz="1200" dirty="0">
                <a:solidFill>
                  <a:schemeClr val="dk1"/>
                </a:solidFill>
              </a:rPr>
              <a:t>-Players dress in Hat and Jersey</a:t>
            </a:r>
          </a:p>
          <a:p>
            <a:pPr lvl="0" indent="457200">
              <a:buClr>
                <a:schemeClr val="dk1"/>
              </a:buClr>
              <a:buSzPts val="1200"/>
            </a:pPr>
            <a:r>
              <a:rPr lang="en-US" sz="1200" dirty="0">
                <a:solidFill>
                  <a:schemeClr val="dk1"/>
                </a:solidFill>
              </a:rPr>
              <a:t>-Volunteers needed to go with players, collect bottles and drop off @ Langdon Bottle </a:t>
            </a:r>
            <a:r>
              <a:rPr lang="en-US" sz="1200" dirty="0" smtClean="0">
                <a:solidFill>
                  <a:schemeClr val="dk1"/>
                </a:solidFill>
              </a:rPr>
              <a:t>Depot</a:t>
            </a:r>
            <a:endParaRPr lang="en-US" sz="1200" dirty="0">
              <a:solidFill>
                <a:schemeClr val="dk1"/>
              </a:solidFill>
            </a:endParaRPr>
          </a:p>
          <a:p>
            <a:pPr marL="914400" lvl="0">
              <a:buClr>
                <a:schemeClr val="dk1"/>
              </a:buClr>
              <a:buSzPts val="1600"/>
            </a:pPr>
            <a:endParaRPr lang="en-US" sz="1600" dirty="0">
              <a:solidFill>
                <a:schemeClr val="accent2"/>
              </a:solidFill>
              <a:latin typeface="Calibri"/>
              <a:ea typeface="Calibri"/>
              <a:cs typeface="Calibri"/>
              <a:sym typeface="Calibri"/>
            </a:endParaRPr>
          </a:p>
        </p:txBody>
      </p:sp>
      <p:pic>
        <p:nvPicPr>
          <p:cNvPr id="271" name="Google Shape;271;gca05b240e5_0_28"/>
          <p:cNvPicPr preferRelativeResize="0"/>
          <p:nvPr/>
        </p:nvPicPr>
        <p:blipFill>
          <a:blip r:embed="rId3">
            <a:extLst>
              <a:ext uri="{28A0092B-C50C-407E-A947-70E740481C1C}">
                <a14:useLocalDpi xmlns:a14="http://schemas.microsoft.com/office/drawing/2010/main" val="0"/>
              </a:ext>
            </a:extLst>
          </a:blip>
          <a:stretch>
            <a:fillRect/>
          </a:stretch>
        </p:blipFill>
        <p:spPr>
          <a:xfrm>
            <a:off x="8482561" y="153062"/>
            <a:ext cx="1829449" cy="3959115"/>
          </a:xfrm>
          <a:prstGeom prst="rect">
            <a:avLst/>
          </a:prstGeom>
          <a:noFill/>
          <a:ln>
            <a:noFill/>
          </a:ln>
        </p:spPr>
      </p:pic>
      <p:pic>
        <p:nvPicPr>
          <p:cNvPr id="272" name="Google Shape;272;gca05b240e5_0_28"/>
          <p:cNvPicPr preferRelativeResize="0"/>
          <p:nvPr/>
        </p:nvPicPr>
        <p:blipFill>
          <a:blip r:embed="rId4">
            <a:extLst>
              <a:ext uri="{28A0092B-C50C-407E-A947-70E740481C1C}">
                <a14:useLocalDpi xmlns:a14="http://schemas.microsoft.com/office/drawing/2010/main" val="0"/>
              </a:ext>
            </a:extLst>
          </a:blip>
          <a:stretch>
            <a:fillRect/>
          </a:stretch>
        </p:blipFill>
        <p:spPr>
          <a:xfrm>
            <a:off x="10243857" y="2495267"/>
            <a:ext cx="1750524" cy="3788313"/>
          </a:xfrm>
          <a:prstGeom prst="rect">
            <a:avLst/>
          </a:prstGeom>
          <a:noFill/>
          <a:ln>
            <a:noFill/>
          </a:ln>
        </p:spPr>
      </p:pic>
      <p:sp>
        <p:nvSpPr>
          <p:cNvPr id="273" name="Google Shape;273;gca05b240e5_0_28"/>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2nd BASE – Practice  &amp; Game Schedule</a:t>
            </a:r>
            <a:endParaRPr sz="1800">
              <a:solidFill>
                <a:schemeClr val="dk1"/>
              </a:solidFill>
              <a:latin typeface="Impact"/>
              <a:ea typeface="Impact"/>
              <a:cs typeface="Impact"/>
              <a:sym typeface="Impact"/>
            </a:endParaRPr>
          </a:p>
        </p:txBody>
      </p:sp>
    </p:spTree>
    <p:extLst>
      <p:ext uri="{BB962C8B-B14F-4D97-AF65-F5344CB8AC3E}">
        <p14:creationId xmlns:p14="http://schemas.microsoft.com/office/powerpoint/2010/main" val="2699347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
        <p:cNvGrpSpPr/>
        <p:nvPr/>
      </p:nvGrpSpPr>
      <p:grpSpPr>
        <a:xfrm>
          <a:off x="0" y="0"/>
          <a:ext cx="0" cy="0"/>
          <a:chOff x="0" y="0"/>
          <a:chExt cx="0" cy="0"/>
        </a:xfrm>
      </p:grpSpPr>
      <p:sp>
        <p:nvSpPr>
          <p:cNvPr id="270" name="Google Shape;270;gca05b240e5_0_28"/>
          <p:cNvSpPr txBox="1"/>
          <p:nvPr/>
        </p:nvSpPr>
        <p:spPr>
          <a:xfrm>
            <a:off x="170213" y="549287"/>
            <a:ext cx="8380500" cy="4216499"/>
          </a:xfrm>
          <a:prstGeom prst="rect">
            <a:avLst/>
          </a:prstGeom>
          <a:noFill/>
          <a:ln>
            <a:noFill/>
          </a:ln>
        </p:spPr>
        <p:txBody>
          <a:bodyPr spcFirstLastPara="1" wrap="square" lIns="91425" tIns="45700" rIns="91425" bIns="45700" anchor="t" anchorCtr="0">
            <a:spAutoFit/>
          </a:bodyPr>
          <a:lstStyle/>
          <a:p>
            <a:pPr lvl="0">
              <a:buClr>
                <a:schemeClr val="dk1"/>
              </a:buClr>
              <a:buSzPts val="1200"/>
            </a:pPr>
            <a:r>
              <a:rPr lang="en-US" sz="1200" b="1" u="sng" dirty="0">
                <a:solidFill>
                  <a:schemeClr val="dk1"/>
                </a:solidFill>
              </a:rPr>
              <a:t>Juniors/ Seniors</a:t>
            </a:r>
          </a:p>
          <a:p>
            <a:pPr lvl="0" indent="457200">
              <a:buClr>
                <a:schemeClr val="dk1"/>
              </a:buClr>
              <a:buSzPts val="1200"/>
            </a:pPr>
            <a:endParaRPr lang="en-US" sz="1200" dirty="0">
              <a:solidFill>
                <a:schemeClr val="dk1"/>
              </a:solidFill>
            </a:endParaRPr>
          </a:p>
          <a:p>
            <a:pPr lvl="0">
              <a:buClr>
                <a:schemeClr val="dk1"/>
              </a:buClr>
              <a:buSzPts val="1200"/>
            </a:pPr>
            <a:r>
              <a:rPr lang="en-US" sz="1200" dirty="0">
                <a:solidFill>
                  <a:schemeClr val="dk1"/>
                </a:solidFill>
              </a:rPr>
              <a:t>-Games times are any day of the week  6:30 pm - 8:30 pm @ Langdon Park Diamonds, Indus Diamonds,</a:t>
            </a:r>
          </a:p>
          <a:p>
            <a:pPr lvl="0">
              <a:buClr>
                <a:schemeClr val="dk1"/>
              </a:buClr>
              <a:buSzPts val="1200"/>
            </a:pPr>
            <a:r>
              <a:rPr lang="en-US" sz="1200" dirty="0">
                <a:solidFill>
                  <a:schemeClr val="dk1"/>
                </a:solidFill>
              </a:rPr>
              <a:t> Chestermere Diamonds (No new inning to be started after 2 hours of play)</a:t>
            </a:r>
          </a:p>
          <a:p>
            <a:pPr lvl="0">
              <a:buClr>
                <a:schemeClr val="dk1"/>
              </a:buClr>
              <a:buSzPts val="1200"/>
            </a:pPr>
            <a:r>
              <a:rPr lang="en-US" sz="1200" dirty="0" smtClean="0">
                <a:solidFill>
                  <a:schemeClr val="dk1"/>
                </a:solidFill>
                <a:latin typeface="Arial"/>
                <a:ea typeface="Arial"/>
                <a:cs typeface="Arial"/>
                <a:sym typeface="Arial"/>
              </a:rPr>
              <a:t>-</a:t>
            </a:r>
            <a:r>
              <a:rPr lang="en-US" sz="1200" dirty="0">
                <a:solidFill>
                  <a:schemeClr val="dk1"/>
                </a:solidFill>
              </a:rPr>
              <a:t>Your Practice and Game locations are uploaded into your Sports Engine App under SCHEDULE with location to your playing area.</a:t>
            </a:r>
          </a:p>
          <a:p>
            <a:pPr lvl="0">
              <a:buClr>
                <a:schemeClr val="dk1"/>
              </a:buClr>
              <a:buSzPts val="1200"/>
            </a:pPr>
            <a:r>
              <a:rPr lang="en-US" sz="1200" dirty="0">
                <a:solidFill>
                  <a:schemeClr val="dk1"/>
                </a:solidFill>
              </a:rPr>
              <a:t>-You will be able to view which players will be in attendance for each practice and game, please remind your parents thru the MESSAGES section on the app to update their players attendance to attending or not attending</a:t>
            </a:r>
            <a:r>
              <a:rPr lang="en-US" sz="1200" dirty="0" smtClean="0">
                <a:solidFill>
                  <a:schemeClr val="dk1"/>
                </a:solidFill>
              </a:rPr>
              <a:t>.</a:t>
            </a:r>
          </a:p>
          <a:p>
            <a:pPr>
              <a:buClr>
                <a:schemeClr val="dk1"/>
              </a:buClr>
              <a:buSzPts val="1200"/>
            </a:pPr>
            <a:r>
              <a:rPr lang="en-US" sz="1200" dirty="0">
                <a:solidFill>
                  <a:schemeClr val="dk1"/>
                </a:solidFill>
              </a:rPr>
              <a:t>If you have less than 9 players for a game, you are able to “call up” a player from Coach Pitch Division 1 team to play</a:t>
            </a:r>
          </a:p>
          <a:p>
            <a:pPr marL="0" marR="0" lvl="0" indent="0" algn="l" rtl="0">
              <a:spcBef>
                <a:spcPts val="0"/>
              </a:spcBef>
              <a:spcAft>
                <a:spcPts val="0"/>
              </a:spcAft>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Additional Practices can be arranged for your team with the Scheduler Coordinator at: </a:t>
            </a:r>
            <a:r>
              <a:rPr lang="en-US" sz="1200" dirty="0" smtClean="0">
                <a:solidFill>
                  <a:schemeClr val="dk1"/>
                </a:solidFill>
                <a:latin typeface="Arial"/>
                <a:ea typeface="Arial"/>
                <a:cs typeface="Arial"/>
                <a:sym typeface="Arial"/>
              </a:rPr>
              <a:t>strikersbaseball.president@gmail.com </a:t>
            </a:r>
            <a:r>
              <a:rPr lang="en-US" sz="1200" dirty="0">
                <a:solidFill>
                  <a:schemeClr val="dk1"/>
                </a:solidFill>
                <a:latin typeface="Arial"/>
                <a:ea typeface="Arial"/>
                <a:cs typeface="Arial"/>
                <a:sym typeface="Arial"/>
              </a:rPr>
              <a:t>will be able to advise what diamond locations and times are available and upload into your APP</a:t>
            </a:r>
            <a:r>
              <a:rPr lang="en-US" sz="1200" dirty="0" smtClean="0">
                <a:solidFill>
                  <a:schemeClr val="dk1"/>
                </a:solidFill>
                <a:latin typeface="Arial"/>
                <a:ea typeface="Arial"/>
                <a:cs typeface="Arial"/>
                <a:sym typeface="Arial"/>
              </a:rPr>
              <a:t>.</a:t>
            </a:r>
          </a:p>
          <a:p>
            <a:pPr marL="0" marR="0" lvl="0" indent="0" algn="l" rtl="0">
              <a:spcBef>
                <a:spcPts val="0"/>
              </a:spcBef>
              <a:spcAft>
                <a:spcPts val="0"/>
              </a:spcAft>
              <a:buNone/>
            </a:pPr>
            <a:r>
              <a:rPr lang="en-US" sz="1200" dirty="0" smtClean="0">
                <a:solidFill>
                  <a:schemeClr val="dk1"/>
                </a:solidFill>
              </a:rPr>
              <a:t>- Player Jersey, Pants, Belt, Long Sleeve Shirt sign out – April 21, 2023 – 6:00-8:00pm &amp; April 22. 2023 – 12:00pm – 3:00pm – PLAYERS TO COME PICK UP JERSEYS!!!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Team Equipment bag and coach binder pick up for coaches has been scheduled on APRIL </a:t>
            </a:r>
            <a:r>
              <a:rPr lang="en-US" sz="1200" dirty="0">
                <a:solidFill>
                  <a:schemeClr val="dk1"/>
                </a:solidFill>
              </a:rPr>
              <a:t>7</a:t>
            </a:r>
            <a:r>
              <a:rPr lang="en-US" sz="1200" dirty="0" smtClean="0">
                <a:solidFill>
                  <a:schemeClr val="dk1"/>
                </a:solidFill>
                <a:latin typeface="Arial"/>
                <a:ea typeface="Arial"/>
                <a:cs typeface="Arial"/>
                <a:sym typeface="Arial"/>
              </a:rPr>
              <a:t>, 2023 </a:t>
            </a:r>
            <a:r>
              <a:rPr lang="en-US" sz="1200" dirty="0">
                <a:solidFill>
                  <a:schemeClr val="dk1"/>
                </a:solidFill>
                <a:latin typeface="Arial"/>
                <a:ea typeface="Arial"/>
                <a:cs typeface="Arial"/>
                <a:sym typeface="Arial"/>
              </a:rPr>
              <a:t>– </a:t>
            </a:r>
            <a:r>
              <a:rPr lang="en-US" sz="1200" dirty="0" smtClean="0">
                <a:solidFill>
                  <a:schemeClr val="dk1"/>
                </a:solidFill>
              </a:rPr>
              <a:t>6:30pm-8:00pm</a:t>
            </a:r>
            <a:endParaRPr sz="1200" dirty="0">
              <a:solidFill>
                <a:schemeClr val="dk1"/>
              </a:solidFill>
              <a:latin typeface="Arial"/>
              <a:ea typeface="Arial"/>
              <a:cs typeface="Arial"/>
              <a:sym typeface="Arial"/>
            </a:endParaRPr>
          </a:p>
          <a:p>
            <a:pPr lvl="0">
              <a:buClr>
                <a:schemeClr val="dk1"/>
              </a:buClr>
              <a:buSzPts val="1200"/>
            </a:pPr>
            <a:r>
              <a:rPr lang="en-US" sz="1200" dirty="0" smtClean="0">
                <a:solidFill>
                  <a:schemeClr val="dk1"/>
                </a:solidFill>
              </a:rPr>
              <a:t>-Team </a:t>
            </a:r>
            <a:r>
              <a:rPr lang="en-US" sz="1200" dirty="0">
                <a:solidFill>
                  <a:schemeClr val="dk1"/>
                </a:solidFill>
              </a:rPr>
              <a:t>Picture day is scheduled for May 7, 2022 @ Langdon Field house and your team time slot will be added into your Sports Engine App -please ensure your team arrives 10 minutes prior to time slot for you to hand out jerseys and hats </a:t>
            </a:r>
            <a:r>
              <a:rPr lang="en-US" sz="1200" dirty="0" smtClean="0">
                <a:solidFill>
                  <a:schemeClr val="dk1"/>
                </a:solidFill>
              </a:rPr>
              <a:t>-</a:t>
            </a:r>
            <a:r>
              <a:rPr lang="en-US" sz="1200" dirty="0">
                <a:solidFill>
                  <a:schemeClr val="dk1"/>
                </a:solidFill>
              </a:rPr>
              <a:t>Langdon Little League Bottle Drive Fundraiser has been scheduled for May 27, 2023 @ 9:00am meet @ Langdon Park </a:t>
            </a:r>
          </a:p>
          <a:p>
            <a:pPr lvl="0" indent="457200">
              <a:buClr>
                <a:schemeClr val="dk1"/>
              </a:buClr>
              <a:buSzPts val="1200"/>
            </a:pPr>
            <a:r>
              <a:rPr lang="en-US" sz="1200" dirty="0">
                <a:solidFill>
                  <a:schemeClr val="dk1"/>
                </a:solidFill>
              </a:rPr>
              <a:t>-This will be uploaded into your APP Schedule</a:t>
            </a:r>
          </a:p>
          <a:p>
            <a:pPr lvl="0" indent="457200">
              <a:buClr>
                <a:schemeClr val="dk1"/>
              </a:buClr>
              <a:buSzPts val="1200"/>
            </a:pPr>
            <a:r>
              <a:rPr lang="en-US" sz="1200" dirty="0">
                <a:solidFill>
                  <a:schemeClr val="dk1"/>
                </a:solidFill>
              </a:rPr>
              <a:t>-Players dress in Hat and Jersey</a:t>
            </a:r>
          </a:p>
          <a:p>
            <a:pPr lvl="0" indent="457200">
              <a:buClr>
                <a:schemeClr val="dk1"/>
              </a:buClr>
              <a:buSzPts val="1200"/>
            </a:pPr>
            <a:r>
              <a:rPr lang="en-US" sz="1200" dirty="0">
                <a:solidFill>
                  <a:schemeClr val="dk1"/>
                </a:solidFill>
              </a:rPr>
              <a:t>-Volunteers needed to go with players, collect bottles and drop off @ Langdon Bottle </a:t>
            </a:r>
            <a:r>
              <a:rPr lang="en-US" sz="1200" dirty="0" smtClean="0">
                <a:solidFill>
                  <a:schemeClr val="dk1"/>
                </a:solidFill>
              </a:rPr>
              <a:t>Depot</a:t>
            </a:r>
            <a:endParaRPr lang="en-US" sz="1200" dirty="0">
              <a:solidFill>
                <a:schemeClr val="dk1"/>
              </a:solidFill>
            </a:endParaRPr>
          </a:p>
          <a:p>
            <a:pPr marL="914400" lvl="0">
              <a:buClr>
                <a:schemeClr val="dk1"/>
              </a:buClr>
              <a:buSzPts val="1600"/>
            </a:pPr>
            <a:endParaRPr lang="en-US" sz="1600" dirty="0">
              <a:solidFill>
                <a:schemeClr val="accent2"/>
              </a:solidFill>
              <a:latin typeface="Calibri"/>
              <a:ea typeface="Calibri"/>
              <a:cs typeface="Calibri"/>
              <a:sym typeface="Calibri"/>
            </a:endParaRPr>
          </a:p>
        </p:txBody>
      </p:sp>
      <p:pic>
        <p:nvPicPr>
          <p:cNvPr id="271" name="Google Shape;271;gca05b240e5_0_28"/>
          <p:cNvPicPr preferRelativeResize="0"/>
          <p:nvPr/>
        </p:nvPicPr>
        <p:blipFill>
          <a:blip r:embed="rId3">
            <a:extLst>
              <a:ext uri="{28A0092B-C50C-407E-A947-70E740481C1C}">
                <a14:useLocalDpi xmlns:a14="http://schemas.microsoft.com/office/drawing/2010/main" val="0"/>
              </a:ext>
            </a:extLst>
          </a:blip>
          <a:stretch>
            <a:fillRect/>
          </a:stretch>
        </p:blipFill>
        <p:spPr>
          <a:xfrm>
            <a:off x="8482561" y="153062"/>
            <a:ext cx="1829449" cy="3959115"/>
          </a:xfrm>
          <a:prstGeom prst="rect">
            <a:avLst/>
          </a:prstGeom>
          <a:noFill/>
          <a:ln>
            <a:noFill/>
          </a:ln>
        </p:spPr>
      </p:pic>
      <p:pic>
        <p:nvPicPr>
          <p:cNvPr id="272" name="Google Shape;272;gca05b240e5_0_28"/>
          <p:cNvPicPr preferRelativeResize="0"/>
          <p:nvPr/>
        </p:nvPicPr>
        <p:blipFill>
          <a:blip r:embed="rId4">
            <a:extLst>
              <a:ext uri="{28A0092B-C50C-407E-A947-70E740481C1C}">
                <a14:useLocalDpi xmlns:a14="http://schemas.microsoft.com/office/drawing/2010/main" val="0"/>
              </a:ext>
            </a:extLst>
          </a:blip>
          <a:stretch>
            <a:fillRect/>
          </a:stretch>
        </p:blipFill>
        <p:spPr>
          <a:xfrm>
            <a:off x="10243857" y="2495267"/>
            <a:ext cx="1750524" cy="3788313"/>
          </a:xfrm>
          <a:prstGeom prst="rect">
            <a:avLst/>
          </a:prstGeom>
          <a:noFill/>
          <a:ln>
            <a:noFill/>
          </a:ln>
        </p:spPr>
      </p:pic>
      <p:sp>
        <p:nvSpPr>
          <p:cNvPr id="273" name="Google Shape;273;gca05b240e5_0_28"/>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2nd BASE – Practice  &amp; Game Schedule</a:t>
            </a:r>
            <a:endParaRPr sz="1800">
              <a:solidFill>
                <a:schemeClr val="dk1"/>
              </a:solidFill>
              <a:latin typeface="Impact"/>
              <a:ea typeface="Impact"/>
              <a:cs typeface="Impact"/>
              <a:sym typeface="Impact"/>
            </a:endParaRPr>
          </a:p>
        </p:txBody>
      </p:sp>
    </p:spTree>
    <p:extLst>
      <p:ext uri="{BB962C8B-B14F-4D97-AF65-F5344CB8AC3E}">
        <p14:creationId xmlns:p14="http://schemas.microsoft.com/office/powerpoint/2010/main" val="617874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3"/>
          <p:cNvSpPr txBox="1"/>
          <p:nvPr/>
        </p:nvSpPr>
        <p:spPr>
          <a:xfrm>
            <a:off x="290146" y="589083"/>
            <a:ext cx="6180900"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PLAYER </a:t>
            </a:r>
            <a:r>
              <a:rPr lang="en-US" sz="1800" dirty="0">
                <a:solidFill>
                  <a:schemeClr val="dk1"/>
                </a:solidFill>
              </a:rPr>
              <a:t>JERSEY</a:t>
            </a:r>
            <a:r>
              <a:rPr lang="en-US" sz="1800" dirty="0">
                <a:solidFill>
                  <a:schemeClr val="dk1"/>
                </a:solidFill>
                <a:latin typeface="Arial"/>
                <a:ea typeface="Arial"/>
                <a:cs typeface="Arial"/>
                <a:sym typeface="Arial"/>
              </a:rPr>
              <a:t> PICK UP DAY</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APRIL </a:t>
            </a:r>
            <a:r>
              <a:rPr lang="en-US" sz="1800" dirty="0" smtClean="0">
                <a:solidFill>
                  <a:schemeClr val="dk1"/>
                </a:solidFill>
                <a:latin typeface="Arial"/>
                <a:ea typeface="Arial"/>
                <a:cs typeface="Arial"/>
                <a:sym typeface="Arial"/>
              </a:rPr>
              <a:t>21 2023 </a:t>
            </a:r>
            <a:r>
              <a:rPr lang="en-US" sz="1800" dirty="0">
                <a:solidFill>
                  <a:schemeClr val="dk1"/>
                </a:solidFill>
                <a:latin typeface="Arial"/>
                <a:ea typeface="Arial"/>
                <a:cs typeface="Arial"/>
                <a:sym typeface="Arial"/>
              </a:rPr>
              <a:t>– 6:00pm – </a:t>
            </a:r>
            <a:r>
              <a:rPr lang="en-US" sz="1800" dirty="0" smtClean="0">
                <a:solidFill>
                  <a:schemeClr val="dk1"/>
                </a:solidFill>
                <a:latin typeface="Arial"/>
                <a:ea typeface="Arial"/>
                <a:cs typeface="Arial"/>
                <a:sym typeface="Arial"/>
              </a:rPr>
              <a:t>8:00pm</a:t>
            </a:r>
            <a:endParaRPr lang="en-US" sz="1800" dirty="0" smtClean="0">
              <a:solidFill>
                <a:schemeClr val="dk1"/>
              </a:solidFill>
            </a:endParaRPr>
          </a:p>
          <a:p>
            <a:r>
              <a:rPr lang="sv-SE" sz="1800" dirty="0">
                <a:solidFill>
                  <a:schemeClr val="dk1"/>
                </a:solidFill>
              </a:rPr>
              <a:t>Red Barn – Iron Horse Diamonds</a:t>
            </a:r>
            <a:endParaRPr lang="sv-SE" sz="1800" dirty="0"/>
          </a:p>
          <a:p>
            <a:pPr marL="0" marR="0" lvl="0" indent="0" algn="l" rtl="0">
              <a:spcBef>
                <a:spcPts val="0"/>
              </a:spcBef>
              <a:spcAft>
                <a:spcPts val="0"/>
              </a:spcAft>
              <a:buNone/>
            </a:pPr>
            <a:r>
              <a:rPr lang="en-US" sz="1800" dirty="0" smtClean="0">
                <a:solidFill>
                  <a:schemeClr val="dk1"/>
                </a:solidFill>
                <a:latin typeface="Arial"/>
                <a:ea typeface="Arial"/>
                <a:cs typeface="Arial"/>
                <a:sym typeface="Arial"/>
              </a:rPr>
              <a:t>APRIL 22 2023– </a:t>
            </a:r>
            <a:r>
              <a:rPr lang="en-US" sz="1800" dirty="0">
                <a:solidFill>
                  <a:schemeClr val="dk1"/>
                </a:solidFill>
                <a:latin typeface="Arial"/>
                <a:ea typeface="Arial"/>
                <a:cs typeface="Arial"/>
                <a:sym typeface="Arial"/>
              </a:rPr>
              <a:t>12:00pm – </a:t>
            </a:r>
            <a:r>
              <a:rPr lang="en-US" sz="1800" dirty="0" smtClean="0">
                <a:solidFill>
                  <a:schemeClr val="dk1"/>
                </a:solidFill>
                <a:latin typeface="Arial"/>
                <a:ea typeface="Arial"/>
                <a:cs typeface="Arial"/>
                <a:sym typeface="Arial"/>
              </a:rPr>
              <a:t>3:00pm </a:t>
            </a:r>
          </a:p>
          <a:p>
            <a:r>
              <a:rPr lang="sv-SE" sz="1800" dirty="0">
                <a:solidFill>
                  <a:schemeClr val="dk1"/>
                </a:solidFill>
              </a:rPr>
              <a:t>Red Barn – Iron Horse Diamonds</a:t>
            </a:r>
            <a:endParaRPr lang="sv-SE" sz="1800" dirty="0"/>
          </a:p>
          <a:p>
            <a:pPr marL="0" marR="0" lvl="0" indent="0" algn="l" rtl="0">
              <a:spcBef>
                <a:spcPts val="0"/>
              </a:spcBef>
              <a:spcAft>
                <a:spcPts val="0"/>
              </a:spcAft>
              <a:buNone/>
            </a:pPr>
            <a:endParaRPr sz="1800" dirty="0">
              <a:solidFill>
                <a:schemeClr val="dk1"/>
              </a:solidFill>
            </a:endParaRPr>
          </a:p>
          <a:p>
            <a:pPr marL="0" marR="0" lvl="0" indent="0" algn="l" rtl="0">
              <a:spcBef>
                <a:spcPts val="0"/>
              </a:spcBef>
              <a:spcAft>
                <a:spcPts val="0"/>
              </a:spcAft>
              <a:buNone/>
            </a:pPr>
            <a:r>
              <a:rPr lang="en-US" sz="1800" dirty="0">
                <a:solidFill>
                  <a:schemeClr val="dk1"/>
                </a:solidFill>
              </a:rPr>
              <a:t>PLEASE HAVE ALL PLAYERS COME PICK UP THEIR JERSEYS, PANTS, BELTS, SPRING TRAINING SHIRTS</a:t>
            </a:r>
            <a:endParaRPr sz="1800" dirty="0">
              <a:solidFill>
                <a:schemeClr val="dk1"/>
              </a:solidFill>
            </a:endParaRPr>
          </a:p>
          <a:p>
            <a:pPr marL="0" marR="0" lvl="0" indent="0" algn="l" rtl="0">
              <a:spcBef>
                <a:spcPts val="0"/>
              </a:spcBef>
              <a:spcAft>
                <a:spcPts val="0"/>
              </a:spcAft>
              <a:buNone/>
            </a:pPr>
            <a:endParaRPr sz="1800" dirty="0">
              <a:solidFill>
                <a:schemeClr val="dk1"/>
              </a:solidFill>
            </a:endParaRPr>
          </a:p>
          <a:p>
            <a:pPr marL="0" marR="0" lvl="0" indent="0" algn="l" rtl="0">
              <a:spcBef>
                <a:spcPts val="0"/>
              </a:spcBef>
              <a:spcAft>
                <a:spcPts val="0"/>
              </a:spcAft>
              <a:buNone/>
            </a:pPr>
            <a:r>
              <a:rPr lang="en-US" sz="1800" dirty="0">
                <a:solidFill>
                  <a:schemeClr val="dk1"/>
                </a:solidFill>
              </a:rPr>
              <a:t>$100.00 DEPOSIT HAS BEEN ADDED TO ALL INVOICES FOR JERSEYS - THIS $100.00 WILL BE RETURNED AT END OF SEASON ON JERSEY RETURN DAY!!</a:t>
            </a:r>
            <a:endParaRPr sz="1800" dirty="0">
              <a:solidFill>
                <a:schemeClr val="dk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295" name="Google Shape;295;p23"/>
          <p:cNvPicPr preferRelativeResize="0"/>
          <p:nvPr/>
        </p:nvPicPr>
        <p:blipFill>
          <a:blip r:embed="rId3">
            <a:extLst>
              <a:ext uri="{28A0092B-C50C-407E-A947-70E740481C1C}">
                <a14:useLocalDpi xmlns:a14="http://schemas.microsoft.com/office/drawing/2010/main" val="0"/>
              </a:ext>
            </a:extLst>
          </a:blip>
          <a:stretch>
            <a:fillRect/>
          </a:stretch>
        </p:blipFill>
        <p:spPr>
          <a:xfrm>
            <a:off x="7042984" y="0"/>
            <a:ext cx="4368799" cy="6553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9"/>
        <p:cNvGrpSpPr/>
        <p:nvPr/>
      </p:nvGrpSpPr>
      <p:grpSpPr>
        <a:xfrm>
          <a:off x="0" y="0"/>
          <a:ext cx="0" cy="0"/>
          <a:chOff x="0" y="0"/>
          <a:chExt cx="0" cy="0"/>
        </a:xfrm>
      </p:grpSpPr>
      <p:sp>
        <p:nvSpPr>
          <p:cNvPr id="300" name="Google Shape;300;gca05b240e5_0_42"/>
          <p:cNvSpPr txBox="1"/>
          <p:nvPr/>
        </p:nvSpPr>
        <p:spPr>
          <a:xfrm>
            <a:off x="170213" y="549287"/>
            <a:ext cx="11625900" cy="514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T-Ball</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T-ball is all about having fun and creating a love for the game.  We believe that loving the game happens when the people around you love it as well.  The goal in coaching these budding stars is to have energy and an understanding of the basics.  Our job is to give you these tools.  You will learn some fundamentals as well as fun games to play to keep the players engaged and learning.</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Coach Pitch Div 1 &amp; Div 2</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At this age my kids started calling this ‘real baseball’.  As a coach, fun and development is still key but we will be getting into more real life baseball plays.  How do they stand in the batters box? How do they hold their bat? How do they safely catch a fly ball or a grounder? These and many other skills will be taught at this age.  We see players really grow in this age group as it is fun and exciting.</a:t>
            </a:r>
            <a:r>
              <a:rPr lang="en-US" sz="1200">
                <a:solidFill>
                  <a:schemeClr val="dk1"/>
                </a:solidFill>
              </a:rPr>
              <a:t>START DEVELOPING YOUR PITCHERS!! </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Minors</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For some, this is a hard year of ball.  Players are dealing with the potential of getting hit by a pitch and there is more pressure to perform.  Gaining skills in pitching is put to the forefront as without pitching the games are not as fun.  We teach the job of the pitcher is to get the ball in play.  They don’t need to strike out the opponent (even if its fun) but to throw strikes that will get hit and have the team behind them field the ball.  As this happens the players see their individual skills improve and the love of the game goes up.</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Majors</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By majors most players will know what they are good at and want to strengthen these skills.  Although the goal in little league is about being inclusive and always learning players will start to identify their positions.  Some may want to catch, pitch or play outfield.  It is our goal to help them grow these skills and still explore other positions at the same time.  This is a great age to coach the small details that create big wins in things such as base running, fielding tricks and hitting mindset. </a:t>
            </a:r>
            <a:r>
              <a:rPr lang="en-US" sz="1200">
                <a:solidFill>
                  <a:schemeClr val="dk1"/>
                </a:solidFill>
              </a:rPr>
              <a:t>A great Ball Player can play ALL positions, so move them around to find the position they LOVE!</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Juniors</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At the Jr age most players have picked a position or 2 that they love to play.  As a coach we are really dialing in these skills with specific drills and routines.  These kids are getting stronger and can handle so much when it comes to atheism.  We coach them more than at any other level that all the little wins create big wins.  This would be things such as exercise, diet, mental strength, etc.  There is a lot of growth in this age group.</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b="1" u="sng">
                <a:solidFill>
                  <a:schemeClr val="dk1"/>
                </a:solidFill>
                <a:latin typeface="Arial"/>
                <a:ea typeface="Arial"/>
                <a:cs typeface="Arial"/>
                <a:sym typeface="Arial"/>
              </a:rPr>
              <a:t>Seniors</a:t>
            </a:r>
            <a:endParaRPr sz="12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Let them RIP! By this point a great foundation has been formed and kids not how to hit and throw without thinking about it.  Their skills and body have caught up to each other and as a coach or parent we see the fruit of all the hard work.  We continue to work on ball skills and life skills as well.  Its a great age to pour into the lives of these young people that are going to be moving on.</a:t>
            </a:r>
            <a:endParaRPr sz="1200">
              <a:solidFill>
                <a:schemeClr val="dk1"/>
              </a:solidFill>
              <a:latin typeface="Arial"/>
              <a:ea typeface="Arial"/>
              <a:cs typeface="Arial"/>
              <a:sym typeface="Arial"/>
            </a:endParaRPr>
          </a:p>
          <a:p>
            <a:pPr marL="914400" marR="0" lvl="0" indent="0" algn="l" rtl="0">
              <a:spcBef>
                <a:spcPts val="0"/>
              </a:spcBef>
              <a:spcAft>
                <a:spcPts val="0"/>
              </a:spcAft>
              <a:buClr>
                <a:schemeClr val="dk1"/>
              </a:buClr>
              <a:buSzPts val="1600"/>
              <a:buFont typeface="Impact"/>
              <a:buNone/>
            </a:pPr>
            <a:endParaRPr sz="1600">
              <a:solidFill>
                <a:schemeClr val="dk1"/>
              </a:solidFill>
              <a:latin typeface="Arial"/>
              <a:ea typeface="Arial"/>
              <a:cs typeface="Arial"/>
              <a:sym typeface="Arial"/>
            </a:endParaRPr>
          </a:p>
        </p:txBody>
      </p:sp>
      <p:sp>
        <p:nvSpPr>
          <p:cNvPr id="301" name="Google Shape;301;gca05b240e5_0_42"/>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3rd BASE – Coaching Philosophy</a:t>
            </a:r>
            <a:endParaRPr sz="1800">
              <a:solidFill>
                <a:schemeClr val="dk1"/>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 descr="May be an image of 7 people and people smiling"/>
          <p:cNvPicPr preferRelativeResize="0"/>
          <p:nvPr/>
        </p:nvPicPr>
        <p:blipFill rotWithShape="1">
          <a:blip r:embed="rId3">
            <a:alphaModFix/>
          </a:blip>
          <a:srcRect/>
          <a:stretch/>
        </p:blipFill>
        <p:spPr>
          <a:xfrm>
            <a:off x="4191474" y="3080050"/>
            <a:ext cx="3038000" cy="1637184"/>
          </a:xfrm>
          <a:prstGeom prst="rect">
            <a:avLst/>
          </a:prstGeom>
          <a:noFill/>
          <a:ln>
            <a:noFill/>
          </a:ln>
        </p:spPr>
      </p:pic>
      <p:pic>
        <p:nvPicPr>
          <p:cNvPr id="163" name="Google Shape;163;p2"/>
          <p:cNvPicPr preferRelativeResize="0"/>
          <p:nvPr/>
        </p:nvPicPr>
        <p:blipFill>
          <a:blip r:embed="rId4">
            <a:extLst>
              <a:ext uri="{28A0092B-C50C-407E-A947-70E740481C1C}">
                <a14:useLocalDpi xmlns:a14="http://schemas.microsoft.com/office/drawing/2010/main" val="0"/>
              </a:ext>
            </a:extLst>
          </a:blip>
          <a:stretch>
            <a:fillRect/>
          </a:stretch>
        </p:blipFill>
        <p:spPr>
          <a:xfrm>
            <a:off x="7809692" y="4149970"/>
            <a:ext cx="4418794" cy="2788580"/>
          </a:xfrm>
          <a:prstGeom prst="rect">
            <a:avLst/>
          </a:prstGeom>
          <a:noFill/>
          <a:ln>
            <a:noFill/>
          </a:ln>
        </p:spPr>
      </p:pic>
      <p:pic>
        <p:nvPicPr>
          <p:cNvPr id="164" name="Google Shape;164;p2" descr="No photo description available."/>
          <p:cNvPicPr preferRelativeResize="0"/>
          <p:nvPr/>
        </p:nvPicPr>
        <p:blipFill rotWithShape="1">
          <a:blip r:embed="rId5">
            <a:alphaModFix/>
          </a:blip>
          <a:srcRect/>
          <a:stretch/>
        </p:blipFill>
        <p:spPr>
          <a:xfrm>
            <a:off x="0" y="3556000"/>
            <a:ext cx="4541432" cy="3302000"/>
          </a:xfrm>
          <a:prstGeom prst="rect">
            <a:avLst/>
          </a:prstGeom>
          <a:noFill/>
          <a:ln>
            <a:noFill/>
          </a:ln>
        </p:spPr>
      </p:pic>
      <p:pic>
        <p:nvPicPr>
          <p:cNvPr id="165" name="Google Shape;165;p2" descr="No photo description available."/>
          <p:cNvPicPr preferRelativeResize="0"/>
          <p:nvPr/>
        </p:nvPicPr>
        <p:blipFill rotWithShape="1">
          <a:blip r:embed="rId6">
            <a:alphaModFix/>
          </a:blip>
          <a:srcRect/>
          <a:stretch/>
        </p:blipFill>
        <p:spPr>
          <a:xfrm>
            <a:off x="7229474" y="-72902"/>
            <a:ext cx="2678116" cy="4502558"/>
          </a:xfrm>
          <a:prstGeom prst="rect">
            <a:avLst/>
          </a:prstGeom>
          <a:noFill/>
          <a:ln>
            <a:noFill/>
          </a:ln>
        </p:spPr>
      </p:pic>
      <p:pic>
        <p:nvPicPr>
          <p:cNvPr id="166" name="Google Shape;166;p2" descr="May be an image of 11 people and people smiling"/>
          <p:cNvPicPr preferRelativeResize="0"/>
          <p:nvPr/>
        </p:nvPicPr>
        <p:blipFill rotWithShape="1">
          <a:blip r:embed="rId7">
            <a:alphaModFix/>
          </a:blip>
          <a:srcRect/>
          <a:stretch/>
        </p:blipFill>
        <p:spPr>
          <a:xfrm>
            <a:off x="3650" y="-107827"/>
            <a:ext cx="4187824" cy="4187824"/>
          </a:xfrm>
          <a:prstGeom prst="rect">
            <a:avLst/>
          </a:prstGeom>
          <a:noFill/>
          <a:ln>
            <a:noFill/>
          </a:ln>
        </p:spPr>
      </p:pic>
      <p:pic>
        <p:nvPicPr>
          <p:cNvPr id="167" name="Google Shape;167;p2"/>
          <p:cNvPicPr preferRelativeResize="0"/>
          <p:nvPr/>
        </p:nvPicPr>
        <p:blipFill rotWithShape="1">
          <a:blip r:embed="rId8">
            <a:alphaModFix/>
          </a:blip>
          <a:srcRect/>
          <a:stretch/>
        </p:blipFill>
        <p:spPr>
          <a:xfrm>
            <a:off x="9907600" y="18100"/>
            <a:ext cx="2388400" cy="2504950"/>
          </a:xfrm>
          <a:prstGeom prst="rect">
            <a:avLst/>
          </a:prstGeom>
          <a:noFill/>
          <a:ln>
            <a:noFill/>
          </a:ln>
        </p:spPr>
      </p:pic>
      <p:pic>
        <p:nvPicPr>
          <p:cNvPr id="168" name="Google Shape;168;p2" descr="May be an image of 10 people and people smiling"/>
          <p:cNvPicPr preferRelativeResize="0"/>
          <p:nvPr/>
        </p:nvPicPr>
        <p:blipFill rotWithShape="1">
          <a:blip r:embed="rId9">
            <a:alphaModFix/>
          </a:blip>
          <a:srcRect/>
          <a:stretch/>
        </p:blipFill>
        <p:spPr>
          <a:xfrm>
            <a:off x="3927476" y="0"/>
            <a:ext cx="3301998" cy="3301998"/>
          </a:xfrm>
          <a:prstGeom prst="rect">
            <a:avLst/>
          </a:prstGeom>
          <a:noFill/>
          <a:ln>
            <a:noFill/>
          </a:ln>
        </p:spPr>
      </p:pic>
      <p:pic>
        <p:nvPicPr>
          <p:cNvPr id="169" name="Google Shape;169;p2" descr="May be an image of 2 people"/>
          <p:cNvPicPr preferRelativeResize="0"/>
          <p:nvPr/>
        </p:nvPicPr>
        <p:blipFill rotWithShape="1">
          <a:blip r:embed="rId10">
            <a:alphaModFix/>
          </a:blip>
          <a:srcRect/>
          <a:stretch/>
        </p:blipFill>
        <p:spPr>
          <a:xfrm>
            <a:off x="3594068" y="4367575"/>
            <a:ext cx="4215624" cy="2504938"/>
          </a:xfrm>
          <a:prstGeom prst="rect">
            <a:avLst/>
          </a:prstGeom>
          <a:noFill/>
          <a:ln>
            <a:noFill/>
          </a:ln>
        </p:spPr>
      </p:pic>
      <p:pic>
        <p:nvPicPr>
          <p:cNvPr id="170" name="Google Shape;170;p2"/>
          <p:cNvPicPr preferRelativeResize="0"/>
          <p:nvPr/>
        </p:nvPicPr>
        <p:blipFill rotWithShape="1">
          <a:blip r:embed="rId11">
            <a:alphaModFix/>
          </a:blip>
          <a:srcRect t="16666" b="16666"/>
          <a:stretch/>
        </p:blipFill>
        <p:spPr>
          <a:xfrm>
            <a:off x="9230234" y="2523041"/>
            <a:ext cx="2998252" cy="1998836"/>
          </a:xfrm>
          <a:prstGeom prst="rect">
            <a:avLst/>
          </a:prstGeom>
          <a:noFill/>
          <a:ln>
            <a:noFill/>
          </a:ln>
        </p:spPr>
      </p:pic>
      <p:sp>
        <p:nvSpPr>
          <p:cNvPr id="171" name="Google Shape;171;p2"/>
          <p:cNvSpPr txBox="1">
            <a:spLocks noGrp="1"/>
          </p:cNvSpPr>
          <p:nvPr>
            <p:ph type="title"/>
          </p:nvPr>
        </p:nvSpPr>
        <p:spPr>
          <a:xfrm>
            <a:off x="-517525" y="164992"/>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16600"/>
              <a:buFont typeface="Calibri"/>
              <a:buNone/>
            </a:pPr>
            <a:r>
              <a:rPr lang="en-US" sz="16600" b="1">
                <a:solidFill>
                  <a:schemeClr val="accent2"/>
                </a:solidFill>
              </a:rPr>
              <a:t>THANK YOU</a:t>
            </a:r>
            <a:endParaRPr sz="16600" b="1">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5"/>
        <p:cNvGrpSpPr/>
        <p:nvPr/>
      </p:nvGrpSpPr>
      <p:grpSpPr>
        <a:xfrm>
          <a:off x="0" y="0"/>
          <a:ext cx="0" cy="0"/>
          <a:chOff x="0" y="0"/>
          <a:chExt cx="0" cy="0"/>
        </a:xfrm>
      </p:grpSpPr>
      <p:sp>
        <p:nvSpPr>
          <p:cNvPr id="307" name="Google Shape;307;gca05b240e5_0_49"/>
          <p:cNvSpPr txBox="1"/>
          <p:nvPr/>
        </p:nvSpPr>
        <p:spPr>
          <a:xfrm>
            <a:off x="65952" y="87625"/>
            <a:ext cx="690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WRAP UP </a:t>
            </a:r>
            <a:endParaRPr sz="1800">
              <a:solidFill>
                <a:schemeClr val="dk1"/>
              </a:solidFill>
              <a:latin typeface="Impact"/>
              <a:ea typeface="Impact"/>
              <a:cs typeface="Impact"/>
              <a:sym typeface="Impact"/>
            </a:endParaRPr>
          </a:p>
        </p:txBody>
      </p:sp>
      <p:pic>
        <p:nvPicPr>
          <p:cNvPr id="308" name="Google Shape;308;gca05b240e5_0_49"/>
          <p:cNvPicPr preferRelativeResize="0"/>
          <p:nvPr/>
        </p:nvPicPr>
        <p:blipFill rotWithShape="1">
          <a:blip r:embed="rId3">
            <a:alphaModFix/>
          </a:blip>
          <a:srcRect/>
          <a:stretch/>
        </p:blipFill>
        <p:spPr>
          <a:xfrm>
            <a:off x="8504202" y="2823713"/>
            <a:ext cx="3068129" cy="1516356"/>
          </a:xfrm>
          <a:prstGeom prst="rect">
            <a:avLst/>
          </a:prstGeom>
          <a:noFill/>
          <a:ln>
            <a:noFill/>
          </a:ln>
        </p:spPr>
      </p:pic>
      <p:pic>
        <p:nvPicPr>
          <p:cNvPr id="309" name="Google Shape;309;gca05b240e5_0_49"/>
          <p:cNvPicPr preferRelativeResize="0"/>
          <p:nvPr/>
        </p:nvPicPr>
        <p:blipFill rotWithShape="1">
          <a:blip r:embed="rId4">
            <a:alphaModFix/>
          </a:blip>
          <a:srcRect/>
          <a:stretch/>
        </p:blipFill>
        <p:spPr>
          <a:xfrm>
            <a:off x="8773729" y="127882"/>
            <a:ext cx="1781353" cy="2154656"/>
          </a:xfrm>
          <a:prstGeom prst="rect">
            <a:avLst/>
          </a:prstGeom>
          <a:noFill/>
          <a:ln>
            <a:noFill/>
          </a:ln>
        </p:spPr>
      </p:pic>
      <p:pic>
        <p:nvPicPr>
          <p:cNvPr id="2" name="Picture 1"/>
          <p:cNvPicPr>
            <a:picLocks noChangeAspect="1"/>
          </p:cNvPicPr>
          <p:nvPr/>
        </p:nvPicPr>
        <p:blipFill>
          <a:blip r:embed="rId5"/>
          <a:stretch>
            <a:fillRect/>
          </a:stretch>
        </p:blipFill>
        <p:spPr>
          <a:xfrm>
            <a:off x="65952" y="549325"/>
            <a:ext cx="9972315" cy="52366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
        <p:cNvGrpSpPr/>
        <p:nvPr/>
      </p:nvGrpSpPr>
      <p:grpSpPr>
        <a:xfrm>
          <a:off x="0" y="0"/>
          <a:ext cx="0" cy="0"/>
          <a:chOff x="0" y="0"/>
          <a:chExt cx="0" cy="0"/>
        </a:xfrm>
      </p:grpSpPr>
      <p:pic>
        <p:nvPicPr>
          <p:cNvPr id="176" name="Google Shape;176;p3" descr="May be an image of grass and text that says 'It's okay if you think BASEBALL IS BORING It'skindofasmartperson'ssport. ofa smart person's sport.'"/>
          <p:cNvPicPr preferRelativeResize="0"/>
          <p:nvPr/>
        </p:nvPicPr>
        <p:blipFill rotWithShape="1">
          <a:blip r:embed="rId3">
            <a:alphaModFix/>
          </a:blip>
          <a:srcRect/>
          <a:stretch/>
        </p:blipFill>
        <p:spPr>
          <a:xfrm>
            <a:off x="82550" y="69887"/>
            <a:ext cx="3365500" cy="3134902"/>
          </a:xfrm>
          <a:prstGeom prst="rect">
            <a:avLst/>
          </a:prstGeom>
          <a:noFill/>
          <a:ln>
            <a:noFill/>
          </a:ln>
        </p:spPr>
      </p:pic>
      <p:sp>
        <p:nvSpPr>
          <p:cNvPr id="177" name="Google Shape;177;p3"/>
          <p:cNvSpPr txBox="1"/>
          <p:nvPr/>
        </p:nvSpPr>
        <p:spPr>
          <a:xfrm>
            <a:off x="3702776" y="384212"/>
            <a:ext cx="9227100" cy="30477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2"/>
              </a:buClr>
              <a:buSzPts val="3200"/>
              <a:buFont typeface="Arial"/>
              <a:buChar char="•"/>
            </a:pPr>
            <a:r>
              <a:rPr lang="en-US" sz="3200" b="0" i="0" u="none" strike="noStrike" cap="none">
                <a:solidFill>
                  <a:schemeClr val="accent2"/>
                </a:solidFill>
                <a:latin typeface="Calibri"/>
                <a:ea typeface="Calibri"/>
                <a:cs typeface="Calibri"/>
                <a:sym typeface="Calibri"/>
              </a:rPr>
              <a:t>Introductions</a:t>
            </a:r>
            <a:endParaRPr sz="1800" b="0" i="0" u="none" strike="noStrike" cap="none">
              <a:solidFill>
                <a:schemeClr val="dk1"/>
              </a:solidFill>
              <a:latin typeface="Impact"/>
              <a:ea typeface="Impact"/>
              <a:cs typeface="Impact"/>
              <a:sym typeface="Impact"/>
            </a:endParaRPr>
          </a:p>
          <a:p>
            <a:pPr marL="457200" marR="0" lvl="0" indent="-457200" algn="l" rtl="0">
              <a:spcBef>
                <a:spcPts val="0"/>
              </a:spcBef>
              <a:spcAft>
                <a:spcPts val="0"/>
              </a:spcAft>
              <a:buClr>
                <a:schemeClr val="accent2"/>
              </a:buClr>
              <a:buSzPts val="3200"/>
              <a:buFont typeface="Arial"/>
              <a:buChar char="•"/>
            </a:pPr>
            <a:r>
              <a:rPr lang="en-US" sz="3200" b="0" i="0" u="none" strike="noStrike" cap="none">
                <a:solidFill>
                  <a:schemeClr val="accent2"/>
                </a:solidFill>
                <a:latin typeface="Calibri"/>
                <a:ea typeface="Calibri"/>
                <a:cs typeface="Calibri"/>
                <a:sym typeface="Calibri"/>
              </a:rPr>
              <a:t>ON DECK: Getting Started</a:t>
            </a:r>
            <a:endParaRPr sz="1800" b="0" i="0" u="none" strike="noStrike" cap="none">
              <a:solidFill>
                <a:schemeClr val="dk1"/>
              </a:solidFill>
              <a:latin typeface="Impact"/>
              <a:ea typeface="Impact"/>
              <a:cs typeface="Impact"/>
              <a:sym typeface="Impact"/>
            </a:endParaRPr>
          </a:p>
          <a:p>
            <a:pPr marL="457200" marR="0" lvl="0" indent="-457200" algn="l" rtl="0">
              <a:spcBef>
                <a:spcPts val="0"/>
              </a:spcBef>
              <a:spcAft>
                <a:spcPts val="0"/>
              </a:spcAft>
              <a:buClr>
                <a:schemeClr val="accent2"/>
              </a:buClr>
              <a:buSzPts val="3200"/>
              <a:buFont typeface="Arial"/>
              <a:buChar char="•"/>
            </a:pPr>
            <a:r>
              <a:rPr lang="en-US" sz="3200" b="0" i="0" u="none" strike="noStrike" cap="none">
                <a:solidFill>
                  <a:schemeClr val="accent2"/>
                </a:solidFill>
                <a:latin typeface="Calibri"/>
                <a:ea typeface="Calibri"/>
                <a:cs typeface="Calibri"/>
                <a:sym typeface="Calibri"/>
              </a:rPr>
              <a:t>1</a:t>
            </a:r>
            <a:r>
              <a:rPr lang="en-US" sz="3200" b="0" i="0" u="none" strike="noStrike" cap="none" baseline="30000">
                <a:solidFill>
                  <a:schemeClr val="accent2"/>
                </a:solidFill>
                <a:latin typeface="Calibri"/>
                <a:ea typeface="Calibri"/>
                <a:cs typeface="Calibri"/>
                <a:sym typeface="Calibri"/>
              </a:rPr>
              <a:t>ST</a:t>
            </a:r>
            <a:r>
              <a:rPr lang="en-US" sz="3200" b="0" i="0" u="none" strike="noStrike" cap="none">
                <a:solidFill>
                  <a:schemeClr val="accent2"/>
                </a:solidFill>
                <a:latin typeface="Calibri"/>
                <a:ea typeface="Calibri"/>
                <a:cs typeface="Calibri"/>
                <a:sym typeface="Calibri"/>
              </a:rPr>
              <a:t> BASE: Coach Binder Walkthrough</a:t>
            </a:r>
            <a:endParaRPr sz="1800" b="0" i="0" u="none" strike="noStrike" cap="none">
              <a:solidFill>
                <a:schemeClr val="dk1"/>
              </a:solidFill>
              <a:latin typeface="Impact"/>
              <a:ea typeface="Impact"/>
              <a:cs typeface="Impact"/>
              <a:sym typeface="Impact"/>
            </a:endParaRPr>
          </a:p>
          <a:p>
            <a:pPr marL="457200" marR="0" lvl="0" indent="-457200" algn="l" rtl="0">
              <a:spcBef>
                <a:spcPts val="0"/>
              </a:spcBef>
              <a:spcAft>
                <a:spcPts val="0"/>
              </a:spcAft>
              <a:buClr>
                <a:schemeClr val="accent2"/>
              </a:buClr>
              <a:buSzPts val="3200"/>
              <a:buFont typeface="Arial"/>
              <a:buChar char="•"/>
            </a:pPr>
            <a:r>
              <a:rPr lang="en-US" sz="3200" b="0" i="0" u="none" strike="noStrike" cap="none">
                <a:solidFill>
                  <a:schemeClr val="accent2"/>
                </a:solidFill>
                <a:latin typeface="Calibri"/>
                <a:ea typeface="Calibri"/>
                <a:cs typeface="Calibri"/>
                <a:sym typeface="Calibri"/>
              </a:rPr>
              <a:t>2</a:t>
            </a:r>
            <a:r>
              <a:rPr lang="en-US" sz="3200" b="0" i="0" u="none" strike="noStrike" cap="none" baseline="30000">
                <a:solidFill>
                  <a:schemeClr val="accent2"/>
                </a:solidFill>
                <a:latin typeface="Calibri"/>
                <a:ea typeface="Calibri"/>
                <a:cs typeface="Calibri"/>
                <a:sym typeface="Calibri"/>
              </a:rPr>
              <a:t>ND</a:t>
            </a:r>
            <a:r>
              <a:rPr lang="en-US" sz="3200" b="0" i="0" u="none" strike="noStrike" cap="none">
                <a:solidFill>
                  <a:schemeClr val="accent2"/>
                </a:solidFill>
                <a:latin typeface="Calibri"/>
                <a:ea typeface="Calibri"/>
                <a:cs typeface="Calibri"/>
                <a:sym typeface="Calibri"/>
              </a:rPr>
              <a:t> BASE: Practice &amp; Game Schedule</a:t>
            </a:r>
            <a:endParaRPr sz="1800" b="0" i="0" u="none" strike="noStrike" cap="none">
              <a:solidFill>
                <a:schemeClr val="dk1"/>
              </a:solidFill>
              <a:latin typeface="Impact"/>
              <a:ea typeface="Impact"/>
              <a:cs typeface="Impact"/>
              <a:sym typeface="Impact"/>
            </a:endParaRPr>
          </a:p>
          <a:p>
            <a:pPr marL="457200" marR="0" lvl="0" indent="-431800" algn="l" rtl="0">
              <a:spcBef>
                <a:spcPts val="0"/>
              </a:spcBef>
              <a:spcAft>
                <a:spcPts val="0"/>
              </a:spcAft>
              <a:buClr>
                <a:schemeClr val="accent2"/>
              </a:buClr>
              <a:buSzPts val="3200"/>
              <a:buFont typeface="Calibri"/>
              <a:buChar char="•"/>
            </a:pPr>
            <a:r>
              <a:rPr lang="en-US" sz="3200" b="0" i="0" u="none" strike="noStrike" cap="none">
                <a:solidFill>
                  <a:schemeClr val="accent2"/>
                </a:solidFill>
                <a:latin typeface="Calibri"/>
                <a:ea typeface="Calibri"/>
                <a:cs typeface="Calibri"/>
                <a:sym typeface="Calibri"/>
              </a:rPr>
              <a:t>3</a:t>
            </a:r>
            <a:r>
              <a:rPr lang="en-US" sz="3200" b="0" i="0" u="none" strike="noStrike" cap="none" baseline="30000">
                <a:solidFill>
                  <a:schemeClr val="accent2"/>
                </a:solidFill>
                <a:latin typeface="Calibri"/>
                <a:ea typeface="Calibri"/>
                <a:cs typeface="Calibri"/>
                <a:sym typeface="Calibri"/>
              </a:rPr>
              <a:t>RD </a:t>
            </a:r>
            <a:r>
              <a:rPr lang="en-US" sz="3200" b="0" i="0" u="none" strike="noStrike" cap="none">
                <a:solidFill>
                  <a:schemeClr val="accent2"/>
                </a:solidFill>
                <a:latin typeface="Calibri"/>
                <a:ea typeface="Calibri"/>
                <a:cs typeface="Calibri"/>
                <a:sym typeface="Calibri"/>
              </a:rPr>
              <a:t>BASE: Coaching Philosophy</a:t>
            </a:r>
            <a:endParaRPr sz="3200" b="0" i="0" u="none" strike="noStrike" cap="none">
              <a:solidFill>
                <a:schemeClr val="accent2"/>
              </a:solidFill>
              <a:latin typeface="Calibri"/>
              <a:ea typeface="Calibri"/>
              <a:cs typeface="Calibri"/>
              <a:sym typeface="Calibri"/>
            </a:endParaRPr>
          </a:p>
          <a:p>
            <a:pPr marL="457200" marR="0" lvl="0" indent="-457200" algn="l" rtl="0">
              <a:spcBef>
                <a:spcPts val="0"/>
              </a:spcBef>
              <a:spcAft>
                <a:spcPts val="0"/>
              </a:spcAft>
              <a:buClr>
                <a:schemeClr val="accent2"/>
              </a:buClr>
              <a:buSzPts val="3200"/>
              <a:buFont typeface="Arial"/>
              <a:buChar char="•"/>
            </a:pPr>
            <a:r>
              <a:rPr lang="en-US" sz="3200" b="0" i="0" u="none" strike="noStrike" cap="none">
                <a:solidFill>
                  <a:schemeClr val="accent2"/>
                </a:solidFill>
                <a:latin typeface="Calibri"/>
                <a:ea typeface="Calibri"/>
                <a:cs typeface="Calibri"/>
                <a:sym typeface="Calibri"/>
              </a:rPr>
              <a:t>Wrap Up </a:t>
            </a:r>
            <a:endParaRPr sz="3200" b="0" i="0" u="none" strike="noStrike" cap="none">
              <a:solidFill>
                <a:schemeClr val="accent2"/>
              </a:solidFill>
              <a:latin typeface="Calibri"/>
              <a:ea typeface="Calibri"/>
              <a:cs typeface="Calibri"/>
              <a:sym typeface="Calibri"/>
            </a:endParaRPr>
          </a:p>
        </p:txBody>
      </p:sp>
      <p:pic>
        <p:nvPicPr>
          <p:cNvPr id="178" name="Google Shape;178;p3" descr="Home"/>
          <p:cNvPicPr preferRelativeResize="0"/>
          <p:nvPr/>
        </p:nvPicPr>
        <p:blipFill rotWithShape="1">
          <a:blip r:embed="rId4">
            <a:alphaModFix/>
          </a:blip>
          <a:srcRect/>
          <a:stretch/>
        </p:blipFill>
        <p:spPr>
          <a:xfrm>
            <a:off x="8316340" y="3204789"/>
            <a:ext cx="3875660" cy="3854824"/>
          </a:xfrm>
          <a:prstGeom prst="rect">
            <a:avLst/>
          </a:prstGeom>
          <a:noFill/>
          <a:ln>
            <a:noFill/>
          </a:ln>
        </p:spPr>
      </p:pic>
      <p:pic>
        <p:nvPicPr>
          <p:cNvPr id="179" name="Google Shape;179;p3" descr="No photo description available."/>
          <p:cNvPicPr preferRelativeResize="0"/>
          <p:nvPr/>
        </p:nvPicPr>
        <p:blipFill rotWithShape="1">
          <a:blip r:embed="rId5">
            <a:alphaModFix/>
          </a:blip>
          <a:srcRect t="36904" b="34193"/>
          <a:stretch/>
        </p:blipFill>
        <p:spPr>
          <a:xfrm>
            <a:off x="254652" y="3904363"/>
            <a:ext cx="7886700" cy="2455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
        <p:cNvGrpSpPr/>
        <p:nvPr/>
      </p:nvGrpSpPr>
      <p:grpSpPr>
        <a:xfrm>
          <a:off x="0" y="0"/>
          <a:ext cx="0" cy="0"/>
          <a:chOff x="0" y="0"/>
          <a:chExt cx="0" cy="0"/>
        </a:xfrm>
      </p:grpSpPr>
      <p:sp>
        <p:nvSpPr>
          <p:cNvPr id="184" name="Google Shape;184;p4"/>
          <p:cNvSpPr txBox="1"/>
          <p:nvPr/>
        </p:nvSpPr>
        <p:spPr>
          <a:xfrm>
            <a:off x="65940" y="87622"/>
            <a:ext cx="28010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i="0" u="none" strike="noStrike" cap="none">
                <a:solidFill>
                  <a:schemeClr val="accent2"/>
                </a:solidFill>
                <a:latin typeface="Gill Sans"/>
                <a:ea typeface="Gill Sans"/>
                <a:cs typeface="Gill Sans"/>
                <a:sym typeface="Gill Sans"/>
              </a:rPr>
              <a:t>Introductions</a:t>
            </a:r>
            <a:endParaRPr sz="1800" b="0" i="0" u="none" strike="noStrike" cap="none">
              <a:solidFill>
                <a:schemeClr val="dk1"/>
              </a:solidFill>
              <a:latin typeface="Impact"/>
              <a:ea typeface="Impact"/>
              <a:cs typeface="Impact"/>
              <a:sym typeface="Impact"/>
            </a:endParaRPr>
          </a:p>
        </p:txBody>
      </p:sp>
      <p:sp>
        <p:nvSpPr>
          <p:cNvPr id="185" name="Google Shape;185;p4"/>
          <p:cNvSpPr txBox="1"/>
          <p:nvPr/>
        </p:nvSpPr>
        <p:spPr>
          <a:xfrm>
            <a:off x="3120688" y="380010"/>
            <a:ext cx="59991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u="sng" dirty="0" smtClean="0">
                <a:solidFill>
                  <a:schemeClr val="dk1"/>
                </a:solidFill>
                <a:latin typeface="Calibri"/>
                <a:ea typeface="Calibri"/>
                <a:cs typeface="Calibri"/>
                <a:sym typeface="Calibri"/>
              </a:rPr>
              <a:t>Sam </a:t>
            </a:r>
            <a:r>
              <a:rPr lang="en-US" sz="1800" b="1" u="sng" dirty="0" err="1" smtClean="0">
                <a:solidFill>
                  <a:schemeClr val="dk1"/>
                </a:solidFill>
                <a:latin typeface="Calibri"/>
                <a:ea typeface="Calibri"/>
                <a:cs typeface="Calibri"/>
                <a:sym typeface="Calibri"/>
              </a:rPr>
              <a:t>Busswood</a:t>
            </a:r>
            <a:r>
              <a:rPr lang="en-US" sz="1800" b="1" i="0" u="sng" strike="noStrike" cap="none" dirty="0" smtClean="0">
                <a:solidFill>
                  <a:schemeClr val="dk1"/>
                </a:solidFill>
                <a:latin typeface="Calibri"/>
                <a:ea typeface="Calibri"/>
                <a:cs typeface="Calibri"/>
                <a:sym typeface="Calibri"/>
              </a:rPr>
              <a:t>– </a:t>
            </a:r>
            <a:r>
              <a:rPr lang="en-US" sz="1800" b="1" i="0" u="sng" strike="noStrike" cap="none" dirty="0">
                <a:solidFill>
                  <a:schemeClr val="dk1"/>
                </a:solidFill>
                <a:latin typeface="Calibri"/>
                <a:ea typeface="Calibri"/>
                <a:cs typeface="Calibri"/>
                <a:sym typeface="Calibri"/>
              </a:rPr>
              <a:t>Coaching </a:t>
            </a:r>
            <a:r>
              <a:rPr lang="en-US" sz="1800" b="1" i="0" u="sng" strike="noStrike" cap="none" dirty="0" smtClean="0">
                <a:solidFill>
                  <a:schemeClr val="dk1"/>
                </a:solidFill>
                <a:latin typeface="Calibri"/>
                <a:ea typeface="Calibri"/>
                <a:cs typeface="Calibri"/>
                <a:sym typeface="Calibri"/>
              </a:rPr>
              <a:t>Coordinator</a:t>
            </a:r>
          </a:p>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Impact"/>
              <a:ea typeface="Impact"/>
              <a:cs typeface="Impact"/>
              <a:sym typeface="Impact"/>
            </a:endParaRPr>
          </a:p>
        </p:txBody>
      </p:sp>
      <p:sp>
        <p:nvSpPr>
          <p:cNvPr id="186" name="Google Shape;186;p4"/>
          <p:cNvSpPr txBox="1"/>
          <p:nvPr/>
        </p:nvSpPr>
        <p:spPr>
          <a:xfrm>
            <a:off x="4062774" y="2598488"/>
            <a:ext cx="58416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i="0" u="sng" strike="noStrike" cap="none" dirty="0">
                <a:solidFill>
                  <a:schemeClr val="dk1"/>
                </a:solidFill>
                <a:latin typeface="Calibri"/>
                <a:ea typeface="Calibri"/>
                <a:cs typeface="Calibri"/>
                <a:sym typeface="Calibri"/>
              </a:rPr>
              <a:t>Regan Turner – </a:t>
            </a:r>
            <a:r>
              <a:rPr lang="en-US" sz="1800" b="1" i="0" u="sng" strike="noStrike" cap="none" dirty="0" smtClean="0">
                <a:solidFill>
                  <a:schemeClr val="dk1"/>
                </a:solidFill>
                <a:latin typeface="Calibri"/>
                <a:ea typeface="Calibri"/>
                <a:cs typeface="Calibri"/>
                <a:sym typeface="Calibri"/>
              </a:rPr>
              <a:t>President</a:t>
            </a:r>
            <a:endParaRPr sz="1800" b="0" i="0" u="none" strike="noStrike" cap="none" dirty="0">
              <a:solidFill>
                <a:schemeClr val="dk1"/>
              </a:solidFill>
              <a:latin typeface="Impact"/>
              <a:ea typeface="Impact"/>
              <a:cs typeface="Impact"/>
              <a:sym typeface="Impact"/>
            </a:endParaRPr>
          </a:p>
          <a:p>
            <a:pPr marL="285750" marR="0" lvl="0" indent="-285750" algn="l" rtl="0">
              <a:spcBef>
                <a:spcPts val="0"/>
              </a:spcBef>
              <a:spcAft>
                <a:spcPts val="0"/>
              </a:spcAft>
              <a:buClr>
                <a:schemeClr val="accent2"/>
              </a:buClr>
              <a:buSzPts val="1800"/>
              <a:buFont typeface="Arial"/>
              <a:buChar char="•"/>
            </a:pPr>
            <a:r>
              <a:rPr lang="en-US" sz="1800" b="0" i="0" u="none" strike="noStrike" cap="none" dirty="0">
                <a:solidFill>
                  <a:schemeClr val="dk1"/>
                </a:solidFill>
                <a:latin typeface="Calibri"/>
                <a:ea typeface="Calibri"/>
                <a:cs typeface="Calibri"/>
                <a:sym typeface="Calibri"/>
              </a:rPr>
              <a:t>Mum of 3 Baseball Tiny Humans</a:t>
            </a:r>
            <a:endParaRPr sz="1800" b="0" i="0" u="none" strike="noStrike" cap="none" dirty="0">
              <a:solidFill>
                <a:schemeClr val="dk1"/>
              </a:solidFill>
              <a:latin typeface="Impact"/>
              <a:ea typeface="Impact"/>
              <a:cs typeface="Impact"/>
              <a:sym typeface="Impact"/>
            </a:endParaRPr>
          </a:p>
          <a:p>
            <a:pPr marL="285750" marR="0" lvl="0" indent="-285750" algn="l" rtl="0">
              <a:spcBef>
                <a:spcPts val="0"/>
              </a:spcBef>
              <a:spcAft>
                <a:spcPts val="0"/>
              </a:spcAft>
              <a:buClr>
                <a:schemeClr val="accent2"/>
              </a:buClr>
              <a:buSzPts val="1800"/>
              <a:buFont typeface="Arial"/>
              <a:buChar char="•"/>
            </a:pPr>
            <a:r>
              <a:rPr lang="en-US" sz="1800" b="0" i="0" u="none" strike="noStrike" cap="none" dirty="0">
                <a:solidFill>
                  <a:schemeClr val="dk1"/>
                </a:solidFill>
                <a:latin typeface="Calibri"/>
                <a:ea typeface="Calibri"/>
                <a:cs typeface="Calibri"/>
                <a:sym typeface="Calibri"/>
              </a:rPr>
              <a:t>Played Hardball and Fastball from Age of 3 </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within Calgary / Strathmore Area (Little League)</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2"/>
              </a:buClr>
              <a:buSzPts val="1800"/>
              <a:buFont typeface="Arial"/>
              <a:buChar char="•"/>
            </a:pPr>
            <a:r>
              <a:rPr lang="en-US" sz="1800" b="0" i="0" u="none" strike="noStrike" cap="none" dirty="0">
                <a:solidFill>
                  <a:schemeClr val="dk1"/>
                </a:solidFill>
                <a:latin typeface="Calibri"/>
                <a:ea typeface="Calibri"/>
                <a:cs typeface="Calibri"/>
                <a:sym typeface="Calibri"/>
              </a:rPr>
              <a:t>Play Adult Slow Pitch since 18 with Jaycee &amp;</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and Langdon Softball Association</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2"/>
              </a:buClr>
              <a:buSzPts val="1800"/>
              <a:buFont typeface="Arial"/>
              <a:buChar char="•"/>
            </a:pPr>
            <a:r>
              <a:rPr lang="en-US" sz="1800" b="0" i="0" u="none" strike="noStrike" cap="none" dirty="0">
                <a:solidFill>
                  <a:schemeClr val="dk1"/>
                </a:solidFill>
                <a:latin typeface="Calibri"/>
                <a:ea typeface="Calibri"/>
                <a:cs typeface="Calibri"/>
                <a:sym typeface="Calibri"/>
              </a:rPr>
              <a:t>Founding Member of Little League in 2010 </a:t>
            </a:r>
            <a:endParaRPr sz="1800" b="0" i="0" u="none" strike="noStrike" cap="none" dirty="0">
              <a:solidFill>
                <a:schemeClr val="dk1"/>
              </a:solidFill>
              <a:latin typeface="Calibri"/>
              <a:ea typeface="Calibri"/>
              <a:cs typeface="Calibri"/>
              <a:sym typeface="Calibri"/>
            </a:endParaRPr>
          </a:p>
        </p:txBody>
      </p:sp>
      <p:pic>
        <p:nvPicPr>
          <p:cNvPr id="187" name="Google Shape;187;p4"/>
          <p:cNvPicPr preferRelativeResize="0"/>
          <p:nvPr/>
        </p:nvPicPr>
        <p:blipFill rotWithShape="1">
          <a:blip r:embed="rId3">
            <a:alphaModFix/>
          </a:blip>
          <a:srcRect/>
          <a:stretch/>
        </p:blipFill>
        <p:spPr>
          <a:xfrm>
            <a:off x="8970241" y="646068"/>
            <a:ext cx="2829283" cy="2829283"/>
          </a:xfrm>
          <a:prstGeom prst="rect">
            <a:avLst/>
          </a:prstGeom>
          <a:noFill/>
          <a:ln>
            <a:noFill/>
          </a:ln>
        </p:spPr>
      </p:pic>
      <p:pic>
        <p:nvPicPr>
          <p:cNvPr id="188" name="Google Shape;188;p4"/>
          <p:cNvPicPr preferRelativeResize="0"/>
          <p:nvPr/>
        </p:nvPicPr>
        <p:blipFill>
          <a:blip r:embed="rId4">
            <a:extLst>
              <a:ext uri="{28A0092B-C50C-407E-A947-70E740481C1C}">
                <a14:useLocalDpi xmlns:a14="http://schemas.microsoft.com/office/drawing/2010/main" val="0"/>
              </a:ext>
            </a:extLst>
          </a:blip>
          <a:stretch>
            <a:fillRect/>
          </a:stretch>
        </p:blipFill>
        <p:spPr>
          <a:xfrm>
            <a:off x="150061" y="1005861"/>
            <a:ext cx="2998102" cy="2998102"/>
          </a:xfrm>
          <a:prstGeom prst="rect">
            <a:avLst/>
          </a:prstGeom>
          <a:noFill/>
          <a:ln>
            <a:noFill/>
          </a:ln>
        </p:spPr>
      </p:pic>
      <p:pic>
        <p:nvPicPr>
          <p:cNvPr id="189" name="Google Shape;189;p4" descr="Home"/>
          <p:cNvPicPr preferRelativeResize="0"/>
          <p:nvPr/>
        </p:nvPicPr>
        <p:blipFill rotWithShape="1">
          <a:blip r:embed="rId5">
            <a:alphaModFix/>
          </a:blip>
          <a:srcRect/>
          <a:stretch/>
        </p:blipFill>
        <p:spPr>
          <a:xfrm>
            <a:off x="8970241" y="3692159"/>
            <a:ext cx="2955398" cy="2429225"/>
          </a:xfrm>
          <a:prstGeom prst="rect">
            <a:avLst/>
          </a:prstGeom>
          <a:noFill/>
          <a:ln>
            <a:noFill/>
          </a:ln>
        </p:spPr>
      </p:pic>
      <p:sp>
        <p:nvSpPr>
          <p:cNvPr id="190" name="Google Shape;190;p4"/>
          <p:cNvSpPr txBox="1"/>
          <p:nvPr/>
        </p:nvSpPr>
        <p:spPr>
          <a:xfrm>
            <a:off x="3406282" y="4630388"/>
            <a:ext cx="5841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285750" marR="0" lvl="0" indent="-171450" algn="l" rtl="0">
              <a:spcBef>
                <a:spcPts val="0"/>
              </a:spcBef>
              <a:spcAft>
                <a:spcPts val="0"/>
              </a:spcAft>
              <a:buClr>
                <a:schemeClr val="accent2"/>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4"/>
        <p:cNvGrpSpPr/>
        <p:nvPr/>
      </p:nvGrpSpPr>
      <p:grpSpPr>
        <a:xfrm>
          <a:off x="0" y="0"/>
          <a:ext cx="0" cy="0"/>
          <a:chOff x="0" y="0"/>
          <a:chExt cx="0" cy="0"/>
        </a:xfrm>
      </p:grpSpPr>
      <p:sp>
        <p:nvSpPr>
          <p:cNvPr id="195" name="Google Shape;195;p5"/>
          <p:cNvSpPr txBox="1"/>
          <p:nvPr/>
        </p:nvSpPr>
        <p:spPr>
          <a:xfrm>
            <a:off x="170213" y="549287"/>
            <a:ext cx="11625900"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i="0" u="sng" strike="noStrike" cap="none" dirty="0">
                <a:solidFill>
                  <a:schemeClr val="dk1"/>
                </a:solidFill>
                <a:latin typeface="Calibri"/>
                <a:ea typeface="Calibri"/>
                <a:cs typeface="Calibri"/>
                <a:sym typeface="Calibri"/>
              </a:rPr>
              <a:t>Volunteer Forms Review </a:t>
            </a:r>
            <a:endParaRPr sz="1800" b="0" i="0" u="none" strike="noStrike" cap="none" dirty="0">
              <a:solidFill>
                <a:schemeClr val="dk1"/>
              </a:solidFill>
              <a:latin typeface="Impact"/>
              <a:ea typeface="Impact"/>
              <a:cs typeface="Impact"/>
              <a:sym typeface="Impact"/>
            </a:endParaRPr>
          </a:p>
          <a:p>
            <a:pPr marL="285750" marR="0" lvl="0"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Head Coach Welcome Package email</a:t>
            </a:r>
            <a:endParaRPr dirty="0"/>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Volunteer Application </a:t>
            </a:r>
            <a:r>
              <a:rPr lang="en-US" sz="1800" b="0" i="0" u="none" strike="noStrike" cap="none" dirty="0" smtClean="0">
                <a:solidFill>
                  <a:schemeClr val="dk1"/>
                </a:solidFill>
                <a:latin typeface="Calibri"/>
                <a:ea typeface="Calibri"/>
                <a:cs typeface="Calibri"/>
                <a:sym typeface="Calibri"/>
              </a:rPr>
              <a:t>Form (completed with Coach Registration)</a:t>
            </a:r>
            <a:endParaRPr dirty="0"/>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Child Abuse &amp; Prevention Policy Sign off &amp; Course completion </a:t>
            </a:r>
            <a:endParaRPr sz="18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(MANDATORY FOR </a:t>
            </a:r>
            <a:r>
              <a:rPr lang="en-US" sz="1800" dirty="0">
                <a:solidFill>
                  <a:schemeClr val="dk1"/>
                </a:solidFill>
                <a:latin typeface="Calibri"/>
                <a:ea typeface="Calibri"/>
                <a:cs typeface="Calibri"/>
                <a:sym typeface="Calibri"/>
              </a:rPr>
              <a:t>INSURANCE)</a:t>
            </a:r>
            <a:endParaRPr sz="1800" b="0" i="0" u="none" strike="noStrike" cap="none" dirty="0">
              <a:solidFill>
                <a:schemeClr val="dk1"/>
              </a:solidFill>
              <a:latin typeface="Impact"/>
              <a:ea typeface="Impact"/>
              <a:cs typeface="Impact"/>
              <a:sym typeface="Impact"/>
            </a:endParaRPr>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Vulnerable Sector Check Letter (Police Clearance)</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Police Checks are ONLY valid for 1 year </a:t>
            </a:r>
            <a:endParaRPr sz="1800" b="0" i="0" u="none" strike="noStrike" cap="none" dirty="0">
              <a:solidFill>
                <a:schemeClr val="dk1"/>
              </a:solidFill>
              <a:latin typeface="Calibri"/>
              <a:ea typeface="Calibri"/>
              <a:cs typeface="Calibri"/>
              <a:sym typeface="Calibri"/>
            </a:endParaRPr>
          </a:p>
          <a:p>
            <a:pPr marL="742950" lvl="1" indent="-285750">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Coach’s Safety Code of Conduct </a:t>
            </a:r>
            <a:r>
              <a:rPr lang="en-US" sz="1800" dirty="0">
                <a:solidFill>
                  <a:schemeClr val="dk1"/>
                </a:solidFill>
                <a:latin typeface="Calibri"/>
                <a:ea typeface="Calibri"/>
                <a:cs typeface="Calibri"/>
                <a:sym typeface="Calibri"/>
              </a:rPr>
              <a:t>(completed with Coach Registration)</a:t>
            </a:r>
            <a:endParaRPr lang="en-US" sz="1800" dirty="0"/>
          </a:p>
          <a:p>
            <a:pPr marL="742950" lvl="1" indent="-285750">
              <a:buClr>
                <a:schemeClr val="accent2"/>
              </a:buClr>
              <a:buSzPts val="1800"/>
              <a:buFont typeface="Calibri"/>
              <a:buChar char="-"/>
            </a:pPr>
            <a:r>
              <a:rPr lang="en-US" sz="1800" b="0" i="0" u="none" strike="noStrike" cap="none" dirty="0" smtClean="0">
                <a:solidFill>
                  <a:schemeClr val="dk1"/>
                </a:solidFill>
                <a:latin typeface="Calibri"/>
                <a:ea typeface="Calibri"/>
                <a:cs typeface="Calibri"/>
                <a:sym typeface="Calibri"/>
              </a:rPr>
              <a:t>Coach </a:t>
            </a:r>
            <a:r>
              <a:rPr lang="en-US" sz="1800" b="0" i="0" u="none" strike="noStrike" cap="none" dirty="0">
                <a:solidFill>
                  <a:schemeClr val="dk1"/>
                </a:solidFill>
                <a:latin typeface="Calibri"/>
                <a:ea typeface="Calibri"/>
                <a:cs typeface="Calibri"/>
                <a:sym typeface="Calibri"/>
              </a:rPr>
              <a:t>Western Canada Code of </a:t>
            </a:r>
            <a:r>
              <a:rPr lang="en-US" sz="1800" dirty="0">
                <a:solidFill>
                  <a:schemeClr val="dk1"/>
                </a:solidFill>
                <a:latin typeface="Calibri"/>
                <a:ea typeface="Calibri"/>
                <a:cs typeface="Calibri"/>
                <a:sym typeface="Calibri"/>
              </a:rPr>
              <a:t>Conduct(completed with Coach Registration)</a:t>
            </a:r>
            <a:endParaRPr lang="en-US" sz="1800" dirty="0"/>
          </a:p>
          <a:p>
            <a:pPr marL="742950" lvl="1" indent="-285750">
              <a:buClr>
                <a:schemeClr val="accent2"/>
              </a:buClr>
              <a:buSzPts val="1800"/>
              <a:buFont typeface="Calibri"/>
              <a:buChar char="-"/>
            </a:pPr>
            <a:r>
              <a:rPr lang="en-US" sz="1800" b="0" i="0" u="none" strike="noStrike" cap="none" dirty="0" smtClean="0">
                <a:solidFill>
                  <a:schemeClr val="dk1"/>
                </a:solidFill>
                <a:latin typeface="Calibri"/>
                <a:ea typeface="Calibri"/>
                <a:cs typeface="Calibri"/>
                <a:sym typeface="Calibri"/>
              </a:rPr>
              <a:t>Coach’s </a:t>
            </a:r>
            <a:r>
              <a:rPr lang="en-US" sz="1800" b="0" i="0" u="none" strike="noStrike" cap="none" dirty="0">
                <a:solidFill>
                  <a:schemeClr val="dk1"/>
                </a:solidFill>
                <a:latin typeface="Calibri"/>
                <a:ea typeface="Calibri"/>
                <a:cs typeface="Calibri"/>
                <a:sym typeface="Calibri"/>
              </a:rPr>
              <a:t>Code of Conduct – Concussion </a:t>
            </a:r>
            <a:r>
              <a:rPr lang="en-US" sz="1800" dirty="0">
                <a:solidFill>
                  <a:schemeClr val="dk1"/>
                </a:solidFill>
                <a:latin typeface="Calibri"/>
                <a:ea typeface="Calibri"/>
                <a:cs typeface="Calibri"/>
                <a:sym typeface="Calibri"/>
              </a:rPr>
              <a:t>Awareness (completed with Coach Registration)</a:t>
            </a:r>
            <a:endParaRPr lang="en-US" sz="1800" dirty="0"/>
          </a:p>
          <a:p>
            <a:pPr marL="742950" marR="0" lvl="1" indent="-285750" algn="l" rtl="0">
              <a:spcBef>
                <a:spcPts val="0"/>
              </a:spcBef>
              <a:spcAft>
                <a:spcPts val="0"/>
              </a:spcAft>
              <a:buClr>
                <a:schemeClr val="accent2"/>
              </a:buClr>
              <a:buSzPts val="1800"/>
              <a:buFont typeface="Calibri"/>
              <a:buChar char="-"/>
            </a:pPr>
            <a:r>
              <a:rPr lang="en-US" sz="1800" b="0" i="0" u="none" strike="noStrike" cap="none" dirty="0" smtClean="0">
                <a:solidFill>
                  <a:schemeClr val="dk1"/>
                </a:solidFill>
                <a:latin typeface="Calibri"/>
                <a:ea typeface="Calibri"/>
                <a:cs typeface="Calibri"/>
                <a:sym typeface="Calibri"/>
              </a:rPr>
              <a:t>Do </a:t>
            </a:r>
            <a:r>
              <a:rPr lang="en-US" sz="1800" b="0" i="0" u="none" strike="noStrike" cap="none" dirty="0">
                <a:solidFill>
                  <a:schemeClr val="dk1"/>
                </a:solidFill>
                <a:latin typeface="Calibri"/>
                <a:ea typeface="Calibri"/>
                <a:cs typeface="Calibri"/>
                <a:sym typeface="Calibri"/>
              </a:rPr>
              <a:t>you have a valid First Aid certificate?</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Require at least 1 person on the team (Coach/ assistant coach/ manager/ parent)</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If yes, please email a copy to the Coaching Coordinator for tracking purposes</a:t>
            </a:r>
            <a:endParaRPr sz="18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Please submit all documentation to the Coaching Coordinator (</a:t>
            </a:r>
            <a:r>
              <a:rPr lang="en-US" sz="1800" b="0" i="0" u="sng" strike="noStrike" cap="none" dirty="0">
                <a:solidFill>
                  <a:schemeClr val="dk1"/>
                </a:solidFill>
                <a:latin typeface="Calibri"/>
                <a:ea typeface="Calibri"/>
                <a:cs typeface="Calibri"/>
                <a:sym typeface="Calibri"/>
              </a:rPr>
              <a:t>strikersbaseball.coaching@gmail.com</a:t>
            </a:r>
            <a:r>
              <a:rPr lang="en-US"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Impact"/>
              <a:ea typeface="Impact"/>
              <a:cs typeface="Impact"/>
              <a:sym typeface="Impact"/>
            </a:endParaRPr>
          </a:p>
          <a:p>
            <a:pPr marL="285750" marR="0" lvl="0" indent="-17145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742950" marR="0" lvl="1" indent="-171450" algn="l" rtl="0">
              <a:spcBef>
                <a:spcPts val="0"/>
              </a:spcBef>
              <a:spcAft>
                <a:spcPts val="0"/>
              </a:spcAft>
              <a:buClr>
                <a:schemeClr val="dk1"/>
              </a:buClr>
              <a:buSzPts val="1800"/>
              <a:buFont typeface="Calibri"/>
              <a:buNone/>
            </a:pPr>
            <a:endParaRPr sz="1800" b="0" i="0" u="none" strike="noStrike" cap="none" dirty="0">
              <a:solidFill>
                <a:schemeClr val="accent2"/>
              </a:solidFill>
              <a:latin typeface="Calibri"/>
              <a:ea typeface="Calibri"/>
              <a:cs typeface="Calibri"/>
              <a:sym typeface="Calibri"/>
            </a:endParaRPr>
          </a:p>
        </p:txBody>
      </p:sp>
      <p:sp>
        <p:nvSpPr>
          <p:cNvPr id="196" name="Google Shape;196;p5"/>
          <p:cNvSpPr txBox="1"/>
          <p:nvPr/>
        </p:nvSpPr>
        <p:spPr>
          <a:xfrm>
            <a:off x="65941" y="87622"/>
            <a:ext cx="56395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i="0" u="none" strike="noStrike" cap="none">
                <a:solidFill>
                  <a:schemeClr val="accent2"/>
                </a:solidFill>
                <a:latin typeface="Gill Sans"/>
                <a:ea typeface="Gill Sans"/>
                <a:cs typeface="Gill Sans"/>
                <a:sym typeface="Gill Sans"/>
              </a:rPr>
              <a:t>ON DECK – Getting Started</a:t>
            </a:r>
            <a:endParaRPr sz="1800" b="0" i="0" u="none" strike="noStrike" cap="none">
              <a:solidFill>
                <a:schemeClr val="dk1"/>
              </a:solidFill>
              <a:latin typeface="Impact"/>
              <a:ea typeface="Impact"/>
              <a:cs typeface="Impact"/>
              <a:sym typeface="Impact"/>
            </a:endParaRPr>
          </a:p>
        </p:txBody>
      </p:sp>
      <p:pic>
        <p:nvPicPr>
          <p:cNvPr id="197" name="Google Shape;197;p5" descr="Check Mark Tick - Free vector graphic on Pixabay"/>
          <p:cNvPicPr preferRelativeResize="0"/>
          <p:nvPr/>
        </p:nvPicPr>
        <p:blipFill rotWithShape="1">
          <a:blip r:embed="rId3">
            <a:alphaModFix/>
          </a:blip>
          <a:srcRect/>
          <a:stretch/>
        </p:blipFill>
        <p:spPr>
          <a:xfrm>
            <a:off x="236888" y="858552"/>
            <a:ext cx="310304" cy="304800"/>
          </a:xfrm>
          <a:prstGeom prst="rect">
            <a:avLst/>
          </a:prstGeom>
          <a:noFill/>
          <a:ln>
            <a:noFill/>
          </a:ln>
        </p:spPr>
      </p:pic>
      <p:pic>
        <p:nvPicPr>
          <p:cNvPr id="198" name="Google Shape;198;p5" descr="Home"/>
          <p:cNvPicPr preferRelativeResize="0"/>
          <p:nvPr/>
        </p:nvPicPr>
        <p:blipFill rotWithShape="1">
          <a:blip r:embed="rId4">
            <a:alphaModFix/>
          </a:blip>
          <a:srcRect/>
          <a:stretch/>
        </p:blipFill>
        <p:spPr>
          <a:xfrm>
            <a:off x="9552458" y="4232648"/>
            <a:ext cx="2639542" cy="2625353"/>
          </a:xfrm>
          <a:prstGeom prst="rect">
            <a:avLst/>
          </a:prstGeom>
          <a:noFill/>
          <a:ln>
            <a:noFill/>
          </a:ln>
        </p:spPr>
      </p:pic>
      <p:pic>
        <p:nvPicPr>
          <p:cNvPr id="199" name="Google Shape;199;p5" descr="Beginner's Guide to Filling Forms with Mechanize Ruby Gem | by Katana Tran  | Medium"/>
          <p:cNvPicPr preferRelativeResize="0"/>
          <p:nvPr/>
        </p:nvPicPr>
        <p:blipFill rotWithShape="1">
          <a:blip r:embed="rId5">
            <a:alphaModFix/>
          </a:blip>
          <a:srcRect/>
          <a:stretch/>
        </p:blipFill>
        <p:spPr>
          <a:xfrm>
            <a:off x="7982901" y="159300"/>
            <a:ext cx="3879925" cy="2357750"/>
          </a:xfrm>
          <a:prstGeom prst="rect">
            <a:avLst/>
          </a:prstGeom>
          <a:noFill/>
          <a:ln>
            <a:noFill/>
          </a:ln>
        </p:spPr>
      </p:pic>
      <p:pic>
        <p:nvPicPr>
          <p:cNvPr id="200" name="Google Shape;200;p5" descr="This is what you should do when your goals feel overwhelming | by Ayooluwa  Uthman | Medium"/>
          <p:cNvPicPr preferRelativeResize="0"/>
          <p:nvPr/>
        </p:nvPicPr>
        <p:blipFill rotWithShape="1">
          <a:blip r:embed="rId6">
            <a:alphaModFix/>
          </a:blip>
          <a:srcRect/>
          <a:stretch/>
        </p:blipFill>
        <p:spPr>
          <a:xfrm>
            <a:off x="392040" y="4376830"/>
            <a:ext cx="2851150" cy="2144066"/>
          </a:xfrm>
          <a:prstGeom prst="rect">
            <a:avLst/>
          </a:prstGeom>
          <a:noFill/>
          <a:ln>
            <a:noFill/>
          </a:ln>
        </p:spPr>
      </p:pic>
      <p:pic>
        <p:nvPicPr>
          <p:cNvPr id="201" name="Google Shape;201;p5" descr="PeopleTalk Online Dreading Work After the Holidays? 10 Tips To Deal With an  Overwhelming To-Do List - PeopleTalk Online"/>
          <p:cNvPicPr preferRelativeResize="0"/>
          <p:nvPr/>
        </p:nvPicPr>
        <p:blipFill rotWithShape="1">
          <a:blip r:embed="rId7">
            <a:alphaModFix/>
          </a:blip>
          <a:srcRect/>
          <a:stretch/>
        </p:blipFill>
        <p:spPr>
          <a:xfrm>
            <a:off x="3873699" y="4376829"/>
            <a:ext cx="4786724" cy="24055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7"/>
          <p:cNvSpPr txBox="1"/>
          <p:nvPr/>
        </p:nvSpPr>
        <p:spPr>
          <a:xfrm>
            <a:off x="170213" y="549287"/>
            <a:ext cx="116259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1800"/>
              <a:buFont typeface="Calibri"/>
              <a:buNone/>
            </a:pPr>
            <a:r>
              <a:rPr lang="en-US" sz="1800" b="1" i="0" u="sng" strike="noStrike" cap="none">
                <a:solidFill>
                  <a:schemeClr val="accent2"/>
                </a:solidFill>
                <a:latin typeface="Calibri"/>
                <a:ea typeface="Calibri"/>
                <a:cs typeface="Calibri"/>
                <a:sym typeface="Calibri"/>
              </a:rPr>
              <a:t>Volunteer Forms Review </a:t>
            </a:r>
            <a:endParaRPr sz="1800" b="0" i="0" u="none" strike="noStrike" cap="none">
              <a:solidFill>
                <a:schemeClr val="dk1"/>
              </a:solidFill>
              <a:latin typeface="Impact"/>
              <a:ea typeface="Impact"/>
              <a:cs typeface="Impact"/>
              <a:sym typeface="Impact"/>
            </a:endParaRPr>
          </a:p>
        </p:txBody>
      </p:sp>
      <p:sp>
        <p:nvSpPr>
          <p:cNvPr id="207" name="Google Shape;207;p7"/>
          <p:cNvSpPr txBox="1"/>
          <p:nvPr/>
        </p:nvSpPr>
        <p:spPr>
          <a:xfrm>
            <a:off x="65941" y="87622"/>
            <a:ext cx="56395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i="0" u="none" strike="noStrike" cap="none">
                <a:solidFill>
                  <a:schemeClr val="accent2"/>
                </a:solidFill>
                <a:latin typeface="Gill Sans"/>
                <a:ea typeface="Gill Sans"/>
                <a:cs typeface="Gill Sans"/>
                <a:sym typeface="Gill Sans"/>
              </a:rPr>
              <a:t>ON DECK – Getting Started</a:t>
            </a:r>
            <a:endParaRPr sz="1800" b="0" i="0" u="none" strike="noStrike" cap="none">
              <a:solidFill>
                <a:schemeClr val="dk1"/>
              </a:solidFill>
              <a:latin typeface="Impact"/>
              <a:ea typeface="Impact"/>
              <a:cs typeface="Impact"/>
              <a:sym typeface="Impact"/>
            </a:endParaRPr>
          </a:p>
        </p:txBody>
      </p:sp>
      <p:graphicFrame>
        <p:nvGraphicFramePr>
          <p:cNvPr id="209" name="Google Shape;209;p7"/>
          <p:cNvGraphicFramePr/>
          <p:nvPr>
            <p:extLst>
              <p:ext uri="{D42A27DB-BD31-4B8C-83A1-F6EECF244321}">
                <p14:modId xmlns:p14="http://schemas.microsoft.com/office/powerpoint/2010/main" val="1452323545"/>
              </p:ext>
            </p:extLst>
          </p:nvPr>
        </p:nvGraphicFramePr>
        <p:xfrm>
          <a:off x="1675592" y="1177681"/>
          <a:ext cx="1125995" cy="950058"/>
        </p:xfrm>
        <a:graphic>
          <a:graphicData uri="http://schemas.openxmlformats.org/presentationml/2006/ole">
            <mc:AlternateContent xmlns:mc="http://schemas.openxmlformats.org/markup-compatibility/2006">
              <mc:Choice xmlns:v="urn:schemas-microsoft-com:vml" Requires="v">
                <p:oleObj spid="_x0000_s1071" r:id="rId4" imgW="1125995" imgH="950058" progId="AcroExch.Document.DC">
                  <p:embed/>
                </p:oleObj>
              </mc:Choice>
              <mc:Fallback>
                <p:oleObj r:id="rId4" imgW="1125995" imgH="950058" progId="AcroExch.Document.DC">
                  <p:embed/>
                  <p:pic>
                    <p:nvPicPr>
                      <p:cNvPr id="209" name="Google Shape;209;p7"/>
                      <p:cNvPicPr preferRelativeResize="0"/>
                      <p:nvPr/>
                    </p:nvPicPr>
                    <p:blipFill rotWithShape="1">
                      <a:blip r:embed="rId5">
                        <a:alphaModFix/>
                      </a:blip>
                      <a:srcRect/>
                      <a:stretch/>
                    </p:blipFill>
                    <p:spPr>
                      <a:xfrm>
                        <a:off x="1675592" y="1177681"/>
                        <a:ext cx="1125995" cy="950058"/>
                      </a:xfrm>
                      <a:prstGeom prst="rect">
                        <a:avLst/>
                      </a:prstGeom>
                      <a:noFill/>
                      <a:ln>
                        <a:noFill/>
                      </a:ln>
                    </p:spPr>
                  </p:pic>
                </p:oleObj>
              </mc:Fallback>
            </mc:AlternateContent>
          </a:graphicData>
        </a:graphic>
      </p:graphicFrame>
      <p:sp>
        <p:nvSpPr>
          <p:cNvPr id="214" name="Google Shape;214;p7"/>
          <p:cNvSpPr/>
          <p:nvPr/>
        </p:nvSpPr>
        <p:spPr>
          <a:xfrm>
            <a:off x="2754690" y="3182327"/>
            <a:ext cx="8522677"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You can take one of two courses: </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rgbClr val="0070C0"/>
                </a:solidFill>
                <a:latin typeface="Calibri"/>
                <a:ea typeface="Calibri"/>
                <a:cs typeface="Calibri"/>
                <a:sym typeface="Calibri"/>
              </a:rPr>
              <a:t>https://www.littleleague.org/player-safety/child-protection-program/safesport-resources-parents/ </a:t>
            </a:r>
            <a:endParaRPr dirty="0"/>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Once you create an account or login if you already have one you can take the course and it will provide you with a certificate. </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You will be able to access the certificate under your online account, a copy of your certificate will be emailed to you – Please email to the Coaching Coordinator @ strikersbaseball.coaching@gmail.com</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rgbClr val="0070C0"/>
                </a:solidFill>
                <a:latin typeface="Calibri"/>
                <a:ea typeface="Calibri"/>
                <a:cs typeface="Calibri"/>
                <a:sym typeface="Calibri"/>
              </a:rPr>
              <a:t>https://www.littleleague.org/player-safety/ </a:t>
            </a:r>
            <a:r>
              <a:rPr lang="en-US" sz="1200" dirty="0">
                <a:solidFill>
                  <a:schemeClr val="dk1"/>
                </a:solidFill>
                <a:latin typeface="Calibri"/>
                <a:ea typeface="Calibri"/>
                <a:cs typeface="Calibri"/>
                <a:sym typeface="Calibri"/>
              </a:rPr>
              <a:t>(Choose SafeSport) </a:t>
            </a:r>
            <a:endParaRPr dirty="0"/>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Once you create an account or login if you already have one you can take the course. When you complete the course it saves it to the coaching passport, just take a screenshot and send to the Coaching Coordinator @ strikersbaseball.coaching@gmail.com</a:t>
            </a:r>
            <a:endParaRPr dirty="0"/>
          </a:p>
          <a:p>
            <a:pPr marL="0" marR="0" lvl="0" indent="0" algn="l" rtl="0">
              <a:spcBef>
                <a:spcPts val="0"/>
              </a:spcBef>
              <a:spcAft>
                <a:spcPts val="0"/>
              </a:spcAft>
              <a:buNone/>
            </a:pPr>
            <a:endParaRPr sz="1200" dirty="0">
              <a:solidFill>
                <a:schemeClr val="dk1"/>
              </a:solidFill>
              <a:latin typeface="Impact"/>
              <a:ea typeface="Impact"/>
              <a:cs typeface="Impact"/>
              <a:sym typeface="Impact"/>
            </a:endParaRPr>
          </a:p>
        </p:txBody>
      </p:sp>
      <p:pic>
        <p:nvPicPr>
          <p:cNvPr id="215" name="Google Shape;215;p7"/>
          <p:cNvPicPr preferRelativeResize="0"/>
          <p:nvPr/>
        </p:nvPicPr>
        <p:blipFill rotWithShape="1">
          <a:blip r:embed="rId6">
            <a:alphaModFix/>
          </a:blip>
          <a:srcRect/>
          <a:stretch/>
        </p:blipFill>
        <p:spPr>
          <a:xfrm>
            <a:off x="8323608" y="140118"/>
            <a:ext cx="2240207" cy="3042209"/>
          </a:xfrm>
          <a:prstGeom prst="rect">
            <a:avLst/>
          </a:prstGeom>
          <a:noFill/>
          <a:ln>
            <a:noFill/>
          </a:ln>
        </p:spPr>
      </p:pic>
      <p:graphicFrame>
        <p:nvGraphicFramePr>
          <p:cNvPr id="216" name="Google Shape;216;p7"/>
          <p:cNvGraphicFramePr/>
          <p:nvPr>
            <p:extLst>
              <p:ext uri="{D42A27DB-BD31-4B8C-83A1-F6EECF244321}">
                <p14:modId xmlns:p14="http://schemas.microsoft.com/office/powerpoint/2010/main" val="2548178760"/>
              </p:ext>
            </p:extLst>
          </p:nvPr>
        </p:nvGraphicFramePr>
        <p:xfrm>
          <a:off x="170213" y="1129325"/>
          <a:ext cx="1183306" cy="998414"/>
        </p:xfrm>
        <a:graphic>
          <a:graphicData uri="http://schemas.openxmlformats.org/presentationml/2006/ole">
            <mc:AlternateContent xmlns:mc="http://schemas.openxmlformats.org/markup-compatibility/2006">
              <mc:Choice xmlns:v="urn:schemas-microsoft-com:vml" Requires="v">
                <p:oleObj spid="_x0000_s1072" r:id="rId7" imgW="1183306" imgH="998414" progId="Word.Document.12">
                  <p:embed/>
                </p:oleObj>
              </mc:Choice>
              <mc:Fallback>
                <p:oleObj r:id="rId7" imgW="1183306" imgH="998414" progId="Word.Document.12">
                  <p:embed/>
                  <p:pic>
                    <p:nvPicPr>
                      <p:cNvPr id="216" name="Google Shape;216;p7"/>
                      <p:cNvPicPr preferRelativeResize="0"/>
                      <p:nvPr/>
                    </p:nvPicPr>
                    <p:blipFill rotWithShape="1">
                      <a:blip r:embed="rId8">
                        <a:alphaModFix/>
                      </a:blip>
                      <a:srcRect/>
                      <a:stretch/>
                    </p:blipFill>
                    <p:spPr>
                      <a:xfrm>
                        <a:off x="170213" y="1129325"/>
                        <a:ext cx="1183306" cy="998414"/>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751576160"/>
              </p:ext>
            </p:extLst>
          </p:nvPr>
        </p:nvGraphicFramePr>
        <p:xfrm>
          <a:off x="3123660" y="1166716"/>
          <a:ext cx="914400" cy="806450"/>
        </p:xfrm>
        <a:graphic>
          <a:graphicData uri="http://schemas.openxmlformats.org/presentationml/2006/ole">
            <mc:AlternateContent xmlns:mc="http://schemas.openxmlformats.org/markup-compatibility/2006">
              <mc:Choice xmlns:v="urn:schemas-microsoft-com:vml" Requires="v">
                <p:oleObj spid="_x0000_s1073" name="Document" showAsIcon="1" r:id="rId9" imgW="914400" imgH="806400" progId="Word.Document.12">
                  <p:embed/>
                </p:oleObj>
              </mc:Choice>
              <mc:Fallback>
                <p:oleObj name="Document" showAsIcon="1" r:id="rId9" imgW="914400" imgH="806400" progId="Word.Document.12">
                  <p:embed/>
                  <p:pic>
                    <p:nvPicPr>
                      <p:cNvPr id="0" name=""/>
                      <p:cNvPicPr/>
                      <p:nvPr/>
                    </p:nvPicPr>
                    <p:blipFill>
                      <a:blip r:embed="rId10"/>
                      <a:stretch>
                        <a:fillRect/>
                      </a:stretch>
                    </p:blipFill>
                    <p:spPr>
                      <a:xfrm>
                        <a:off x="3123660" y="1166716"/>
                        <a:ext cx="914400" cy="806450"/>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0"/>
        <p:cNvGrpSpPr/>
        <p:nvPr/>
      </p:nvGrpSpPr>
      <p:grpSpPr>
        <a:xfrm>
          <a:off x="0" y="0"/>
          <a:ext cx="0" cy="0"/>
          <a:chOff x="0" y="0"/>
          <a:chExt cx="0" cy="0"/>
        </a:xfrm>
      </p:grpSpPr>
      <p:sp>
        <p:nvSpPr>
          <p:cNvPr id="221" name="Google Shape;221;p6"/>
          <p:cNvSpPr txBox="1"/>
          <p:nvPr/>
        </p:nvSpPr>
        <p:spPr>
          <a:xfrm>
            <a:off x="170213" y="549287"/>
            <a:ext cx="11625900" cy="646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u="sng" dirty="0">
                <a:solidFill>
                  <a:schemeClr val="dk1"/>
                </a:solidFill>
                <a:latin typeface="Calibri"/>
                <a:ea typeface="Calibri"/>
                <a:cs typeface="Calibri"/>
                <a:sym typeface="Calibri"/>
              </a:rPr>
              <a:t>Volunteer Forms Review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2"/>
              </a:buClr>
              <a:buSzPts val="1800"/>
              <a:buFont typeface="Calibri"/>
              <a:buChar char="-"/>
            </a:pPr>
            <a:r>
              <a:rPr lang="en-US" sz="1800" dirty="0">
                <a:solidFill>
                  <a:schemeClr val="dk1"/>
                </a:solidFill>
                <a:latin typeface="Calibri"/>
                <a:ea typeface="Calibri"/>
                <a:cs typeface="Calibri"/>
                <a:sym typeface="Calibri"/>
              </a:rPr>
              <a:t>Introduce yourself to your new team</a:t>
            </a:r>
            <a:endParaRPr sz="1800" dirty="0">
              <a:solidFill>
                <a:schemeClr val="dk1"/>
              </a:solidFill>
              <a:latin typeface="Impact"/>
              <a:ea typeface="Impact"/>
              <a:cs typeface="Impact"/>
              <a:sym typeface="Impact"/>
            </a:endParaRPr>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Sports </a:t>
            </a:r>
            <a:r>
              <a:rPr lang="en-US" sz="1800" b="0" i="0" u="none" strike="noStrike" cap="none" dirty="0" smtClean="0">
                <a:solidFill>
                  <a:schemeClr val="dk1"/>
                </a:solidFill>
                <a:latin typeface="Calibri"/>
                <a:ea typeface="Calibri"/>
                <a:cs typeface="Calibri"/>
                <a:sym typeface="Calibri"/>
              </a:rPr>
              <a:t>Engine APP (email</a:t>
            </a:r>
            <a:r>
              <a:rPr lang="en-US" sz="1800" b="0" i="0" u="none" strike="noStrike" cap="none" dirty="0">
                <a:solidFill>
                  <a:schemeClr val="dk1"/>
                </a:solidFill>
                <a:latin typeface="Calibri"/>
                <a:ea typeface="Calibri"/>
                <a:cs typeface="Calibri"/>
                <a:sym typeface="Calibri"/>
              </a:rPr>
              <a:t>) or in person (1</a:t>
            </a:r>
            <a:r>
              <a:rPr lang="en-US" sz="1800" b="0" i="0" u="none" strike="noStrike" cap="none" baseline="30000" dirty="0">
                <a:solidFill>
                  <a:schemeClr val="dk1"/>
                </a:solidFill>
                <a:latin typeface="Calibri"/>
                <a:ea typeface="Calibri"/>
                <a:cs typeface="Calibri"/>
                <a:sym typeface="Calibri"/>
              </a:rPr>
              <a:t>st</a:t>
            </a:r>
            <a:r>
              <a:rPr lang="en-US" sz="1800" b="0" i="0" u="none" strike="noStrike" cap="none" dirty="0">
                <a:solidFill>
                  <a:schemeClr val="dk1"/>
                </a:solidFill>
                <a:latin typeface="Calibri"/>
                <a:ea typeface="Calibri"/>
                <a:cs typeface="Calibri"/>
                <a:sym typeface="Calibri"/>
              </a:rPr>
              <a:t> team practice)</a:t>
            </a:r>
            <a:endParaRPr sz="18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T-Ball / CP Teams will open on April </a:t>
            </a:r>
            <a:r>
              <a:rPr lang="en-US" sz="1800" dirty="0" smtClean="0">
                <a:solidFill>
                  <a:schemeClr val="dk1"/>
                </a:solidFill>
                <a:latin typeface="Calibri"/>
                <a:ea typeface="Calibri"/>
                <a:cs typeface="Calibri"/>
                <a:sym typeface="Calibri"/>
              </a:rPr>
              <a:t>15th </a:t>
            </a:r>
            <a:r>
              <a:rPr lang="en-US" sz="1800" dirty="0">
                <a:solidFill>
                  <a:schemeClr val="dk1"/>
                </a:solidFill>
                <a:latin typeface="Calibri"/>
                <a:ea typeface="Calibri"/>
                <a:cs typeface="Calibri"/>
                <a:sym typeface="Calibri"/>
              </a:rPr>
              <a:t>into your </a:t>
            </a:r>
            <a:r>
              <a:rPr lang="en-US" sz="1800" dirty="0" smtClean="0">
                <a:solidFill>
                  <a:schemeClr val="dk1"/>
                </a:solidFill>
                <a:latin typeface="Calibri"/>
                <a:ea typeface="Calibri"/>
                <a:cs typeface="Calibri"/>
                <a:sym typeface="Calibri"/>
              </a:rPr>
              <a:t>Sports Engine App</a:t>
            </a:r>
            <a:endParaRPr sz="18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Minor/ Major / Junior - Will open April </a:t>
            </a:r>
            <a:r>
              <a:rPr lang="en-US" sz="1800" dirty="0" smtClean="0">
                <a:solidFill>
                  <a:schemeClr val="dk1"/>
                </a:solidFill>
                <a:latin typeface="Calibri"/>
                <a:ea typeface="Calibri"/>
                <a:cs typeface="Calibri"/>
                <a:sym typeface="Calibri"/>
              </a:rPr>
              <a:t>4th </a:t>
            </a:r>
            <a:r>
              <a:rPr lang="en-US" sz="1800" dirty="0">
                <a:solidFill>
                  <a:schemeClr val="dk1"/>
                </a:solidFill>
                <a:latin typeface="Calibri"/>
                <a:ea typeface="Calibri"/>
                <a:cs typeface="Calibri"/>
                <a:sym typeface="Calibri"/>
              </a:rPr>
              <a:t>AFTER DRAFT NIGHT!</a:t>
            </a:r>
            <a:endParaRPr sz="18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You will view your team under MY TEAM (Roster)</a:t>
            </a:r>
            <a:endParaRPr sz="18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Send out an message under MESSAGES to introduce yourself.</a:t>
            </a:r>
            <a:endParaRPr sz="18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Keep an eye on your APP for Schedule changes</a:t>
            </a:r>
            <a:endParaRPr sz="2800" b="1"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2"/>
              </a:buClr>
              <a:buSzPts val="1800"/>
              <a:buFont typeface="Calibri"/>
              <a:buChar char="-"/>
            </a:pPr>
            <a:r>
              <a:rPr lang="en-US" sz="1800" dirty="0">
                <a:solidFill>
                  <a:schemeClr val="dk1"/>
                </a:solidFill>
                <a:latin typeface="Calibri"/>
                <a:ea typeface="Calibri"/>
                <a:cs typeface="Calibri"/>
                <a:sym typeface="Calibri"/>
              </a:rPr>
              <a:t>Find volunteers for your team</a:t>
            </a:r>
            <a:endParaRPr sz="1800" dirty="0">
              <a:solidFill>
                <a:schemeClr val="dk1"/>
              </a:solidFill>
              <a:latin typeface="Impact"/>
              <a:ea typeface="Impact"/>
              <a:cs typeface="Impact"/>
              <a:sym typeface="Impact"/>
            </a:endParaRPr>
          </a:p>
          <a:p>
            <a:pPr marL="742950" marR="0" lvl="1" indent="-285750" algn="l" rtl="0">
              <a:spcBef>
                <a:spcPts val="0"/>
              </a:spcBef>
              <a:spcAft>
                <a:spcPts val="0"/>
              </a:spcAft>
              <a:buClr>
                <a:schemeClr val="accent2"/>
              </a:buClr>
              <a:buSzPts val="1800"/>
              <a:buFont typeface="Calibri"/>
              <a:buChar char="-"/>
            </a:pPr>
            <a:r>
              <a:rPr lang="en-US" sz="1800" b="1" i="0" u="none" strike="noStrike" cap="none" dirty="0">
                <a:solidFill>
                  <a:schemeClr val="dk1"/>
                </a:solidFill>
                <a:latin typeface="Calibri"/>
                <a:ea typeface="Calibri"/>
                <a:cs typeface="Calibri"/>
                <a:sym typeface="Calibri"/>
              </a:rPr>
              <a:t>Team Manager </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Team Manager would find the following volunteers (Minors, Majors, Juniors):</a:t>
            </a:r>
            <a:endParaRPr sz="1800" b="0" i="0" u="none" strike="noStrike" cap="none" dirty="0">
              <a:solidFill>
                <a:schemeClr val="dk1"/>
              </a:solidFill>
              <a:latin typeface="Impact"/>
              <a:ea typeface="Impact"/>
              <a:cs typeface="Impact"/>
              <a:sym typeface="Impact"/>
            </a:endParaRPr>
          </a:p>
          <a:p>
            <a:pPr marL="1657350" marR="0" lvl="3"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Pitch Counter</a:t>
            </a:r>
            <a:endParaRPr sz="1800" b="0" i="0" u="none" strike="noStrike" cap="none" dirty="0">
              <a:solidFill>
                <a:schemeClr val="dk1"/>
              </a:solidFill>
              <a:latin typeface="Impact"/>
              <a:ea typeface="Impact"/>
              <a:cs typeface="Impact"/>
              <a:sym typeface="Impact"/>
            </a:endParaRPr>
          </a:p>
          <a:p>
            <a:pPr marL="1657350" marR="0" lvl="3"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Score Keeper</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PARENT CODE OF CONDUCT - will be found in each coach binder, please hand out and collect on day 1 to all parents</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0" i="0" u="none" strike="noStrike" cap="none" dirty="0">
                <a:solidFill>
                  <a:schemeClr val="dk1"/>
                </a:solidFill>
                <a:latin typeface="Calibri"/>
                <a:ea typeface="Calibri"/>
                <a:cs typeface="Calibri"/>
                <a:sym typeface="Calibri"/>
              </a:rPr>
              <a:t> (All Divisions):</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Parent Code of Conduct Form (keep in coach</a:t>
            </a:r>
            <a:r>
              <a:rPr lang="en-US" sz="1800" dirty="0">
                <a:solidFill>
                  <a:schemeClr val="dk1"/>
                </a:solidFill>
                <a:latin typeface="Calibri"/>
                <a:ea typeface="Calibri"/>
                <a:cs typeface="Calibri"/>
                <a:sym typeface="Calibri"/>
              </a:rPr>
              <a:t> binder)</a:t>
            </a:r>
            <a:endParaRPr sz="1800" b="0" i="0" u="none" strike="noStrike" cap="none" dirty="0">
              <a:solidFill>
                <a:schemeClr val="dk1"/>
              </a:solidFill>
              <a:latin typeface="Impact"/>
              <a:ea typeface="Impact"/>
              <a:cs typeface="Impact"/>
              <a:sym typeface="Impact"/>
            </a:endParaRPr>
          </a:p>
          <a:p>
            <a:pPr marL="1200150" marR="0" lvl="2"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Do any parents have a valid First Aid certificate? (if coaching staff does not…)</a:t>
            </a:r>
            <a:endParaRPr sz="1800" b="0" i="0" u="none" strike="noStrike" cap="none" dirty="0">
              <a:solidFill>
                <a:schemeClr val="dk1"/>
              </a:solidFill>
              <a:latin typeface="Impact"/>
              <a:ea typeface="Impact"/>
              <a:cs typeface="Impact"/>
              <a:sym typeface="Impact"/>
            </a:endParaRPr>
          </a:p>
          <a:p>
            <a:pPr marL="1657350" marR="0" lvl="3"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Require at least 1 person on the team (Coach/ assistant coach/ manager/ parent)</a:t>
            </a:r>
            <a:endParaRPr sz="1800" b="0" i="0" u="none" strike="noStrike" cap="none" dirty="0">
              <a:solidFill>
                <a:schemeClr val="dk1"/>
              </a:solidFill>
              <a:latin typeface="Impact"/>
              <a:ea typeface="Impact"/>
              <a:cs typeface="Impact"/>
              <a:sym typeface="Impact"/>
            </a:endParaRPr>
          </a:p>
          <a:p>
            <a:pPr marL="1657350" marR="0" lvl="3" indent="-285750" algn="l" rtl="0">
              <a:spcBef>
                <a:spcPts val="0"/>
              </a:spcBef>
              <a:spcAft>
                <a:spcPts val="0"/>
              </a:spcAft>
              <a:buClr>
                <a:schemeClr val="accent2"/>
              </a:buClr>
              <a:buSzPts val="1800"/>
              <a:buFont typeface="Calibri"/>
              <a:buChar char="-"/>
            </a:pPr>
            <a:r>
              <a:rPr lang="en-US" sz="1800" b="0" i="0" u="none" strike="noStrike" cap="none" dirty="0">
                <a:solidFill>
                  <a:schemeClr val="dk1"/>
                </a:solidFill>
                <a:latin typeface="Calibri"/>
                <a:ea typeface="Calibri"/>
                <a:cs typeface="Calibri"/>
                <a:sym typeface="Calibri"/>
              </a:rPr>
              <a:t>If yes, please email a copy to the Coaching Coordinator for tracking purposes (Team Name Included)</a:t>
            </a:r>
            <a:endParaRPr sz="1800" b="0" i="0" u="none" strike="noStrike" cap="none" dirty="0">
              <a:solidFill>
                <a:schemeClr val="dk1"/>
              </a:solidFill>
              <a:latin typeface="Impact"/>
              <a:ea typeface="Impact"/>
              <a:cs typeface="Impact"/>
              <a:sym typeface="Impact"/>
            </a:endParaRPr>
          </a:p>
          <a:p>
            <a:pPr marL="1200150" marR="0" lvl="2" indent="-17145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accent2"/>
              </a:buClr>
              <a:buSzPts val="1800"/>
              <a:buFont typeface="Calibri"/>
              <a:buChar char="-"/>
            </a:pPr>
            <a:r>
              <a:rPr lang="en-US" sz="1800" b="0" i="0" u="none" strike="noStrike" cap="none" dirty="0">
                <a:solidFill>
                  <a:schemeClr val="lt1"/>
                </a:solidFill>
                <a:latin typeface="Calibri"/>
                <a:ea typeface="Calibri"/>
                <a:cs typeface="Calibri"/>
                <a:sym typeface="Calibri"/>
              </a:rPr>
              <a:t>Please submit all documentation to the Coaching Coordinator (</a:t>
            </a:r>
            <a:r>
              <a:rPr lang="en-US" sz="1800" b="0" i="0" u="sng" strike="noStrike" cap="none" dirty="0">
                <a:solidFill>
                  <a:schemeClr val="lt1"/>
                </a:solidFill>
                <a:latin typeface="Calibri"/>
                <a:ea typeface="Calibri"/>
                <a:cs typeface="Calibri"/>
                <a:sym typeface="Calibri"/>
              </a:rPr>
              <a:t>strikersbaseball.coaching@gmail.com</a:t>
            </a:r>
            <a:r>
              <a:rPr lang="en-US" sz="1800" b="0" i="0" u="none" strike="noStrike" cap="none" dirty="0">
                <a:solidFill>
                  <a:schemeClr val="lt1"/>
                </a:solidFill>
                <a:latin typeface="Calibri"/>
                <a:ea typeface="Calibri"/>
                <a:cs typeface="Calibri"/>
                <a:sym typeface="Calibri"/>
              </a:rPr>
              <a:t>)</a:t>
            </a:r>
            <a:endParaRPr sz="1800" b="0" i="0" u="none" strike="noStrike" cap="none" dirty="0">
              <a:solidFill>
                <a:schemeClr val="lt1"/>
              </a:solidFill>
              <a:latin typeface="Impact"/>
              <a:ea typeface="Impact"/>
              <a:cs typeface="Impact"/>
              <a:sym typeface="Impact"/>
            </a:endParaRPr>
          </a:p>
          <a:p>
            <a:pPr marL="285750" marR="0" lvl="0" indent="-17145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914400" marR="0" lvl="2" indent="0" algn="l" rtl="0">
              <a:spcBef>
                <a:spcPts val="0"/>
              </a:spcBef>
              <a:spcAft>
                <a:spcPts val="0"/>
              </a:spcAft>
              <a:buClr>
                <a:schemeClr val="dk1"/>
              </a:buClr>
              <a:buSzPts val="1800"/>
              <a:buFont typeface="Impact"/>
              <a:buNone/>
            </a:pPr>
            <a:endParaRPr sz="1800" b="0" i="0" u="none" strike="noStrike" cap="none" dirty="0">
              <a:solidFill>
                <a:schemeClr val="accent2"/>
              </a:solidFill>
              <a:latin typeface="Calibri"/>
              <a:ea typeface="Calibri"/>
              <a:cs typeface="Calibri"/>
              <a:sym typeface="Calibri"/>
            </a:endParaRPr>
          </a:p>
        </p:txBody>
      </p:sp>
      <p:sp>
        <p:nvSpPr>
          <p:cNvPr id="222" name="Google Shape;222;p6"/>
          <p:cNvSpPr txBox="1"/>
          <p:nvPr/>
        </p:nvSpPr>
        <p:spPr>
          <a:xfrm>
            <a:off x="65941" y="87622"/>
            <a:ext cx="56395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ON DECK – Getting Started</a:t>
            </a:r>
            <a:endParaRPr sz="1800">
              <a:solidFill>
                <a:schemeClr val="dk1"/>
              </a:solidFill>
              <a:latin typeface="Impact"/>
              <a:ea typeface="Impact"/>
              <a:cs typeface="Impact"/>
              <a:sym typeface="Impact"/>
            </a:endParaRPr>
          </a:p>
        </p:txBody>
      </p:sp>
      <p:pic>
        <p:nvPicPr>
          <p:cNvPr id="223" name="Google Shape;223;p6"/>
          <p:cNvPicPr preferRelativeResize="0"/>
          <p:nvPr/>
        </p:nvPicPr>
        <p:blipFill>
          <a:blip r:embed="rId3">
            <a:extLst>
              <a:ext uri="{28A0092B-C50C-407E-A947-70E740481C1C}">
                <a14:useLocalDpi xmlns:a14="http://schemas.microsoft.com/office/drawing/2010/main" val="0"/>
              </a:ext>
            </a:extLst>
          </a:blip>
          <a:stretch>
            <a:fillRect/>
          </a:stretch>
        </p:blipFill>
        <p:spPr>
          <a:xfrm>
            <a:off x="8689434" y="0"/>
            <a:ext cx="1803651" cy="3903285"/>
          </a:xfrm>
          <a:prstGeom prst="rect">
            <a:avLst/>
          </a:prstGeom>
          <a:noFill/>
          <a:ln>
            <a:noFill/>
          </a:ln>
        </p:spPr>
      </p:pic>
      <p:pic>
        <p:nvPicPr>
          <p:cNvPr id="224" name="Google Shape;224;p6"/>
          <p:cNvPicPr preferRelativeResize="0"/>
          <p:nvPr/>
        </p:nvPicPr>
        <p:blipFill>
          <a:blip r:embed="rId4">
            <a:extLst>
              <a:ext uri="{28A0092B-C50C-407E-A947-70E740481C1C}">
                <a14:useLocalDpi xmlns:a14="http://schemas.microsoft.com/office/drawing/2010/main" val="0"/>
              </a:ext>
            </a:extLst>
          </a:blip>
          <a:stretch>
            <a:fillRect/>
          </a:stretch>
        </p:blipFill>
        <p:spPr>
          <a:xfrm>
            <a:off x="10545221" y="1"/>
            <a:ext cx="1570399" cy="39032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
        <p:cNvGrpSpPr/>
        <p:nvPr/>
      </p:nvGrpSpPr>
      <p:grpSpPr>
        <a:xfrm>
          <a:off x="0" y="0"/>
          <a:ext cx="0" cy="0"/>
          <a:chOff x="0" y="0"/>
          <a:chExt cx="0" cy="0"/>
        </a:xfrm>
      </p:grpSpPr>
      <p:sp>
        <p:nvSpPr>
          <p:cNvPr id="229" name="Google Shape;229;gca05b240e5_0_2"/>
          <p:cNvSpPr txBox="1"/>
          <p:nvPr/>
        </p:nvSpPr>
        <p:spPr>
          <a:xfrm>
            <a:off x="130500" y="443768"/>
            <a:ext cx="11325900" cy="3600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u="sng" dirty="0">
                <a:solidFill>
                  <a:schemeClr val="dk1"/>
                </a:solidFill>
                <a:latin typeface="Arial"/>
                <a:ea typeface="Arial"/>
                <a:cs typeface="Arial"/>
                <a:sym typeface="Arial"/>
              </a:rPr>
              <a:t>T-Ball</a:t>
            </a:r>
            <a:endParaRPr sz="1200"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u="sng"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Inside your T-Ball HANDBOOK you will find:</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dirty="0">
              <a:solidFill>
                <a:schemeClr val="dk1"/>
              </a:solidFill>
            </a:endParaRPr>
          </a:p>
          <a:p>
            <a:pPr marL="0" marR="0" lvl="0" indent="45720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12 Things to know about coaching T-Ball</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General guidelines and practice drills.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Learning the basics of T-Ball (Positions, Holding a bat, Throwing Ball...</a:t>
            </a:r>
            <a:r>
              <a:rPr lang="en-US" sz="1200" dirty="0" err="1">
                <a:solidFill>
                  <a:schemeClr val="dk1"/>
                </a:solidFill>
                <a:latin typeface="Arial"/>
                <a:ea typeface="Arial"/>
                <a:cs typeface="Arial"/>
                <a:sym typeface="Arial"/>
              </a:rPr>
              <a:t>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Awards, Incentives and Motivational Helpers!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Safety Program:</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rPr>
              <a:t>	</a:t>
            </a:r>
            <a:r>
              <a:rPr lang="en-US" sz="1200" dirty="0" smtClean="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To review the Langdon Little League Safety Plan - Please visit www.strikersbaseball.ca</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Injury Tracking form - any events / injuries a form is filled out and forwarded to the </a:t>
            </a:r>
            <a:r>
              <a:rPr lang="en-US" sz="1200" dirty="0" smtClean="0">
                <a:solidFill>
                  <a:schemeClr val="dk1"/>
                </a:solidFill>
                <a:latin typeface="Arial"/>
                <a:ea typeface="Arial"/>
                <a:cs typeface="Arial"/>
                <a:sym typeface="Arial"/>
              </a:rPr>
              <a:t>Coaching </a:t>
            </a:r>
            <a:r>
              <a:rPr lang="en-US" sz="1200" dirty="0">
                <a:solidFill>
                  <a:schemeClr val="dk1"/>
                </a:solidFill>
                <a:latin typeface="Arial"/>
                <a:ea typeface="Arial"/>
                <a:cs typeface="Arial"/>
                <a:sym typeface="Arial"/>
              </a:rPr>
              <a:t>Coordinator at: </a:t>
            </a:r>
            <a:r>
              <a:rPr lang="en-US" sz="1200" u="sng" dirty="0" smtClean="0">
                <a:solidFill>
                  <a:schemeClr val="hlink"/>
                </a:solidFill>
                <a:latin typeface="Arial"/>
                <a:ea typeface="Arial"/>
                <a:cs typeface="Arial"/>
                <a:sym typeface="Arial"/>
                <a:hlinkClick r:id="rId4"/>
              </a:rPr>
              <a:t>strikersbaseball.coaching@gmail.com</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Roster:</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 Your team roster and parent information will be on your </a:t>
            </a:r>
            <a:r>
              <a:rPr lang="en-US" sz="1200" dirty="0" smtClean="0">
                <a:solidFill>
                  <a:schemeClr val="dk1"/>
                </a:solidFill>
                <a:latin typeface="Arial"/>
                <a:ea typeface="Arial"/>
                <a:cs typeface="Arial"/>
                <a:sym typeface="Arial"/>
              </a:rPr>
              <a:t>Sports Engine APP under </a:t>
            </a:r>
            <a:r>
              <a:rPr lang="en-US" sz="1200" dirty="0">
                <a:solidFill>
                  <a:schemeClr val="dk1"/>
                </a:solidFill>
                <a:latin typeface="Arial"/>
                <a:ea typeface="Arial"/>
                <a:cs typeface="Arial"/>
                <a:sym typeface="Arial"/>
              </a:rPr>
              <a:t>MY TEAMS and select ROSTER and you can select a player and </a:t>
            </a:r>
            <a:r>
              <a:rPr lang="en-US" sz="1200" dirty="0" smtClean="0">
                <a:solidFill>
                  <a:schemeClr val="dk1"/>
                </a:solidFill>
                <a:latin typeface="Arial"/>
                <a:ea typeface="Arial"/>
                <a:cs typeface="Arial"/>
                <a:sym typeface="Arial"/>
              </a:rPr>
              <a:t>	click </a:t>
            </a:r>
            <a:r>
              <a:rPr lang="en-US" sz="1200" dirty="0">
                <a:solidFill>
                  <a:schemeClr val="dk1"/>
                </a:solidFill>
                <a:latin typeface="Arial"/>
                <a:ea typeface="Arial"/>
                <a:cs typeface="Arial"/>
                <a:sym typeface="Arial"/>
              </a:rPr>
              <a:t>on the “!” and you will see your players parent contact information, Medical information and a picture of your player that the parent can upload</a:t>
            </a:r>
            <a:r>
              <a:rPr lang="en-US" sz="1200"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ts val="1200"/>
              <a:buFont typeface="Arial"/>
              <a:buNone/>
            </a:pPr>
            <a:endParaRPr lang="en-US" sz="1200" dirty="0">
              <a:solidFill>
                <a:schemeClr val="dk1"/>
              </a:solidFill>
            </a:endParaRPr>
          </a:p>
          <a:p>
            <a:pPr marL="0" marR="0" lvl="0" indent="0" algn="l" rtl="0">
              <a:spcBef>
                <a:spcPts val="0"/>
              </a:spcBef>
              <a:spcAft>
                <a:spcPts val="0"/>
              </a:spcAft>
              <a:buClr>
                <a:schemeClr val="dk1"/>
              </a:buClr>
              <a:buSzPts val="1200"/>
              <a:buFont typeface="Arial"/>
              <a:buNone/>
            </a:pPr>
            <a:r>
              <a:rPr lang="en-US" sz="1200" dirty="0" smtClean="0">
                <a:solidFill>
                  <a:schemeClr val="dk1"/>
                </a:solidFill>
                <a:latin typeface="Arial"/>
                <a:ea typeface="Arial"/>
                <a:cs typeface="Arial"/>
                <a:sym typeface="Arial"/>
              </a:rPr>
              <a:t>Additional Coaching Guidelines and information for Coaches located on Website: </a:t>
            </a:r>
            <a:r>
              <a:rPr lang="en-US" sz="1200" dirty="0" smtClean="0">
                <a:solidFill>
                  <a:schemeClr val="dk1"/>
                </a:solidFill>
                <a:latin typeface="Arial"/>
                <a:ea typeface="Arial"/>
                <a:cs typeface="Arial"/>
                <a:sym typeface="Arial"/>
                <a:hlinkClick r:id="rId5"/>
              </a:rPr>
              <a:t>www.strikersbaseball.ca</a:t>
            </a:r>
            <a:r>
              <a:rPr lang="en-US" sz="1200" dirty="0" smtClean="0">
                <a:solidFill>
                  <a:schemeClr val="dk1"/>
                </a:solidFill>
                <a:latin typeface="Arial"/>
                <a:ea typeface="Arial"/>
                <a:cs typeface="Arial"/>
                <a:sym typeface="Arial"/>
              </a:rPr>
              <a:t> under ABOUT US – FOR COACHES</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a:t>
            </a:r>
            <a:endParaRPr sz="1600" u="sng" dirty="0">
              <a:solidFill>
                <a:schemeClr val="dk1"/>
              </a:solidFill>
              <a:latin typeface="Arial"/>
              <a:ea typeface="Arial"/>
              <a:cs typeface="Arial"/>
              <a:sym typeface="Arial"/>
            </a:endParaRPr>
          </a:p>
        </p:txBody>
      </p:sp>
      <p:sp>
        <p:nvSpPr>
          <p:cNvPr id="230" name="Google Shape;230;gca05b240e5_0_2"/>
          <p:cNvSpPr txBox="1"/>
          <p:nvPr/>
        </p:nvSpPr>
        <p:spPr>
          <a:xfrm>
            <a:off x="65941" y="87622"/>
            <a:ext cx="563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1st BASE – Coach Binder Walk Thru</a:t>
            </a:r>
            <a:endParaRPr sz="1800">
              <a:solidFill>
                <a:schemeClr val="dk1"/>
              </a:solidFill>
              <a:latin typeface="Impact"/>
              <a:ea typeface="Impact"/>
              <a:cs typeface="Impact"/>
              <a:sym typeface="Impact"/>
            </a:endParaRPr>
          </a:p>
        </p:txBody>
      </p:sp>
      <p:graphicFrame>
        <p:nvGraphicFramePr>
          <p:cNvPr id="231" name="Google Shape;231;gca05b240e5_0_2"/>
          <p:cNvGraphicFramePr/>
          <p:nvPr/>
        </p:nvGraphicFramePr>
        <p:xfrm>
          <a:off x="179478" y="4505418"/>
          <a:ext cx="1313564" cy="1108319"/>
        </p:xfrm>
        <a:graphic>
          <a:graphicData uri="http://schemas.openxmlformats.org/presentationml/2006/ole">
            <mc:AlternateContent xmlns:mc="http://schemas.openxmlformats.org/markup-compatibility/2006">
              <mc:Choice xmlns:v="urn:schemas-microsoft-com:vml" Requires="v">
                <p:oleObj spid="_x0000_s2058" r:id="rId6" imgW="1313564" imgH="1108319" progId="AcroExch.Document.DC">
                  <p:embed/>
                </p:oleObj>
              </mc:Choice>
              <mc:Fallback>
                <p:oleObj r:id="rId6" imgW="1313564" imgH="1108319" progId="AcroExch.Document.DC">
                  <p:embed/>
                  <p:pic>
                    <p:nvPicPr>
                      <p:cNvPr id="231" name="Google Shape;231;gca05b240e5_0_2"/>
                      <p:cNvPicPr preferRelativeResize="0"/>
                      <p:nvPr/>
                    </p:nvPicPr>
                    <p:blipFill rotWithShape="1">
                      <a:blip r:embed="rId7">
                        <a:alphaModFix/>
                      </a:blip>
                      <a:srcRect/>
                      <a:stretch/>
                    </p:blipFill>
                    <p:spPr>
                      <a:xfrm>
                        <a:off x="179478" y="4505418"/>
                        <a:ext cx="1313564" cy="1108319"/>
                      </a:xfrm>
                      <a:prstGeom prst="rect">
                        <a:avLst/>
                      </a:prstGeom>
                      <a:noFill/>
                      <a:ln>
                        <a:noFill/>
                      </a:ln>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5"/>
        <p:cNvGrpSpPr/>
        <p:nvPr/>
      </p:nvGrpSpPr>
      <p:grpSpPr>
        <a:xfrm>
          <a:off x="0" y="0"/>
          <a:ext cx="0" cy="0"/>
          <a:chOff x="0" y="0"/>
          <a:chExt cx="0" cy="0"/>
        </a:xfrm>
      </p:grpSpPr>
      <p:sp>
        <p:nvSpPr>
          <p:cNvPr id="236" name="Google Shape;236;p8"/>
          <p:cNvSpPr txBox="1"/>
          <p:nvPr/>
        </p:nvSpPr>
        <p:spPr>
          <a:xfrm>
            <a:off x="130499" y="443768"/>
            <a:ext cx="11618677" cy="4154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u="sng" dirty="0">
                <a:solidFill>
                  <a:schemeClr val="dk1"/>
                </a:solidFill>
                <a:latin typeface="Arial"/>
                <a:ea typeface="Arial"/>
                <a:cs typeface="Arial"/>
                <a:sym typeface="Arial"/>
              </a:rPr>
              <a:t>Coach Pitch </a:t>
            </a:r>
            <a:r>
              <a:rPr lang="en-US" sz="1200" u="sng" dirty="0" err="1">
                <a:solidFill>
                  <a:schemeClr val="dk1"/>
                </a:solidFill>
                <a:latin typeface="Arial"/>
                <a:ea typeface="Arial"/>
                <a:cs typeface="Arial"/>
                <a:sym typeface="Arial"/>
              </a:rPr>
              <a:t>Div</a:t>
            </a:r>
            <a:r>
              <a:rPr lang="en-US" sz="1200" u="sng" dirty="0">
                <a:solidFill>
                  <a:schemeClr val="dk1"/>
                </a:solidFill>
                <a:latin typeface="Arial"/>
                <a:ea typeface="Arial"/>
                <a:cs typeface="Arial"/>
                <a:sym typeface="Arial"/>
              </a:rPr>
              <a:t> 1 &amp; </a:t>
            </a:r>
            <a:r>
              <a:rPr lang="en-US" sz="1200" u="sng" dirty="0" err="1">
                <a:solidFill>
                  <a:schemeClr val="dk1"/>
                </a:solidFill>
                <a:latin typeface="Arial"/>
                <a:ea typeface="Arial"/>
                <a:cs typeface="Arial"/>
                <a:sym typeface="Arial"/>
              </a:rPr>
              <a:t>Div</a:t>
            </a:r>
            <a:r>
              <a:rPr lang="en-US" sz="1200" u="sng" dirty="0">
                <a:solidFill>
                  <a:schemeClr val="dk1"/>
                </a:solidFill>
                <a:latin typeface="Arial"/>
                <a:ea typeface="Arial"/>
                <a:cs typeface="Arial"/>
                <a:sym typeface="Arial"/>
              </a:rPr>
              <a:t> 2</a:t>
            </a:r>
            <a:endParaRPr sz="1200"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Inside your Coach Pitch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1 &amp;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2 HANDBOOK you will find:</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dirty="0">
              <a:solidFill>
                <a:schemeClr val="dk1"/>
              </a:solidFil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-12 Things to know about coaching Coach Pitch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1 &amp;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2</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-General guidelines and practice drills.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-Learning the basics of Coach Pitch (Positions, Holding a bat, Throwing Ball...</a:t>
            </a:r>
            <a:r>
              <a:rPr lang="en-US" sz="1200" dirty="0" err="1">
                <a:solidFill>
                  <a:schemeClr val="dk1"/>
                </a:solidFill>
                <a:latin typeface="Arial"/>
                <a:ea typeface="Arial"/>
                <a:cs typeface="Arial"/>
                <a:sym typeface="Arial"/>
              </a:rPr>
              <a:t>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-Rules to Division - Difference between Coach Pitch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1 &amp; </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2</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a:t>
            </a:r>
            <a:r>
              <a:rPr lang="en-US" sz="1200" dirty="0" err="1">
                <a:solidFill>
                  <a:schemeClr val="dk1"/>
                </a:solidFill>
                <a:latin typeface="Arial"/>
                <a:ea typeface="Arial"/>
                <a:cs typeface="Arial"/>
                <a:sym typeface="Arial"/>
              </a:rPr>
              <a:t>Div</a:t>
            </a:r>
            <a:r>
              <a:rPr lang="en-US" sz="1200" dirty="0">
                <a:solidFill>
                  <a:schemeClr val="dk1"/>
                </a:solidFill>
                <a:latin typeface="Arial"/>
                <a:ea typeface="Arial"/>
                <a:cs typeface="Arial"/>
                <a:sym typeface="Arial"/>
              </a:rPr>
              <a:t> 1 - Older players -Play Minor Rules - 3 strikes, 4 balls, 3 outs, Steal bases etc.</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-Div2 - Younger players- Modified Minor Rules - each player receives 5 pitches from coach and then walk to first base if no hit, If Player hits </a:t>
            </a:r>
            <a:r>
              <a:rPr lang="en-US" sz="1200" dirty="0" smtClean="0">
                <a:solidFill>
                  <a:schemeClr val="dk1"/>
                </a:solidFill>
                <a:latin typeface="Arial"/>
                <a:ea typeface="Arial"/>
                <a:cs typeface="Arial"/>
                <a:sym typeface="Arial"/>
              </a:rPr>
              <a:t>bal</a:t>
            </a:r>
            <a:r>
              <a:rPr lang="en-US" sz="1200" dirty="0" smtClean="0">
                <a:solidFill>
                  <a:schemeClr val="dk1"/>
                </a:solidFill>
              </a:rPr>
              <a:t>l </a:t>
            </a:r>
            <a:r>
              <a:rPr lang="en-US" sz="1200" dirty="0" smtClean="0">
                <a:solidFill>
                  <a:schemeClr val="dk1"/>
                </a:solidFill>
                <a:latin typeface="Arial"/>
                <a:ea typeface="Arial"/>
                <a:cs typeface="Arial"/>
                <a:sym typeface="Arial"/>
              </a:rPr>
              <a:t>they </a:t>
            </a:r>
            <a:r>
              <a:rPr lang="en-US" sz="1200" dirty="0">
                <a:solidFill>
                  <a:schemeClr val="dk1"/>
                </a:solidFill>
                <a:latin typeface="Arial"/>
                <a:ea typeface="Arial"/>
                <a:cs typeface="Arial"/>
                <a:sym typeface="Arial"/>
              </a:rPr>
              <a:t>only run to first base.</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-Awards, Incentives and Motivational Helpers!</a:t>
            </a:r>
            <a:endParaRPr sz="1200" dirty="0">
              <a:solidFill>
                <a:schemeClr val="dk1"/>
              </a:solidFill>
              <a:latin typeface="Arial"/>
              <a:ea typeface="Arial"/>
              <a:cs typeface="Arial"/>
              <a:sym typeface="Arial"/>
            </a:endParaRPr>
          </a:p>
          <a:p>
            <a:pPr marL="0" marR="0" lvl="0" indent="457200" algn="l" rtl="0">
              <a:spcBef>
                <a:spcPts val="0"/>
              </a:spcBef>
              <a:spcAft>
                <a:spcPts val="0"/>
              </a:spcAft>
              <a:buClr>
                <a:schemeClr val="dk1"/>
              </a:buClr>
              <a:buSzPts val="1200"/>
              <a:buFont typeface="Arial"/>
              <a:buNone/>
            </a:pPr>
            <a:endParaRPr sz="1200" dirty="0">
              <a:solidFill>
                <a:schemeClr val="dk1"/>
              </a:solidFill>
            </a:endParaRPr>
          </a:p>
          <a:p>
            <a:pPr marL="0" marR="0" lvl="0" indent="0" algn="l" rtl="0">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Safety Program:</a:t>
            </a:r>
            <a:endParaRPr sz="12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	-To review the Langdon Little League Safety Plan - Please visit www.strikersbaseball.ca</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r>
              <a:rPr lang="en-US" sz="1200" dirty="0" smtClean="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Injury Tracking form - any events / injuries a form is filled out and forwarded to the Safety Coordinator at: </a:t>
            </a:r>
            <a:r>
              <a:rPr lang="en-US" sz="1200" dirty="0" smtClean="0">
                <a:solidFill>
                  <a:schemeClr val="dk1"/>
                </a:solidFill>
                <a:latin typeface="Arial"/>
                <a:ea typeface="Arial"/>
                <a:cs typeface="Arial"/>
                <a:sym typeface="Arial"/>
              </a:rPr>
              <a:t>strikersbaseball.coaching@gmail.com </a:t>
            </a:r>
            <a:endParaRPr sz="1200" dirty="0">
              <a:solidFill>
                <a:schemeClr val="dk1"/>
              </a:solidFill>
              <a:latin typeface="Arial"/>
              <a:ea typeface="Arial"/>
              <a:cs typeface="Arial"/>
              <a:sym typeface="Arial"/>
            </a:endParaRPr>
          </a:p>
          <a:p>
            <a:pPr marL="0" marR="0" lvl="0" indent="457200" algn="l" rtl="0">
              <a:spcBef>
                <a:spcPts val="0"/>
              </a:spcBef>
              <a:spcAft>
                <a:spcPts val="0"/>
              </a:spcAft>
              <a:buNone/>
            </a:pPr>
            <a:endParaRPr sz="1200" dirty="0">
              <a:solidFill>
                <a:schemeClr val="dk1"/>
              </a:solidFill>
            </a:endParaRPr>
          </a:p>
          <a:p>
            <a:pPr marL="0" marR="0" lvl="0" indent="0" algn="l" rtl="0">
              <a:spcBef>
                <a:spcPts val="0"/>
              </a:spcBef>
              <a:spcAft>
                <a:spcPts val="0"/>
              </a:spcAft>
              <a:buNone/>
            </a:pPr>
            <a:r>
              <a:rPr lang="en-US" sz="1200" dirty="0">
                <a:solidFill>
                  <a:schemeClr val="dk1"/>
                </a:solidFill>
                <a:latin typeface="Arial"/>
                <a:ea typeface="Arial"/>
                <a:cs typeface="Arial"/>
                <a:sym typeface="Arial"/>
              </a:rPr>
              <a:t>Roster:</a:t>
            </a:r>
            <a:endParaRPr sz="1200" dirty="0">
              <a:solidFill>
                <a:schemeClr val="dk1"/>
              </a:solidFill>
              <a:latin typeface="Arial"/>
              <a:ea typeface="Arial"/>
              <a:cs typeface="Arial"/>
              <a:sym typeface="Arial"/>
            </a:endParaRPr>
          </a:p>
          <a:p>
            <a:pPr>
              <a:buClr>
                <a:schemeClr val="dk1"/>
              </a:buClr>
              <a:buSzPts val="1100"/>
            </a:pPr>
            <a:r>
              <a:rPr lang="en-US" sz="1200" dirty="0">
                <a:solidFill>
                  <a:schemeClr val="dk1"/>
                </a:solidFill>
                <a:latin typeface="Arial"/>
                <a:ea typeface="Arial"/>
                <a:cs typeface="Arial"/>
                <a:sym typeface="Arial"/>
              </a:rPr>
              <a:t>	- </a:t>
            </a:r>
            <a:r>
              <a:rPr lang="en-US" sz="1200" dirty="0">
                <a:solidFill>
                  <a:schemeClr val="dk1"/>
                </a:solidFill>
              </a:rPr>
              <a:t>Your team roster and parent information will be on your Sports Engine APP under MY TEAMS and select ROSTER and you can select a player and 	click on the “!” and you will see your players parent contact information, Medical information and a picture of your player that the parent can upload</a:t>
            </a:r>
            <a:r>
              <a:rPr lang="en-US" sz="1200" dirty="0" smtClean="0">
                <a:solidFill>
                  <a:schemeClr val="dk1"/>
                </a:solidFill>
              </a:rPr>
              <a:t>.</a:t>
            </a:r>
            <a:r>
              <a:rPr lang="en-US" sz="1200"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ts val="1100"/>
              <a:buFont typeface="Arial"/>
              <a:buNone/>
            </a:pPr>
            <a:endParaRPr lang="en-US" sz="1200" dirty="0">
              <a:solidFill>
                <a:schemeClr val="dk1"/>
              </a:solidFill>
            </a:endParaRPr>
          </a:p>
          <a:p>
            <a:pPr>
              <a:buClr>
                <a:schemeClr val="dk1"/>
              </a:buClr>
              <a:buSzPts val="1100"/>
            </a:pPr>
            <a:r>
              <a:rPr lang="en-US" sz="1200" dirty="0">
                <a:solidFill>
                  <a:schemeClr val="dk1"/>
                </a:solidFill>
              </a:rPr>
              <a:t>Additional Coaching Guidelines and information for Coaches located on Website: </a:t>
            </a:r>
            <a:r>
              <a:rPr lang="en-US" sz="1200" dirty="0">
                <a:solidFill>
                  <a:schemeClr val="dk1"/>
                </a:solidFill>
                <a:hlinkClick r:id="rId4"/>
              </a:rPr>
              <a:t>www.strikersbaseball.ca</a:t>
            </a:r>
            <a:r>
              <a:rPr lang="en-US" sz="1200" dirty="0">
                <a:solidFill>
                  <a:schemeClr val="dk1"/>
                </a:solidFill>
              </a:rPr>
              <a:t> under ABOUT US – FOR COACHES</a:t>
            </a:r>
          </a:p>
          <a:p>
            <a:pPr marL="0" marR="0" lvl="0" indent="0" algn="l" rtl="0">
              <a:spcBef>
                <a:spcPts val="0"/>
              </a:spcBef>
              <a:spcAft>
                <a:spcPts val="0"/>
              </a:spcAft>
              <a:buClr>
                <a:schemeClr val="dk1"/>
              </a:buClr>
              <a:buSzPts val="1100"/>
              <a:buFont typeface="Arial"/>
              <a:buNone/>
            </a:pPr>
            <a:endParaRPr sz="1200" dirty="0">
              <a:solidFill>
                <a:schemeClr val="dk1"/>
              </a:solidFill>
              <a:latin typeface="Arial"/>
              <a:ea typeface="Arial"/>
              <a:cs typeface="Arial"/>
              <a:sym typeface="Arial"/>
            </a:endParaRPr>
          </a:p>
        </p:txBody>
      </p:sp>
      <p:sp>
        <p:nvSpPr>
          <p:cNvPr id="237" name="Google Shape;237;p8"/>
          <p:cNvSpPr txBox="1"/>
          <p:nvPr/>
        </p:nvSpPr>
        <p:spPr>
          <a:xfrm>
            <a:off x="65941" y="87622"/>
            <a:ext cx="563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2"/>
              </a:buClr>
              <a:buSzPts val="2400"/>
              <a:buFont typeface="Gill Sans"/>
              <a:buNone/>
            </a:pPr>
            <a:r>
              <a:rPr lang="en-US" sz="2400" b="1">
                <a:solidFill>
                  <a:schemeClr val="accent2"/>
                </a:solidFill>
                <a:latin typeface="Gill Sans"/>
                <a:ea typeface="Gill Sans"/>
                <a:cs typeface="Gill Sans"/>
                <a:sym typeface="Gill Sans"/>
              </a:rPr>
              <a:t>1st BASE – Coach Binder Walk Thru</a:t>
            </a:r>
            <a:endParaRPr sz="1800">
              <a:solidFill>
                <a:schemeClr val="dk1"/>
              </a:solidFill>
              <a:latin typeface="Impact"/>
              <a:ea typeface="Impact"/>
              <a:cs typeface="Impact"/>
              <a:sym typeface="Impact"/>
            </a:endParaRPr>
          </a:p>
        </p:txBody>
      </p:sp>
      <p:graphicFrame>
        <p:nvGraphicFramePr>
          <p:cNvPr id="238" name="Google Shape;238;p8"/>
          <p:cNvGraphicFramePr/>
          <p:nvPr>
            <p:extLst>
              <p:ext uri="{D42A27DB-BD31-4B8C-83A1-F6EECF244321}">
                <p14:modId xmlns:p14="http://schemas.microsoft.com/office/powerpoint/2010/main" val="3524636277"/>
              </p:ext>
            </p:extLst>
          </p:nvPr>
        </p:nvGraphicFramePr>
        <p:xfrm>
          <a:off x="214083" y="4759938"/>
          <a:ext cx="1244949" cy="1050426"/>
        </p:xfrm>
        <a:graphic>
          <a:graphicData uri="http://schemas.openxmlformats.org/presentationml/2006/ole">
            <mc:AlternateContent xmlns:mc="http://schemas.openxmlformats.org/markup-compatibility/2006">
              <mc:Choice xmlns:v="urn:schemas-microsoft-com:vml" Requires="v">
                <p:oleObj spid="_x0000_s3090" r:id="rId5" imgW="1244949" imgH="1050426" progId="AcroExch.Document.DC">
                  <p:embed/>
                </p:oleObj>
              </mc:Choice>
              <mc:Fallback>
                <p:oleObj r:id="rId5" imgW="1244949" imgH="1050426" progId="AcroExch.Document.DC">
                  <p:embed/>
                  <p:pic>
                    <p:nvPicPr>
                      <p:cNvPr id="238" name="Google Shape;238;p8"/>
                      <p:cNvPicPr preferRelativeResize="0"/>
                      <p:nvPr/>
                    </p:nvPicPr>
                    <p:blipFill rotWithShape="1">
                      <a:blip r:embed="rId6">
                        <a:alphaModFix/>
                      </a:blip>
                      <a:srcRect/>
                      <a:stretch/>
                    </p:blipFill>
                    <p:spPr>
                      <a:xfrm>
                        <a:off x="214083" y="4759938"/>
                        <a:ext cx="1244949" cy="1050426"/>
                      </a:xfrm>
                      <a:prstGeom prst="rect">
                        <a:avLst/>
                      </a:prstGeom>
                      <a:noFill/>
                      <a:ln>
                        <a:noFill/>
                      </a:ln>
                    </p:spPr>
                  </p:pic>
                </p:oleObj>
              </mc:Fallback>
            </mc:AlternateContent>
          </a:graphicData>
        </a:graphic>
      </p:graphicFrame>
      <p:graphicFrame>
        <p:nvGraphicFramePr>
          <p:cNvPr id="239" name="Google Shape;239;p8"/>
          <p:cNvGraphicFramePr/>
          <p:nvPr>
            <p:extLst>
              <p:ext uri="{D42A27DB-BD31-4B8C-83A1-F6EECF244321}">
                <p14:modId xmlns:p14="http://schemas.microsoft.com/office/powerpoint/2010/main" val="1067129377"/>
              </p:ext>
            </p:extLst>
          </p:nvPr>
        </p:nvGraphicFramePr>
        <p:xfrm>
          <a:off x="1588620" y="4816475"/>
          <a:ext cx="1110935" cy="937352"/>
        </p:xfrm>
        <a:graphic>
          <a:graphicData uri="http://schemas.openxmlformats.org/presentationml/2006/ole">
            <mc:AlternateContent xmlns:mc="http://schemas.openxmlformats.org/markup-compatibility/2006">
              <mc:Choice xmlns:v="urn:schemas-microsoft-com:vml" Requires="v">
                <p:oleObj spid="_x0000_s3091" r:id="rId7" imgW="1110935" imgH="937352" progId="AcroExch.Document.DC">
                  <p:embed/>
                </p:oleObj>
              </mc:Choice>
              <mc:Fallback>
                <p:oleObj r:id="rId7" imgW="1110935" imgH="937352" progId="AcroExch.Document.DC">
                  <p:embed/>
                  <p:pic>
                    <p:nvPicPr>
                      <p:cNvPr id="239" name="Google Shape;239;p8"/>
                      <p:cNvPicPr preferRelativeResize="0"/>
                      <p:nvPr/>
                    </p:nvPicPr>
                    <p:blipFill rotWithShape="1">
                      <a:blip r:embed="rId8">
                        <a:alphaModFix/>
                      </a:blip>
                      <a:srcRect/>
                      <a:stretch/>
                    </p:blipFill>
                    <p:spPr>
                      <a:xfrm>
                        <a:off x="1588620" y="4816475"/>
                        <a:ext cx="1110935" cy="937352"/>
                      </a:xfrm>
                      <a:prstGeom prst="rect">
                        <a:avLst/>
                      </a:prstGeom>
                      <a:noFill/>
                      <a:ln>
                        <a:noFill/>
                      </a:ln>
                    </p:spPr>
                  </p:pic>
                </p:oleObj>
              </mc:Fallback>
            </mc:AlternateContent>
          </a:graphicData>
        </a:graphic>
      </p:graphicFrame>
    </p:spTree>
  </p:cSld>
  <p:clrMapOvr>
    <a:masterClrMapping/>
  </p:clrMapOvr>
</p:sld>
</file>

<file path=ppt/theme/theme1.xml><?xml version="1.0" encoding="utf-8"?>
<a:theme xmlns:a="http://schemas.openxmlformats.org/drawingml/2006/main" name="Main Event">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41C7A5CC5904AA20378EBBFD19CD1" ma:contentTypeVersion="18" ma:contentTypeDescription="Create a new document." ma:contentTypeScope="" ma:versionID="219ec3487b29a9ad7560b2acd67928f6">
  <xsd:schema xmlns:xsd="http://www.w3.org/2001/XMLSchema" xmlns:xs="http://www.w3.org/2001/XMLSchema" xmlns:p="http://schemas.microsoft.com/office/2006/metadata/properties" xmlns:ns1="http://schemas.microsoft.com/sharepoint/v3" xmlns:ns3="83cc7ca2-312d-4dd3-842d-457940be540b" xmlns:ns4="a2ff24ad-121f-480f-820a-637133314576" targetNamespace="http://schemas.microsoft.com/office/2006/metadata/properties" ma:root="true" ma:fieldsID="48ea3e217afcb81d4eeb6592b995730b" ns1:_="" ns3:_="" ns4:_="">
    <xsd:import namespace="http://schemas.microsoft.com/sharepoint/v3"/>
    <xsd:import namespace="83cc7ca2-312d-4dd3-842d-457940be540b"/>
    <xsd:import namespace="a2ff24ad-121f-480f-820a-63713331457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LengthInSecond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cc7ca2-312d-4dd3-842d-457940be54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ff24ad-121f-480f-820a-6371333145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83cc7ca2-312d-4dd3-842d-457940be540b" xsi:nil="true"/>
  </documentManagement>
</p:properties>
</file>

<file path=customXml/itemProps1.xml><?xml version="1.0" encoding="utf-8"?>
<ds:datastoreItem xmlns:ds="http://schemas.openxmlformats.org/officeDocument/2006/customXml" ds:itemID="{4831DCEE-AF56-42FE-B346-2EAD5B480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cc7ca2-312d-4dd3-842d-457940be540b"/>
    <ds:schemaRef ds:uri="a2ff24ad-121f-480f-820a-6371333145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B48955-0F8E-4D7E-B614-C133C418F82A}">
  <ds:schemaRefs>
    <ds:schemaRef ds:uri="http://schemas.microsoft.com/sharepoint/v3/contenttype/forms"/>
  </ds:schemaRefs>
</ds:datastoreItem>
</file>

<file path=customXml/itemProps3.xml><?xml version="1.0" encoding="utf-8"?>
<ds:datastoreItem xmlns:ds="http://schemas.openxmlformats.org/officeDocument/2006/customXml" ds:itemID="{3063598D-AC68-464C-960E-2AF9949C86BE}">
  <ds:schemaRefs>
    <ds:schemaRef ds:uri="http://schemas.microsoft.com/sharepoint/v3"/>
    <ds:schemaRef ds:uri="http://schemas.openxmlformats.org/package/2006/metadata/core-properties"/>
    <ds:schemaRef ds:uri="83cc7ca2-312d-4dd3-842d-457940be540b"/>
    <ds:schemaRef ds:uri="http://purl.org/dc/dcmitype/"/>
    <ds:schemaRef ds:uri="a2ff24ad-121f-480f-820a-637133314576"/>
    <ds:schemaRef ds:uri="http://schemas.microsoft.com/office/2006/documentManagement/typ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382</TotalTime>
  <Words>3752</Words>
  <Application>Microsoft Office PowerPoint</Application>
  <PresentationFormat>Widescreen</PresentationFormat>
  <Paragraphs>276</Paragraphs>
  <Slides>20</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7" baseType="lpstr">
      <vt:lpstr>Calibri</vt:lpstr>
      <vt:lpstr>Impact</vt:lpstr>
      <vt:lpstr>Gill Sans</vt:lpstr>
      <vt:lpstr>Arial</vt:lpstr>
      <vt:lpstr>Main Event</vt:lpstr>
      <vt:lpstr>AcroExch.Document.DC</vt:lpstr>
      <vt:lpstr>Microsoft Word Document</vt:lpstr>
      <vt:lpstr>LANGDON LITTLE LEAGUE COACHING CLINIC</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LANGDON LITTLE LEAGUE COACHING CLINIC</dc:title>
  <dc:creator>Smythe, Richard</dc:creator>
  <cp:lastModifiedBy>Regan D. Turner</cp:lastModifiedBy>
  <cp:revision>8</cp:revision>
  <dcterms:created xsi:type="dcterms:W3CDTF">2021-03-17T21:14:03Z</dcterms:created>
  <dcterms:modified xsi:type="dcterms:W3CDTF">2023-02-13T20:33:22Z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0x0101005A741C7A5CC5904AA20378EBBFD19CD1</vt:lpwstr>
  </property>
</Properties>
</file>