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946900" cy="9207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477" y="3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1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4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2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7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5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9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7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66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37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ED1A-DBA5-45C6-AAAC-848B59B5C7A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704A7-BB38-46AD-A214-BC0DB7937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8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santa on skat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572" y="4038600"/>
            <a:ext cx="1497657" cy="1497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12" y="2590799"/>
            <a:ext cx="6408938" cy="421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46" y="2109476"/>
            <a:ext cx="6813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Skate with the Lakers Girls and Boys Varsity Teams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~ and some special guests!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4500" y="4248835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86211" y="4251967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32" name="Picture 8" descr="Image result for frosty on skat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41" y="3607743"/>
            <a:ext cx="2537518" cy="1928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christmas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6858000" cy="111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46" y="6525769"/>
            <a:ext cx="68199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Wednesday, December 20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at 6:00 pm</a:t>
            </a:r>
          </a:p>
          <a:p>
            <a:pPr algn="ctr"/>
            <a:r>
              <a:rPr lang="en-US" b="1" dirty="0" smtClean="0"/>
              <a:t>Duke Arena, Skaneateles YMCA</a:t>
            </a:r>
          </a:p>
          <a:p>
            <a:pPr algn="ctr"/>
            <a:r>
              <a:rPr lang="en-US" b="1" dirty="0" smtClean="0"/>
              <a:t>Bring your skates and your helmet and skate with the </a:t>
            </a:r>
          </a:p>
          <a:p>
            <a:pPr algn="ctr"/>
            <a:r>
              <a:rPr lang="en-US" b="1" dirty="0" smtClean="0"/>
              <a:t>Laker Girls and Boys Teams!</a:t>
            </a:r>
          </a:p>
          <a:p>
            <a:pPr algn="ctr"/>
            <a:r>
              <a:rPr lang="en-US" b="1" dirty="0" smtClean="0"/>
              <a:t>And bring a non-perishable food item for the Skaneateles </a:t>
            </a:r>
            <a:r>
              <a:rPr lang="en-US" b="1" dirty="0" smtClean="0"/>
              <a:t>Ecumenical Food Pantry (cereal, crackers, canned pasta, soups are ideal)</a:t>
            </a:r>
            <a:endParaRPr lang="en-US" b="1" dirty="0" smtClean="0"/>
          </a:p>
          <a:p>
            <a:pPr algn="ctr"/>
            <a:r>
              <a:rPr lang="en-US" b="1" dirty="0" smtClean="0"/>
              <a:t>There will be cocoa and treats, face-painting, games </a:t>
            </a:r>
          </a:p>
          <a:p>
            <a:pPr algn="ctr"/>
            <a:r>
              <a:rPr lang="en-US" b="1" dirty="0" smtClean="0"/>
              <a:t>and lots of skating!</a:t>
            </a:r>
          </a:p>
          <a:p>
            <a:pPr algn="ctr"/>
            <a:r>
              <a:rPr lang="en-US" sz="1600" i="1" dirty="0" smtClean="0"/>
              <a:t>Questions: Contact Karen Dunphy kdunphy257@gmail.com</a:t>
            </a:r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977179"/>
            <a:ext cx="69529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CreativeBlock BB" panose="020B0603050302020204" pitchFamily="34" charset="0"/>
              </a:rPr>
              <a:t>SKANEATELES </a:t>
            </a:r>
            <a:r>
              <a:rPr lang="en-US" sz="3200" dirty="0" smtClean="0">
                <a:solidFill>
                  <a:schemeClr val="tx2"/>
                </a:solidFill>
                <a:latin typeface="CreativeBlock BB" panose="020B0603050302020204" pitchFamily="34" charset="0"/>
              </a:rPr>
              <a:t>LAKERS </a:t>
            </a:r>
            <a:r>
              <a:rPr lang="en-US" sz="3200" dirty="0" smtClean="0">
                <a:solidFill>
                  <a:schemeClr val="tx2"/>
                </a:solidFill>
                <a:latin typeface="CreativeBlock BB" panose="020B0603050302020204" pitchFamily="34" charset="0"/>
              </a:rPr>
              <a:t>HOLIDAY SKATING CELEBRATION</a:t>
            </a:r>
            <a:endParaRPr lang="en-US" sz="3200" dirty="0">
              <a:solidFill>
                <a:schemeClr val="tx2"/>
              </a:solidFill>
              <a:latin typeface="CreativeBlock BB" panose="020B0603050302020204" pitchFamily="34" charset="0"/>
            </a:endParaRPr>
          </a:p>
        </p:txBody>
      </p:sp>
      <p:pic>
        <p:nvPicPr>
          <p:cNvPr id="2" name="Picture 2" descr="Skaneateles Youth Hockey Association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83"/>
          <a:stretch/>
        </p:blipFill>
        <p:spPr bwMode="auto">
          <a:xfrm>
            <a:off x="2791016" y="3071341"/>
            <a:ext cx="1709653" cy="150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066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93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CreativeBlock BB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Dunphy, Karen</cp:lastModifiedBy>
  <cp:revision>10</cp:revision>
  <cp:lastPrinted>2017-12-06T20:38:23Z</cp:lastPrinted>
  <dcterms:created xsi:type="dcterms:W3CDTF">2017-12-04T19:28:26Z</dcterms:created>
  <dcterms:modified xsi:type="dcterms:W3CDTF">2017-12-08T17:49:01Z</dcterms:modified>
</cp:coreProperties>
</file>