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D591-4BD4-4F2D-9E57-0368318AB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B5577-544D-40F0-92F0-988B38583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8BA81-44DF-458A-9FDF-DB18105F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35BA2-5915-4594-8E8C-F02FBCBF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D9B90-22D0-4C56-848B-B8933E2F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C81A-6AA0-490A-851F-567F8A34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7BA92-8435-458B-BD7D-E6995A5BB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901CC-34CA-4901-A8B2-3D46B1BE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3700-DEB5-4726-BABD-9940D5BB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5DBBD-1E8D-472F-8D3A-C8A9D7D8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1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B2380-1037-4DB5-B4D0-BC978633B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69BF2-7921-4495-9C05-0FB8CAA24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4E059-0E69-4C6F-9310-7AD78C6A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70AEF-7A4B-4A8B-8327-2B1CD0DE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7F2EE-D381-484E-98A7-BBFC195F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8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D8EF-D063-4A13-824A-9CBA5C3D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50834-6302-4189-9395-D1C31396B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A3D37-3286-4E96-ACE5-D795986B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BCF56-C96D-4761-A533-2937CD48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8F26E-7345-4B5D-BD6C-ABDDD818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8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E169-4EE1-46D3-AF43-CDDD32B7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9D057-0BF8-44F5-9C25-1748F92E8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00207-8447-48DB-8F93-64CDFAEF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8033D-F54A-4148-AB88-1A371D76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09A24-134A-49D8-AC7D-2FAED523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3BAF-7664-48B0-B444-99BF4DA8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5CBA-4559-4C2F-A0BC-CD08C13BB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852E3-83ED-4259-B505-4EB3809B3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12F1-5B5B-49DF-974D-BCA4710B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A0B1F-836A-4100-BFE2-86CBD8CE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13F60-0CE0-4B53-BE90-E5A7650B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ACA9-A783-425E-83D5-ECAADF6B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37E92-43B0-4035-BAB8-1590FC364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FD600-07FB-48AD-B045-46F741621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06BEA-A6E9-4787-BB17-74E3E60A9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3071-E3B1-4BC9-933C-91591F914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4F5D4-6582-49FF-AA95-959EA1F8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090D7-C743-47E7-8410-F5DDFAD8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E13AC-C780-46ED-A8F5-E25DC5CF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216B-C643-495F-B551-17C0DFBC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564D2-65B8-49D2-B5B8-6001476D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04C67-F3CA-4AB4-AF6E-7E8081B4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86854-E10D-496D-83E2-464B2ECE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3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3733D-241B-474E-B1DC-D6E5C839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7B126-4F75-4203-9177-692EF9FA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9C56E-3C98-4787-A490-DFAFC92B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0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EA31-770E-4CC7-9FE3-DD7A4E82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995A-8DCF-4AFF-8368-A3CAC4B52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1ABA3-558C-4455-91E1-1CBE3B0B2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B84F4-2D7B-4E1F-9D7A-22EC368D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1D65D-E78E-45CD-BDA3-10671C2F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521B4-3E08-4205-B8D4-8DF285CF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D323-6973-4C40-B57D-707BB0D1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670EB-33F2-4A4A-81CF-A46EBFF10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2AC36-7B0B-4DA8-8EF8-F83BBB891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4AE14-9EFF-4AEF-8863-F320D7B8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04277-FA7F-4EFF-8A92-585208E1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F29D3-786E-4214-B18F-22EB7DCD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02D3D0-58BF-4FD9-BAA1-D33ADED5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F15E7-D171-40B2-A2E6-684F27DAF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F7F60-CA0F-4B09-B5FC-DD792A997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02E1-2F83-48F7-9FFD-FF1CA5E71BAE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B65E3-EDAB-49C1-AED2-22AD27075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A6CC-2FC9-45B2-BEB2-A1677E0B8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527F-0194-4D36-AF8F-9E7AFD15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2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FC8AD8-6B6B-4F59-B6DF-29F41DF9F9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5" y="-781878"/>
            <a:ext cx="11516139" cy="78717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792711-4CC4-4400-A750-93D7CD6C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2" y="365125"/>
            <a:ext cx="9445487" cy="72155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B Bantam Anthem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DE39C-E5D0-4F78-AC02-4B4E7DCDB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967410"/>
            <a:ext cx="9445486" cy="560711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Now, this is a story all about how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our lives got flipped-turned upside down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And I'd like to take a timeout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Just chill right there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we'll tell you how these boys became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PolarDevils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In St Paul, North St Paul born and raised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On the ice and in rink is where they spent most of their days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skatin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, and  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passin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deekin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, all cool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shootin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some pucks off the line of blue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When some coaches showed up and the boys got scared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They Started teaching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skillz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makin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them do drills</a:t>
            </a:r>
            <a:endParaRPr lang="en-US" sz="5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They all got jerseys and all the mom’s cheered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You're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movin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' down the ice with speed and no fear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 whistled for the boys,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to get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movin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faster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Skates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gotta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get sharpened,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raffles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gotta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be sold.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The boys are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shootin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stronger and their checks are getting harder, </a:t>
            </a:r>
            <a:endParaRPr lang="en-US" sz="5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thought, Hey D8, ‘We're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movin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' up the standings faster than last year</a:t>
            </a:r>
            <a:endParaRPr lang="en-US" sz="5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6" name="B Bantam Anthem">
            <a:hlinkClick r:id="" action="ppaction://media"/>
            <a:extLst>
              <a:ext uri="{FF2B5EF4-FFF2-40B4-BE49-F238E27FC236}">
                <a16:creationId xmlns:a16="http://schemas.microsoft.com/office/drawing/2014/main" id="{2082D949-16F7-4D89-A49D-47283062E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5670" y="6222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16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</Words>
  <Application>Microsoft Office PowerPoint</Application>
  <PresentationFormat>Widescreen</PresentationFormat>
  <Paragraphs>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B Bantam Anthem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Bantam Anthem</dc:title>
  <dc:creator>The Eads</dc:creator>
  <cp:lastModifiedBy>The Eads</cp:lastModifiedBy>
  <cp:revision>3</cp:revision>
  <dcterms:created xsi:type="dcterms:W3CDTF">2017-10-21T16:05:21Z</dcterms:created>
  <dcterms:modified xsi:type="dcterms:W3CDTF">2017-10-21T16:35:18Z</dcterms:modified>
</cp:coreProperties>
</file>