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tiff" ContentType="image/tiff"/>
  <Default Extension="jpg" ContentType="image/jpeg"/>
  <Default Extension="mp4" ContentType="video/unknown"/>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3.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1.xml" ContentType="application/vnd.openxmlformats-officedocument.presentationml.tags+xml"/>
  <Override PartName="/ppt/notesSlides/notesSlide5.xml" ContentType="application/vnd.openxmlformats-officedocument.presentationml.notesSlide+xml"/>
  <Override PartName="/ppt/tags/tag2.xml" ContentType="application/vnd.openxmlformats-officedocument.presentationml.tags+xml"/>
  <Override PartName="/ppt/notesSlides/notesSlide6.xml" ContentType="application/vnd.openxmlformats-officedocument.presentationml.notesSlide+xml"/>
  <Override PartName="/ppt/tags/tag3.xml" ContentType="application/vnd.openxmlformats-officedocument.presentationml.tags+xml"/>
  <Override PartName="/ppt/notesSlides/notesSlide7.xml" ContentType="application/vnd.openxmlformats-officedocument.presentationml.notesSlide+xml"/>
  <Override PartName="/ppt/tags/tag4.xml" ContentType="application/vnd.openxmlformats-officedocument.presentationml.tags+xml"/>
  <Override PartName="/ppt/notesSlides/notesSlide8.xml" ContentType="application/vnd.openxmlformats-officedocument.presentationml.notesSlide+xml"/>
  <Override PartName="/ppt/tags/tag5.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4147" r:id="rId2"/>
    <p:sldMasterId id="2147484157" r:id="rId3"/>
    <p:sldMasterId id="2147484167" r:id="rId4"/>
  </p:sldMasterIdLst>
  <p:notesMasterIdLst>
    <p:notesMasterId r:id="rId63"/>
  </p:notesMasterIdLst>
  <p:handoutMasterIdLst>
    <p:handoutMasterId r:id="rId64"/>
  </p:handoutMasterIdLst>
  <p:sldIdLst>
    <p:sldId id="720" r:id="rId5"/>
    <p:sldId id="730" r:id="rId6"/>
    <p:sldId id="728" r:id="rId7"/>
    <p:sldId id="744" r:id="rId8"/>
    <p:sldId id="709" r:id="rId9"/>
    <p:sldId id="777" r:id="rId10"/>
    <p:sldId id="778" r:id="rId11"/>
    <p:sldId id="656" r:id="rId12"/>
    <p:sldId id="657" r:id="rId13"/>
    <p:sldId id="729" r:id="rId14"/>
    <p:sldId id="707" r:id="rId15"/>
    <p:sldId id="708" r:id="rId16"/>
    <p:sldId id="694" r:id="rId17"/>
    <p:sldId id="710" r:id="rId18"/>
    <p:sldId id="782" r:id="rId19"/>
    <p:sldId id="711" r:id="rId20"/>
    <p:sldId id="769" r:id="rId21"/>
    <p:sldId id="736" r:id="rId22"/>
    <p:sldId id="741" r:id="rId23"/>
    <p:sldId id="699" r:id="rId24"/>
    <p:sldId id="700" r:id="rId25"/>
    <p:sldId id="701" r:id="rId26"/>
    <p:sldId id="702" r:id="rId27"/>
    <p:sldId id="703" r:id="rId28"/>
    <p:sldId id="704" r:id="rId29"/>
    <p:sldId id="737" r:id="rId30"/>
    <p:sldId id="695" r:id="rId31"/>
    <p:sldId id="839" r:id="rId32"/>
    <p:sldId id="763" r:id="rId33"/>
    <p:sldId id="796" r:id="rId34"/>
    <p:sldId id="790" r:id="rId35"/>
    <p:sldId id="793" r:id="rId36"/>
    <p:sldId id="834" r:id="rId37"/>
    <p:sldId id="792" r:id="rId38"/>
    <p:sldId id="798" r:id="rId39"/>
    <p:sldId id="661" r:id="rId40"/>
    <p:sldId id="662" r:id="rId41"/>
    <p:sldId id="818" r:id="rId42"/>
    <p:sldId id="663" r:id="rId43"/>
    <p:sldId id="800" r:id="rId44"/>
    <p:sldId id="664" r:id="rId45"/>
    <p:sldId id="815" r:id="rId46"/>
    <p:sldId id="665" r:id="rId47"/>
    <p:sldId id="819" r:id="rId48"/>
    <p:sldId id="820" r:id="rId49"/>
    <p:sldId id="666" r:id="rId50"/>
    <p:sldId id="821" r:id="rId51"/>
    <p:sldId id="804" r:id="rId52"/>
    <p:sldId id="822" r:id="rId53"/>
    <p:sldId id="667" r:id="rId54"/>
    <p:sldId id="816" r:id="rId55"/>
    <p:sldId id="824" r:id="rId56"/>
    <p:sldId id="668" r:id="rId57"/>
    <p:sldId id="809" r:id="rId58"/>
    <p:sldId id="810" r:id="rId59"/>
    <p:sldId id="814" r:id="rId60"/>
    <p:sldId id="823" r:id="rId61"/>
    <p:sldId id="833" r:id="rId62"/>
  </p:sldIdLst>
  <p:sldSz cx="9144000" cy="6858000" type="overhead"/>
  <p:notesSz cx="6858000" cy="9296400"/>
  <p:defaultTextStyle>
    <a:defPPr>
      <a:defRPr lang="en-US"/>
    </a:defPPr>
    <a:lvl1pPr algn="l" rtl="0" fontAlgn="base">
      <a:spcBef>
        <a:spcPct val="0"/>
      </a:spcBef>
      <a:spcAft>
        <a:spcPct val="0"/>
      </a:spcAft>
      <a:defRPr sz="4000" b="1" i="1" kern="1200">
        <a:solidFill>
          <a:schemeClr val="tx2"/>
        </a:solidFill>
        <a:latin typeface="Arial Unicode MS" pitchFamily="34" charset="-128"/>
        <a:ea typeface="+mn-ea"/>
        <a:cs typeface="Arial" pitchFamily="34" charset="0"/>
      </a:defRPr>
    </a:lvl1pPr>
    <a:lvl2pPr marL="457200" algn="l" rtl="0" fontAlgn="base">
      <a:spcBef>
        <a:spcPct val="0"/>
      </a:spcBef>
      <a:spcAft>
        <a:spcPct val="0"/>
      </a:spcAft>
      <a:defRPr sz="4000" b="1" i="1" kern="1200">
        <a:solidFill>
          <a:schemeClr val="tx2"/>
        </a:solidFill>
        <a:latin typeface="Arial Unicode MS" pitchFamily="34" charset="-128"/>
        <a:ea typeface="+mn-ea"/>
        <a:cs typeface="Arial" pitchFamily="34" charset="0"/>
      </a:defRPr>
    </a:lvl2pPr>
    <a:lvl3pPr marL="914400" algn="l" rtl="0" fontAlgn="base">
      <a:spcBef>
        <a:spcPct val="0"/>
      </a:spcBef>
      <a:spcAft>
        <a:spcPct val="0"/>
      </a:spcAft>
      <a:defRPr sz="4000" b="1" i="1" kern="1200">
        <a:solidFill>
          <a:schemeClr val="tx2"/>
        </a:solidFill>
        <a:latin typeface="Arial Unicode MS" pitchFamily="34" charset="-128"/>
        <a:ea typeface="+mn-ea"/>
        <a:cs typeface="Arial" pitchFamily="34" charset="0"/>
      </a:defRPr>
    </a:lvl3pPr>
    <a:lvl4pPr marL="1371600" algn="l" rtl="0" fontAlgn="base">
      <a:spcBef>
        <a:spcPct val="0"/>
      </a:spcBef>
      <a:spcAft>
        <a:spcPct val="0"/>
      </a:spcAft>
      <a:defRPr sz="4000" b="1" i="1" kern="1200">
        <a:solidFill>
          <a:schemeClr val="tx2"/>
        </a:solidFill>
        <a:latin typeface="Arial Unicode MS" pitchFamily="34" charset="-128"/>
        <a:ea typeface="+mn-ea"/>
        <a:cs typeface="Arial" pitchFamily="34" charset="0"/>
      </a:defRPr>
    </a:lvl4pPr>
    <a:lvl5pPr marL="1828800" algn="l" rtl="0" fontAlgn="base">
      <a:spcBef>
        <a:spcPct val="0"/>
      </a:spcBef>
      <a:spcAft>
        <a:spcPct val="0"/>
      </a:spcAft>
      <a:defRPr sz="4000" b="1" i="1" kern="1200">
        <a:solidFill>
          <a:schemeClr val="tx2"/>
        </a:solidFill>
        <a:latin typeface="Arial Unicode MS" pitchFamily="34" charset="-128"/>
        <a:ea typeface="+mn-ea"/>
        <a:cs typeface="Arial" pitchFamily="34" charset="0"/>
      </a:defRPr>
    </a:lvl5pPr>
    <a:lvl6pPr marL="2286000" algn="l" defTabSz="914400" rtl="0" eaLnBrk="1" latinLnBrk="0" hangingPunct="1">
      <a:defRPr sz="4000" b="1" i="1" kern="1200">
        <a:solidFill>
          <a:schemeClr val="tx2"/>
        </a:solidFill>
        <a:latin typeface="Arial Unicode MS" pitchFamily="34" charset="-128"/>
        <a:ea typeface="+mn-ea"/>
        <a:cs typeface="Arial" pitchFamily="34" charset="0"/>
      </a:defRPr>
    </a:lvl6pPr>
    <a:lvl7pPr marL="2743200" algn="l" defTabSz="914400" rtl="0" eaLnBrk="1" latinLnBrk="0" hangingPunct="1">
      <a:defRPr sz="4000" b="1" i="1" kern="1200">
        <a:solidFill>
          <a:schemeClr val="tx2"/>
        </a:solidFill>
        <a:latin typeface="Arial Unicode MS" pitchFamily="34" charset="-128"/>
        <a:ea typeface="+mn-ea"/>
        <a:cs typeface="Arial" pitchFamily="34" charset="0"/>
      </a:defRPr>
    </a:lvl7pPr>
    <a:lvl8pPr marL="3200400" algn="l" defTabSz="914400" rtl="0" eaLnBrk="1" latinLnBrk="0" hangingPunct="1">
      <a:defRPr sz="4000" b="1" i="1" kern="1200">
        <a:solidFill>
          <a:schemeClr val="tx2"/>
        </a:solidFill>
        <a:latin typeface="Arial Unicode MS" pitchFamily="34" charset="-128"/>
        <a:ea typeface="+mn-ea"/>
        <a:cs typeface="Arial" pitchFamily="34" charset="0"/>
      </a:defRPr>
    </a:lvl8pPr>
    <a:lvl9pPr marL="3657600" algn="l" defTabSz="914400" rtl="0" eaLnBrk="1" latinLnBrk="0" hangingPunct="1">
      <a:defRPr sz="4000" b="1" i="1" kern="1200">
        <a:solidFill>
          <a:schemeClr val="tx2"/>
        </a:solidFill>
        <a:latin typeface="Arial Unicode MS" pitchFamily="34" charset="-128"/>
        <a:ea typeface="+mn-ea"/>
        <a:cs typeface="Arial" pitchFamily="34"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FFFFFF"/>
    <a:srgbClr val="121002"/>
    <a:srgbClr val="5F5F5F"/>
    <a:srgbClr val="006699"/>
    <a:srgbClr val="777777"/>
    <a:srgbClr val="0000FF"/>
    <a:srgbClr val="CC0000"/>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352" autoAdjust="0"/>
    <p:restoredTop sz="96625" autoAdjust="0"/>
  </p:normalViewPr>
  <p:slideViewPr>
    <p:cSldViewPr>
      <p:cViewPr>
        <p:scale>
          <a:sx n="70" d="100"/>
          <a:sy n="70" d="100"/>
        </p:scale>
        <p:origin x="-1230"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4164"/>
    </p:cViewPr>
  </p:sorterViewPr>
  <p:notesViewPr>
    <p:cSldViewPr>
      <p:cViewPr>
        <p:scale>
          <a:sx n="66" d="100"/>
          <a:sy n="66" d="100"/>
        </p:scale>
        <p:origin x="-2568" y="-72"/>
      </p:cViewPr>
      <p:guideLst>
        <p:guide orient="horz" pos="2928"/>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notesMaster" Target="notesMasters/notesMaster1.xml"/><Relationship Id="rId68"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slide" Target="slides/slide57.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s>
</file>

<file path=ppt/handoutMasters/_rels/handoutMaster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5474" name="Rectangle 2"/>
          <p:cNvSpPr>
            <a:spLocks noGrp="1" noChangeArrowheads="1"/>
          </p:cNvSpPr>
          <p:nvPr>
            <p:ph type="hdr" sz="quarter"/>
          </p:nvPr>
        </p:nvSpPr>
        <p:spPr bwMode="auto">
          <a:xfrm>
            <a:off x="2" y="0"/>
            <a:ext cx="2972098" cy="465744"/>
          </a:xfrm>
          <a:prstGeom prst="rect">
            <a:avLst/>
          </a:prstGeom>
          <a:noFill/>
          <a:ln w="9525">
            <a:noFill/>
            <a:miter lim="800000"/>
            <a:headEnd/>
            <a:tailEnd/>
          </a:ln>
          <a:effectLst/>
        </p:spPr>
        <p:txBody>
          <a:bodyPr vert="horz" wrap="square" lIns="91743" tIns="45873" rIns="91743" bIns="45873" numCol="1" anchor="t" anchorCtr="0" compatLnSpc="1">
            <a:prstTxWarp prst="textNoShape">
              <a:avLst/>
            </a:prstTxWarp>
          </a:bodyPr>
          <a:lstStyle>
            <a:lvl1pPr algn="l" defTabSz="916986">
              <a:defRPr sz="1200" b="0" i="0">
                <a:solidFill>
                  <a:schemeClr val="tx1"/>
                </a:solidFill>
                <a:cs typeface="+mn-cs"/>
              </a:defRPr>
            </a:lvl1pPr>
          </a:lstStyle>
          <a:p>
            <a:pPr>
              <a:defRPr/>
            </a:pPr>
            <a:endParaRPr lang="en-US"/>
          </a:p>
        </p:txBody>
      </p:sp>
      <p:sp>
        <p:nvSpPr>
          <p:cNvPr id="105475" name="Rectangle 3"/>
          <p:cNvSpPr>
            <a:spLocks noGrp="1" noChangeArrowheads="1"/>
          </p:cNvSpPr>
          <p:nvPr>
            <p:ph type="dt" sz="quarter" idx="1"/>
          </p:nvPr>
        </p:nvSpPr>
        <p:spPr bwMode="auto">
          <a:xfrm>
            <a:off x="3884415" y="0"/>
            <a:ext cx="2972098" cy="465744"/>
          </a:xfrm>
          <a:prstGeom prst="rect">
            <a:avLst/>
          </a:prstGeom>
          <a:noFill/>
          <a:ln w="9525">
            <a:noFill/>
            <a:miter lim="800000"/>
            <a:headEnd/>
            <a:tailEnd/>
          </a:ln>
          <a:effectLst/>
        </p:spPr>
        <p:txBody>
          <a:bodyPr vert="horz" wrap="square" lIns="91743" tIns="45873" rIns="91743" bIns="45873" numCol="1" anchor="t" anchorCtr="0" compatLnSpc="1">
            <a:prstTxWarp prst="textNoShape">
              <a:avLst/>
            </a:prstTxWarp>
          </a:bodyPr>
          <a:lstStyle>
            <a:lvl1pPr algn="r" defTabSz="916986">
              <a:defRPr sz="1200" b="0" i="0">
                <a:solidFill>
                  <a:schemeClr val="tx1"/>
                </a:solidFill>
                <a:cs typeface="+mn-cs"/>
              </a:defRPr>
            </a:lvl1pPr>
          </a:lstStyle>
          <a:p>
            <a:pPr>
              <a:defRPr/>
            </a:pPr>
            <a:endParaRPr lang="en-US"/>
          </a:p>
        </p:txBody>
      </p:sp>
      <p:sp>
        <p:nvSpPr>
          <p:cNvPr id="105476" name="Rectangle 4"/>
          <p:cNvSpPr>
            <a:spLocks noGrp="1" noChangeArrowheads="1"/>
          </p:cNvSpPr>
          <p:nvPr>
            <p:ph type="ftr" sz="quarter" idx="2"/>
          </p:nvPr>
        </p:nvSpPr>
        <p:spPr bwMode="auto">
          <a:xfrm>
            <a:off x="2" y="8829122"/>
            <a:ext cx="2972098" cy="465744"/>
          </a:xfrm>
          <a:prstGeom prst="rect">
            <a:avLst/>
          </a:prstGeom>
          <a:noFill/>
          <a:ln w="9525">
            <a:noFill/>
            <a:miter lim="800000"/>
            <a:headEnd/>
            <a:tailEnd/>
          </a:ln>
          <a:effectLst/>
        </p:spPr>
        <p:txBody>
          <a:bodyPr vert="horz" wrap="square" lIns="91743" tIns="45873" rIns="91743" bIns="45873" numCol="1" anchor="b" anchorCtr="0" compatLnSpc="1">
            <a:prstTxWarp prst="textNoShape">
              <a:avLst/>
            </a:prstTxWarp>
          </a:bodyPr>
          <a:lstStyle>
            <a:lvl1pPr algn="l" defTabSz="916986">
              <a:defRPr sz="1200" b="0" i="0">
                <a:solidFill>
                  <a:schemeClr val="tx1"/>
                </a:solidFill>
                <a:cs typeface="+mn-cs"/>
              </a:defRPr>
            </a:lvl1pPr>
          </a:lstStyle>
          <a:p>
            <a:pPr>
              <a:defRPr/>
            </a:pPr>
            <a:endParaRPr lang="en-US"/>
          </a:p>
        </p:txBody>
      </p:sp>
      <p:sp>
        <p:nvSpPr>
          <p:cNvPr id="105477" name="Rectangle 5"/>
          <p:cNvSpPr>
            <a:spLocks noGrp="1" noChangeArrowheads="1"/>
          </p:cNvSpPr>
          <p:nvPr>
            <p:ph type="sldNum" sz="quarter" idx="3"/>
          </p:nvPr>
        </p:nvSpPr>
        <p:spPr bwMode="auto">
          <a:xfrm>
            <a:off x="3884415" y="8829122"/>
            <a:ext cx="2972098" cy="465744"/>
          </a:xfrm>
          <a:prstGeom prst="rect">
            <a:avLst/>
          </a:prstGeom>
          <a:noFill/>
          <a:ln w="9525">
            <a:noFill/>
            <a:miter lim="800000"/>
            <a:headEnd/>
            <a:tailEnd/>
          </a:ln>
          <a:effectLst/>
        </p:spPr>
        <p:txBody>
          <a:bodyPr vert="horz" wrap="square" lIns="91743" tIns="45873" rIns="91743" bIns="45873" numCol="1" anchor="b" anchorCtr="0" compatLnSpc="1">
            <a:prstTxWarp prst="textNoShape">
              <a:avLst/>
            </a:prstTxWarp>
          </a:bodyPr>
          <a:lstStyle>
            <a:lvl1pPr algn="r" defTabSz="916986">
              <a:defRPr sz="1200" b="0" i="0">
                <a:solidFill>
                  <a:schemeClr val="tx1"/>
                </a:solidFill>
                <a:cs typeface="+mn-cs"/>
              </a:defRPr>
            </a:lvl1pPr>
          </a:lstStyle>
          <a:p>
            <a:pPr>
              <a:defRPr/>
            </a:pPr>
            <a:fld id="{1FF49F63-72EC-4BE3-B6A7-161A3D8944A8}" type="slidenum">
              <a:rPr lang="en-US"/>
              <a:pPr>
                <a:defRPr/>
              </a:pPr>
              <a:t>‹#›</a:t>
            </a:fld>
            <a:endParaRPr lang="en-US"/>
          </a:p>
        </p:txBody>
      </p:sp>
      <p:pic>
        <p:nvPicPr>
          <p:cNvPr id="92166" name="Picture 20" descr="FOOTER SWIRL"/>
          <p:cNvPicPr>
            <a:picLocks noChangeAspect="1" noChangeArrowheads="1"/>
          </p:cNvPicPr>
          <p:nvPr/>
        </p:nvPicPr>
        <p:blipFill>
          <a:blip r:embed="rId2">
            <a:extLst>
              <a:ext uri="{28A0092B-C50C-407E-A947-70E740481C1C}">
                <a14:useLocalDpi xmlns:a14="http://schemas.microsoft.com/office/drawing/2010/main" val="0"/>
              </a:ext>
            </a:extLst>
          </a:blip>
          <a:srcRect l="21582" r="19717"/>
          <a:stretch>
            <a:fillRect/>
          </a:stretch>
        </p:blipFill>
        <p:spPr bwMode="auto">
          <a:xfrm>
            <a:off x="99655313" y="104916515"/>
            <a:ext cx="7286626" cy="65280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92167" name="Picture 21" descr="FOOTER SWIRL"/>
          <p:cNvPicPr>
            <a:picLocks noChangeAspect="1" noChangeArrowheads="1"/>
          </p:cNvPicPr>
          <p:nvPr/>
        </p:nvPicPr>
        <p:blipFill>
          <a:blip r:embed="rId2">
            <a:extLst>
              <a:ext uri="{28A0092B-C50C-407E-A947-70E740481C1C}">
                <a14:useLocalDpi xmlns:a14="http://schemas.microsoft.com/office/drawing/2010/main" val="0"/>
              </a:ext>
            </a:extLst>
          </a:blip>
          <a:srcRect l="21582" r="19717"/>
          <a:stretch>
            <a:fillRect/>
          </a:stretch>
        </p:blipFill>
        <p:spPr bwMode="auto">
          <a:xfrm>
            <a:off x="99798188" y="105064077"/>
            <a:ext cx="7286626" cy="65280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92168" name="Picture 22" descr="FOOTER SWIRL"/>
          <p:cNvPicPr>
            <a:picLocks noChangeAspect="1" noChangeArrowheads="1"/>
          </p:cNvPicPr>
          <p:nvPr/>
        </p:nvPicPr>
        <p:blipFill>
          <a:blip r:embed="rId2">
            <a:extLst>
              <a:ext uri="{28A0092B-C50C-407E-A947-70E740481C1C}">
                <a14:useLocalDpi xmlns:a14="http://schemas.microsoft.com/office/drawing/2010/main" val="0"/>
              </a:ext>
            </a:extLst>
          </a:blip>
          <a:srcRect l="21582" r="19717"/>
          <a:stretch>
            <a:fillRect/>
          </a:stretch>
        </p:blipFill>
        <p:spPr bwMode="auto">
          <a:xfrm>
            <a:off x="99941063" y="105211639"/>
            <a:ext cx="7286626" cy="65280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92169" name="Picture 23" descr="FOOTER SWIRL"/>
          <p:cNvPicPr>
            <a:picLocks noChangeAspect="1" noChangeArrowheads="1"/>
          </p:cNvPicPr>
          <p:nvPr/>
        </p:nvPicPr>
        <p:blipFill>
          <a:blip r:embed="rId2">
            <a:extLst>
              <a:ext uri="{28A0092B-C50C-407E-A947-70E740481C1C}">
                <a14:useLocalDpi xmlns:a14="http://schemas.microsoft.com/office/drawing/2010/main" val="0"/>
              </a:ext>
            </a:extLst>
          </a:blip>
          <a:srcRect l="21582" r="19717"/>
          <a:stretch>
            <a:fillRect/>
          </a:stretch>
        </p:blipFill>
        <p:spPr bwMode="auto">
          <a:xfrm>
            <a:off x="100083938" y="105359201"/>
            <a:ext cx="7286626" cy="65280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92170" name="Picture 24" descr="FOOTER SWIRL"/>
          <p:cNvPicPr>
            <a:picLocks noChangeAspect="1" noChangeArrowheads="1"/>
          </p:cNvPicPr>
          <p:nvPr/>
        </p:nvPicPr>
        <p:blipFill>
          <a:blip r:embed="rId2">
            <a:extLst>
              <a:ext uri="{28A0092B-C50C-407E-A947-70E740481C1C}">
                <a14:useLocalDpi xmlns:a14="http://schemas.microsoft.com/office/drawing/2010/main" val="0"/>
              </a:ext>
            </a:extLst>
          </a:blip>
          <a:srcRect l="21582" r="19717"/>
          <a:stretch>
            <a:fillRect/>
          </a:stretch>
        </p:blipFill>
        <p:spPr bwMode="auto">
          <a:xfrm>
            <a:off x="100226813" y="105506762"/>
            <a:ext cx="7286626" cy="65280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92171" name="Picture 25" descr="FOOTER SWIRL"/>
          <p:cNvPicPr>
            <a:picLocks noChangeAspect="1" noChangeArrowheads="1"/>
          </p:cNvPicPr>
          <p:nvPr/>
        </p:nvPicPr>
        <p:blipFill>
          <a:blip r:embed="rId2">
            <a:extLst>
              <a:ext uri="{28A0092B-C50C-407E-A947-70E740481C1C}">
                <a14:useLocalDpi xmlns:a14="http://schemas.microsoft.com/office/drawing/2010/main" val="0"/>
              </a:ext>
            </a:extLst>
          </a:blip>
          <a:srcRect l="21582" r="19717"/>
          <a:stretch>
            <a:fillRect/>
          </a:stretch>
        </p:blipFill>
        <p:spPr bwMode="auto">
          <a:xfrm>
            <a:off x="100369688" y="105654325"/>
            <a:ext cx="7286626" cy="65280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Tree>
    <p:extLst>
      <p:ext uri="{BB962C8B-B14F-4D97-AF65-F5344CB8AC3E}">
        <p14:creationId xmlns:p14="http://schemas.microsoft.com/office/powerpoint/2010/main" val="22323171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890" name="Rectangle 2"/>
          <p:cNvSpPr>
            <a:spLocks noGrp="1" noChangeArrowheads="1"/>
          </p:cNvSpPr>
          <p:nvPr>
            <p:ph type="hdr" sz="quarter"/>
          </p:nvPr>
        </p:nvSpPr>
        <p:spPr bwMode="auto">
          <a:xfrm>
            <a:off x="2" y="0"/>
            <a:ext cx="2972098" cy="465744"/>
          </a:xfrm>
          <a:prstGeom prst="rect">
            <a:avLst/>
          </a:prstGeom>
          <a:noFill/>
          <a:ln w="9525">
            <a:noFill/>
            <a:miter lim="800000"/>
            <a:headEnd/>
            <a:tailEnd/>
          </a:ln>
          <a:effectLst/>
        </p:spPr>
        <p:txBody>
          <a:bodyPr vert="horz" wrap="square" lIns="91743" tIns="45873" rIns="91743" bIns="45873" numCol="1" anchor="t" anchorCtr="0" compatLnSpc="1">
            <a:prstTxWarp prst="textNoShape">
              <a:avLst/>
            </a:prstTxWarp>
          </a:bodyPr>
          <a:lstStyle>
            <a:lvl1pPr algn="l" defTabSz="916986">
              <a:defRPr sz="1200" b="0" i="0">
                <a:solidFill>
                  <a:schemeClr val="tx1"/>
                </a:solidFill>
                <a:cs typeface="+mn-cs"/>
              </a:defRPr>
            </a:lvl1pPr>
          </a:lstStyle>
          <a:p>
            <a:pPr>
              <a:defRPr/>
            </a:pPr>
            <a:endParaRPr lang="en-US"/>
          </a:p>
        </p:txBody>
      </p:sp>
      <p:sp>
        <p:nvSpPr>
          <p:cNvPr id="37891" name="Rectangle 3"/>
          <p:cNvSpPr>
            <a:spLocks noGrp="1" noChangeArrowheads="1"/>
          </p:cNvSpPr>
          <p:nvPr>
            <p:ph type="dt" idx="1"/>
          </p:nvPr>
        </p:nvSpPr>
        <p:spPr bwMode="auto">
          <a:xfrm>
            <a:off x="3884415" y="0"/>
            <a:ext cx="2972098" cy="465744"/>
          </a:xfrm>
          <a:prstGeom prst="rect">
            <a:avLst/>
          </a:prstGeom>
          <a:noFill/>
          <a:ln w="9525">
            <a:noFill/>
            <a:miter lim="800000"/>
            <a:headEnd/>
            <a:tailEnd/>
          </a:ln>
          <a:effectLst/>
        </p:spPr>
        <p:txBody>
          <a:bodyPr vert="horz" wrap="square" lIns="91743" tIns="45873" rIns="91743" bIns="45873" numCol="1" anchor="t" anchorCtr="0" compatLnSpc="1">
            <a:prstTxWarp prst="textNoShape">
              <a:avLst/>
            </a:prstTxWarp>
          </a:bodyPr>
          <a:lstStyle>
            <a:lvl1pPr algn="r" defTabSz="916986">
              <a:defRPr sz="1200" b="0" i="0">
                <a:solidFill>
                  <a:schemeClr val="tx1"/>
                </a:solidFill>
                <a:cs typeface="+mn-cs"/>
              </a:defRPr>
            </a:lvl1pPr>
          </a:lstStyle>
          <a:p>
            <a:pPr>
              <a:defRPr/>
            </a:pPr>
            <a:endParaRPr lang="en-US"/>
          </a:p>
        </p:txBody>
      </p:sp>
      <p:sp>
        <p:nvSpPr>
          <p:cNvPr id="68612" name="Rectangle 4"/>
          <p:cNvSpPr>
            <a:spLocks noGrp="1" noRot="1" noChangeAspect="1" noChangeArrowheads="1" noTextEdit="1"/>
          </p:cNvSpPr>
          <p:nvPr>
            <p:ph type="sldImg" idx="2"/>
          </p:nvPr>
        </p:nvSpPr>
        <p:spPr bwMode="auto">
          <a:xfrm>
            <a:off x="1108075" y="698500"/>
            <a:ext cx="4643438" cy="348456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3" name="Rectangle 5"/>
          <p:cNvSpPr>
            <a:spLocks noGrp="1" noChangeArrowheads="1"/>
          </p:cNvSpPr>
          <p:nvPr>
            <p:ph type="body" sz="quarter" idx="3"/>
          </p:nvPr>
        </p:nvSpPr>
        <p:spPr bwMode="auto">
          <a:xfrm>
            <a:off x="686099" y="4416099"/>
            <a:ext cx="5485804" cy="4182457"/>
          </a:xfrm>
          <a:prstGeom prst="rect">
            <a:avLst/>
          </a:prstGeom>
          <a:noFill/>
          <a:ln w="9525">
            <a:noFill/>
            <a:miter lim="800000"/>
            <a:headEnd/>
            <a:tailEnd/>
          </a:ln>
          <a:effectLst/>
        </p:spPr>
        <p:txBody>
          <a:bodyPr vert="horz" wrap="square" lIns="91743" tIns="45873" rIns="91743" bIns="45873" numCol="1" anchor="t" anchorCtr="0" compatLnSpc="1">
            <a:prstTxWarp prst="textNoShape">
              <a:avLst/>
            </a:prstTxWarp>
          </a:bodyPr>
          <a:lstStyle/>
          <a:p>
            <a:pPr lvl="0"/>
            <a:r>
              <a:rPr lang="en-US" noProof="0" dirty="0" smtClean="0"/>
              <a:t>Click to edit Master text styles</a:t>
            </a:r>
          </a:p>
          <a:p>
            <a:pPr lvl="1"/>
            <a:r>
              <a:rPr lang="en-US" noProof="0" dirty="0" smtClean="0"/>
              <a:t>Second level</a:t>
            </a:r>
          </a:p>
          <a:p>
            <a:pPr lvl="2"/>
            <a:r>
              <a:rPr lang="en-US" noProof="0" dirty="0" smtClean="0"/>
              <a:t>Third level</a:t>
            </a:r>
          </a:p>
          <a:p>
            <a:pPr lvl="3"/>
            <a:r>
              <a:rPr lang="en-US" noProof="0" dirty="0" smtClean="0"/>
              <a:t>Fourth level</a:t>
            </a:r>
          </a:p>
          <a:p>
            <a:pPr lvl="4"/>
            <a:r>
              <a:rPr lang="en-US" noProof="0" dirty="0" smtClean="0"/>
              <a:t>Fifth level</a:t>
            </a:r>
          </a:p>
        </p:txBody>
      </p:sp>
      <p:sp>
        <p:nvSpPr>
          <p:cNvPr id="37894" name="Rectangle 6"/>
          <p:cNvSpPr>
            <a:spLocks noGrp="1" noChangeArrowheads="1"/>
          </p:cNvSpPr>
          <p:nvPr>
            <p:ph type="ftr" sz="quarter" idx="4"/>
          </p:nvPr>
        </p:nvSpPr>
        <p:spPr bwMode="auto">
          <a:xfrm>
            <a:off x="2" y="8829122"/>
            <a:ext cx="2972098" cy="465744"/>
          </a:xfrm>
          <a:prstGeom prst="rect">
            <a:avLst/>
          </a:prstGeom>
          <a:noFill/>
          <a:ln w="9525">
            <a:noFill/>
            <a:miter lim="800000"/>
            <a:headEnd/>
            <a:tailEnd/>
          </a:ln>
          <a:effectLst/>
        </p:spPr>
        <p:txBody>
          <a:bodyPr vert="horz" wrap="square" lIns="91743" tIns="45873" rIns="91743" bIns="45873" numCol="1" anchor="b" anchorCtr="0" compatLnSpc="1">
            <a:prstTxWarp prst="textNoShape">
              <a:avLst/>
            </a:prstTxWarp>
          </a:bodyPr>
          <a:lstStyle>
            <a:lvl1pPr algn="l" defTabSz="916986">
              <a:defRPr sz="1200" b="0" i="0">
                <a:solidFill>
                  <a:schemeClr val="tx1"/>
                </a:solidFill>
                <a:cs typeface="+mn-cs"/>
              </a:defRPr>
            </a:lvl1pPr>
          </a:lstStyle>
          <a:p>
            <a:pPr>
              <a:defRPr/>
            </a:pPr>
            <a:endParaRPr lang="en-US"/>
          </a:p>
        </p:txBody>
      </p:sp>
      <p:sp>
        <p:nvSpPr>
          <p:cNvPr id="37895" name="Rectangle 7"/>
          <p:cNvSpPr>
            <a:spLocks noGrp="1" noChangeArrowheads="1"/>
          </p:cNvSpPr>
          <p:nvPr>
            <p:ph type="sldNum" sz="quarter" idx="5"/>
          </p:nvPr>
        </p:nvSpPr>
        <p:spPr bwMode="auto">
          <a:xfrm>
            <a:off x="3884415" y="8829122"/>
            <a:ext cx="2972098" cy="465744"/>
          </a:xfrm>
          <a:prstGeom prst="rect">
            <a:avLst/>
          </a:prstGeom>
          <a:noFill/>
          <a:ln w="9525">
            <a:noFill/>
            <a:miter lim="800000"/>
            <a:headEnd/>
            <a:tailEnd/>
          </a:ln>
          <a:effectLst/>
        </p:spPr>
        <p:txBody>
          <a:bodyPr vert="horz" wrap="square" lIns="91743" tIns="45873" rIns="91743" bIns="45873" numCol="1" anchor="b" anchorCtr="0" compatLnSpc="1">
            <a:prstTxWarp prst="textNoShape">
              <a:avLst/>
            </a:prstTxWarp>
          </a:bodyPr>
          <a:lstStyle>
            <a:lvl1pPr algn="r" defTabSz="916986">
              <a:defRPr sz="1200" b="0" i="0">
                <a:solidFill>
                  <a:schemeClr val="tx1"/>
                </a:solidFill>
                <a:cs typeface="+mn-cs"/>
              </a:defRPr>
            </a:lvl1pPr>
          </a:lstStyle>
          <a:p>
            <a:pPr>
              <a:defRPr/>
            </a:pPr>
            <a:fld id="{A90AD695-F952-4554-A390-95E84D958433}" type="slidenum">
              <a:rPr lang="en-US"/>
              <a:pPr>
                <a:defRPr/>
              </a:pPr>
              <a:t>‹#›</a:t>
            </a:fld>
            <a:endParaRPr lang="en-US"/>
          </a:p>
        </p:txBody>
      </p:sp>
    </p:spTree>
    <p:extLst>
      <p:ext uri="{BB962C8B-B14F-4D97-AF65-F5344CB8AC3E}">
        <p14:creationId xmlns:p14="http://schemas.microsoft.com/office/powerpoint/2010/main" val="254082758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Unicode MS" pitchFamily="34" charset="-128"/>
        <a:ea typeface="+mn-ea"/>
        <a:cs typeface="+mn-cs"/>
      </a:defRPr>
    </a:lvl1pPr>
    <a:lvl2pPr marL="457200" algn="l" rtl="0" eaLnBrk="0" fontAlgn="base" hangingPunct="0">
      <a:spcBef>
        <a:spcPct val="30000"/>
      </a:spcBef>
      <a:spcAft>
        <a:spcPct val="0"/>
      </a:spcAft>
      <a:defRPr sz="1200" kern="1200">
        <a:solidFill>
          <a:schemeClr val="tx1"/>
        </a:solidFill>
        <a:latin typeface="Arial Unicode MS" pitchFamily="34" charset="-128"/>
        <a:ea typeface="+mn-ea"/>
        <a:cs typeface="+mn-cs"/>
      </a:defRPr>
    </a:lvl2pPr>
    <a:lvl3pPr marL="914400" algn="l" rtl="0" eaLnBrk="0" fontAlgn="base" hangingPunct="0">
      <a:spcBef>
        <a:spcPct val="30000"/>
      </a:spcBef>
      <a:spcAft>
        <a:spcPct val="0"/>
      </a:spcAft>
      <a:defRPr sz="1200" kern="1200">
        <a:solidFill>
          <a:schemeClr val="tx1"/>
        </a:solidFill>
        <a:latin typeface="Arial Unicode MS" pitchFamily="34" charset="-128"/>
        <a:ea typeface="+mn-ea"/>
        <a:cs typeface="+mn-cs"/>
      </a:defRPr>
    </a:lvl3pPr>
    <a:lvl4pPr marL="1371600" algn="l" rtl="0" eaLnBrk="0" fontAlgn="base" hangingPunct="0">
      <a:spcBef>
        <a:spcPct val="30000"/>
      </a:spcBef>
      <a:spcAft>
        <a:spcPct val="0"/>
      </a:spcAft>
      <a:defRPr sz="1200" kern="1200">
        <a:solidFill>
          <a:schemeClr val="tx1"/>
        </a:solidFill>
        <a:latin typeface="Arial Unicode MS" pitchFamily="34" charset="-128"/>
        <a:ea typeface="+mn-ea"/>
        <a:cs typeface="+mn-cs"/>
      </a:defRPr>
    </a:lvl4pPr>
    <a:lvl5pPr marL="1828800" algn="l" rtl="0" eaLnBrk="0" fontAlgn="base" hangingPunct="0">
      <a:spcBef>
        <a:spcPct val="30000"/>
      </a:spcBef>
      <a:spcAft>
        <a:spcPct val="0"/>
      </a:spcAft>
      <a:defRPr sz="1200" kern="1200">
        <a:solidFill>
          <a:schemeClr val="tx1"/>
        </a:solidFill>
        <a:latin typeface="Arial Unicode MS" pitchFamily="34" charset="-128"/>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p:txBody>
          <a:bodyPr/>
          <a:lstStyle/>
          <a:p>
            <a:pPr>
              <a:defRPr/>
            </a:pPr>
            <a:fld id="{61863190-97C0-4E94-8BD3-EB5E03EAEFCC}" type="slidenum">
              <a:rPr lang="en-US" smtClean="0"/>
              <a:pPr>
                <a:defRPr/>
              </a:pPr>
              <a:t>1</a:t>
            </a:fld>
            <a:endParaRPr lang="en-US" smtClean="0"/>
          </a:p>
        </p:txBody>
      </p:sp>
      <p:sp>
        <p:nvSpPr>
          <p:cNvPr id="69635" name="Rectangle 2"/>
          <p:cNvSpPr>
            <a:spLocks noGrp="1" noRot="1" noChangeAspect="1" noChangeArrowheads="1" noTextEdit="1"/>
          </p:cNvSpPr>
          <p:nvPr>
            <p:ph type="sldImg"/>
          </p:nvPr>
        </p:nvSpPr>
        <p:spPr>
          <a:ln/>
        </p:spPr>
      </p:sp>
      <p:sp>
        <p:nvSpPr>
          <p:cNvPr id="696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p:cNvSpPr>
            <a:spLocks noGrp="1" noChangeArrowheads="1"/>
          </p:cNvSpPr>
          <p:nvPr>
            <p:ph type="sldNum" sz="quarter" idx="5"/>
          </p:nvPr>
        </p:nvSpPr>
        <p:spPr/>
        <p:txBody>
          <a:bodyPr/>
          <a:lstStyle/>
          <a:p>
            <a:pPr defTabSz="915471">
              <a:defRPr/>
            </a:pPr>
            <a:fld id="{82D80721-7DF2-4EAC-9B63-2ACF4D50547E}" type="slidenum">
              <a:rPr lang="en-US" smtClean="0"/>
              <a:pPr defTabSz="915471">
                <a:defRPr/>
              </a:pPr>
              <a:t>4</a:t>
            </a:fld>
            <a:endParaRPr lang="en-US" smtClean="0"/>
          </a:p>
        </p:txBody>
      </p:sp>
      <p:sp>
        <p:nvSpPr>
          <p:cNvPr id="72707" name="Rectangle 2"/>
          <p:cNvSpPr>
            <a:spLocks noGrp="1" noRot="1" noChangeAspect="1" noChangeArrowheads="1" noTextEdit="1"/>
          </p:cNvSpPr>
          <p:nvPr>
            <p:ph type="sldImg"/>
          </p:nvPr>
        </p:nvSpPr>
        <p:spPr>
          <a:ln/>
        </p:spPr>
      </p:sp>
      <p:sp>
        <p:nvSpPr>
          <p:cNvPr id="727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7"/>
          <p:cNvSpPr>
            <a:spLocks noGrp="1" noChangeArrowheads="1"/>
          </p:cNvSpPr>
          <p:nvPr>
            <p:ph type="sldNum" sz="quarter" idx="5"/>
          </p:nvPr>
        </p:nvSpPr>
        <p:spPr/>
        <p:txBody>
          <a:bodyPr/>
          <a:lstStyle/>
          <a:p>
            <a:pPr>
              <a:defRPr/>
            </a:pPr>
            <a:fld id="{120362D5-C822-41FD-9734-19B156D30797}" type="slidenum">
              <a:rPr lang="en-US" smtClean="0"/>
              <a:pPr>
                <a:defRPr/>
              </a:pPr>
              <a:t>9</a:t>
            </a:fld>
            <a:endParaRPr lang="en-US" smtClean="0"/>
          </a:p>
        </p:txBody>
      </p:sp>
      <p:sp>
        <p:nvSpPr>
          <p:cNvPr id="71683" name="Rectangle 2"/>
          <p:cNvSpPr>
            <a:spLocks noGrp="1" noRot="1" noChangeAspect="1" noChangeArrowheads="1" noTextEdit="1"/>
          </p:cNvSpPr>
          <p:nvPr>
            <p:ph type="sldImg"/>
          </p:nvPr>
        </p:nvSpPr>
        <p:spPr>
          <a:xfrm>
            <a:off x="1106488" y="698500"/>
            <a:ext cx="4645025" cy="3484563"/>
          </a:xfrm>
          <a:ln/>
        </p:spPr>
      </p:sp>
      <p:sp>
        <p:nvSpPr>
          <p:cNvPr id="716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A90AD695-F952-4554-A390-95E84D958433}" type="slidenum">
              <a:rPr lang="en-US" smtClean="0"/>
              <a:pPr>
                <a:defRPr/>
              </a:pPr>
              <a:t>23</a:t>
            </a:fld>
            <a:endParaRPr lang="en-US"/>
          </a:p>
        </p:txBody>
      </p:sp>
    </p:spTree>
    <p:extLst>
      <p:ext uri="{BB962C8B-B14F-4D97-AF65-F5344CB8AC3E}">
        <p14:creationId xmlns:p14="http://schemas.microsoft.com/office/powerpoint/2010/main" val="39167530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txBox="1">
            <a:spLocks noGrp="1" noChangeArrowheads="1"/>
          </p:cNvSpPr>
          <p:nvPr/>
        </p:nvSpPr>
        <p:spPr bwMode="auto">
          <a:xfrm>
            <a:off x="3884613" y="8829967"/>
            <a:ext cx="2971800" cy="464820"/>
          </a:xfrm>
          <a:prstGeom prst="rect">
            <a:avLst/>
          </a:prstGeom>
          <a:noFill/>
          <a:ln w="9525">
            <a:noFill/>
            <a:miter lim="800000"/>
            <a:headEnd/>
            <a:tailEnd/>
          </a:ln>
        </p:spPr>
        <p:txBody>
          <a:bodyPr lIns="93177" tIns="46589" rIns="93177" bIns="46589" anchor="b"/>
          <a:lstStyle/>
          <a:p>
            <a:pPr algn="r" defTabSz="931774"/>
            <a:fld id="{12DABB7B-B1F4-49B5-ADA7-EC050010053A}" type="slidenum">
              <a:rPr lang="en-US" sz="1200"/>
              <a:pPr algn="r" defTabSz="931774"/>
              <a:t>31</a:t>
            </a:fld>
            <a:endParaRPr lang="en-US" sz="1200" dirty="0"/>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p:spPr>
        <p:txBody>
          <a:bodyPr/>
          <a:lstStyle/>
          <a:p>
            <a:pPr algn="ctr" eaLnBrk="1" hangingPunct="1"/>
            <a:r>
              <a:rPr lang="en-US" smtClean="0">
                <a:ea typeface="ＭＳ Ｐゴシック" pitchFamily="34" charset="-128"/>
              </a:rPr>
              <a:t>_______________________________________________________________________________________________________________________________</a:t>
            </a:r>
          </a:p>
          <a:p>
            <a:pPr algn="ctr" eaLnBrk="1" hangingPunct="1"/>
            <a:endParaRPr lang="en-US" smtClean="0">
              <a:ea typeface="ＭＳ Ｐゴシック" pitchFamily="34" charset="-128"/>
            </a:endParaRPr>
          </a:p>
          <a:p>
            <a:pPr algn="ctr" eaLnBrk="1" hangingPunct="1"/>
            <a:r>
              <a:rPr lang="en-US" smtClean="0">
                <a:ea typeface="ＭＳ Ｐゴシック" pitchFamily="34" charset="-128"/>
              </a:rPr>
              <a:t>THE COACH MUST REFLECT ON THE FOUR AREAS OF KNOWLEDGE SO THEY CAN BE IMPLEMENTED INTO THEIR TEACHING</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txBox="1">
            <a:spLocks noGrp="1" noChangeArrowheads="1"/>
          </p:cNvSpPr>
          <p:nvPr/>
        </p:nvSpPr>
        <p:spPr bwMode="auto">
          <a:xfrm>
            <a:off x="3884613" y="8829967"/>
            <a:ext cx="2971800" cy="464820"/>
          </a:xfrm>
          <a:prstGeom prst="rect">
            <a:avLst/>
          </a:prstGeom>
          <a:noFill/>
          <a:ln w="9525">
            <a:noFill/>
            <a:miter lim="800000"/>
            <a:headEnd/>
            <a:tailEnd/>
          </a:ln>
        </p:spPr>
        <p:txBody>
          <a:bodyPr lIns="93177" tIns="46589" rIns="93177" bIns="46589" anchor="b"/>
          <a:lstStyle/>
          <a:p>
            <a:pPr algn="r" defTabSz="931774"/>
            <a:fld id="{12DABB7B-B1F4-49B5-ADA7-EC050010053A}" type="slidenum">
              <a:rPr lang="en-US" sz="1200"/>
              <a:pPr algn="r" defTabSz="931774"/>
              <a:t>32</a:t>
            </a:fld>
            <a:endParaRPr lang="en-US" sz="1200" dirty="0"/>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p:spPr>
        <p:txBody>
          <a:bodyPr/>
          <a:lstStyle/>
          <a:p>
            <a:pPr algn="ctr" eaLnBrk="1" hangingPunct="1"/>
            <a:r>
              <a:rPr lang="en-US" smtClean="0">
                <a:ea typeface="ＭＳ Ｐゴシック" pitchFamily="34" charset="-128"/>
              </a:rPr>
              <a:t>_______________________________________________________________________________________________________________________________</a:t>
            </a:r>
          </a:p>
          <a:p>
            <a:pPr algn="ctr" eaLnBrk="1" hangingPunct="1"/>
            <a:endParaRPr lang="en-US" smtClean="0">
              <a:ea typeface="ＭＳ Ｐゴシック" pitchFamily="34" charset="-128"/>
            </a:endParaRPr>
          </a:p>
          <a:p>
            <a:pPr algn="ctr" eaLnBrk="1" hangingPunct="1"/>
            <a:r>
              <a:rPr lang="en-US" smtClean="0">
                <a:ea typeface="ＭＳ Ｐゴシック" pitchFamily="34" charset="-128"/>
              </a:rPr>
              <a:t>THE COACH MUST REFLECT ON THE FOUR AREAS OF KNOWLEDGE SO THEY CAN BE IMPLEMENTED INTO THEIR TEACHING</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txBox="1">
            <a:spLocks noGrp="1" noChangeArrowheads="1"/>
          </p:cNvSpPr>
          <p:nvPr/>
        </p:nvSpPr>
        <p:spPr bwMode="auto">
          <a:xfrm>
            <a:off x="3884613" y="8829967"/>
            <a:ext cx="2971800" cy="464820"/>
          </a:xfrm>
          <a:prstGeom prst="rect">
            <a:avLst/>
          </a:prstGeom>
          <a:noFill/>
          <a:ln w="9525">
            <a:noFill/>
            <a:miter lim="800000"/>
            <a:headEnd/>
            <a:tailEnd/>
          </a:ln>
        </p:spPr>
        <p:txBody>
          <a:bodyPr lIns="93177" tIns="46589" rIns="93177" bIns="46589" anchor="b"/>
          <a:lstStyle/>
          <a:p>
            <a:pPr algn="r" defTabSz="931774"/>
            <a:fld id="{12DABB7B-B1F4-49B5-ADA7-EC050010053A}" type="slidenum">
              <a:rPr lang="en-US" sz="1200"/>
              <a:pPr algn="r" defTabSz="931774"/>
              <a:t>33</a:t>
            </a:fld>
            <a:endParaRPr lang="en-US" sz="1200" dirty="0"/>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p:spPr>
        <p:txBody>
          <a:bodyPr/>
          <a:lstStyle/>
          <a:p>
            <a:pPr algn="ctr" eaLnBrk="1" hangingPunct="1"/>
            <a:r>
              <a:rPr lang="en-US" smtClean="0">
                <a:ea typeface="ＭＳ Ｐゴシック" pitchFamily="34" charset="-128"/>
              </a:rPr>
              <a:t>_______________________________________________________________________________________________________________________________</a:t>
            </a:r>
          </a:p>
          <a:p>
            <a:pPr algn="ctr" eaLnBrk="1" hangingPunct="1"/>
            <a:endParaRPr lang="en-US" smtClean="0">
              <a:ea typeface="ＭＳ Ｐゴシック" pitchFamily="34" charset="-128"/>
            </a:endParaRPr>
          </a:p>
          <a:p>
            <a:pPr algn="ctr" eaLnBrk="1" hangingPunct="1"/>
            <a:r>
              <a:rPr lang="en-US" smtClean="0">
                <a:ea typeface="ＭＳ Ｐゴシック" pitchFamily="34" charset="-128"/>
              </a:rPr>
              <a:t>THE COACH MUST REFLECT ON THE FOUR AREAS OF KNOWLEDGE SO THEY CAN BE IMPLEMENTED INTO THEIR TEACHING</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txBox="1">
            <a:spLocks noGrp="1" noChangeArrowheads="1"/>
          </p:cNvSpPr>
          <p:nvPr/>
        </p:nvSpPr>
        <p:spPr bwMode="auto">
          <a:xfrm>
            <a:off x="3884613" y="8829967"/>
            <a:ext cx="2971800" cy="464820"/>
          </a:xfrm>
          <a:prstGeom prst="rect">
            <a:avLst/>
          </a:prstGeom>
          <a:noFill/>
          <a:ln w="9525">
            <a:noFill/>
            <a:miter lim="800000"/>
            <a:headEnd/>
            <a:tailEnd/>
          </a:ln>
        </p:spPr>
        <p:txBody>
          <a:bodyPr lIns="93177" tIns="46589" rIns="93177" bIns="46589" anchor="b"/>
          <a:lstStyle/>
          <a:p>
            <a:pPr algn="r" defTabSz="931774"/>
            <a:fld id="{12DABB7B-B1F4-49B5-ADA7-EC050010053A}" type="slidenum">
              <a:rPr lang="en-US" sz="1200"/>
              <a:pPr algn="r" defTabSz="931774"/>
              <a:t>34</a:t>
            </a:fld>
            <a:endParaRPr lang="en-US" sz="1200" dirty="0"/>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p:spPr>
        <p:txBody>
          <a:bodyPr/>
          <a:lstStyle/>
          <a:p>
            <a:pPr algn="ctr" eaLnBrk="1" hangingPunct="1"/>
            <a:r>
              <a:rPr lang="en-US" smtClean="0">
                <a:ea typeface="ＭＳ Ｐゴシック" pitchFamily="34" charset="-128"/>
              </a:rPr>
              <a:t>_______________________________________________________________________________________________________________________________</a:t>
            </a:r>
          </a:p>
          <a:p>
            <a:pPr algn="ctr" eaLnBrk="1" hangingPunct="1"/>
            <a:endParaRPr lang="en-US" smtClean="0">
              <a:ea typeface="ＭＳ Ｐゴシック" pitchFamily="34" charset="-128"/>
            </a:endParaRPr>
          </a:p>
          <a:p>
            <a:pPr algn="ctr" eaLnBrk="1" hangingPunct="1"/>
            <a:r>
              <a:rPr lang="en-US" smtClean="0">
                <a:ea typeface="ＭＳ Ｐゴシック" pitchFamily="34" charset="-128"/>
              </a:rPr>
              <a:t>THE COACH MUST REFLECT ON THE FOUR AREAS OF KNOWLEDGE SO THEY CAN BE IMPLEMENTED INTO THEIR TEACHING</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txBox="1">
            <a:spLocks noGrp="1" noChangeArrowheads="1"/>
          </p:cNvSpPr>
          <p:nvPr/>
        </p:nvSpPr>
        <p:spPr bwMode="auto">
          <a:xfrm>
            <a:off x="3884613" y="8829967"/>
            <a:ext cx="2971800" cy="464820"/>
          </a:xfrm>
          <a:prstGeom prst="rect">
            <a:avLst/>
          </a:prstGeom>
          <a:noFill/>
          <a:ln w="9525">
            <a:noFill/>
            <a:miter lim="800000"/>
            <a:headEnd/>
            <a:tailEnd/>
          </a:ln>
        </p:spPr>
        <p:txBody>
          <a:bodyPr lIns="93177" tIns="46589" rIns="93177" bIns="46589" anchor="b"/>
          <a:lstStyle/>
          <a:p>
            <a:pPr algn="r" defTabSz="931774"/>
            <a:fld id="{12DABB7B-B1F4-49B5-ADA7-EC050010053A}" type="slidenum">
              <a:rPr lang="en-US" sz="1200"/>
              <a:pPr algn="r" defTabSz="931774"/>
              <a:t>35</a:t>
            </a:fld>
            <a:endParaRPr lang="en-US" sz="1200" dirty="0"/>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p:spPr>
        <p:txBody>
          <a:bodyPr/>
          <a:lstStyle/>
          <a:p>
            <a:pPr algn="ctr" eaLnBrk="1" hangingPunct="1"/>
            <a:r>
              <a:rPr lang="en-US" smtClean="0">
                <a:ea typeface="ＭＳ Ｐゴシック" pitchFamily="34" charset="-128"/>
              </a:rPr>
              <a:t>_______________________________________________________________________________________________________________________________</a:t>
            </a:r>
          </a:p>
          <a:p>
            <a:pPr algn="ctr" eaLnBrk="1" hangingPunct="1"/>
            <a:endParaRPr lang="en-US" smtClean="0">
              <a:ea typeface="ＭＳ Ｐゴシック" pitchFamily="34" charset="-128"/>
            </a:endParaRPr>
          </a:p>
          <a:p>
            <a:pPr algn="ctr" eaLnBrk="1" hangingPunct="1"/>
            <a:r>
              <a:rPr lang="en-US" smtClean="0">
                <a:ea typeface="ＭＳ Ｐゴシック" pitchFamily="34" charset="-128"/>
              </a:rPr>
              <a:t>THE COACH MUST REFLECT ON THE FOUR AREAS OF KNOWLEDGE SO THEY CAN BE IMPLEMENTED INTO THEIR TEACHING</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7"/>
          <p:cNvSpPr>
            <a:spLocks noGrp="1" noChangeArrowheads="1"/>
          </p:cNvSpPr>
          <p:nvPr>
            <p:ph type="sldNum" sz="quarter" idx="5"/>
          </p:nvPr>
        </p:nvSpPr>
        <p:spPr/>
        <p:txBody>
          <a:bodyPr/>
          <a:lstStyle/>
          <a:p>
            <a:pPr>
              <a:defRPr/>
            </a:pPr>
            <a:fld id="{367D9FF4-064E-4DB4-AD2D-C64F51F3FD5E}" type="slidenum">
              <a:rPr lang="en-US" smtClean="0"/>
              <a:pPr>
                <a:defRPr/>
              </a:pPr>
              <a:t>36</a:t>
            </a:fld>
            <a:endParaRPr lang="en-US" smtClean="0"/>
          </a:p>
        </p:txBody>
      </p:sp>
      <p:sp>
        <p:nvSpPr>
          <p:cNvPr id="82947" name="Rectangle 2"/>
          <p:cNvSpPr>
            <a:spLocks noGrp="1" noRot="1" noChangeAspect="1" noChangeArrowheads="1" noTextEdit="1"/>
          </p:cNvSpPr>
          <p:nvPr>
            <p:ph type="sldImg"/>
          </p:nvPr>
        </p:nvSpPr>
        <p:spPr>
          <a:xfrm>
            <a:off x="1106488" y="698500"/>
            <a:ext cx="4645025" cy="3484563"/>
          </a:xfrm>
          <a:ln/>
        </p:spPr>
      </p:sp>
      <p:sp>
        <p:nvSpPr>
          <p:cNvPr id="829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7"/>
          <p:cNvSpPr>
            <a:spLocks noGrp="1" noChangeArrowheads="1"/>
          </p:cNvSpPr>
          <p:nvPr>
            <p:ph type="sldNum" sz="quarter" idx="5"/>
          </p:nvPr>
        </p:nvSpPr>
        <p:spPr/>
        <p:txBody>
          <a:bodyPr/>
          <a:lstStyle/>
          <a:p>
            <a:pPr>
              <a:defRPr/>
            </a:pPr>
            <a:fld id="{55D2EB90-9288-48A9-99B1-7C888F3E5A2F}" type="slidenum">
              <a:rPr lang="en-US" smtClean="0"/>
              <a:pPr>
                <a:defRPr/>
              </a:pPr>
              <a:t>37</a:t>
            </a:fld>
            <a:endParaRPr lang="en-US" smtClean="0"/>
          </a:p>
        </p:txBody>
      </p:sp>
      <p:sp>
        <p:nvSpPr>
          <p:cNvPr id="83971" name="Rectangle 2"/>
          <p:cNvSpPr>
            <a:spLocks noGrp="1" noRot="1" noChangeAspect="1" noChangeArrowheads="1" noTextEdit="1"/>
          </p:cNvSpPr>
          <p:nvPr>
            <p:ph type="sldImg"/>
          </p:nvPr>
        </p:nvSpPr>
        <p:spPr>
          <a:xfrm>
            <a:off x="1106488" y="698500"/>
            <a:ext cx="4645025" cy="3484563"/>
          </a:xfrm>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7"/>
          <p:cNvSpPr>
            <a:spLocks noGrp="1" noChangeArrowheads="1"/>
          </p:cNvSpPr>
          <p:nvPr>
            <p:ph type="sldNum" sz="quarter" idx="5"/>
          </p:nvPr>
        </p:nvSpPr>
        <p:spPr/>
        <p:txBody>
          <a:bodyPr/>
          <a:lstStyle/>
          <a:p>
            <a:pPr>
              <a:defRPr/>
            </a:pPr>
            <a:fld id="{55D2EB90-9288-48A9-99B1-7C888F3E5A2F}" type="slidenum">
              <a:rPr lang="en-US" smtClean="0"/>
              <a:pPr>
                <a:defRPr/>
              </a:pPr>
              <a:t>38</a:t>
            </a:fld>
            <a:endParaRPr lang="en-US" smtClean="0"/>
          </a:p>
        </p:txBody>
      </p:sp>
      <p:sp>
        <p:nvSpPr>
          <p:cNvPr id="83971" name="Rectangle 2"/>
          <p:cNvSpPr>
            <a:spLocks noGrp="1" noRot="1" noChangeAspect="1" noChangeArrowheads="1" noTextEdit="1"/>
          </p:cNvSpPr>
          <p:nvPr>
            <p:ph type="sldImg"/>
          </p:nvPr>
        </p:nvSpPr>
        <p:spPr>
          <a:xfrm>
            <a:off x="1106488" y="698500"/>
            <a:ext cx="4645025" cy="3484563"/>
          </a:xfrm>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7"/>
          <p:cNvSpPr>
            <a:spLocks noGrp="1" noChangeArrowheads="1"/>
          </p:cNvSpPr>
          <p:nvPr>
            <p:ph type="sldNum" sz="quarter" idx="5"/>
          </p:nvPr>
        </p:nvSpPr>
        <p:spPr/>
        <p:txBody>
          <a:bodyPr/>
          <a:lstStyle/>
          <a:p>
            <a:pPr>
              <a:defRPr/>
            </a:pPr>
            <a:fld id="{CCD16DED-A479-4F3F-870A-DB0CDC8E6A74}" type="slidenum">
              <a:rPr lang="en-US" smtClean="0"/>
              <a:pPr>
                <a:defRPr/>
              </a:pPr>
              <a:t>39</a:t>
            </a:fld>
            <a:endParaRPr lang="en-US" smtClean="0"/>
          </a:p>
        </p:txBody>
      </p:sp>
      <p:sp>
        <p:nvSpPr>
          <p:cNvPr id="84995" name="Rectangle 2"/>
          <p:cNvSpPr>
            <a:spLocks noGrp="1" noRot="1" noChangeAspect="1" noChangeArrowheads="1" noTextEdit="1"/>
          </p:cNvSpPr>
          <p:nvPr>
            <p:ph type="sldImg"/>
          </p:nvPr>
        </p:nvSpPr>
        <p:spPr>
          <a:xfrm>
            <a:off x="1106488" y="698500"/>
            <a:ext cx="4645025" cy="3484563"/>
          </a:xfrm>
          <a:ln/>
        </p:spPr>
      </p:sp>
      <p:sp>
        <p:nvSpPr>
          <p:cNvPr id="849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7"/>
          <p:cNvSpPr>
            <a:spLocks noGrp="1" noChangeArrowheads="1"/>
          </p:cNvSpPr>
          <p:nvPr>
            <p:ph type="sldNum" sz="quarter" idx="5"/>
          </p:nvPr>
        </p:nvSpPr>
        <p:spPr/>
        <p:txBody>
          <a:bodyPr/>
          <a:lstStyle/>
          <a:p>
            <a:pPr>
              <a:defRPr/>
            </a:pPr>
            <a:fld id="{55D2EB90-9288-48A9-99B1-7C888F3E5A2F}" type="slidenum">
              <a:rPr lang="en-US" smtClean="0"/>
              <a:pPr>
                <a:defRPr/>
              </a:pPr>
              <a:t>40</a:t>
            </a:fld>
            <a:endParaRPr lang="en-US" smtClean="0"/>
          </a:p>
        </p:txBody>
      </p:sp>
      <p:sp>
        <p:nvSpPr>
          <p:cNvPr id="83971" name="Rectangle 2"/>
          <p:cNvSpPr>
            <a:spLocks noGrp="1" noRot="1" noChangeAspect="1" noChangeArrowheads="1" noTextEdit="1"/>
          </p:cNvSpPr>
          <p:nvPr>
            <p:ph type="sldImg"/>
          </p:nvPr>
        </p:nvSpPr>
        <p:spPr>
          <a:xfrm>
            <a:off x="1106488" y="698500"/>
            <a:ext cx="4645025" cy="3484563"/>
          </a:xfrm>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7"/>
          <p:cNvSpPr>
            <a:spLocks noGrp="1" noChangeArrowheads="1"/>
          </p:cNvSpPr>
          <p:nvPr>
            <p:ph type="sldNum" sz="quarter" idx="5"/>
          </p:nvPr>
        </p:nvSpPr>
        <p:spPr/>
        <p:txBody>
          <a:bodyPr/>
          <a:lstStyle/>
          <a:p>
            <a:pPr>
              <a:defRPr/>
            </a:pPr>
            <a:fld id="{9175D1E2-26EA-4A83-81EE-376CDB072956}" type="slidenum">
              <a:rPr lang="en-US" smtClean="0"/>
              <a:pPr>
                <a:defRPr/>
              </a:pPr>
              <a:t>41</a:t>
            </a:fld>
            <a:endParaRPr lang="en-US" smtClean="0"/>
          </a:p>
        </p:txBody>
      </p:sp>
      <p:sp>
        <p:nvSpPr>
          <p:cNvPr id="86019" name="Rectangle 2"/>
          <p:cNvSpPr>
            <a:spLocks noGrp="1" noRot="1" noChangeAspect="1" noChangeArrowheads="1" noTextEdit="1"/>
          </p:cNvSpPr>
          <p:nvPr>
            <p:ph type="sldImg"/>
          </p:nvPr>
        </p:nvSpPr>
        <p:spPr>
          <a:xfrm>
            <a:off x="1106488" y="698500"/>
            <a:ext cx="4645025" cy="3484563"/>
          </a:xfrm>
          <a:ln/>
        </p:spPr>
      </p:sp>
      <p:sp>
        <p:nvSpPr>
          <p:cNvPr id="860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7"/>
          <p:cNvSpPr>
            <a:spLocks noGrp="1" noChangeArrowheads="1"/>
          </p:cNvSpPr>
          <p:nvPr>
            <p:ph type="sldNum" sz="quarter" idx="5"/>
          </p:nvPr>
        </p:nvSpPr>
        <p:spPr/>
        <p:txBody>
          <a:bodyPr/>
          <a:lstStyle/>
          <a:p>
            <a:pPr>
              <a:defRPr/>
            </a:pPr>
            <a:fld id="{55D2EB90-9288-48A9-99B1-7C888F3E5A2F}" type="slidenum">
              <a:rPr lang="en-US" smtClean="0"/>
              <a:pPr>
                <a:defRPr/>
              </a:pPr>
              <a:t>42</a:t>
            </a:fld>
            <a:endParaRPr lang="en-US" smtClean="0"/>
          </a:p>
        </p:txBody>
      </p:sp>
      <p:sp>
        <p:nvSpPr>
          <p:cNvPr id="83971" name="Rectangle 2"/>
          <p:cNvSpPr>
            <a:spLocks noGrp="1" noRot="1" noChangeAspect="1" noChangeArrowheads="1" noTextEdit="1"/>
          </p:cNvSpPr>
          <p:nvPr>
            <p:ph type="sldImg"/>
          </p:nvPr>
        </p:nvSpPr>
        <p:spPr>
          <a:xfrm>
            <a:off x="1106488" y="698500"/>
            <a:ext cx="4645025" cy="3484563"/>
          </a:xfrm>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7"/>
          <p:cNvSpPr>
            <a:spLocks noGrp="1" noChangeArrowheads="1"/>
          </p:cNvSpPr>
          <p:nvPr>
            <p:ph type="sldNum" sz="quarter" idx="5"/>
          </p:nvPr>
        </p:nvSpPr>
        <p:spPr/>
        <p:txBody>
          <a:bodyPr/>
          <a:lstStyle/>
          <a:p>
            <a:pPr>
              <a:defRPr/>
            </a:pPr>
            <a:fld id="{69AA34EB-D778-4089-BA1F-AFBDD7DAF636}" type="slidenum">
              <a:rPr lang="en-US" smtClean="0"/>
              <a:pPr>
                <a:defRPr/>
              </a:pPr>
              <a:t>43</a:t>
            </a:fld>
            <a:endParaRPr lang="en-US" smtClean="0"/>
          </a:p>
        </p:txBody>
      </p:sp>
      <p:sp>
        <p:nvSpPr>
          <p:cNvPr id="87043" name="Rectangle 2"/>
          <p:cNvSpPr>
            <a:spLocks noGrp="1" noRot="1" noChangeAspect="1" noChangeArrowheads="1" noTextEdit="1"/>
          </p:cNvSpPr>
          <p:nvPr>
            <p:ph type="sldImg"/>
          </p:nvPr>
        </p:nvSpPr>
        <p:spPr>
          <a:xfrm>
            <a:off x="1106488" y="698500"/>
            <a:ext cx="4645025" cy="3484563"/>
          </a:xfrm>
          <a:ln/>
        </p:spPr>
      </p:sp>
      <p:sp>
        <p:nvSpPr>
          <p:cNvPr id="870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7"/>
          <p:cNvSpPr>
            <a:spLocks noGrp="1" noChangeArrowheads="1"/>
          </p:cNvSpPr>
          <p:nvPr>
            <p:ph type="sldNum" sz="quarter" idx="5"/>
          </p:nvPr>
        </p:nvSpPr>
        <p:spPr/>
        <p:txBody>
          <a:bodyPr/>
          <a:lstStyle/>
          <a:p>
            <a:pPr>
              <a:defRPr/>
            </a:pPr>
            <a:fld id="{55D2EB90-9288-48A9-99B1-7C888F3E5A2F}" type="slidenum">
              <a:rPr lang="en-US" smtClean="0"/>
              <a:pPr>
                <a:defRPr/>
              </a:pPr>
              <a:t>44</a:t>
            </a:fld>
            <a:endParaRPr lang="en-US" smtClean="0"/>
          </a:p>
        </p:txBody>
      </p:sp>
      <p:sp>
        <p:nvSpPr>
          <p:cNvPr id="83971" name="Rectangle 2"/>
          <p:cNvSpPr>
            <a:spLocks noGrp="1" noRot="1" noChangeAspect="1" noChangeArrowheads="1" noTextEdit="1"/>
          </p:cNvSpPr>
          <p:nvPr>
            <p:ph type="sldImg"/>
          </p:nvPr>
        </p:nvSpPr>
        <p:spPr>
          <a:xfrm>
            <a:off x="1106488" y="698500"/>
            <a:ext cx="4645025" cy="3484563"/>
          </a:xfrm>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7"/>
          <p:cNvSpPr>
            <a:spLocks noGrp="1" noChangeArrowheads="1"/>
          </p:cNvSpPr>
          <p:nvPr>
            <p:ph type="sldNum" sz="quarter" idx="5"/>
          </p:nvPr>
        </p:nvSpPr>
        <p:spPr/>
        <p:txBody>
          <a:bodyPr/>
          <a:lstStyle/>
          <a:p>
            <a:pPr>
              <a:defRPr/>
            </a:pPr>
            <a:fld id="{55D2EB90-9288-48A9-99B1-7C888F3E5A2F}" type="slidenum">
              <a:rPr lang="en-US" smtClean="0"/>
              <a:pPr>
                <a:defRPr/>
              </a:pPr>
              <a:t>45</a:t>
            </a:fld>
            <a:endParaRPr lang="en-US" smtClean="0"/>
          </a:p>
        </p:txBody>
      </p:sp>
      <p:sp>
        <p:nvSpPr>
          <p:cNvPr id="83971" name="Rectangle 2"/>
          <p:cNvSpPr>
            <a:spLocks noGrp="1" noRot="1" noChangeAspect="1" noChangeArrowheads="1" noTextEdit="1"/>
          </p:cNvSpPr>
          <p:nvPr>
            <p:ph type="sldImg"/>
          </p:nvPr>
        </p:nvSpPr>
        <p:spPr>
          <a:xfrm>
            <a:off x="1106488" y="698500"/>
            <a:ext cx="4645025" cy="3484563"/>
          </a:xfrm>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7"/>
          <p:cNvSpPr>
            <a:spLocks noGrp="1" noChangeArrowheads="1"/>
          </p:cNvSpPr>
          <p:nvPr>
            <p:ph type="sldNum" sz="quarter" idx="5"/>
          </p:nvPr>
        </p:nvSpPr>
        <p:spPr/>
        <p:txBody>
          <a:bodyPr/>
          <a:lstStyle/>
          <a:p>
            <a:pPr>
              <a:defRPr/>
            </a:pPr>
            <a:fld id="{6B9D91B4-71B6-476D-8BE8-3761AD5E458B}" type="slidenum">
              <a:rPr lang="en-US" smtClean="0"/>
              <a:pPr>
                <a:defRPr/>
              </a:pPr>
              <a:t>46</a:t>
            </a:fld>
            <a:endParaRPr lang="en-US" smtClean="0"/>
          </a:p>
        </p:txBody>
      </p:sp>
      <p:sp>
        <p:nvSpPr>
          <p:cNvPr id="88067" name="Rectangle 2"/>
          <p:cNvSpPr>
            <a:spLocks noGrp="1" noRot="1" noChangeAspect="1" noChangeArrowheads="1" noTextEdit="1"/>
          </p:cNvSpPr>
          <p:nvPr>
            <p:ph type="sldImg"/>
          </p:nvPr>
        </p:nvSpPr>
        <p:spPr>
          <a:xfrm>
            <a:off x="1106488" y="698500"/>
            <a:ext cx="4645025" cy="3484563"/>
          </a:xfrm>
          <a:ln/>
        </p:spPr>
      </p:sp>
      <p:sp>
        <p:nvSpPr>
          <p:cNvPr id="880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7"/>
          <p:cNvSpPr>
            <a:spLocks noGrp="1" noChangeArrowheads="1"/>
          </p:cNvSpPr>
          <p:nvPr>
            <p:ph type="sldNum" sz="quarter" idx="5"/>
          </p:nvPr>
        </p:nvSpPr>
        <p:spPr/>
        <p:txBody>
          <a:bodyPr/>
          <a:lstStyle/>
          <a:p>
            <a:pPr>
              <a:defRPr/>
            </a:pPr>
            <a:fld id="{55D2EB90-9288-48A9-99B1-7C888F3E5A2F}" type="slidenum">
              <a:rPr lang="en-US" smtClean="0"/>
              <a:pPr>
                <a:defRPr/>
              </a:pPr>
              <a:t>47</a:t>
            </a:fld>
            <a:endParaRPr lang="en-US" smtClean="0"/>
          </a:p>
        </p:txBody>
      </p:sp>
      <p:sp>
        <p:nvSpPr>
          <p:cNvPr id="83971" name="Rectangle 2"/>
          <p:cNvSpPr>
            <a:spLocks noGrp="1" noRot="1" noChangeAspect="1" noChangeArrowheads="1" noTextEdit="1"/>
          </p:cNvSpPr>
          <p:nvPr>
            <p:ph type="sldImg"/>
          </p:nvPr>
        </p:nvSpPr>
        <p:spPr>
          <a:xfrm>
            <a:off x="1106488" y="698500"/>
            <a:ext cx="4645025" cy="3484563"/>
          </a:xfrm>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7"/>
          <p:cNvSpPr>
            <a:spLocks noGrp="1" noChangeArrowheads="1"/>
          </p:cNvSpPr>
          <p:nvPr>
            <p:ph type="sldNum" sz="quarter" idx="5"/>
          </p:nvPr>
        </p:nvSpPr>
        <p:spPr/>
        <p:txBody>
          <a:bodyPr/>
          <a:lstStyle/>
          <a:p>
            <a:pPr>
              <a:defRPr/>
            </a:pPr>
            <a:fld id="{6B9D91B4-71B6-476D-8BE8-3761AD5E458B}" type="slidenum">
              <a:rPr lang="en-US" smtClean="0"/>
              <a:pPr>
                <a:defRPr/>
              </a:pPr>
              <a:t>48</a:t>
            </a:fld>
            <a:endParaRPr lang="en-US" smtClean="0"/>
          </a:p>
        </p:txBody>
      </p:sp>
      <p:sp>
        <p:nvSpPr>
          <p:cNvPr id="88067" name="Rectangle 2"/>
          <p:cNvSpPr>
            <a:spLocks noGrp="1" noRot="1" noChangeAspect="1" noChangeArrowheads="1" noTextEdit="1"/>
          </p:cNvSpPr>
          <p:nvPr>
            <p:ph type="sldImg"/>
          </p:nvPr>
        </p:nvSpPr>
        <p:spPr>
          <a:xfrm>
            <a:off x="1106488" y="698500"/>
            <a:ext cx="4645025" cy="3484563"/>
          </a:xfrm>
          <a:ln/>
        </p:spPr>
      </p:sp>
      <p:sp>
        <p:nvSpPr>
          <p:cNvPr id="880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7"/>
          <p:cNvSpPr>
            <a:spLocks noGrp="1" noChangeArrowheads="1"/>
          </p:cNvSpPr>
          <p:nvPr>
            <p:ph type="sldNum" sz="quarter" idx="5"/>
          </p:nvPr>
        </p:nvSpPr>
        <p:spPr/>
        <p:txBody>
          <a:bodyPr/>
          <a:lstStyle/>
          <a:p>
            <a:pPr>
              <a:defRPr/>
            </a:pPr>
            <a:fld id="{55D2EB90-9288-48A9-99B1-7C888F3E5A2F}" type="slidenum">
              <a:rPr lang="en-US" smtClean="0"/>
              <a:pPr>
                <a:defRPr/>
              </a:pPr>
              <a:t>49</a:t>
            </a:fld>
            <a:endParaRPr lang="en-US" smtClean="0"/>
          </a:p>
        </p:txBody>
      </p:sp>
      <p:sp>
        <p:nvSpPr>
          <p:cNvPr id="83971" name="Rectangle 2"/>
          <p:cNvSpPr>
            <a:spLocks noGrp="1" noRot="1" noChangeAspect="1" noChangeArrowheads="1" noTextEdit="1"/>
          </p:cNvSpPr>
          <p:nvPr>
            <p:ph type="sldImg"/>
          </p:nvPr>
        </p:nvSpPr>
        <p:spPr>
          <a:xfrm>
            <a:off x="1106488" y="698500"/>
            <a:ext cx="4645025" cy="3484563"/>
          </a:xfrm>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p:txBody>
          <a:bodyPr/>
          <a:lstStyle/>
          <a:p>
            <a:pPr>
              <a:defRPr/>
            </a:pPr>
            <a:fld id="{42D22ECF-3CAE-404D-A69B-BF850A8BC2C8}" type="slidenum">
              <a:rPr lang="en-US" smtClean="0"/>
              <a:pPr>
                <a:defRPr/>
              </a:pPr>
              <a:t>50</a:t>
            </a:fld>
            <a:endParaRPr lang="en-US" smtClean="0"/>
          </a:p>
        </p:txBody>
      </p:sp>
      <p:sp>
        <p:nvSpPr>
          <p:cNvPr id="89091" name="Rectangle 2"/>
          <p:cNvSpPr>
            <a:spLocks noGrp="1" noRot="1" noChangeAspect="1" noChangeArrowheads="1" noTextEdit="1"/>
          </p:cNvSpPr>
          <p:nvPr>
            <p:ph type="sldImg"/>
          </p:nvPr>
        </p:nvSpPr>
        <p:spPr>
          <a:xfrm>
            <a:off x="1106488" y="698500"/>
            <a:ext cx="4645025" cy="3484563"/>
          </a:xfrm>
          <a:ln/>
        </p:spPr>
      </p:sp>
      <p:sp>
        <p:nvSpPr>
          <p:cNvPr id="890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7"/>
          <p:cNvSpPr>
            <a:spLocks noGrp="1" noChangeArrowheads="1"/>
          </p:cNvSpPr>
          <p:nvPr>
            <p:ph type="sldNum" sz="quarter" idx="5"/>
          </p:nvPr>
        </p:nvSpPr>
        <p:spPr/>
        <p:txBody>
          <a:bodyPr/>
          <a:lstStyle/>
          <a:p>
            <a:pPr>
              <a:defRPr/>
            </a:pPr>
            <a:fld id="{55D2EB90-9288-48A9-99B1-7C888F3E5A2F}" type="slidenum">
              <a:rPr lang="en-US" smtClean="0"/>
              <a:pPr>
                <a:defRPr/>
              </a:pPr>
              <a:t>51</a:t>
            </a:fld>
            <a:endParaRPr lang="en-US" smtClean="0"/>
          </a:p>
        </p:txBody>
      </p:sp>
      <p:sp>
        <p:nvSpPr>
          <p:cNvPr id="83971" name="Rectangle 2"/>
          <p:cNvSpPr>
            <a:spLocks noGrp="1" noRot="1" noChangeAspect="1" noChangeArrowheads="1" noTextEdit="1"/>
          </p:cNvSpPr>
          <p:nvPr>
            <p:ph type="sldImg"/>
          </p:nvPr>
        </p:nvSpPr>
        <p:spPr>
          <a:xfrm>
            <a:off x="1106488" y="698500"/>
            <a:ext cx="4645025" cy="3484563"/>
          </a:xfrm>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7"/>
          <p:cNvSpPr>
            <a:spLocks noGrp="1" noChangeArrowheads="1"/>
          </p:cNvSpPr>
          <p:nvPr>
            <p:ph type="sldNum" sz="quarter" idx="5"/>
          </p:nvPr>
        </p:nvSpPr>
        <p:spPr/>
        <p:txBody>
          <a:bodyPr/>
          <a:lstStyle/>
          <a:p>
            <a:pPr>
              <a:defRPr/>
            </a:pPr>
            <a:fld id="{55D2EB90-9288-48A9-99B1-7C888F3E5A2F}" type="slidenum">
              <a:rPr lang="en-US" smtClean="0"/>
              <a:pPr>
                <a:defRPr/>
              </a:pPr>
              <a:t>52</a:t>
            </a:fld>
            <a:endParaRPr lang="en-US" smtClean="0"/>
          </a:p>
        </p:txBody>
      </p:sp>
      <p:sp>
        <p:nvSpPr>
          <p:cNvPr id="83971" name="Rectangle 2"/>
          <p:cNvSpPr>
            <a:spLocks noGrp="1" noRot="1" noChangeAspect="1" noChangeArrowheads="1" noTextEdit="1"/>
          </p:cNvSpPr>
          <p:nvPr>
            <p:ph type="sldImg"/>
          </p:nvPr>
        </p:nvSpPr>
        <p:spPr>
          <a:xfrm>
            <a:off x="1106488" y="698500"/>
            <a:ext cx="4645025" cy="3484563"/>
          </a:xfrm>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7"/>
          <p:cNvSpPr>
            <a:spLocks noGrp="1" noChangeArrowheads="1"/>
          </p:cNvSpPr>
          <p:nvPr>
            <p:ph type="sldNum" sz="quarter" idx="5"/>
          </p:nvPr>
        </p:nvSpPr>
        <p:spPr/>
        <p:txBody>
          <a:bodyPr/>
          <a:lstStyle/>
          <a:p>
            <a:pPr>
              <a:defRPr/>
            </a:pPr>
            <a:fld id="{66060D9C-6245-449A-91B0-AFCC80862294}" type="slidenum">
              <a:rPr lang="en-US" smtClean="0"/>
              <a:pPr>
                <a:defRPr/>
              </a:pPr>
              <a:t>53</a:t>
            </a:fld>
            <a:endParaRPr lang="en-US" smtClean="0"/>
          </a:p>
        </p:txBody>
      </p:sp>
      <p:sp>
        <p:nvSpPr>
          <p:cNvPr id="90115" name="Rectangle 2"/>
          <p:cNvSpPr>
            <a:spLocks noGrp="1" noRot="1" noChangeAspect="1" noChangeArrowheads="1" noTextEdit="1"/>
          </p:cNvSpPr>
          <p:nvPr>
            <p:ph type="sldImg"/>
          </p:nvPr>
        </p:nvSpPr>
        <p:spPr>
          <a:xfrm>
            <a:off x="1106488" y="698500"/>
            <a:ext cx="4645025" cy="3484563"/>
          </a:xfrm>
          <a:ln/>
        </p:spPr>
      </p:sp>
      <p:sp>
        <p:nvSpPr>
          <p:cNvPr id="901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7"/>
          <p:cNvSpPr>
            <a:spLocks noGrp="1" noChangeArrowheads="1"/>
          </p:cNvSpPr>
          <p:nvPr>
            <p:ph type="sldNum" sz="quarter" idx="5"/>
          </p:nvPr>
        </p:nvSpPr>
        <p:spPr/>
        <p:txBody>
          <a:bodyPr/>
          <a:lstStyle/>
          <a:p>
            <a:pPr>
              <a:defRPr/>
            </a:pPr>
            <a:fld id="{55D2EB90-9288-48A9-99B1-7C888F3E5A2F}" type="slidenum">
              <a:rPr lang="en-US" smtClean="0"/>
              <a:pPr>
                <a:defRPr/>
              </a:pPr>
              <a:t>54</a:t>
            </a:fld>
            <a:endParaRPr lang="en-US" smtClean="0"/>
          </a:p>
        </p:txBody>
      </p:sp>
      <p:sp>
        <p:nvSpPr>
          <p:cNvPr id="83971" name="Rectangle 2"/>
          <p:cNvSpPr>
            <a:spLocks noGrp="1" noRot="1" noChangeAspect="1" noChangeArrowheads="1" noTextEdit="1"/>
          </p:cNvSpPr>
          <p:nvPr>
            <p:ph type="sldImg"/>
          </p:nvPr>
        </p:nvSpPr>
        <p:spPr>
          <a:xfrm>
            <a:off x="1106488" y="698500"/>
            <a:ext cx="4645025" cy="3484563"/>
          </a:xfrm>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7"/>
          <p:cNvSpPr>
            <a:spLocks noGrp="1" noChangeArrowheads="1"/>
          </p:cNvSpPr>
          <p:nvPr>
            <p:ph type="sldNum" sz="quarter" idx="5"/>
          </p:nvPr>
        </p:nvSpPr>
        <p:spPr/>
        <p:txBody>
          <a:bodyPr/>
          <a:lstStyle/>
          <a:p>
            <a:pPr>
              <a:defRPr/>
            </a:pPr>
            <a:fld id="{66060D9C-6245-449A-91B0-AFCC80862294}" type="slidenum">
              <a:rPr lang="en-US" smtClean="0"/>
              <a:pPr>
                <a:defRPr/>
              </a:pPr>
              <a:t>55</a:t>
            </a:fld>
            <a:endParaRPr lang="en-US" smtClean="0"/>
          </a:p>
        </p:txBody>
      </p:sp>
      <p:sp>
        <p:nvSpPr>
          <p:cNvPr id="90115" name="Rectangle 2"/>
          <p:cNvSpPr>
            <a:spLocks noGrp="1" noRot="1" noChangeAspect="1" noChangeArrowheads="1" noTextEdit="1"/>
          </p:cNvSpPr>
          <p:nvPr>
            <p:ph type="sldImg"/>
          </p:nvPr>
        </p:nvSpPr>
        <p:spPr>
          <a:xfrm>
            <a:off x="1106488" y="698500"/>
            <a:ext cx="4645025" cy="3484563"/>
          </a:xfrm>
          <a:ln/>
        </p:spPr>
      </p:sp>
      <p:sp>
        <p:nvSpPr>
          <p:cNvPr id="901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7"/>
          <p:cNvSpPr>
            <a:spLocks noGrp="1" noChangeArrowheads="1"/>
          </p:cNvSpPr>
          <p:nvPr>
            <p:ph type="sldNum" sz="quarter" idx="5"/>
          </p:nvPr>
        </p:nvSpPr>
        <p:spPr/>
        <p:txBody>
          <a:bodyPr/>
          <a:lstStyle/>
          <a:p>
            <a:pPr>
              <a:defRPr/>
            </a:pPr>
            <a:fld id="{55D2EB90-9288-48A9-99B1-7C888F3E5A2F}" type="slidenum">
              <a:rPr lang="en-US" smtClean="0"/>
              <a:pPr>
                <a:defRPr/>
              </a:pPr>
              <a:t>56</a:t>
            </a:fld>
            <a:endParaRPr lang="en-US" smtClean="0"/>
          </a:p>
        </p:txBody>
      </p:sp>
      <p:sp>
        <p:nvSpPr>
          <p:cNvPr id="83971" name="Rectangle 2"/>
          <p:cNvSpPr>
            <a:spLocks noGrp="1" noRot="1" noChangeAspect="1" noChangeArrowheads="1" noTextEdit="1"/>
          </p:cNvSpPr>
          <p:nvPr>
            <p:ph type="sldImg"/>
          </p:nvPr>
        </p:nvSpPr>
        <p:spPr>
          <a:xfrm>
            <a:off x="1106488" y="698500"/>
            <a:ext cx="4645025" cy="3484563"/>
          </a:xfrm>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7"/>
          <p:cNvSpPr>
            <a:spLocks noGrp="1" noChangeArrowheads="1"/>
          </p:cNvSpPr>
          <p:nvPr>
            <p:ph type="sldNum" sz="quarter" idx="5"/>
          </p:nvPr>
        </p:nvSpPr>
        <p:spPr/>
        <p:txBody>
          <a:bodyPr/>
          <a:lstStyle/>
          <a:p>
            <a:pPr>
              <a:defRPr/>
            </a:pPr>
            <a:fld id="{55D2EB90-9288-48A9-99B1-7C888F3E5A2F}" type="slidenum">
              <a:rPr lang="en-US" smtClean="0"/>
              <a:pPr>
                <a:defRPr/>
              </a:pPr>
              <a:t>57</a:t>
            </a:fld>
            <a:endParaRPr lang="en-US" smtClean="0"/>
          </a:p>
        </p:txBody>
      </p:sp>
      <p:sp>
        <p:nvSpPr>
          <p:cNvPr id="83971" name="Rectangle 2"/>
          <p:cNvSpPr>
            <a:spLocks noGrp="1" noRot="1" noChangeAspect="1" noChangeArrowheads="1" noTextEdit="1"/>
          </p:cNvSpPr>
          <p:nvPr>
            <p:ph type="sldImg"/>
          </p:nvPr>
        </p:nvSpPr>
        <p:spPr>
          <a:xfrm>
            <a:off x="1106488" y="698500"/>
            <a:ext cx="4645025" cy="3484563"/>
          </a:xfrm>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p:txBody>
          <a:bodyPr/>
          <a:lstStyle/>
          <a:p>
            <a:pPr>
              <a:defRPr/>
            </a:pPr>
            <a:fld id="{61863190-97C0-4E94-8BD3-EB5E03EAEFCC}" type="slidenum">
              <a:rPr lang="en-US" smtClean="0"/>
              <a:pPr>
                <a:defRPr/>
              </a:pPr>
              <a:t>58</a:t>
            </a:fld>
            <a:endParaRPr lang="en-US" smtClean="0"/>
          </a:p>
        </p:txBody>
      </p:sp>
      <p:sp>
        <p:nvSpPr>
          <p:cNvPr id="69635" name="Rectangle 2"/>
          <p:cNvSpPr>
            <a:spLocks noGrp="1" noRot="1" noChangeAspect="1" noChangeArrowheads="1" noTextEdit="1"/>
          </p:cNvSpPr>
          <p:nvPr>
            <p:ph type="sldImg"/>
          </p:nvPr>
        </p:nvSpPr>
        <p:spPr>
          <a:ln/>
        </p:spPr>
      </p:sp>
      <p:sp>
        <p:nvSpPr>
          <p:cNvPr id="696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687388" y="2132013"/>
            <a:ext cx="7770812" cy="1463675"/>
          </a:xfrm>
          <a:effectLst>
            <a:outerShdw dist="53882" dir="2700000" algn="ctr" rotWithShape="0">
              <a:srgbClr val="000000"/>
            </a:outerShdw>
          </a:effectLst>
        </p:spPr>
        <p:txBody>
          <a:bodyPr/>
          <a:lstStyle>
            <a:lvl1pPr>
              <a:defRPr sz="4500"/>
            </a:lvl1pPr>
          </a:lstStyle>
          <a:p>
            <a:r>
              <a:rPr lang="en-US" dirty="0"/>
              <a:t>Click to edit Master title style</a:t>
            </a:r>
          </a:p>
        </p:txBody>
      </p:sp>
      <p:sp>
        <p:nvSpPr>
          <p:cNvPr id="3075" name="Rectangle 3"/>
          <p:cNvSpPr>
            <a:spLocks noGrp="1" noChangeArrowheads="1"/>
          </p:cNvSpPr>
          <p:nvPr>
            <p:ph type="subTitle" idx="1"/>
          </p:nvPr>
        </p:nvSpPr>
        <p:spPr>
          <a:xfrm>
            <a:off x="1295400" y="3881438"/>
            <a:ext cx="6400800" cy="690562"/>
          </a:xfrm>
        </p:spPr>
        <p:txBody>
          <a:bodyPr/>
          <a:lstStyle>
            <a:lvl1pPr marL="0" indent="0" algn="ctr">
              <a:buFontTx/>
              <a:buNone/>
              <a:defRPr sz="2700"/>
            </a:lvl1pPr>
          </a:lstStyle>
          <a:p>
            <a:r>
              <a:rPr lang="en-US"/>
              <a:t>Click to edit Master subtitle style</a:t>
            </a:r>
          </a:p>
        </p:txBody>
      </p:sp>
      <p:sp>
        <p:nvSpPr>
          <p:cNvPr id="5" name="Rectangle 4"/>
          <p:cNvSpPr>
            <a:spLocks noGrp="1" noChangeArrowheads="1"/>
          </p:cNvSpPr>
          <p:nvPr>
            <p:ph type="dt" sz="half" idx="10"/>
          </p:nvPr>
        </p:nvSpPr>
        <p:spPr>
          <a:xfrm>
            <a:off x="457200" y="6251575"/>
            <a:ext cx="2135188" cy="476250"/>
          </a:xfrm>
        </p:spPr>
        <p:txBody>
          <a:bodyPr/>
          <a:lstStyle>
            <a:lvl1pPr>
              <a:defRPr/>
            </a:lvl1pPr>
          </a:lstStyle>
          <a:p>
            <a:pPr>
              <a:defRPr/>
            </a:pPr>
            <a:endParaRPr lang="en-US"/>
          </a:p>
        </p:txBody>
      </p:sp>
      <p:sp>
        <p:nvSpPr>
          <p:cNvPr id="6" name="Rectangle 5"/>
          <p:cNvSpPr>
            <a:spLocks noGrp="1" noChangeArrowheads="1"/>
          </p:cNvSpPr>
          <p:nvPr>
            <p:ph type="ftr" sz="quarter" idx="11"/>
          </p:nvPr>
        </p:nvSpPr>
        <p:spPr>
          <a:xfrm>
            <a:off x="3124200" y="6251575"/>
            <a:ext cx="2897188" cy="476250"/>
          </a:xfrm>
        </p:spPr>
        <p:txBody>
          <a:bodyPr/>
          <a:lstStyle>
            <a:lvl1pPr>
              <a:defRPr/>
            </a:lvl1pPr>
          </a:lstStyle>
          <a:p>
            <a:pPr>
              <a:defRPr/>
            </a:pPr>
            <a:endParaRPr lang="en-US"/>
          </a:p>
        </p:txBody>
      </p:sp>
      <p:sp>
        <p:nvSpPr>
          <p:cNvPr id="7" name="Rectangle 6"/>
          <p:cNvSpPr>
            <a:spLocks noGrp="1" noChangeArrowheads="1"/>
          </p:cNvSpPr>
          <p:nvPr>
            <p:ph type="sldNum" sz="quarter" idx="12"/>
          </p:nvPr>
        </p:nvSpPr>
        <p:spPr>
          <a:xfrm>
            <a:off x="6553200" y="6251575"/>
            <a:ext cx="2135188" cy="476250"/>
          </a:xfrm>
        </p:spPr>
        <p:txBody>
          <a:bodyPr/>
          <a:lstStyle>
            <a:lvl1pPr>
              <a:defRPr/>
            </a:lvl1pPr>
          </a:lstStyle>
          <a:p>
            <a:pPr>
              <a:defRPr/>
            </a:pPr>
            <a:fld id="{FD79B8E3-F8F4-437B-97BD-DBD7162E90B3}" type="slidenum">
              <a:rPr lang="en-US"/>
              <a:pPr>
                <a:defRPr/>
              </a:pPr>
              <a:t>‹#›</a:t>
            </a:fld>
            <a:endParaRPr lang="en-US"/>
          </a:p>
        </p:txBody>
      </p:sp>
    </p:spTree>
    <p:extLst>
      <p:ext uri="{BB962C8B-B14F-4D97-AF65-F5344CB8AC3E}">
        <p14:creationId xmlns:p14="http://schemas.microsoft.com/office/powerpoint/2010/main" val="67662008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p:txBody>
          <a:bodyPr/>
          <a:lstStyle>
            <a:lvl1pPr>
              <a:defRPr/>
            </a:lvl1pPr>
          </a:lstStyle>
          <a:p>
            <a:pPr>
              <a:defRPr/>
            </a:pPr>
            <a:endParaRPr lang="en-US"/>
          </a:p>
        </p:txBody>
      </p:sp>
      <p:sp>
        <p:nvSpPr>
          <p:cNvPr id="5" name="Rectangle 5"/>
          <p:cNvSpPr>
            <a:spLocks noGrp="1" noChangeArrowheads="1"/>
          </p:cNvSpPr>
          <p:nvPr>
            <p:ph type="ftr" sz="quarter" idx="11"/>
          </p:nvPr>
        </p:nvSpPr>
        <p:spPr/>
        <p:txBody>
          <a:bodyPr/>
          <a:lstStyle>
            <a:lvl1pPr>
              <a:defRPr/>
            </a:lvl1pPr>
          </a:lstStyle>
          <a:p>
            <a:pPr>
              <a:defRPr/>
            </a:pPr>
            <a:endParaRPr lang="en-US"/>
          </a:p>
        </p:txBody>
      </p:sp>
    </p:spTree>
    <p:extLst>
      <p:ext uri="{BB962C8B-B14F-4D97-AF65-F5344CB8AC3E}">
        <p14:creationId xmlns:p14="http://schemas.microsoft.com/office/powerpoint/2010/main" val="287430241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B379548F-6304-44BD-854B-461643DEAAF8}" type="slidenum">
              <a:rPr lang="en-US"/>
              <a:pPr>
                <a:defRPr/>
              </a:pPr>
              <a:t>‹#›</a:t>
            </a:fld>
            <a:endParaRPr lang="en-US"/>
          </a:p>
        </p:txBody>
      </p:sp>
    </p:spTree>
    <p:extLst>
      <p:ext uri="{BB962C8B-B14F-4D97-AF65-F5344CB8AC3E}">
        <p14:creationId xmlns:p14="http://schemas.microsoft.com/office/powerpoint/2010/main" val="98691358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298575"/>
            <a:ext cx="4038600" cy="48339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298575"/>
            <a:ext cx="4040188" cy="48339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0DAF8480-EA75-4E8D-A220-DF5C8958938D}" type="slidenum">
              <a:rPr lang="en-US"/>
              <a:pPr>
                <a:defRPr/>
              </a:pPr>
              <a:t>‹#›</a:t>
            </a:fld>
            <a:endParaRPr lang="en-US"/>
          </a:p>
        </p:txBody>
      </p:sp>
    </p:spTree>
    <p:extLst>
      <p:ext uri="{BB962C8B-B14F-4D97-AF65-F5344CB8AC3E}">
        <p14:creationId xmlns:p14="http://schemas.microsoft.com/office/powerpoint/2010/main" val="18596241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58E6D41A-B8B1-4551-9104-09A872FC8750}" type="slidenum">
              <a:rPr lang="en-US"/>
              <a:pPr>
                <a:defRPr/>
              </a:pPr>
              <a:t>‹#›</a:t>
            </a:fld>
            <a:endParaRPr lang="en-US"/>
          </a:p>
        </p:txBody>
      </p:sp>
    </p:spTree>
    <p:extLst>
      <p:ext uri="{BB962C8B-B14F-4D97-AF65-F5344CB8AC3E}">
        <p14:creationId xmlns:p14="http://schemas.microsoft.com/office/powerpoint/2010/main" val="100294197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C30348BD-4C26-4337-A9DD-E0A085C95302}" type="slidenum">
              <a:rPr lang="en-US"/>
              <a:pPr>
                <a:defRPr/>
              </a:pPr>
              <a:t>‹#›</a:t>
            </a:fld>
            <a:endParaRPr lang="en-US"/>
          </a:p>
        </p:txBody>
      </p:sp>
    </p:spTree>
    <p:extLst>
      <p:ext uri="{BB962C8B-B14F-4D97-AF65-F5344CB8AC3E}">
        <p14:creationId xmlns:p14="http://schemas.microsoft.com/office/powerpoint/2010/main" val="231248196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F302E7E0-95CD-4E2F-B80E-84DA9DDB0F8C}" type="slidenum">
              <a:rPr lang="en-US"/>
              <a:pPr>
                <a:defRPr/>
              </a:pPr>
              <a:t>‹#›</a:t>
            </a:fld>
            <a:endParaRPr lang="en-US"/>
          </a:p>
        </p:txBody>
      </p:sp>
    </p:spTree>
    <p:extLst>
      <p:ext uri="{BB962C8B-B14F-4D97-AF65-F5344CB8AC3E}">
        <p14:creationId xmlns:p14="http://schemas.microsoft.com/office/powerpoint/2010/main" val="336629084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4E3E3BDC-57C2-47A1-8E4B-712D8C90ABB5}" type="slidenum">
              <a:rPr lang="en-US"/>
              <a:pPr>
                <a:defRPr/>
              </a:pPr>
              <a:t>‹#›</a:t>
            </a:fld>
            <a:endParaRPr lang="en-US"/>
          </a:p>
        </p:txBody>
      </p:sp>
    </p:spTree>
    <p:extLst>
      <p:ext uri="{BB962C8B-B14F-4D97-AF65-F5344CB8AC3E}">
        <p14:creationId xmlns:p14="http://schemas.microsoft.com/office/powerpoint/2010/main" val="180363246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0D8CD652-F2C6-46E3-81EA-A61DDA946286}" type="slidenum">
              <a:rPr lang="en-US"/>
              <a:pPr>
                <a:defRPr/>
              </a:pPr>
              <a:t>‹#›</a:t>
            </a:fld>
            <a:endParaRPr lang="en-US"/>
          </a:p>
        </p:txBody>
      </p:sp>
    </p:spTree>
    <p:extLst>
      <p:ext uri="{BB962C8B-B14F-4D97-AF65-F5344CB8AC3E}">
        <p14:creationId xmlns:p14="http://schemas.microsoft.com/office/powerpoint/2010/main" val="423455236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87357065-3ED1-4D03-B6CF-DC54A7A55C04}" type="slidenum">
              <a:rPr lang="en-US"/>
              <a:pPr>
                <a:defRPr/>
              </a:pPr>
              <a:t>‹#›</a:t>
            </a:fld>
            <a:endParaRPr lang="en-US"/>
          </a:p>
        </p:txBody>
      </p:sp>
    </p:spTree>
    <p:extLst>
      <p:ext uri="{BB962C8B-B14F-4D97-AF65-F5344CB8AC3E}">
        <p14:creationId xmlns:p14="http://schemas.microsoft.com/office/powerpoint/2010/main" val="407484185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30988" y="274638"/>
            <a:ext cx="2057400" cy="585787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21388" cy="58578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BBCF886A-D10C-4177-B7E3-4138DE433A86}" type="slidenum">
              <a:rPr lang="en-US"/>
              <a:pPr>
                <a:defRPr/>
              </a:pPr>
              <a:t>‹#›</a:t>
            </a:fld>
            <a:endParaRPr lang="en-US"/>
          </a:p>
        </p:txBody>
      </p:sp>
    </p:spTree>
    <p:extLst>
      <p:ext uri="{BB962C8B-B14F-4D97-AF65-F5344CB8AC3E}">
        <p14:creationId xmlns:p14="http://schemas.microsoft.com/office/powerpoint/2010/main" val="256639355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31188" cy="58578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610994E6-291A-42FA-8A88-320222371170}" type="slidenum">
              <a:rPr lang="en-US"/>
              <a:pPr>
                <a:defRPr/>
              </a:pPr>
              <a:t>‹#›</a:t>
            </a:fld>
            <a:endParaRPr lang="en-US"/>
          </a:p>
        </p:txBody>
      </p:sp>
    </p:spTree>
    <p:extLst>
      <p:ext uri="{BB962C8B-B14F-4D97-AF65-F5344CB8AC3E}">
        <p14:creationId xmlns:p14="http://schemas.microsoft.com/office/powerpoint/2010/main" val="310494808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p:txBody>
          <a:bodyPr/>
          <a:lstStyle>
            <a:lvl1pPr>
              <a:defRPr/>
            </a:lvl1pPr>
          </a:lstStyle>
          <a:p>
            <a:pPr>
              <a:defRPr/>
            </a:pPr>
            <a:endParaRPr lang="en-US"/>
          </a:p>
        </p:txBody>
      </p:sp>
      <p:sp>
        <p:nvSpPr>
          <p:cNvPr id="5" name="Rectangle 5"/>
          <p:cNvSpPr>
            <a:spLocks noGrp="1" noChangeArrowheads="1"/>
          </p:cNvSpPr>
          <p:nvPr>
            <p:ph type="ftr" sz="quarter" idx="11"/>
          </p:nvPr>
        </p:nvSpPr>
        <p:spPr/>
        <p:txBody>
          <a:bodyPr/>
          <a:lstStyle>
            <a:lvl1pPr>
              <a:defRPr/>
            </a:lvl1pPr>
          </a:lstStyle>
          <a:p>
            <a:pPr>
              <a:defRPr/>
            </a:pPr>
            <a:endParaRPr lang="en-US"/>
          </a:p>
        </p:txBody>
      </p:sp>
      <p:sp>
        <p:nvSpPr>
          <p:cNvPr id="6" name="Rectangle 6"/>
          <p:cNvSpPr>
            <a:spLocks noGrp="1" noChangeArrowheads="1"/>
          </p:cNvSpPr>
          <p:nvPr>
            <p:ph type="sldNum" sz="quarter" idx="12"/>
          </p:nvPr>
        </p:nvSpPr>
        <p:spPr/>
        <p:txBody>
          <a:bodyPr/>
          <a:lstStyle>
            <a:lvl1pPr>
              <a:defRPr/>
            </a:lvl1pPr>
          </a:lstStyle>
          <a:p>
            <a:pPr>
              <a:defRPr/>
            </a:pPr>
            <a:fld id="{F34098E7-CFE1-4192-AA11-970E9488EFFC}" type="slidenum">
              <a:rPr lang="en-US"/>
              <a:pPr>
                <a:defRPr/>
              </a:pPr>
              <a:t>‹#›</a:t>
            </a:fld>
            <a:endParaRPr lang="en-US"/>
          </a:p>
        </p:txBody>
      </p:sp>
    </p:spTree>
    <p:extLst>
      <p:ext uri="{BB962C8B-B14F-4D97-AF65-F5344CB8AC3E}">
        <p14:creationId xmlns:p14="http://schemas.microsoft.com/office/powerpoint/2010/main" val="317389576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CA"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CA" smtClean="0"/>
              <a:t>Click to edit Master subtitle style</a:t>
            </a:r>
            <a:endParaRPr lang="en-US"/>
          </a:p>
        </p:txBody>
      </p:sp>
      <p:sp>
        <p:nvSpPr>
          <p:cNvPr id="4" name="Slide Number Placeholder 5"/>
          <p:cNvSpPr>
            <a:spLocks noGrp="1"/>
          </p:cNvSpPr>
          <p:nvPr>
            <p:ph type="sldNum" sz="quarter" idx="10"/>
          </p:nvPr>
        </p:nvSpPr>
        <p:spPr/>
        <p:txBody>
          <a:bodyPr/>
          <a:lstStyle>
            <a:lvl1pPr>
              <a:defRPr/>
            </a:lvl1pPr>
          </a:lstStyle>
          <a:p>
            <a:pPr>
              <a:defRPr/>
            </a:pPr>
            <a:fld id="{83EA2F59-66AA-AA45-8788-2D7ED1D90C8A}" type="slidenum">
              <a:rPr lang="en-US"/>
              <a:pPr>
                <a:defRPr/>
              </a:pPr>
              <a:t>‹#›</a:t>
            </a:fld>
            <a:endParaRPr lang="en-US"/>
          </a:p>
        </p:txBody>
      </p:sp>
    </p:spTree>
    <p:extLst>
      <p:ext uri="{BB962C8B-B14F-4D97-AF65-F5344CB8AC3E}">
        <p14:creationId xmlns:p14="http://schemas.microsoft.com/office/powerpoint/2010/main" val="3823468925"/>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4" name="Picture 4" descr="BC Only Image.jpg"/>
          <p:cNvPicPr>
            <a:picLocks noChangeAspect="1"/>
          </p:cNvPicPr>
          <p:nvPr userDrawn="1"/>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8020050" y="6237288"/>
            <a:ext cx="957263" cy="485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r>
              <a:rPr lang="en-CA" smtClean="0"/>
              <a:t>Click to edit Master title style</a:t>
            </a:r>
            <a:endParaRPr lang="en-US"/>
          </a:p>
        </p:txBody>
      </p:sp>
      <p:sp>
        <p:nvSpPr>
          <p:cNvPr id="3" name="Content Placeholder 2"/>
          <p:cNvSpPr>
            <a:spLocks noGrp="1"/>
          </p:cNvSpPr>
          <p:nvPr>
            <p:ph idx="1"/>
          </p:nvPr>
        </p:nvSpPr>
        <p:spPr/>
        <p:txBody>
          <a:bodyPr/>
          <a:lstStyle/>
          <a:p>
            <a:pPr lvl="0"/>
            <a:r>
              <a:rPr lang="en-CA" smtClean="0"/>
              <a:t>Click to edit Master text styles</a:t>
            </a:r>
          </a:p>
          <a:p>
            <a:pPr lvl="1"/>
            <a:r>
              <a:rPr lang="en-CA" smtClean="0"/>
              <a:t>Second level</a:t>
            </a:r>
          </a:p>
          <a:p>
            <a:pPr lvl="2"/>
            <a:r>
              <a:rPr lang="en-CA" smtClean="0"/>
              <a:t>Third level</a:t>
            </a:r>
          </a:p>
          <a:p>
            <a:pPr lvl="3"/>
            <a:r>
              <a:rPr lang="en-CA" smtClean="0"/>
              <a:t>Fourth level</a:t>
            </a:r>
          </a:p>
          <a:p>
            <a:pPr lvl="4"/>
            <a:r>
              <a:rPr lang="en-CA" smtClean="0"/>
              <a:t>Fifth level</a:t>
            </a:r>
            <a:endParaRPr lang="en-US"/>
          </a:p>
        </p:txBody>
      </p:sp>
      <p:sp>
        <p:nvSpPr>
          <p:cNvPr id="5" name="Slide Number Placeholder 5"/>
          <p:cNvSpPr>
            <a:spLocks noGrp="1"/>
          </p:cNvSpPr>
          <p:nvPr>
            <p:ph type="sldNum" sz="quarter" idx="10"/>
          </p:nvPr>
        </p:nvSpPr>
        <p:spPr/>
        <p:txBody>
          <a:bodyPr/>
          <a:lstStyle>
            <a:lvl1pPr>
              <a:defRPr/>
            </a:lvl1pPr>
          </a:lstStyle>
          <a:p>
            <a:pPr>
              <a:defRPr/>
            </a:pPr>
            <a:fld id="{86FE3D49-445F-0849-BBDC-8DB81AEC15DF}" type="slidenum">
              <a:rPr lang="en-US"/>
              <a:pPr>
                <a:defRPr/>
              </a:pPr>
              <a:t>‹#›</a:t>
            </a:fld>
            <a:endParaRPr lang="en-US"/>
          </a:p>
        </p:txBody>
      </p:sp>
    </p:spTree>
    <p:extLst>
      <p:ext uri="{BB962C8B-B14F-4D97-AF65-F5344CB8AC3E}">
        <p14:creationId xmlns:p14="http://schemas.microsoft.com/office/powerpoint/2010/main" val="689660817"/>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2719387"/>
            <a:ext cx="7772400" cy="1362075"/>
          </a:xfrm>
        </p:spPr>
        <p:txBody>
          <a:bodyPr anchor="t"/>
          <a:lstStyle>
            <a:lvl1pPr algn="l">
              <a:defRPr sz="4000" b="1" cap="all"/>
            </a:lvl1pPr>
          </a:lstStyle>
          <a:p>
            <a:r>
              <a:rPr lang="en-CA" dirty="0" smtClean="0"/>
              <a:t>Click to edit Master title style</a:t>
            </a:r>
            <a:endParaRPr lang="en-US" dirty="0"/>
          </a:p>
        </p:txBody>
      </p:sp>
      <p:sp>
        <p:nvSpPr>
          <p:cNvPr id="3" name="Text Placeholder 2"/>
          <p:cNvSpPr>
            <a:spLocks noGrp="1"/>
          </p:cNvSpPr>
          <p:nvPr>
            <p:ph type="body" idx="1"/>
          </p:nvPr>
        </p:nvSpPr>
        <p:spPr>
          <a:xfrm>
            <a:off x="722313" y="1219200"/>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CA" smtClean="0"/>
              <a:t>Click to edit Master text styles</a:t>
            </a:r>
          </a:p>
        </p:txBody>
      </p:sp>
      <p:sp>
        <p:nvSpPr>
          <p:cNvPr id="4" name="Slide Number Placeholder 5"/>
          <p:cNvSpPr>
            <a:spLocks noGrp="1"/>
          </p:cNvSpPr>
          <p:nvPr>
            <p:ph type="sldNum" sz="quarter" idx="10"/>
          </p:nvPr>
        </p:nvSpPr>
        <p:spPr/>
        <p:txBody>
          <a:bodyPr/>
          <a:lstStyle>
            <a:lvl1pPr>
              <a:defRPr/>
            </a:lvl1pPr>
          </a:lstStyle>
          <a:p>
            <a:pPr>
              <a:defRPr/>
            </a:pPr>
            <a:fld id="{E4C943C5-7834-9746-94EC-E7CD0FA397E3}" type="slidenum">
              <a:rPr lang="en-US"/>
              <a:pPr>
                <a:defRPr/>
              </a:pPr>
              <a:t>‹#›</a:t>
            </a:fld>
            <a:endParaRPr lang="en-US"/>
          </a:p>
        </p:txBody>
      </p:sp>
    </p:spTree>
    <p:extLst>
      <p:ext uri="{BB962C8B-B14F-4D97-AF65-F5344CB8AC3E}">
        <p14:creationId xmlns:p14="http://schemas.microsoft.com/office/powerpoint/2010/main" val="3310603854"/>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CA"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CA" smtClean="0"/>
              <a:t>Click to edit Master text styles</a:t>
            </a:r>
          </a:p>
          <a:p>
            <a:pPr lvl="1"/>
            <a:r>
              <a:rPr lang="en-CA" smtClean="0"/>
              <a:t>Second level</a:t>
            </a:r>
          </a:p>
          <a:p>
            <a:pPr lvl="2"/>
            <a:r>
              <a:rPr lang="en-CA" smtClean="0"/>
              <a:t>Third level</a:t>
            </a:r>
          </a:p>
          <a:p>
            <a:pPr lvl="3"/>
            <a:r>
              <a:rPr lang="en-CA" smtClean="0"/>
              <a:t>Fourth level</a:t>
            </a:r>
          </a:p>
          <a:p>
            <a:pPr lvl="4"/>
            <a:r>
              <a:rPr lang="en-CA"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CA" smtClean="0"/>
              <a:t>Click to edit Master text styles</a:t>
            </a:r>
          </a:p>
          <a:p>
            <a:pPr lvl="1"/>
            <a:r>
              <a:rPr lang="en-CA" smtClean="0"/>
              <a:t>Second level</a:t>
            </a:r>
          </a:p>
          <a:p>
            <a:pPr lvl="2"/>
            <a:r>
              <a:rPr lang="en-CA" smtClean="0"/>
              <a:t>Third level</a:t>
            </a:r>
          </a:p>
          <a:p>
            <a:pPr lvl="3"/>
            <a:r>
              <a:rPr lang="en-CA" smtClean="0"/>
              <a:t>Fourth level</a:t>
            </a:r>
          </a:p>
          <a:p>
            <a:pPr lvl="4"/>
            <a:r>
              <a:rPr lang="en-CA" smtClean="0"/>
              <a:t>Fifth level</a:t>
            </a:r>
            <a:endParaRPr lang="en-US"/>
          </a:p>
        </p:txBody>
      </p:sp>
      <p:sp>
        <p:nvSpPr>
          <p:cNvPr id="5" name="Slide Number Placeholder 5"/>
          <p:cNvSpPr>
            <a:spLocks noGrp="1"/>
          </p:cNvSpPr>
          <p:nvPr>
            <p:ph type="sldNum" sz="quarter" idx="10"/>
          </p:nvPr>
        </p:nvSpPr>
        <p:spPr/>
        <p:txBody>
          <a:bodyPr/>
          <a:lstStyle>
            <a:lvl1pPr>
              <a:defRPr/>
            </a:lvl1pPr>
          </a:lstStyle>
          <a:p>
            <a:pPr>
              <a:defRPr/>
            </a:pPr>
            <a:fld id="{8AE3B4F8-85FA-404E-B0D0-EB00B5AFB4FE}" type="slidenum">
              <a:rPr lang="en-US"/>
              <a:pPr>
                <a:defRPr/>
              </a:pPr>
              <a:t>‹#›</a:t>
            </a:fld>
            <a:endParaRPr lang="en-US"/>
          </a:p>
        </p:txBody>
      </p:sp>
    </p:spTree>
    <p:extLst>
      <p:ext uri="{BB962C8B-B14F-4D97-AF65-F5344CB8AC3E}">
        <p14:creationId xmlns:p14="http://schemas.microsoft.com/office/powerpoint/2010/main" val="4018509521"/>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CA"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CA"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CA" smtClean="0"/>
              <a:t>Click to edit Master text styles</a:t>
            </a:r>
          </a:p>
          <a:p>
            <a:pPr lvl="1"/>
            <a:r>
              <a:rPr lang="en-CA" smtClean="0"/>
              <a:t>Second level</a:t>
            </a:r>
          </a:p>
          <a:p>
            <a:pPr lvl="2"/>
            <a:r>
              <a:rPr lang="en-CA" smtClean="0"/>
              <a:t>Third level</a:t>
            </a:r>
          </a:p>
          <a:p>
            <a:pPr lvl="3"/>
            <a:r>
              <a:rPr lang="en-CA" smtClean="0"/>
              <a:t>Fourth level</a:t>
            </a:r>
          </a:p>
          <a:p>
            <a:pPr lvl="4"/>
            <a:r>
              <a:rPr lang="en-CA"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CA"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CA" smtClean="0"/>
              <a:t>Click to edit Master text styles</a:t>
            </a:r>
          </a:p>
          <a:p>
            <a:pPr lvl="1"/>
            <a:r>
              <a:rPr lang="en-CA" smtClean="0"/>
              <a:t>Second level</a:t>
            </a:r>
          </a:p>
          <a:p>
            <a:pPr lvl="2"/>
            <a:r>
              <a:rPr lang="en-CA" smtClean="0"/>
              <a:t>Third level</a:t>
            </a:r>
          </a:p>
          <a:p>
            <a:pPr lvl="3"/>
            <a:r>
              <a:rPr lang="en-CA" smtClean="0"/>
              <a:t>Fourth level</a:t>
            </a:r>
          </a:p>
          <a:p>
            <a:pPr lvl="4"/>
            <a:r>
              <a:rPr lang="en-CA" smtClean="0"/>
              <a:t>Fifth level</a:t>
            </a:r>
            <a:endParaRPr lang="en-US"/>
          </a:p>
        </p:txBody>
      </p:sp>
      <p:sp>
        <p:nvSpPr>
          <p:cNvPr id="7" name="Slide Number Placeholder 5"/>
          <p:cNvSpPr>
            <a:spLocks noGrp="1"/>
          </p:cNvSpPr>
          <p:nvPr>
            <p:ph type="sldNum" sz="quarter" idx="10"/>
          </p:nvPr>
        </p:nvSpPr>
        <p:spPr/>
        <p:txBody>
          <a:bodyPr/>
          <a:lstStyle>
            <a:lvl1pPr>
              <a:defRPr/>
            </a:lvl1pPr>
          </a:lstStyle>
          <a:p>
            <a:pPr>
              <a:defRPr/>
            </a:pPr>
            <a:fld id="{D4F08ADE-CC3C-774B-A3A9-DBB892E034CD}" type="slidenum">
              <a:rPr lang="en-US"/>
              <a:pPr>
                <a:defRPr/>
              </a:pPr>
              <a:t>‹#›</a:t>
            </a:fld>
            <a:endParaRPr lang="en-US"/>
          </a:p>
        </p:txBody>
      </p:sp>
    </p:spTree>
    <p:extLst>
      <p:ext uri="{BB962C8B-B14F-4D97-AF65-F5344CB8AC3E}">
        <p14:creationId xmlns:p14="http://schemas.microsoft.com/office/powerpoint/2010/main" val="3324708186"/>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CA" smtClean="0"/>
              <a:t>Click to edit Master title style</a:t>
            </a:r>
            <a:endParaRPr lang="en-US"/>
          </a:p>
        </p:txBody>
      </p:sp>
      <p:sp>
        <p:nvSpPr>
          <p:cNvPr id="3" name="Slide Number Placeholder 5"/>
          <p:cNvSpPr>
            <a:spLocks noGrp="1"/>
          </p:cNvSpPr>
          <p:nvPr>
            <p:ph type="sldNum" sz="quarter" idx="10"/>
          </p:nvPr>
        </p:nvSpPr>
        <p:spPr/>
        <p:txBody>
          <a:bodyPr/>
          <a:lstStyle>
            <a:lvl1pPr>
              <a:defRPr/>
            </a:lvl1pPr>
          </a:lstStyle>
          <a:p>
            <a:pPr>
              <a:defRPr/>
            </a:pPr>
            <a:fld id="{D6D48073-AB20-FF48-823E-8D273FDA1516}" type="slidenum">
              <a:rPr lang="en-US"/>
              <a:pPr>
                <a:defRPr/>
              </a:pPr>
              <a:t>‹#›</a:t>
            </a:fld>
            <a:endParaRPr lang="en-US"/>
          </a:p>
        </p:txBody>
      </p:sp>
    </p:spTree>
    <p:extLst>
      <p:ext uri="{BB962C8B-B14F-4D97-AF65-F5344CB8AC3E}">
        <p14:creationId xmlns:p14="http://schemas.microsoft.com/office/powerpoint/2010/main" val="1202991914"/>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Slide Number Placeholder 5"/>
          <p:cNvSpPr>
            <a:spLocks noGrp="1"/>
          </p:cNvSpPr>
          <p:nvPr>
            <p:ph type="sldNum" sz="quarter" idx="10"/>
          </p:nvPr>
        </p:nvSpPr>
        <p:spPr/>
        <p:txBody>
          <a:bodyPr/>
          <a:lstStyle>
            <a:lvl1pPr>
              <a:defRPr/>
            </a:lvl1pPr>
          </a:lstStyle>
          <a:p>
            <a:pPr>
              <a:defRPr/>
            </a:pPr>
            <a:fld id="{3BB7FC18-C478-9143-9417-5D7864E6A135}" type="slidenum">
              <a:rPr lang="en-US"/>
              <a:pPr>
                <a:defRPr/>
              </a:pPr>
              <a:t>‹#›</a:t>
            </a:fld>
            <a:endParaRPr lang="en-US"/>
          </a:p>
        </p:txBody>
      </p:sp>
    </p:spTree>
    <p:extLst>
      <p:ext uri="{BB962C8B-B14F-4D97-AF65-F5344CB8AC3E}">
        <p14:creationId xmlns:p14="http://schemas.microsoft.com/office/powerpoint/2010/main" val="167041695"/>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CA"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CA" smtClean="0"/>
              <a:t>Click to edit Master text styles</a:t>
            </a:r>
          </a:p>
          <a:p>
            <a:pPr lvl="1"/>
            <a:r>
              <a:rPr lang="en-CA" smtClean="0"/>
              <a:t>Second level</a:t>
            </a:r>
          </a:p>
          <a:p>
            <a:pPr lvl="2"/>
            <a:r>
              <a:rPr lang="en-CA" smtClean="0"/>
              <a:t>Third level</a:t>
            </a:r>
          </a:p>
          <a:p>
            <a:pPr lvl="3"/>
            <a:r>
              <a:rPr lang="en-CA" smtClean="0"/>
              <a:t>Fourth level</a:t>
            </a:r>
          </a:p>
          <a:p>
            <a:pPr lvl="4"/>
            <a:r>
              <a:rPr lang="en-CA"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CA" smtClean="0"/>
              <a:t>Click to edit Master text styles</a:t>
            </a:r>
          </a:p>
        </p:txBody>
      </p:sp>
      <p:sp>
        <p:nvSpPr>
          <p:cNvPr id="5" name="Slide Number Placeholder 5"/>
          <p:cNvSpPr>
            <a:spLocks noGrp="1"/>
          </p:cNvSpPr>
          <p:nvPr>
            <p:ph type="sldNum" sz="quarter" idx="10"/>
          </p:nvPr>
        </p:nvSpPr>
        <p:spPr/>
        <p:txBody>
          <a:bodyPr/>
          <a:lstStyle>
            <a:lvl1pPr>
              <a:defRPr/>
            </a:lvl1pPr>
          </a:lstStyle>
          <a:p>
            <a:pPr>
              <a:defRPr/>
            </a:pPr>
            <a:fld id="{53C9E771-21D6-A842-B62B-9DF7D1618639}" type="slidenum">
              <a:rPr lang="en-US"/>
              <a:pPr>
                <a:defRPr/>
              </a:pPr>
              <a:t>‹#›</a:t>
            </a:fld>
            <a:endParaRPr lang="en-US"/>
          </a:p>
        </p:txBody>
      </p:sp>
    </p:spTree>
    <p:extLst>
      <p:ext uri="{BB962C8B-B14F-4D97-AF65-F5344CB8AC3E}">
        <p14:creationId xmlns:p14="http://schemas.microsoft.com/office/powerpoint/2010/main" val="3146708940"/>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CA"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CA" smtClean="0"/>
              <a:t>Click to edit Master text styles</a:t>
            </a:r>
          </a:p>
        </p:txBody>
      </p:sp>
      <p:sp>
        <p:nvSpPr>
          <p:cNvPr id="5" name="Slide Number Placeholder 5"/>
          <p:cNvSpPr>
            <a:spLocks noGrp="1"/>
          </p:cNvSpPr>
          <p:nvPr>
            <p:ph type="sldNum" sz="quarter" idx="10"/>
          </p:nvPr>
        </p:nvSpPr>
        <p:spPr/>
        <p:txBody>
          <a:bodyPr/>
          <a:lstStyle>
            <a:lvl1pPr>
              <a:defRPr/>
            </a:lvl1pPr>
          </a:lstStyle>
          <a:p>
            <a:pPr>
              <a:defRPr/>
            </a:pPr>
            <a:fld id="{8670F2EC-73F7-594C-824D-96D2962EE402}" type="slidenum">
              <a:rPr lang="en-US"/>
              <a:pPr>
                <a:defRPr/>
              </a:pPr>
              <a:t>‹#›</a:t>
            </a:fld>
            <a:endParaRPr lang="en-US"/>
          </a:p>
        </p:txBody>
      </p:sp>
    </p:spTree>
    <p:extLst>
      <p:ext uri="{BB962C8B-B14F-4D97-AF65-F5344CB8AC3E}">
        <p14:creationId xmlns:p14="http://schemas.microsoft.com/office/powerpoint/2010/main" val="1470381226"/>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CA"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CA" smtClean="0"/>
              <a:t>Click to edit Master subtitle style</a:t>
            </a:r>
            <a:endParaRPr lang="en-US"/>
          </a:p>
        </p:txBody>
      </p:sp>
      <p:sp>
        <p:nvSpPr>
          <p:cNvPr id="4" name="Slide Number Placeholder 5"/>
          <p:cNvSpPr>
            <a:spLocks noGrp="1"/>
          </p:cNvSpPr>
          <p:nvPr>
            <p:ph type="sldNum" sz="quarter" idx="10"/>
          </p:nvPr>
        </p:nvSpPr>
        <p:spPr/>
        <p:txBody>
          <a:bodyPr/>
          <a:lstStyle>
            <a:lvl1pPr>
              <a:defRPr/>
            </a:lvl1pPr>
          </a:lstStyle>
          <a:p>
            <a:pPr>
              <a:defRPr/>
            </a:pPr>
            <a:fld id="{83EA2F59-66AA-AA45-8788-2D7ED1D90C8A}" type="slidenum">
              <a:rPr lang="en-US"/>
              <a:pPr>
                <a:defRPr/>
              </a:pPr>
              <a:t>‹#›</a:t>
            </a:fld>
            <a:endParaRPr lang="en-US"/>
          </a:p>
        </p:txBody>
      </p:sp>
    </p:spTree>
    <p:extLst>
      <p:ext uri="{BB962C8B-B14F-4D97-AF65-F5344CB8AC3E}">
        <p14:creationId xmlns:p14="http://schemas.microsoft.com/office/powerpoint/2010/main" val="877987857"/>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4" name="Picture 4" descr="BC Only Image.jpg"/>
          <p:cNvPicPr>
            <a:picLocks noChangeAspect="1"/>
          </p:cNvPicPr>
          <p:nvPr userDrawn="1"/>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8020050" y="6237288"/>
            <a:ext cx="957263" cy="485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r>
              <a:rPr lang="en-CA" smtClean="0"/>
              <a:t>Click to edit Master title style</a:t>
            </a:r>
            <a:endParaRPr lang="en-US"/>
          </a:p>
        </p:txBody>
      </p:sp>
      <p:sp>
        <p:nvSpPr>
          <p:cNvPr id="3" name="Content Placeholder 2"/>
          <p:cNvSpPr>
            <a:spLocks noGrp="1"/>
          </p:cNvSpPr>
          <p:nvPr>
            <p:ph idx="1"/>
          </p:nvPr>
        </p:nvSpPr>
        <p:spPr/>
        <p:txBody>
          <a:bodyPr/>
          <a:lstStyle/>
          <a:p>
            <a:pPr lvl="0"/>
            <a:r>
              <a:rPr lang="en-CA" smtClean="0"/>
              <a:t>Click to edit Master text styles</a:t>
            </a:r>
          </a:p>
          <a:p>
            <a:pPr lvl="1"/>
            <a:r>
              <a:rPr lang="en-CA" smtClean="0"/>
              <a:t>Second level</a:t>
            </a:r>
          </a:p>
          <a:p>
            <a:pPr lvl="2"/>
            <a:r>
              <a:rPr lang="en-CA" smtClean="0"/>
              <a:t>Third level</a:t>
            </a:r>
          </a:p>
          <a:p>
            <a:pPr lvl="3"/>
            <a:r>
              <a:rPr lang="en-CA" smtClean="0"/>
              <a:t>Fourth level</a:t>
            </a:r>
          </a:p>
          <a:p>
            <a:pPr lvl="4"/>
            <a:r>
              <a:rPr lang="en-CA" smtClean="0"/>
              <a:t>Fifth level</a:t>
            </a:r>
            <a:endParaRPr lang="en-US"/>
          </a:p>
        </p:txBody>
      </p:sp>
      <p:sp>
        <p:nvSpPr>
          <p:cNvPr id="5" name="Slide Number Placeholder 5"/>
          <p:cNvSpPr>
            <a:spLocks noGrp="1"/>
          </p:cNvSpPr>
          <p:nvPr>
            <p:ph type="sldNum" sz="quarter" idx="10"/>
          </p:nvPr>
        </p:nvSpPr>
        <p:spPr/>
        <p:txBody>
          <a:bodyPr/>
          <a:lstStyle>
            <a:lvl1pPr>
              <a:defRPr/>
            </a:lvl1pPr>
          </a:lstStyle>
          <a:p>
            <a:pPr>
              <a:defRPr/>
            </a:pPr>
            <a:fld id="{86FE3D49-445F-0849-BBDC-8DB81AEC15DF}" type="slidenum">
              <a:rPr lang="en-US"/>
              <a:pPr>
                <a:defRPr/>
              </a:pPr>
              <a:t>‹#›</a:t>
            </a:fld>
            <a:endParaRPr lang="en-US"/>
          </a:p>
        </p:txBody>
      </p:sp>
    </p:spTree>
    <p:extLst>
      <p:ext uri="{BB962C8B-B14F-4D97-AF65-F5344CB8AC3E}">
        <p14:creationId xmlns:p14="http://schemas.microsoft.com/office/powerpoint/2010/main" val="1554346016"/>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2719387"/>
            <a:ext cx="7772400" cy="1362075"/>
          </a:xfrm>
        </p:spPr>
        <p:txBody>
          <a:bodyPr anchor="t"/>
          <a:lstStyle>
            <a:lvl1pPr algn="l">
              <a:defRPr sz="4000" b="1" cap="all"/>
            </a:lvl1pPr>
          </a:lstStyle>
          <a:p>
            <a:r>
              <a:rPr lang="en-CA" dirty="0" smtClean="0"/>
              <a:t>Click to edit Master title style</a:t>
            </a:r>
            <a:endParaRPr lang="en-US" dirty="0"/>
          </a:p>
        </p:txBody>
      </p:sp>
      <p:sp>
        <p:nvSpPr>
          <p:cNvPr id="3" name="Text Placeholder 2"/>
          <p:cNvSpPr>
            <a:spLocks noGrp="1"/>
          </p:cNvSpPr>
          <p:nvPr>
            <p:ph type="body" idx="1"/>
          </p:nvPr>
        </p:nvSpPr>
        <p:spPr>
          <a:xfrm>
            <a:off x="722313" y="1219200"/>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CA" smtClean="0"/>
              <a:t>Click to edit Master text styles</a:t>
            </a:r>
          </a:p>
        </p:txBody>
      </p:sp>
      <p:sp>
        <p:nvSpPr>
          <p:cNvPr id="4" name="Slide Number Placeholder 5"/>
          <p:cNvSpPr>
            <a:spLocks noGrp="1"/>
          </p:cNvSpPr>
          <p:nvPr>
            <p:ph type="sldNum" sz="quarter" idx="10"/>
          </p:nvPr>
        </p:nvSpPr>
        <p:spPr/>
        <p:txBody>
          <a:bodyPr/>
          <a:lstStyle>
            <a:lvl1pPr>
              <a:defRPr/>
            </a:lvl1pPr>
          </a:lstStyle>
          <a:p>
            <a:pPr>
              <a:defRPr/>
            </a:pPr>
            <a:fld id="{E4C943C5-7834-9746-94EC-E7CD0FA397E3}" type="slidenum">
              <a:rPr lang="en-US"/>
              <a:pPr>
                <a:defRPr/>
              </a:pPr>
              <a:t>‹#›</a:t>
            </a:fld>
            <a:endParaRPr lang="en-US"/>
          </a:p>
        </p:txBody>
      </p:sp>
    </p:spTree>
    <p:extLst>
      <p:ext uri="{BB962C8B-B14F-4D97-AF65-F5344CB8AC3E}">
        <p14:creationId xmlns:p14="http://schemas.microsoft.com/office/powerpoint/2010/main" val="1124251980"/>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CA"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CA" smtClean="0"/>
              <a:t>Click to edit Master text styles</a:t>
            </a:r>
          </a:p>
          <a:p>
            <a:pPr lvl="1"/>
            <a:r>
              <a:rPr lang="en-CA" smtClean="0"/>
              <a:t>Second level</a:t>
            </a:r>
          </a:p>
          <a:p>
            <a:pPr lvl="2"/>
            <a:r>
              <a:rPr lang="en-CA" smtClean="0"/>
              <a:t>Third level</a:t>
            </a:r>
          </a:p>
          <a:p>
            <a:pPr lvl="3"/>
            <a:r>
              <a:rPr lang="en-CA" smtClean="0"/>
              <a:t>Fourth level</a:t>
            </a:r>
          </a:p>
          <a:p>
            <a:pPr lvl="4"/>
            <a:r>
              <a:rPr lang="en-CA"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CA" smtClean="0"/>
              <a:t>Click to edit Master text styles</a:t>
            </a:r>
          </a:p>
          <a:p>
            <a:pPr lvl="1"/>
            <a:r>
              <a:rPr lang="en-CA" smtClean="0"/>
              <a:t>Second level</a:t>
            </a:r>
          </a:p>
          <a:p>
            <a:pPr lvl="2"/>
            <a:r>
              <a:rPr lang="en-CA" smtClean="0"/>
              <a:t>Third level</a:t>
            </a:r>
          </a:p>
          <a:p>
            <a:pPr lvl="3"/>
            <a:r>
              <a:rPr lang="en-CA" smtClean="0"/>
              <a:t>Fourth level</a:t>
            </a:r>
          </a:p>
          <a:p>
            <a:pPr lvl="4"/>
            <a:r>
              <a:rPr lang="en-CA" smtClean="0"/>
              <a:t>Fifth level</a:t>
            </a:r>
            <a:endParaRPr lang="en-US"/>
          </a:p>
        </p:txBody>
      </p:sp>
      <p:sp>
        <p:nvSpPr>
          <p:cNvPr id="5" name="Slide Number Placeholder 5"/>
          <p:cNvSpPr>
            <a:spLocks noGrp="1"/>
          </p:cNvSpPr>
          <p:nvPr>
            <p:ph type="sldNum" sz="quarter" idx="10"/>
          </p:nvPr>
        </p:nvSpPr>
        <p:spPr/>
        <p:txBody>
          <a:bodyPr/>
          <a:lstStyle>
            <a:lvl1pPr>
              <a:defRPr/>
            </a:lvl1pPr>
          </a:lstStyle>
          <a:p>
            <a:pPr>
              <a:defRPr/>
            </a:pPr>
            <a:fld id="{8AE3B4F8-85FA-404E-B0D0-EB00B5AFB4FE}" type="slidenum">
              <a:rPr lang="en-US"/>
              <a:pPr>
                <a:defRPr/>
              </a:pPr>
              <a:t>‹#›</a:t>
            </a:fld>
            <a:endParaRPr lang="en-US"/>
          </a:p>
        </p:txBody>
      </p:sp>
    </p:spTree>
    <p:extLst>
      <p:ext uri="{BB962C8B-B14F-4D97-AF65-F5344CB8AC3E}">
        <p14:creationId xmlns:p14="http://schemas.microsoft.com/office/powerpoint/2010/main" val="2359290580"/>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CA"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CA"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CA" smtClean="0"/>
              <a:t>Click to edit Master text styles</a:t>
            </a:r>
          </a:p>
          <a:p>
            <a:pPr lvl="1"/>
            <a:r>
              <a:rPr lang="en-CA" smtClean="0"/>
              <a:t>Second level</a:t>
            </a:r>
          </a:p>
          <a:p>
            <a:pPr lvl="2"/>
            <a:r>
              <a:rPr lang="en-CA" smtClean="0"/>
              <a:t>Third level</a:t>
            </a:r>
          </a:p>
          <a:p>
            <a:pPr lvl="3"/>
            <a:r>
              <a:rPr lang="en-CA" smtClean="0"/>
              <a:t>Fourth level</a:t>
            </a:r>
          </a:p>
          <a:p>
            <a:pPr lvl="4"/>
            <a:r>
              <a:rPr lang="en-CA"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CA"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CA" smtClean="0"/>
              <a:t>Click to edit Master text styles</a:t>
            </a:r>
          </a:p>
          <a:p>
            <a:pPr lvl="1"/>
            <a:r>
              <a:rPr lang="en-CA" smtClean="0"/>
              <a:t>Second level</a:t>
            </a:r>
          </a:p>
          <a:p>
            <a:pPr lvl="2"/>
            <a:r>
              <a:rPr lang="en-CA" smtClean="0"/>
              <a:t>Third level</a:t>
            </a:r>
          </a:p>
          <a:p>
            <a:pPr lvl="3"/>
            <a:r>
              <a:rPr lang="en-CA" smtClean="0"/>
              <a:t>Fourth level</a:t>
            </a:r>
          </a:p>
          <a:p>
            <a:pPr lvl="4"/>
            <a:r>
              <a:rPr lang="en-CA" smtClean="0"/>
              <a:t>Fifth level</a:t>
            </a:r>
            <a:endParaRPr lang="en-US"/>
          </a:p>
        </p:txBody>
      </p:sp>
      <p:sp>
        <p:nvSpPr>
          <p:cNvPr id="7" name="Slide Number Placeholder 5"/>
          <p:cNvSpPr>
            <a:spLocks noGrp="1"/>
          </p:cNvSpPr>
          <p:nvPr>
            <p:ph type="sldNum" sz="quarter" idx="10"/>
          </p:nvPr>
        </p:nvSpPr>
        <p:spPr/>
        <p:txBody>
          <a:bodyPr/>
          <a:lstStyle>
            <a:lvl1pPr>
              <a:defRPr/>
            </a:lvl1pPr>
          </a:lstStyle>
          <a:p>
            <a:pPr>
              <a:defRPr/>
            </a:pPr>
            <a:fld id="{D4F08ADE-CC3C-774B-A3A9-DBB892E034CD}" type="slidenum">
              <a:rPr lang="en-US"/>
              <a:pPr>
                <a:defRPr/>
              </a:pPr>
              <a:t>‹#›</a:t>
            </a:fld>
            <a:endParaRPr lang="en-US"/>
          </a:p>
        </p:txBody>
      </p:sp>
    </p:spTree>
    <p:extLst>
      <p:ext uri="{BB962C8B-B14F-4D97-AF65-F5344CB8AC3E}">
        <p14:creationId xmlns:p14="http://schemas.microsoft.com/office/powerpoint/2010/main" val="4218636767"/>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CA" smtClean="0"/>
              <a:t>Click to edit Master title style</a:t>
            </a:r>
            <a:endParaRPr lang="en-US"/>
          </a:p>
        </p:txBody>
      </p:sp>
      <p:sp>
        <p:nvSpPr>
          <p:cNvPr id="3" name="Slide Number Placeholder 5"/>
          <p:cNvSpPr>
            <a:spLocks noGrp="1"/>
          </p:cNvSpPr>
          <p:nvPr>
            <p:ph type="sldNum" sz="quarter" idx="10"/>
          </p:nvPr>
        </p:nvSpPr>
        <p:spPr/>
        <p:txBody>
          <a:bodyPr/>
          <a:lstStyle>
            <a:lvl1pPr>
              <a:defRPr/>
            </a:lvl1pPr>
          </a:lstStyle>
          <a:p>
            <a:pPr>
              <a:defRPr/>
            </a:pPr>
            <a:fld id="{D6D48073-AB20-FF48-823E-8D273FDA1516}" type="slidenum">
              <a:rPr lang="en-US"/>
              <a:pPr>
                <a:defRPr/>
              </a:pPr>
              <a:t>‹#›</a:t>
            </a:fld>
            <a:endParaRPr lang="en-US"/>
          </a:p>
        </p:txBody>
      </p:sp>
    </p:spTree>
    <p:extLst>
      <p:ext uri="{BB962C8B-B14F-4D97-AF65-F5344CB8AC3E}">
        <p14:creationId xmlns:p14="http://schemas.microsoft.com/office/powerpoint/2010/main" val="4179200803"/>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Slide Number Placeholder 5"/>
          <p:cNvSpPr>
            <a:spLocks noGrp="1"/>
          </p:cNvSpPr>
          <p:nvPr>
            <p:ph type="sldNum" sz="quarter" idx="10"/>
          </p:nvPr>
        </p:nvSpPr>
        <p:spPr/>
        <p:txBody>
          <a:bodyPr/>
          <a:lstStyle>
            <a:lvl1pPr>
              <a:defRPr/>
            </a:lvl1pPr>
          </a:lstStyle>
          <a:p>
            <a:pPr>
              <a:defRPr/>
            </a:pPr>
            <a:fld id="{3BB7FC18-C478-9143-9417-5D7864E6A135}" type="slidenum">
              <a:rPr lang="en-US"/>
              <a:pPr>
                <a:defRPr/>
              </a:pPr>
              <a:t>‹#›</a:t>
            </a:fld>
            <a:endParaRPr lang="en-US"/>
          </a:p>
        </p:txBody>
      </p:sp>
    </p:spTree>
    <p:extLst>
      <p:ext uri="{BB962C8B-B14F-4D97-AF65-F5344CB8AC3E}">
        <p14:creationId xmlns:p14="http://schemas.microsoft.com/office/powerpoint/2010/main" val="866950433"/>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CA"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CA" smtClean="0"/>
              <a:t>Click to edit Master text styles</a:t>
            </a:r>
          </a:p>
          <a:p>
            <a:pPr lvl="1"/>
            <a:r>
              <a:rPr lang="en-CA" smtClean="0"/>
              <a:t>Second level</a:t>
            </a:r>
          </a:p>
          <a:p>
            <a:pPr lvl="2"/>
            <a:r>
              <a:rPr lang="en-CA" smtClean="0"/>
              <a:t>Third level</a:t>
            </a:r>
          </a:p>
          <a:p>
            <a:pPr lvl="3"/>
            <a:r>
              <a:rPr lang="en-CA" smtClean="0"/>
              <a:t>Fourth level</a:t>
            </a:r>
          </a:p>
          <a:p>
            <a:pPr lvl="4"/>
            <a:r>
              <a:rPr lang="en-CA"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CA" smtClean="0"/>
              <a:t>Click to edit Master text styles</a:t>
            </a:r>
          </a:p>
        </p:txBody>
      </p:sp>
      <p:sp>
        <p:nvSpPr>
          <p:cNvPr id="5" name="Slide Number Placeholder 5"/>
          <p:cNvSpPr>
            <a:spLocks noGrp="1"/>
          </p:cNvSpPr>
          <p:nvPr>
            <p:ph type="sldNum" sz="quarter" idx="10"/>
          </p:nvPr>
        </p:nvSpPr>
        <p:spPr/>
        <p:txBody>
          <a:bodyPr/>
          <a:lstStyle>
            <a:lvl1pPr>
              <a:defRPr/>
            </a:lvl1pPr>
          </a:lstStyle>
          <a:p>
            <a:pPr>
              <a:defRPr/>
            </a:pPr>
            <a:fld id="{53C9E771-21D6-A842-B62B-9DF7D1618639}" type="slidenum">
              <a:rPr lang="en-US"/>
              <a:pPr>
                <a:defRPr/>
              </a:pPr>
              <a:t>‹#›</a:t>
            </a:fld>
            <a:endParaRPr lang="en-US"/>
          </a:p>
        </p:txBody>
      </p:sp>
    </p:spTree>
    <p:extLst>
      <p:ext uri="{BB962C8B-B14F-4D97-AF65-F5344CB8AC3E}">
        <p14:creationId xmlns:p14="http://schemas.microsoft.com/office/powerpoint/2010/main" val="2822130134"/>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CA"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CA" smtClean="0"/>
              <a:t>Click to edit Master text styles</a:t>
            </a:r>
          </a:p>
        </p:txBody>
      </p:sp>
      <p:sp>
        <p:nvSpPr>
          <p:cNvPr id="5" name="Slide Number Placeholder 5"/>
          <p:cNvSpPr>
            <a:spLocks noGrp="1"/>
          </p:cNvSpPr>
          <p:nvPr>
            <p:ph type="sldNum" sz="quarter" idx="10"/>
          </p:nvPr>
        </p:nvSpPr>
        <p:spPr/>
        <p:txBody>
          <a:bodyPr/>
          <a:lstStyle>
            <a:lvl1pPr>
              <a:defRPr/>
            </a:lvl1pPr>
          </a:lstStyle>
          <a:p>
            <a:pPr>
              <a:defRPr/>
            </a:pPr>
            <a:fld id="{8670F2EC-73F7-594C-824D-96D2962EE402}" type="slidenum">
              <a:rPr lang="en-US"/>
              <a:pPr>
                <a:defRPr/>
              </a:pPr>
              <a:t>‹#›</a:t>
            </a:fld>
            <a:endParaRPr lang="en-US"/>
          </a:p>
        </p:txBody>
      </p:sp>
    </p:spTree>
    <p:extLst>
      <p:ext uri="{BB962C8B-B14F-4D97-AF65-F5344CB8AC3E}">
        <p14:creationId xmlns:p14="http://schemas.microsoft.com/office/powerpoint/2010/main" val="4134792586"/>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098" name="Rectangle 2"/>
          <p:cNvSpPr>
            <a:spLocks noGrp="1" noChangeArrowheads="1"/>
          </p:cNvSpPr>
          <p:nvPr>
            <p:ph type="ctrTitle"/>
          </p:nvPr>
        </p:nvSpPr>
        <p:spPr>
          <a:xfrm>
            <a:off x="685800" y="2130425"/>
            <a:ext cx="7772400" cy="1470025"/>
          </a:xfrm>
        </p:spPr>
        <p:txBody>
          <a:bodyPr/>
          <a:lstStyle>
            <a:lvl1pPr>
              <a:defRPr/>
            </a:lvl1pPr>
          </a:lstStyle>
          <a:p>
            <a:r>
              <a:rPr lang="en-US"/>
              <a:t>Click to edit Master title style</a:t>
            </a:r>
          </a:p>
        </p:txBody>
      </p:sp>
      <p:sp>
        <p:nvSpPr>
          <p:cNvPr id="4099" name="Rectangle 3"/>
          <p:cNvSpPr>
            <a:spLocks noGrp="1" noChangeArrowheads="1"/>
          </p:cNvSpPr>
          <p:nvPr>
            <p:ph type="subTitle" idx="1"/>
          </p:nvPr>
        </p:nvSpPr>
        <p:spPr>
          <a:xfrm>
            <a:off x="1371600" y="3886200"/>
            <a:ext cx="6400800" cy="1752600"/>
          </a:xfrm>
        </p:spPr>
        <p:txBody>
          <a:bodyPr/>
          <a:lstStyle>
            <a:lvl1pPr marL="0" indent="0" algn="ctr">
              <a:buFontTx/>
              <a:buNone/>
              <a:defRPr>
                <a:solidFill>
                  <a:schemeClr val="bg1"/>
                </a:solidFill>
                <a:effectLst>
                  <a:outerShdw blurRad="38100" dist="38100" dir="2700000" algn="tl">
                    <a:srgbClr val="C0C0C0"/>
                  </a:outerShdw>
                </a:effectLst>
                <a:latin typeface="X-Files" pitchFamily="34" charset="0"/>
              </a:defRPr>
            </a:lvl1pPr>
          </a:lstStyle>
          <a:p>
            <a:r>
              <a:rPr lang="en-US"/>
              <a:t>Click to edit Master subtitle style</a:t>
            </a:r>
          </a:p>
        </p:txBody>
      </p:sp>
      <p:sp>
        <p:nvSpPr>
          <p:cNvPr id="4" name="Date Placeholder 3"/>
          <p:cNvSpPr>
            <a:spLocks noGrp="1" noChangeArrowheads="1"/>
          </p:cNvSpPr>
          <p:nvPr>
            <p:ph type="dt" sz="half" idx="10"/>
          </p:nvPr>
        </p:nvSpPr>
        <p:spPr bwMode="auto">
          <a:xfrm>
            <a:off x="457200" y="6245225"/>
            <a:ext cx="2133600" cy="476250"/>
          </a:xfrm>
          <a:prstGeom prst="rect">
            <a:avLst/>
          </a:prstGeom>
          <a:ln>
            <a:miter lim="800000"/>
            <a:headEnd/>
            <a:tailEnd/>
          </a:ln>
        </p:spPr>
        <p:txBody>
          <a:bodyPr vert="horz" wrap="square" lIns="91440" tIns="45720" rIns="91440" bIns="45720" numCol="1" anchor="t" anchorCtr="0" compatLnSpc="1">
            <a:prstTxWarp prst="textNoShape">
              <a:avLst/>
            </a:prstTxWarp>
          </a:bodyPr>
          <a:lstStyle>
            <a:lvl1pPr algn="l">
              <a:defRPr sz="1400" b="0" i="0">
                <a:solidFill>
                  <a:srgbClr val="000000"/>
                </a:solidFill>
                <a:latin typeface="Arial" charset="0"/>
                <a:cs typeface="+mn-cs"/>
              </a:defRPr>
            </a:lvl1pPr>
          </a:lstStyle>
          <a:p>
            <a:pPr>
              <a:defRPr/>
            </a:pPr>
            <a:endParaRPr lang="en-US"/>
          </a:p>
        </p:txBody>
      </p:sp>
      <p:sp>
        <p:nvSpPr>
          <p:cNvPr id="5" name="Footer Placeholder 4"/>
          <p:cNvSpPr>
            <a:spLocks noGrp="1" noChangeArrowheads="1"/>
          </p:cNvSpPr>
          <p:nvPr>
            <p:ph type="ftr" sz="quarter" idx="11"/>
          </p:nvPr>
        </p:nvSpPr>
        <p:spPr bwMode="auto">
          <a:xfrm>
            <a:off x="3124200" y="6245225"/>
            <a:ext cx="2895600" cy="476250"/>
          </a:xfrm>
          <a:prstGeom prst="rect">
            <a:avLst/>
          </a:prstGeom>
          <a:ln>
            <a:miter lim="800000"/>
            <a:headEnd/>
            <a:tailEnd/>
          </a:ln>
        </p:spPr>
        <p:txBody>
          <a:bodyPr vert="horz" wrap="square" lIns="91440" tIns="45720" rIns="91440" bIns="45720" numCol="1" anchor="t" anchorCtr="0" compatLnSpc="1">
            <a:prstTxWarp prst="textNoShape">
              <a:avLst/>
            </a:prstTxWarp>
          </a:bodyPr>
          <a:lstStyle>
            <a:lvl1pPr algn="ctr">
              <a:defRPr sz="1400" b="0" i="0">
                <a:solidFill>
                  <a:srgbClr val="000000"/>
                </a:solidFill>
                <a:latin typeface="Arial" charset="0"/>
                <a:cs typeface="+mn-cs"/>
              </a:defRPr>
            </a:lvl1pPr>
          </a:lstStyle>
          <a:p>
            <a:pPr>
              <a:defRPr/>
            </a:pPr>
            <a:endParaRPr lang="en-US"/>
          </a:p>
        </p:txBody>
      </p:sp>
      <p:sp>
        <p:nvSpPr>
          <p:cNvPr id="6" name="Rectangle 5"/>
          <p:cNvSpPr>
            <a:spLocks noGrp="1" noChangeArrowheads="1"/>
          </p:cNvSpPr>
          <p:nvPr>
            <p:ph type="sldNum" sz="quarter" idx="12"/>
          </p:nvPr>
        </p:nvSpPr>
        <p:spPr>
          <a:xfrm>
            <a:off x="6553200" y="6245225"/>
            <a:ext cx="2133600" cy="476250"/>
          </a:xfrm>
        </p:spPr>
        <p:txBody>
          <a:bodyPr/>
          <a:lstStyle>
            <a:lvl1pPr algn="r">
              <a:defRPr b="1" i="1">
                <a:latin typeface="Arial Unicode MS" pitchFamily="34" charset="-128"/>
                <a:cs typeface="Arial" charset="0"/>
              </a:defRPr>
            </a:lvl1pPr>
          </a:lstStyle>
          <a:p>
            <a:pPr>
              <a:defRPr/>
            </a:pPr>
            <a:fld id="{65F8E6A8-5648-4331-9C5B-1F2BF3B5F76D}" type="slidenum">
              <a:rPr lang="en-US"/>
              <a:pPr>
                <a:defRPr/>
              </a:pPr>
              <a:t>‹#›</a:t>
            </a:fld>
            <a:endParaRPr lang="en-US"/>
          </a:p>
        </p:txBody>
      </p:sp>
    </p:spTree>
    <p:extLst>
      <p:ext uri="{BB962C8B-B14F-4D97-AF65-F5344CB8AC3E}">
        <p14:creationId xmlns:p14="http://schemas.microsoft.com/office/powerpoint/2010/main" val="27407722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Slide Number Placeholder 3"/>
          <p:cNvSpPr>
            <a:spLocks noGrp="1"/>
          </p:cNvSpPr>
          <p:nvPr>
            <p:ph type="sldNum" sz="quarter" idx="10"/>
          </p:nvPr>
        </p:nvSpPr>
        <p:spPr/>
        <p:txBody>
          <a:bodyPr/>
          <a:lstStyle>
            <a:lvl1pPr>
              <a:defRPr b="1" i="1">
                <a:latin typeface="Arial Unicode MS" pitchFamily="34" charset="-128"/>
                <a:cs typeface="Arial" charset="0"/>
              </a:defRPr>
            </a:lvl1pPr>
          </a:lstStyle>
          <a:p>
            <a:pPr>
              <a:defRPr/>
            </a:pPr>
            <a:r>
              <a:rPr lang="en-US"/>
              <a:t>- </a:t>
            </a:r>
            <a:fld id="{8CB31E0C-CF35-483F-B84E-AA31F1C85CDB}" type="slidenum">
              <a:rPr lang="en-US"/>
              <a:pPr>
                <a:defRPr/>
              </a:pPr>
              <a:t>‹#›</a:t>
            </a:fld>
            <a:r>
              <a:rPr lang="en-US"/>
              <a:t> -</a:t>
            </a:r>
          </a:p>
        </p:txBody>
      </p:sp>
    </p:spTree>
    <p:extLst>
      <p:ext uri="{BB962C8B-B14F-4D97-AF65-F5344CB8AC3E}">
        <p14:creationId xmlns:p14="http://schemas.microsoft.com/office/powerpoint/2010/main" val="374086318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CA"/>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Slide Number Placeholder 3"/>
          <p:cNvSpPr>
            <a:spLocks noGrp="1"/>
          </p:cNvSpPr>
          <p:nvPr>
            <p:ph type="sldNum" sz="quarter" idx="10"/>
          </p:nvPr>
        </p:nvSpPr>
        <p:spPr/>
        <p:txBody>
          <a:bodyPr/>
          <a:lstStyle>
            <a:lvl1pPr>
              <a:defRPr b="1" i="1">
                <a:latin typeface="Arial Unicode MS" pitchFamily="34" charset="-128"/>
                <a:cs typeface="Arial" charset="0"/>
              </a:defRPr>
            </a:lvl1pPr>
          </a:lstStyle>
          <a:p>
            <a:pPr>
              <a:defRPr/>
            </a:pPr>
            <a:r>
              <a:rPr lang="en-US"/>
              <a:t>- </a:t>
            </a:r>
            <a:fld id="{8F5FC4FD-E8E7-4D44-A1A3-1F6B45850830}" type="slidenum">
              <a:rPr lang="en-US"/>
              <a:pPr>
                <a:defRPr/>
              </a:pPr>
              <a:t>‹#›</a:t>
            </a:fld>
            <a:r>
              <a:rPr lang="en-US"/>
              <a:t> -</a:t>
            </a:r>
          </a:p>
        </p:txBody>
      </p:sp>
    </p:spTree>
    <p:extLst>
      <p:ext uri="{BB962C8B-B14F-4D97-AF65-F5344CB8AC3E}">
        <p14:creationId xmlns:p14="http://schemas.microsoft.com/office/powerpoint/2010/main" val="344527080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Content Placeholder 2"/>
          <p:cNvSpPr>
            <a:spLocks noGrp="1"/>
          </p:cNvSpPr>
          <p:nvPr>
            <p:ph sz="half" idx="1"/>
          </p:nvPr>
        </p:nvSpPr>
        <p:spPr>
          <a:xfrm>
            <a:off x="2127250" y="1798638"/>
            <a:ext cx="3203575" cy="43275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Content Placeholder 3"/>
          <p:cNvSpPr>
            <a:spLocks noGrp="1"/>
          </p:cNvSpPr>
          <p:nvPr>
            <p:ph sz="half" idx="2"/>
          </p:nvPr>
        </p:nvSpPr>
        <p:spPr>
          <a:xfrm>
            <a:off x="5483225" y="1798638"/>
            <a:ext cx="3203575" cy="43275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Slide Number Placeholder 4"/>
          <p:cNvSpPr>
            <a:spLocks noGrp="1"/>
          </p:cNvSpPr>
          <p:nvPr>
            <p:ph type="sldNum" sz="quarter" idx="10"/>
          </p:nvPr>
        </p:nvSpPr>
        <p:spPr/>
        <p:txBody>
          <a:bodyPr/>
          <a:lstStyle>
            <a:lvl1pPr>
              <a:defRPr b="1" i="1">
                <a:latin typeface="Arial Unicode MS" pitchFamily="34" charset="-128"/>
                <a:cs typeface="Arial" charset="0"/>
              </a:defRPr>
            </a:lvl1pPr>
          </a:lstStyle>
          <a:p>
            <a:pPr>
              <a:defRPr/>
            </a:pPr>
            <a:r>
              <a:rPr lang="en-US"/>
              <a:t>- </a:t>
            </a:r>
            <a:fld id="{6DC77087-E1F4-4937-A476-EBBA3F4A433A}" type="slidenum">
              <a:rPr lang="en-US"/>
              <a:pPr>
                <a:defRPr/>
              </a:pPr>
              <a:t>‹#›</a:t>
            </a:fld>
            <a:r>
              <a:rPr lang="en-US"/>
              <a:t> -</a:t>
            </a:r>
          </a:p>
        </p:txBody>
      </p:sp>
    </p:spTree>
    <p:extLst>
      <p:ext uri="{BB962C8B-B14F-4D97-AF65-F5344CB8AC3E}">
        <p14:creationId xmlns:p14="http://schemas.microsoft.com/office/powerpoint/2010/main" val="273186957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CA"/>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7" name="Slide Number Placeholder 6"/>
          <p:cNvSpPr>
            <a:spLocks noGrp="1"/>
          </p:cNvSpPr>
          <p:nvPr>
            <p:ph type="sldNum" sz="quarter" idx="10"/>
          </p:nvPr>
        </p:nvSpPr>
        <p:spPr/>
        <p:txBody>
          <a:bodyPr/>
          <a:lstStyle>
            <a:lvl1pPr>
              <a:defRPr b="1" i="1">
                <a:latin typeface="Arial Unicode MS" pitchFamily="34" charset="-128"/>
                <a:cs typeface="Arial" charset="0"/>
              </a:defRPr>
            </a:lvl1pPr>
          </a:lstStyle>
          <a:p>
            <a:pPr>
              <a:defRPr/>
            </a:pPr>
            <a:r>
              <a:rPr lang="en-US"/>
              <a:t>- </a:t>
            </a:r>
            <a:fld id="{F4F0B499-8BDA-4FCB-BB0F-CCA8BC631B3A}" type="slidenum">
              <a:rPr lang="en-US"/>
              <a:pPr>
                <a:defRPr/>
              </a:pPr>
              <a:t>‹#›</a:t>
            </a:fld>
            <a:r>
              <a:rPr lang="en-US"/>
              <a:t> -</a:t>
            </a:r>
          </a:p>
        </p:txBody>
      </p:sp>
    </p:spTree>
    <p:extLst>
      <p:ext uri="{BB962C8B-B14F-4D97-AF65-F5344CB8AC3E}">
        <p14:creationId xmlns:p14="http://schemas.microsoft.com/office/powerpoint/2010/main" val="71451955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Slide Number Placeholder 2"/>
          <p:cNvSpPr>
            <a:spLocks noGrp="1"/>
          </p:cNvSpPr>
          <p:nvPr>
            <p:ph type="sldNum" sz="quarter" idx="10"/>
          </p:nvPr>
        </p:nvSpPr>
        <p:spPr/>
        <p:txBody>
          <a:bodyPr/>
          <a:lstStyle>
            <a:lvl1pPr>
              <a:defRPr b="1" i="1">
                <a:latin typeface="Arial Unicode MS" pitchFamily="34" charset="-128"/>
                <a:cs typeface="Arial" charset="0"/>
              </a:defRPr>
            </a:lvl1pPr>
          </a:lstStyle>
          <a:p>
            <a:pPr>
              <a:defRPr/>
            </a:pPr>
            <a:r>
              <a:rPr lang="en-US"/>
              <a:t>- </a:t>
            </a:r>
            <a:fld id="{450D62A4-DA39-4885-9B9B-3ACFC52A2192}" type="slidenum">
              <a:rPr lang="en-US"/>
              <a:pPr>
                <a:defRPr/>
              </a:pPr>
              <a:t>‹#›</a:t>
            </a:fld>
            <a:r>
              <a:rPr lang="en-US"/>
              <a:t> -</a:t>
            </a:r>
          </a:p>
        </p:txBody>
      </p:sp>
    </p:spTree>
    <p:extLst>
      <p:ext uri="{BB962C8B-B14F-4D97-AF65-F5344CB8AC3E}">
        <p14:creationId xmlns:p14="http://schemas.microsoft.com/office/powerpoint/2010/main" val="42337864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Slide Number Placeholder 1"/>
          <p:cNvSpPr>
            <a:spLocks noGrp="1"/>
          </p:cNvSpPr>
          <p:nvPr>
            <p:ph type="sldNum" sz="quarter" idx="10"/>
          </p:nvPr>
        </p:nvSpPr>
        <p:spPr/>
        <p:txBody>
          <a:bodyPr/>
          <a:lstStyle>
            <a:lvl1pPr>
              <a:defRPr b="1" i="1">
                <a:latin typeface="Arial Unicode MS" pitchFamily="34" charset="-128"/>
                <a:cs typeface="Arial" charset="0"/>
              </a:defRPr>
            </a:lvl1pPr>
          </a:lstStyle>
          <a:p>
            <a:pPr>
              <a:defRPr/>
            </a:pPr>
            <a:r>
              <a:rPr lang="en-US"/>
              <a:t>- </a:t>
            </a:r>
            <a:fld id="{E1990FA5-6CD6-40AA-A8B6-2CE0D4418ED5}" type="slidenum">
              <a:rPr lang="en-US"/>
              <a:pPr>
                <a:defRPr/>
              </a:pPr>
              <a:t>‹#›</a:t>
            </a:fld>
            <a:r>
              <a:rPr lang="en-US"/>
              <a:t> -</a:t>
            </a:r>
          </a:p>
        </p:txBody>
      </p:sp>
    </p:spTree>
    <p:extLst>
      <p:ext uri="{BB962C8B-B14F-4D97-AF65-F5344CB8AC3E}">
        <p14:creationId xmlns:p14="http://schemas.microsoft.com/office/powerpoint/2010/main" val="285665712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CA"/>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Slide Number Placeholder 4"/>
          <p:cNvSpPr>
            <a:spLocks noGrp="1"/>
          </p:cNvSpPr>
          <p:nvPr>
            <p:ph type="sldNum" sz="quarter" idx="10"/>
          </p:nvPr>
        </p:nvSpPr>
        <p:spPr/>
        <p:txBody>
          <a:bodyPr/>
          <a:lstStyle>
            <a:lvl1pPr>
              <a:defRPr b="1" i="1">
                <a:latin typeface="Arial Unicode MS" pitchFamily="34" charset="-128"/>
                <a:cs typeface="Arial" charset="0"/>
              </a:defRPr>
            </a:lvl1pPr>
          </a:lstStyle>
          <a:p>
            <a:pPr>
              <a:defRPr/>
            </a:pPr>
            <a:r>
              <a:rPr lang="en-US"/>
              <a:t>- </a:t>
            </a:r>
            <a:fld id="{A80DC481-BFBA-4329-9AF2-49863826FCD0}" type="slidenum">
              <a:rPr lang="en-US"/>
              <a:pPr>
                <a:defRPr/>
              </a:pPr>
              <a:t>‹#›</a:t>
            </a:fld>
            <a:r>
              <a:rPr lang="en-US"/>
              <a:t> -</a:t>
            </a:r>
          </a:p>
        </p:txBody>
      </p:sp>
    </p:spTree>
    <p:extLst>
      <p:ext uri="{BB962C8B-B14F-4D97-AF65-F5344CB8AC3E}">
        <p14:creationId xmlns:p14="http://schemas.microsoft.com/office/powerpoint/2010/main" val="395453794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CA"/>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CA"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Slide Number Placeholder 4"/>
          <p:cNvSpPr>
            <a:spLocks noGrp="1"/>
          </p:cNvSpPr>
          <p:nvPr>
            <p:ph type="sldNum" sz="quarter" idx="10"/>
          </p:nvPr>
        </p:nvSpPr>
        <p:spPr/>
        <p:txBody>
          <a:bodyPr/>
          <a:lstStyle>
            <a:lvl1pPr>
              <a:defRPr b="1" i="1">
                <a:latin typeface="Arial Unicode MS" pitchFamily="34" charset="-128"/>
                <a:cs typeface="Arial" charset="0"/>
              </a:defRPr>
            </a:lvl1pPr>
          </a:lstStyle>
          <a:p>
            <a:pPr>
              <a:defRPr/>
            </a:pPr>
            <a:r>
              <a:rPr lang="en-US"/>
              <a:t>- </a:t>
            </a:r>
            <a:fld id="{F7096D17-00D8-43EB-AAC3-945A71F233C1}" type="slidenum">
              <a:rPr lang="en-US"/>
              <a:pPr>
                <a:defRPr/>
              </a:pPr>
              <a:t>‹#›</a:t>
            </a:fld>
            <a:r>
              <a:rPr lang="en-US"/>
              <a:t> -</a:t>
            </a:r>
          </a:p>
        </p:txBody>
      </p:sp>
    </p:spTree>
    <p:extLst>
      <p:ext uri="{BB962C8B-B14F-4D97-AF65-F5344CB8AC3E}">
        <p14:creationId xmlns:p14="http://schemas.microsoft.com/office/powerpoint/2010/main" val="57249279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Slide Number Placeholder 3"/>
          <p:cNvSpPr>
            <a:spLocks noGrp="1"/>
          </p:cNvSpPr>
          <p:nvPr>
            <p:ph type="sldNum" sz="quarter" idx="10"/>
          </p:nvPr>
        </p:nvSpPr>
        <p:spPr/>
        <p:txBody>
          <a:bodyPr/>
          <a:lstStyle>
            <a:lvl1pPr>
              <a:defRPr b="1" i="1">
                <a:latin typeface="Arial Unicode MS" pitchFamily="34" charset="-128"/>
                <a:cs typeface="Arial" charset="0"/>
              </a:defRPr>
            </a:lvl1pPr>
          </a:lstStyle>
          <a:p>
            <a:pPr>
              <a:defRPr/>
            </a:pPr>
            <a:r>
              <a:rPr lang="en-US"/>
              <a:t>- </a:t>
            </a:r>
            <a:fld id="{16CEB7AE-7960-440E-A0C6-167688B7C153}" type="slidenum">
              <a:rPr lang="en-US"/>
              <a:pPr>
                <a:defRPr/>
              </a:pPr>
              <a:t>‹#›</a:t>
            </a:fld>
            <a:r>
              <a:rPr lang="en-US"/>
              <a:t> -</a:t>
            </a:r>
          </a:p>
        </p:txBody>
      </p:sp>
    </p:spTree>
    <p:extLst>
      <p:ext uri="{BB962C8B-B14F-4D97-AF65-F5344CB8AC3E}">
        <p14:creationId xmlns:p14="http://schemas.microsoft.com/office/powerpoint/2010/main" val="44575070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234238" y="731838"/>
            <a:ext cx="1701800" cy="5394325"/>
          </a:xfrm>
        </p:spPr>
        <p:txBody>
          <a:bodyPr vert="eaVert"/>
          <a:lstStyle/>
          <a:p>
            <a:r>
              <a:rPr lang="en-US" smtClean="0"/>
              <a:t>Click to edit Master title style</a:t>
            </a:r>
            <a:endParaRPr lang="en-CA"/>
          </a:p>
        </p:txBody>
      </p:sp>
      <p:sp>
        <p:nvSpPr>
          <p:cNvPr id="3" name="Vertical Text Placeholder 2"/>
          <p:cNvSpPr>
            <a:spLocks noGrp="1"/>
          </p:cNvSpPr>
          <p:nvPr>
            <p:ph type="body" orient="vert" idx="1"/>
          </p:nvPr>
        </p:nvSpPr>
        <p:spPr>
          <a:xfrm>
            <a:off x="2127250" y="731838"/>
            <a:ext cx="4954588" cy="53943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Slide Number Placeholder 3"/>
          <p:cNvSpPr>
            <a:spLocks noGrp="1"/>
          </p:cNvSpPr>
          <p:nvPr>
            <p:ph type="sldNum" sz="quarter" idx="10"/>
          </p:nvPr>
        </p:nvSpPr>
        <p:spPr/>
        <p:txBody>
          <a:bodyPr/>
          <a:lstStyle>
            <a:lvl1pPr>
              <a:defRPr b="1" i="1">
                <a:latin typeface="Arial Unicode MS" pitchFamily="34" charset="-128"/>
                <a:cs typeface="Arial" charset="0"/>
              </a:defRPr>
            </a:lvl1pPr>
          </a:lstStyle>
          <a:p>
            <a:pPr>
              <a:defRPr/>
            </a:pPr>
            <a:r>
              <a:rPr lang="en-US"/>
              <a:t>- </a:t>
            </a:r>
            <a:fld id="{211A64EB-D224-4854-9D6E-EEB813170974}" type="slidenum">
              <a:rPr lang="en-US"/>
              <a:pPr>
                <a:defRPr/>
              </a:pPr>
              <a:t>‹#›</a:t>
            </a:fld>
            <a:r>
              <a:rPr lang="en-US"/>
              <a:t> -</a:t>
            </a:r>
          </a:p>
        </p:txBody>
      </p:sp>
    </p:spTree>
    <p:extLst>
      <p:ext uri="{BB962C8B-B14F-4D97-AF65-F5344CB8AC3E}">
        <p14:creationId xmlns:p14="http://schemas.microsoft.com/office/powerpoint/2010/main" val="377297538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image" Target="../media/image2.jpeg"/><Relationship Id="rId5" Type="http://schemas.openxmlformats.org/officeDocument/2006/relationships/slideLayout" Target="../slideLayouts/slideLayout18.xml"/><Relationship Id="rId10" Type="http://schemas.openxmlformats.org/officeDocument/2006/relationships/theme" Target="../theme/theme2.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image" Target="../media/image2.jpeg"/><Relationship Id="rId5" Type="http://schemas.openxmlformats.org/officeDocument/2006/relationships/slideLayout" Target="../slideLayouts/slideLayout27.xml"/><Relationship Id="rId10" Type="http://schemas.openxmlformats.org/officeDocument/2006/relationships/theme" Target="../theme/theme3.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9.xml"/><Relationship Id="rId3" Type="http://schemas.openxmlformats.org/officeDocument/2006/relationships/slideLayout" Target="../slideLayouts/slideLayout34.xml"/><Relationship Id="rId7" Type="http://schemas.openxmlformats.org/officeDocument/2006/relationships/slideLayout" Target="../slideLayouts/slideLayout38.xml"/><Relationship Id="rId12" Type="http://schemas.openxmlformats.org/officeDocument/2006/relationships/theme" Target="../theme/theme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11" Type="http://schemas.openxmlformats.org/officeDocument/2006/relationships/slideLayout" Target="../slideLayouts/slideLayout42.xml"/><Relationship Id="rId5" Type="http://schemas.openxmlformats.org/officeDocument/2006/relationships/slideLayout" Target="../slideLayouts/slideLayout36.xml"/><Relationship Id="rId10" Type="http://schemas.openxmlformats.org/officeDocument/2006/relationships/slideLayout" Target="../slideLayouts/slideLayout41.xml"/><Relationship Id="rId4" Type="http://schemas.openxmlformats.org/officeDocument/2006/relationships/slideLayout" Target="../slideLayouts/slideLayout35.xml"/><Relationship Id="rId9" Type="http://schemas.openxmlformats.org/officeDocument/2006/relationships/slideLayout" Target="../slideLayouts/slideLayout4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gray">
      <p:bgPr>
        <a:solidFill>
          <a:srgbClr val="000000"/>
        </a:solidFill>
        <a:effectLst/>
      </p:bgPr>
    </p:bg>
    <p:spTree>
      <p:nvGrpSpPr>
        <p:cNvPr id="1" name=""/>
        <p:cNvGrpSpPr/>
        <p:nvPr/>
      </p:nvGrpSpPr>
      <p:grpSpPr>
        <a:xfrm>
          <a:off x="0" y="0"/>
          <a:ext cx="0" cy="0"/>
          <a:chOff x="0" y="0"/>
          <a:chExt cx="0" cy="0"/>
        </a:xfrm>
      </p:grpSpPr>
      <p:sp>
        <p:nvSpPr>
          <p:cNvPr id="2" name="Rectangle 2"/>
          <p:cNvSpPr>
            <a:spLocks noGrp="1" noChangeArrowheads="1"/>
          </p:cNvSpPr>
          <p:nvPr>
            <p:ph type="title"/>
          </p:nvPr>
        </p:nvSpPr>
        <p:spPr bwMode="auto">
          <a:xfrm>
            <a:off x="457200" y="274638"/>
            <a:ext cx="8231188" cy="868362"/>
          </a:xfrm>
          <a:prstGeom prst="rect">
            <a:avLst/>
          </a:prstGeom>
          <a:noFill/>
          <a:ln w="9525">
            <a:noFill/>
            <a:miter lim="800000"/>
            <a:headEnd/>
            <a:tailEnd/>
          </a:ln>
          <a:effectLst>
            <a:outerShdw dist="45791" dir="3378596" algn="ctr" rotWithShape="0">
              <a:srgbClr val="000000"/>
            </a:outerShdw>
          </a:effectLst>
        </p:spPr>
        <p:txBody>
          <a:bodyPr vert="horz" wrap="square" lIns="91422" tIns="45711" rIns="91422" bIns="45711" numCol="1" anchor="ctr" anchorCtr="0" compatLnSpc="1">
            <a:prstTxWarp prst="textNoShape">
              <a:avLst/>
            </a:prstTxWarp>
          </a:bodyPr>
          <a:lstStyle/>
          <a:p>
            <a:pPr lvl="0"/>
            <a:r>
              <a:rPr lang="en-US" smtClean="0"/>
              <a:t>Click to edit Master title style</a:t>
            </a:r>
          </a:p>
        </p:txBody>
      </p:sp>
      <p:sp>
        <p:nvSpPr>
          <p:cNvPr id="7171" name="Rectangle 3"/>
          <p:cNvSpPr>
            <a:spLocks noGrp="1" noChangeArrowheads="1"/>
          </p:cNvSpPr>
          <p:nvPr>
            <p:ph type="body" idx="1"/>
          </p:nvPr>
        </p:nvSpPr>
        <p:spPr bwMode="auto">
          <a:xfrm>
            <a:off x="457200" y="1298575"/>
            <a:ext cx="8231188" cy="4833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2" tIns="45711" rIns="91422" bIns="45711" numCol="1" anchor="t" anchorCtr="0" compatLnSpc="1">
            <a:prstTxWarp prst="textNoShape">
              <a:avLst/>
            </a:prstTxWarp>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p:txBody>
      </p:sp>
      <p:sp>
        <p:nvSpPr>
          <p:cNvPr id="3" name="Rectangle 4"/>
          <p:cNvSpPr>
            <a:spLocks noGrp="1" noChangeArrowheads="1"/>
          </p:cNvSpPr>
          <p:nvPr>
            <p:ph type="dt" sz="half" idx="2"/>
          </p:nvPr>
        </p:nvSpPr>
        <p:spPr bwMode="white">
          <a:xfrm>
            <a:off x="457200" y="6477000"/>
            <a:ext cx="2135188" cy="250825"/>
          </a:xfrm>
          <a:prstGeom prst="rect">
            <a:avLst/>
          </a:prstGeom>
          <a:noFill/>
          <a:ln w="9525">
            <a:noFill/>
            <a:miter lim="800000"/>
            <a:headEnd/>
            <a:tailEnd/>
          </a:ln>
          <a:effectLst/>
        </p:spPr>
        <p:txBody>
          <a:bodyPr vert="horz" wrap="square" lIns="91422" tIns="45711" rIns="91422" bIns="45711" numCol="1" anchor="t" anchorCtr="0" compatLnSpc="1">
            <a:prstTxWarp prst="textNoShape">
              <a:avLst/>
            </a:prstTxWarp>
          </a:bodyPr>
          <a:lstStyle>
            <a:lvl1pPr algn="l">
              <a:defRPr sz="1400" b="0" i="0">
                <a:solidFill>
                  <a:schemeClr val="tx1"/>
                </a:solidFill>
                <a:cs typeface="+mn-cs"/>
              </a:defRPr>
            </a:lvl1pPr>
          </a:lstStyle>
          <a:p>
            <a:pPr>
              <a:defRPr/>
            </a:pPr>
            <a:endParaRPr lang="en-US"/>
          </a:p>
        </p:txBody>
      </p:sp>
      <p:sp>
        <p:nvSpPr>
          <p:cNvPr id="1029" name="Rectangle 5"/>
          <p:cNvSpPr>
            <a:spLocks noGrp="1" noChangeArrowheads="1"/>
          </p:cNvSpPr>
          <p:nvPr>
            <p:ph type="ftr" sz="quarter" idx="3"/>
          </p:nvPr>
        </p:nvSpPr>
        <p:spPr bwMode="white">
          <a:xfrm>
            <a:off x="3124200" y="6477000"/>
            <a:ext cx="2897188" cy="250825"/>
          </a:xfrm>
          <a:prstGeom prst="rect">
            <a:avLst/>
          </a:prstGeom>
          <a:noFill/>
          <a:ln w="9525">
            <a:noFill/>
            <a:miter lim="800000"/>
            <a:headEnd/>
            <a:tailEnd/>
          </a:ln>
          <a:effectLst/>
        </p:spPr>
        <p:txBody>
          <a:bodyPr vert="horz" wrap="square" lIns="91422" tIns="45711" rIns="91422" bIns="45711" numCol="1" anchor="t" anchorCtr="0" compatLnSpc="1">
            <a:prstTxWarp prst="textNoShape">
              <a:avLst/>
            </a:prstTxWarp>
          </a:bodyPr>
          <a:lstStyle>
            <a:lvl1pPr algn="ctr">
              <a:defRPr sz="1400" b="0" i="0">
                <a:solidFill>
                  <a:schemeClr val="tx1"/>
                </a:solidFill>
                <a:cs typeface="+mn-cs"/>
              </a:defRPr>
            </a:lvl1pPr>
          </a:lstStyle>
          <a:p>
            <a:pPr>
              <a:defRPr/>
            </a:pPr>
            <a:endParaRPr lang="en-US"/>
          </a:p>
        </p:txBody>
      </p:sp>
      <p:sp>
        <p:nvSpPr>
          <p:cNvPr id="1030" name="Rectangle 6"/>
          <p:cNvSpPr>
            <a:spLocks noGrp="1" noChangeArrowheads="1"/>
          </p:cNvSpPr>
          <p:nvPr>
            <p:ph type="sldNum" sz="quarter" idx="4"/>
          </p:nvPr>
        </p:nvSpPr>
        <p:spPr bwMode="white">
          <a:xfrm>
            <a:off x="6553200" y="6477000"/>
            <a:ext cx="2135188" cy="250825"/>
          </a:xfrm>
          <a:prstGeom prst="rect">
            <a:avLst/>
          </a:prstGeom>
          <a:noFill/>
          <a:ln w="9525">
            <a:noFill/>
            <a:miter lim="800000"/>
            <a:headEnd/>
            <a:tailEnd/>
          </a:ln>
          <a:effectLst/>
        </p:spPr>
        <p:txBody>
          <a:bodyPr vert="horz" wrap="square" lIns="91422" tIns="45711" rIns="91422" bIns="45711" numCol="1" anchor="t" anchorCtr="0" compatLnSpc="1">
            <a:prstTxWarp prst="textNoShape">
              <a:avLst/>
            </a:prstTxWarp>
          </a:bodyPr>
          <a:lstStyle>
            <a:lvl1pPr algn="r">
              <a:defRPr sz="1400" b="0" i="0">
                <a:solidFill>
                  <a:schemeClr val="tx1"/>
                </a:solidFill>
                <a:cs typeface="+mn-cs"/>
              </a:defRPr>
            </a:lvl1pPr>
          </a:lstStyle>
          <a:p>
            <a:pPr>
              <a:defRPr/>
            </a:pPr>
            <a:fld id="{5F14EFBE-D539-4FC4-9C4A-F17253AC8FD6}" type="slidenum">
              <a:rPr lang="en-US"/>
              <a:pPr>
                <a:defRPr/>
              </a:pPr>
              <a:t>‹#›</a:t>
            </a:fld>
            <a:endParaRPr lang="en-US"/>
          </a:p>
        </p:txBody>
      </p:sp>
      <p:sp>
        <p:nvSpPr>
          <p:cNvPr id="21" name="TextBox 20"/>
          <p:cNvSpPr txBox="1"/>
          <p:nvPr/>
        </p:nvSpPr>
        <p:spPr bwMode="auto">
          <a:xfrm>
            <a:off x="5410200" y="6335712"/>
            <a:ext cx="3048000" cy="369888"/>
          </a:xfrm>
          <a:prstGeom prst="rect">
            <a:avLst/>
          </a:prstGeom>
          <a:noFill/>
        </p:spPr>
        <p:txBody>
          <a:bodyPr>
            <a:spAutoFit/>
          </a:bodyPr>
          <a:lstStyle/>
          <a:p>
            <a:pPr algn="ctr" fontAlgn="auto">
              <a:spcBef>
                <a:spcPts val="0"/>
              </a:spcBef>
              <a:spcAft>
                <a:spcPts val="0"/>
              </a:spcAft>
              <a:defRPr/>
            </a:pPr>
            <a:r>
              <a:rPr lang="en-US" sz="1800" b="0" i="0" kern="0" baseline="0" dirty="0" smtClean="0">
                <a:solidFill>
                  <a:schemeClr val="tx1"/>
                </a:solidFill>
                <a:latin typeface="Corbel" pitchFamily="34" charset="0"/>
                <a:cs typeface="+mn-cs"/>
              </a:rPr>
              <a:t>coaches program</a:t>
            </a:r>
            <a:endParaRPr lang="en-US" sz="1800" b="0" i="0" kern="0" baseline="0" dirty="0">
              <a:solidFill>
                <a:srgbClr val="FF0000"/>
              </a:solidFill>
              <a:latin typeface="Corbel" pitchFamily="34" charset="0"/>
              <a:cs typeface="+mn-cs"/>
            </a:endParaRPr>
          </a:p>
        </p:txBody>
      </p:sp>
      <p:pic>
        <p:nvPicPr>
          <p:cNvPr id="1026" name="Picture 2"/>
          <p:cNvPicPr>
            <a:picLocks noChangeAspect="1" noChangeArrowheads="1"/>
          </p:cNvPicPr>
          <p:nvPr userDrawn="1"/>
        </p:nvPicPr>
        <p:blipFill>
          <a:blip r:embed="rId15">
            <a:extLst>
              <a:ext uri="{28A0092B-C50C-407E-A947-70E740481C1C}">
                <a14:useLocalDpi xmlns:a14="http://schemas.microsoft.com/office/drawing/2010/main" val="0"/>
              </a:ext>
            </a:extLst>
          </a:blip>
          <a:srcRect/>
          <a:stretch>
            <a:fillRect/>
          </a:stretch>
        </p:blipFill>
        <p:spPr bwMode="auto">
          <a:xfrm>
            <a:off x="7772400" y="5943600"/>
            <a:ext cx="1042987"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 bg1="dk2" tx1="lt1" bg2="dk1" tx2="lt2" accent1="accent1" accent2="accent2" accent3="accent3" accent4="accent4" accent5="accent5" accent6="accent6" hlink="hlink" folHlink="folHlink"/>
  <p:sldLayoutIdLst>
    <p:sldLayoutId id="2147484133" r:id="rId1"/>
    <p:sldLayoutId id="2147484134" r:id="rId2"/>
    <p:sldLayoutId id="2147484123" r:id="rId3"/>
    <p:sldLayoutId id="2147484124" r:id="rId4"/>
    <p:sldLayoutId id="2147484125" r:id="rId5"/>
    <p:sldLayoutId id="2147484126" r:id="rId6"/>
    <p:sldLayoutId id="2147484127" r:id="rId7"/>
    <p:sldLayoutId id="2147484128" r:id="rId8"/>
    <p:sldLayoutId id="2147484129" r:id="rId9"/>
    <p:sldLayoutId id="2147484130" r:id="rId10"/>
    <p:sldLayoutId id="2147484131" r:id="rId11"/>
    <p:sldLayoutId id="2147484132" r:id="rId12"/>
    <p:sldLayoutId id="2147484135" r:id="rId13"/>
  </p:sldLayoutIdLst>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txStyles>
    <p:titleStyle>
      <a:lvl1pPr algn="ctr" rtl="0" eaLnBrk="0" fontAlgn="base" hangingPunct="0">
        <a:spcBef>
          <a:spcPct val="0"/>
        </a:spcBef>
        <a:spcAft>
          <a:spcPct val="0"/>
        </a:spcAft>
        <a:defRPr sz="4100" b="1" i="1">
          <a:solidFill>
            <a:schemeClr val="tx2"/>
          </a:solidFill>
          <a:latin typeface="+mj-lt"/>
          <a:ea typeface="+mj-ea"/>
          <a:cs typeface="+mj-cs"/>
        </a:defRPr>
      </a:lvl1pPr>
      <a:lvl2pPr algn="ctr" rtl="0" eaLnBrk="0" fontAlgn="base" hangingPunct="0">
        <a:spcBef>
          <a:spcPct val="0"/>
        </a:spcBef>
        <a:spcAft>
          <a:spcPct val="0"/>
        </a:spcAft>
        <a:defRPr sz="4100" b="1" i="1">
          <a:solidFill>
            <a:schemeClr val="tx2"/>
          </a:solidFill>
          <a:latin typeface="Arial Unicode MS" pitchFamily="34" charset="-128"/>
        </a:defRPr>
      </a:lvl2pPr>
      <a:lvl3pPr algn="ctr" rtl="0" eaLnBrk="0" fontAlgn="base" hangingPunct="0">
        <a:spcBef>
          <a:spcPct val="0"/>
        </a:spcBef>
        <a:spcAft>
          <a:spcPct val="0"/>
        </a:spcAft>
        <a:defRPr sz="4100" b="1" i="1">
          <a:solidFill>
            <a:schemeClr val="tx2"/>
          </a:solidFill>
          <a:latin typeface="Arial Unicode MS" pitchFamily="34" charset="-128"/>
        </a:defRPr>
      </a:lvl3pPr>
      <a:lvl4pPr algn="ctr" rtl="0" eaLnBrk="0" fontAlgn="base" hangingPunct="0">
        <a:spcBef>
          <a:spcPct val="0"/>
        </a:spcBef>
        <a:spcAft>
          <a:spcPct val="0"/>
        </a:spcAft>
        <a:defRPr sz="4100" b="1" i="1">
          <a:solidFill>
            <a:schemeClr val="tx2"/>
          </a:solidFill>
          <a:latin typeface="Arial Unicode MS" pitchFamily="34" charset="-128"/>
        </a:defRPr>
      </a:lvl4pPr>
      <a:lvl5pPr algn="ctr" rtl="0" eaLnBrk="0" fontAlgn="base" hangingPunct="0">
        <a:spcBef>
          <a:spcPct val="0"/>
        </a:spcBef>
        <a:spcAft>
          <a:spcPct val="0"/>
        </a:spcAft>
        <a:defRPr sz="4100" b="1" i="1">
          <a:solidFill>
            <a:schemeClr val="tx2"/>
          </a:solidFill>
          <a:latin typeface="Arial Unicode MS" pitchFamily="34" charset="-128"/>
        </a:defRPr>
      </a:lvl5pPr>
      <a:lvl6pPr marL="457200" algn="ctr" rtl="0" fontAlgn="base">
        <a:spcBef>
          <a:spcPct val="0"/>
        </a:spcBef>
        <a:spcAft>
          <a:spcPct val="0"/>
        </a:spcAft>
        <a:defRPr sz="4100" b="1" i="1">
          <a:solidFill>
            <a:schemeClr val="tx2"/>
          </a:solidFill>
          <a:latin typeface="Arial Unicode MS" pitchFamily="34" charset="-128"/>
        </a:defRPr>
      </a:lvl6pPr>
      <a:lvl7pPr marL="914400" algn="ctr" rtl="0" fontAlgn="base">
        <a:spcBef>
          <a:spcPct val="0"/>
        </a:spcBef>
        <a:spcAft>
          <a:spcPct val="0"/>
        </a:spcAft>
        <a:defRPr sz="4100" b="1" i="1">
          <a:solidFill>
            <a:schemeClr val="tx2"/>
          </a:solidFill>
          <a:latin typeface="Arial Unicode MS" pitchFamily="34" charset="-128"/>
        </a:defRPr>
      </a:lvl7pPr>
      <a:lvl8pPr marL="1371600" algn="ctr" rtl="0" fontAlgn="base">
        <a:spcBef>
          <a:spcPct val="0"/>
        </a:spcBef>
        <a:spcAft>
          <a:spcPct val="0"/>
        </a:spcAft>
        <a:defRPr sz="4100" b="1" i="1">
          <a:solidFill>
            <a:schemeClr val="tx2"/>
          </a:solidFill>
          <a:latin typeface="Arial Unicode MS" pitchFamily="34" charset="-128"/>
        </a:defRPr>
      </a:lvl8pPr>
      <a:lvl9pPr marL="1828800" algn="ctr" rtl="0" fontAlgn="base">
        <a:spcBef>
          <a:spcPct val="0"/>
        </a:spcBef>
        <a:spcAft>
          <a:spcPct val="0"/>
        </a:spcAft>
        <a:defRPr sz="4100" b="1" i="1">
          <a:solidFill>
            <a:schemeClr val="tx2"/>
          </a:solidFill>
          <a:latin typeface="Arial Unicode MS" pitchFamily="34" charset="-128"/>
        </a:defRPr>
      </a:lvl9pPr>
    </p:titleStyle>
    <p:bodyStyle>
      <a:lvl1pPr marL="342900" indent="-342900" algn="l" rtl="0" eaLnBrk="0" fontAlgn="base" hangingPunct="0">
        <a:spcBef>
          <a:spcPct val="20000"/>
        </a:spcBef>
        <a:spcAft>
          <a:spcPct val="0"/>
        </a:spcAft>
        <a:buChar char="•"/>
        <a:defRPr sz="3100">
          <a:solidFill>
            <a:schemeClr val="tx1"/>
          </a:solidFill>
          <a:latin typeface="+mn-lt"/>
          <a:ea typeface="+mn-ea"/>
          <a:cs typeface="+mn-cs"/>
        </a:defRPr>
      </a:lvl1pPr>
      <a:lvl2pPr marL="744538" indent="-287338" algn="l" rtl="0" eaLnBrk="0" fontAlgn="base" hangingPunct="0">
        <a:spcBef>
          <a:spcPct val="20000"/>
        </a:spcBef>
        <a:spcAft>
          <a:spcPct val="0"/>
        </a:spcAft>
        <a:buChar char="–"/>
        <a:defRPr sz="2700">
          <a:solidFill>
            <a:schemeClr val="tx1"/>
          </a:solidFill>
          <a:latin typeface="+mn-lt"/>
        </a:defRPr>
      </a:lvl2pPr>
      <a:lvl3pPr marL="1141413" indent="-227013" algn="l" rtl="0" eaLnBrk="0" fontAlgn="base" hangingPunct="0">
        <a:spcBef>
          <a:spcPct val="20000"/>
        </a:spcBef>
        <a:spcAft>
          <a:spcPct val="0"/>
        </a:spcAft>
        <a:buChar char="•"/>
        <a:defRPr sz="2300">
          <a:solidFill>
            <a:schemeClr val="tx1"/>
          </a:solidFill>
          <a:latin typeface="+mn-lt"/>
        </a:defRPr>
      </a:lvl3pPr>
      <a:lvl4pPr marL="1598613" indent="-228600" algn="l" rtl="0" eaLnBrk="0" fontAlgn="base" hangingPunct="0">
        <a:spcBef>
          <a:spcPct val="20000"/>
        </a:spcBef>
        <a:spcAft>
          <a:spcPct val="0"/>
        </a:spcAft>
        <a:buChar char="–"/>
        <a:defRPr sz="1900">
          <a:solidFill>
            <a:schemeClr val="tx1"/>
          </a:solidFill>
          <a:latin typeface="+mn-lt"/>
        </a:defRPr>
      </a:lvl4pPr>
      <a:lvl5pPr marL="2055813" indent="-228600" algn="l" rtl="0" eaLnBrk="0" fontAlgn="base" hangingPunct="0">
        <a:spcBef>
          <a:spcPct val="20000"/>
        </a:spcBef>
        <a:spcAft>
          <a:spcPct val="0"/>
        </a:spcAft>
        <a:buChar char="»"/>
        <a:defRPr sz="1900">
          <a:solidFill>
            <a:schemeClr val="tx1"/>
          </a:solidFill>
          <a:latin typeface="+mn-lt"/>
        </a:defRPr>
      </a:lvl5pPr>
      <a:lvl6pPr marL="2513013" indent="-228600" algn="l" rtl="0" fontAlgn="base">
        <a:spcBef>
          <a:spcPct val="20000"/>
        </a:spcBef>
        <a:spcAft>
          <a:spcPct val="0"/>
        </a:spcAft>
        <a:buChar char="»"/>
        <a:defRPr sz="1900">
          <a:solidFill>
            <a:schemeClr val="tx1"/>
          </a:solidFill>
          <a:latin typeface="+mn-lt"/>
        </a:defRPr>
      </a:lvl6pPr>
      <a:lvl7pPr marL="2970213" indent="-228600" algn="l" rtl="0" fontAlgn="base">
        <a:spcBef>
          <a:spcPct val="20000"/>
        </a:spcBef>
        <a:spcAft>
          <a:spcPct val="0"/>
        </a:spcAft>
        <a:buChar char="»"/>
        <a:defRPr sz="1900">
          <a:solidFill>
            <a:schemeClr val="tx1"/>
          </a:solidFill>
          <a:latin typeface="+mn-lt"/>
        </a:defRPr>
      </a:lvl7pPr>
      <a:lvl8pPr marL="3427413" indent="-228600" algn="l" rtl="0" fontAlgn="base">
        <a:spcBef>
          <a:spcPct val="20000"/>
        </a:spcBef>
        <a:spcAft>
          <a:spcPct val="0"/>
        </a:spcAft>
        <a:buChar char="»"/>
        <a:defRPr sz="1900">
          <a:solidFill>
            <a:schemeClr val="tx1"/>
          </a:solidFill>
          <a:latin typeface="+mn-lt"/>
        </a:defRPr>
      </a:lvl8pPr>
      <a:lvl9pPr marL="3884613" indent="-228600" algn="l" rtl="0" fontAlgn="base">
        <a:spcBef>
          <a:spcPct val="20000"/>
        </a:spcBef>
        <a:spcAft>
          <a:spcPct val="0"/>
        </a:spcAft>
        <a:buChar char="»"/>
        <a:defRPr sz="19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1"/>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CA"/>
              <a:t>Click to edit Master title style</a:t>
            </a:r>
            <a:endParaRPr lang="en-US"/>
          </a:p>
        </p:txBody>
      </p:sp>
      <p:sp>
        <p:nvSpPr>
          <p:cNvPr id="3075"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CA"/>
              <a:t>Click to edit Master text styles</a:t>
            </a:r>
          </a:p>
          <a:p>
            <a:pPr lvl="1"/>
            <a:r>
              <a:rPr lang="en-CA"/>
              <a:t>Second level</a:t>
            </a:r>
          </a:p>
          <a:p>
            <a:pPr lvl="2"/>
            <a:r>
              <a:rPr lang="en-CA"/>
              <a:t>Third level</a:t>
            </a:r>
          </a:p>
          <a:p>
            <a:pPr lvl="3"/>
            <a:r>
              <a:rPr lang="en-CA"/>
              <a:t>Fourth level</a:t>
            </a:r>
          </a:p>
          <a:p>
            <a:pPr lvl="4"/>
            <a:r>
              <a:rPr lang="en-CA"/>
              <a:t>Fifth level</a:t>
            </a:r>
            <a:endParaRPr lang="en-US"/>
          </a:p>
        </p:txBody>
      </p:sp>
      <p:sp>
        <p:nvSpPr>
          <p:cNvPr id="6" name="Slide Number Placeholder 5"/>
          <p:cNvSpPr>
            <a:spLocks noGrp="1"/>
          </p:cNvSpPr>
          <p:nvPr>
            <p:ph type="sldNum" sz="quarter" idx="4"/>
          </p:nvPr>
        </p:nvSpPr>
        <p:spPr>
          <a:xfrm>
            <a:off x="3733800" y="6356350"/>
            <a:ext cx="49530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Trebuchet MS" charset="0"/>
              </a:defRPr>
            </a:lvl1pPr>
          </a:lstStyle>
          <a:p>
            <a:pPr defTabSz="457200">
              <a:defRPr/>
            </a:pPr>
            <a:fld id="{66392E7E-9879-0948-9E41-6B5E8C54E290}" type="slidenum">
              <a:rPr lang="en-US" b="0" i="0">
                <a:ea typeface="ＭＳ Ｐゴシック" charset="0"/>
              </a:rPr>
              <a:pPr defTabSz="457200">
                <a:defRPr/>
              </a:pPr>
              <a:t>‹#›</a:t>
            </a:fld>
            <a:endParaRPr lang="en-US" b="0" i="0">
              <a:ea typeface="ＭＳ Ｐゴシック" charset="0"/>
            </a:endParaRPr>
          </a:p>
        </p:txBody>
      </p:sp>
    </p:spTree>
    <p:extLst>
      <p:ext uri="{BB962C8B-B14F-4D97-AF65-F5344CB8AC3E}">
        <p14:creationId xmlns:p14="http://schemas.microsoft.com/office/powerpoint/2010/main" val="340939775"/>
      </p:ext>
    </p:extLst>
  </p:cSld>
  <p:clrMap bg1="lt1" tx1="dk1" bg2="lt2" tx2="dk2" accent1="accent1" accent2="accent2" accent3="accent3" accent4="accent4" accent5="accent5" accent6="accent6" hlink="hlink" folHlink="folHlink"/>
  <p:sldLayoutIdLst>
    <p:sldLayoutId id="2147484148" r:id="rId1"/>
    <p:sldLayoutId id="2147484149" r:id="rId2"/>
    <p:sldLayoutId id="2147484150" r:id="rId3"/>
    <p:sldLayoutId id="2147484151" r:id="rId4"/>
    <p:sldLayoutId id="2147484152" r:id="rId5"/>
    <p:sldLayoutId id="2147484153" r:id="rId6"/>
    <p:sldLayoutId id="2147484154" r:id="rId7"/>
    <p:sldLayoutId id="2147484155" r:id="rId8"/>
    <p:sldLayoutId id="2147484156" r:id="rId9"/>
  </p:sldLayoutIdLst>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xStyles>
    <p:titleStyle>
      <a:lvl1pPr algn="ctr" defTabSz="457200" rtl="0" eaLnBrk="0" fontAlgn="base" hangingPunct="0">
        <a:spcBef>
          <a:spcPct val="0"/>
        </a:spcBef>
        <a:spcAft>
          <a:spcPct val="0"/>
        </a:spcAft>
        <a:defRPr sz="4400" kern="1200">
          <a:solidFill>
            <a:schemeClr val="tx1"/>
          </a:solidFill>
          <a:latin typeface="+mj-lt"/>
          <a:ea typeface="ＭＳ Ｐゴシック" pitchFamily="27" charset="-128"/>
          <a:cs typeface="ＭＳ Ｐゴシック" pitchFamily="27" charset="-128"/>
        </a:defRPr>
      </a:lvl1pPr>
      <a:lvl2pPr algn="ctr" defTabSz="457200" rtl="0" eaLnBrk="0" fontAlgn="base" hangingPunct="0">
        <a:spcBef>
          <a:spcPct val="0"/>
        </a:spcBef>
        <a:spcAft>
          <a:spcPct val="0"/>
        </a:spcAft>
        <a:defRPr sz="4400">
          <a:solidFill>
            <a:schemeClr val="tx1"/>
          </a:solidFill>
          <a:latin typeface="Trebuchet MS" pitchFamily="27" charset="0"/>
          <a:ea typeface="ＭＳ Ｐゴシック" pitchFamily="27" charset="-128"/>
          <a:cs typeface="ＭＳ Ｐゴシック" pitchFamily="27" charset="-128"/>
        </a:defRPr>
      </a:lvl2pPr>
      <a:lvl3pPr algn="ctr" defTabSz="457200" rtl="0" eaLnBrk="0" fontAlgn="base" hangingPunct="0">
        <a:spcBef>
          <a:spcPct val="0"/>
        </a:spcBef>
        <a:spcAft>
          <a:spcPct val="0"/>
        </a:spcAft>
        <a:defRPr sz="4400">
          <a:solidFill>
            <a:schemeClr val="tx1"/>
          </a:solidFill>
          <a:latin typeface="Trebuchet MS" pitchFamily="27" charset="0"/>
          <a:ea typeface="ＭＳ Ｐゴシック" pitchFamily="27" charset="-128"/>
          <a:cs typeface="ＭＳ Ｐゴシック" pitchFamily="27" charset="-128"/>
        </a:defRPr>
      </a:lvl3pPr>
      <a:lvl4pPr algn="ctr" defTabSz="457200" rtl="0" eaLnBrk="0" fontAlgn="base" hangingPunct="0">
        <a:spcBef>
          <a:spcPct val="0"/>
        </a:spcBef>
        <a:spcAft>
          <a:spcPct val="0"/>
        </a:spcAft>
        <a:defRPr sz="4400">
          <a:solidFill>
            <a:schemeClr val="tx1"/>
          </a:solidFill>
          <a:latin typeface="Trebuchet MS" pitchFamily="27" charset="0"/>
          <a:ea typeface="ＭＳ Ｐゴシック" pitchFamily="27" charset="-128"/>
          <a:cs typeface="ＭＳ Ｐゴシック" pitchFamily="27" charset="-128"/>
        </a:defRPr>
      </a:lvl4pPr>
      <a:lvl5pPr algn="ctr" defTabSz="457200" rtl="0" eaLnBrk="0" fontAlgn="base" hangingPunct="0">
        <a:spcBef>
          <a:spcPct val="0"/>
        </a:spcBef>
        <a:spcAft>
          <a:spcPct val="0"/>
        </a:spcAft>
        <a:defRPr sz="4400">
          <a:solidFill>
            <a:schemeClr val="tx1"/>
          </a:solidFill>
          <a:latin typeface="Trebuchet MS" pitchFamily="27" charset="0"/>
          <a:ea typeface="ＭＳ Ｐゴシック" pitchFamily="27" charset="-128"/>
          <a:cs typeface="ＭＳ Ｐゴシック" pitchFamily="27" charset="-128"/>
        </a:defRPr>
      </a:lvl5pPr>
      <a:lvl6pPr marL="457200" algn="ctr" defTabSz="457200" rtl="0" fontAlgn="base">
        <a:spcBef>
          <a:spcPct val="0"/>
        </a:spcBef>
        <a:spcAft>
          <a:spcPct val="0"/>
        </a:spcAft>
        <a:defRPr sz="4400">
          <a:solidFill>
            <a:schemeClr val="tx1"/>
          </a:solidFill>
          <a:latin typeface="Trebuchet MS" pitchFamily="27" charset="0"/>
          <a:ea typeface="ＭＳ Ｐゴシック" pitchFamily="27" charset="-128"/>
          <a:cs typeface="ＭＳ Ｐゴシック" pitchFamily="27" charset="-128"/>
        </a:defRPr>
      </a:lvl6pPr>
      <a:lvl7pPr marL="914400" algn="ctr" defTabSz="457200" rtl="0" fontAlgn="base">
        <a:spcBef>
          <a:spcPct val="0"/>
        </a:spcBef>
        <a:spcAft>
          <a:spcPct val="0"/>
        </a:spcAft>
        <a:defRPr sz="4400">
          <a:solidFill>
            <a:schemeClr val="tx1"/>
          </a:solidFill>
          <a:latin typeface="Trebuchet MS" pitchFamily="27" charset="0"/>
          <a:ea typeface="ＭＳ Ｐゴシック" pitchFamily="27" charset="-128"/>
          <a:cs typeface="ＭＳ Ｐゴシック" pitchFamily="27" charset="-128"/>
        </a:defRPr>
      </a:lvl7pPr>
      <a:lvl8pPr marL="1371600" algn="ctr" defTabSz="457200" rtl="0" fontAlgn="base">
        <a:spcBef>
          <a:spcPct val="0"/>
        </a:spcBef>
        <a:spcAft>
          <a:spcPct val="0"/>
        </a:spcAft>
        <a:defRPr sz="4400">
          <a:solidFill>
            <a:schemeClr val="tx1"/>
          </a:solidFill>
          <a:latin typeface="Trebuchet MS" pitchFamily="27" charset="0"/>
          <a:ea typeface="ＭＳ Ｐゴシック" pitchFamily="27" charset="-128"/>
          <a:cs typeface="ＭＳ Ｐゴシック" pitchFamily="27" charset="-128"/>
        </a:defRPr>
      </a:lvl8pPr>
      <a:lvl9pPr marL="1828800" algn="ctr" defTabSz="457200" rtl="0" fontAlgn="base">
        <a:spcBef>
          <a:spcPct val="0"/>
        </a:spcBef>
        <a:spcAft>
          <a:spcPct val="0"/>
        </a:spcAft>
        <a:defRPr sz="4400">
          <a:solidFill>
            <a:schemeClr val="tx1"/>
          </a:solidFill>
          <a:latin typeface="Trebuchet MS" pitchFamily="27" charset="0"/>
          <a:ea typeface="ＭＳ Ｐゴシック" pitchFamily="27" charset="-128"/>
          <a:cs typeface="ＭＳ Ｐゴシック" pitchFamily="27" charset="-128"/>
        </a:defRPr>
      </a:lvl9pPr>
    </p:titleStyle>
    <p:body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ＭＳ Ｐゴシック" pitchFamily="27" charset="-128"/>
          <a:cs typeface="ＭＳ Ｐゴシック" pitchFamily="27" charset="-128"/>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ＭＳ Ｐゴシック" pitchFamily="27" charset="-128"/>
          <a:cs typeface="+mn-cs"/>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ＭＳ Ｐゴシック" charset="0"/>
          <a:cs typeface="Geneva" charset="-128"/>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Geneva" pitchFamily="30" charset="-128"/>
          <a:cs typeface="Geneva" charset="0"/>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Geneva" pitchFamily="30" charset="-128"/>
          <a:cs typeface="Geneva" charset="0"/>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1"/>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CA"/>
              <a:t>Click to edit Master title style</a:t>
            </a:r>
            <a:endParaRPr lang="en-US"/>
          </a:p>
        </p:txBody>
      </p:sp>
      <p:sp>
        <p:nvSpPr>
          <p:cNvPr id="3075"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CA"/>
              <a:t>Click to edit Master text styles</a:t>
            </a:r>
          </a:p>
          <a:p>
            <a:pPr lvl="1"/>
            <a:r>
              <a:rPr lang="en-CA"/>
              <a:t>Second level</a:t>
            </a:r>
          </a:p>
          <a:p>
            <a:pPr lvl="2"/>
            <a:r>
              <a:rPr lang="en-CA"/>
              <a:t>Third level</a:t>
            </a:r>
          </a:p>
          <a:p>
            <a:pPr lvl="3"/>
            <a:r>
              <a:rPr lang="en-CA"/>
              <a:t>Fourth level</a:t>
            </a:r>
          </a:p>
          <a:p>
            <a:pPr lvl="4"/>
            <a:r>
              <a:rPr lang="en-CA"/>
              <a:t>Fifth level</a:t>
            </a:r>
            <a:endParaRPr lang="en-US"/>
          </a:p>
        </p:txBody>
      </p:sp>
      <p:sp>
        <p:nvSpPr>
          <p:cNvPr id="6" name="Slide Number Placeholder 5"/>
          <p:cNvSpPr>
            <a:spLocks noGrp="1"/>
          </p:cNvSpPr>
          <p:nvPr>
            <p:ph type="sldNum" sz="quarter" idx="4"/>
          </p:nvPr>
        </p:nvSpPr>
        <p:spPr>
          <a:xfrm>
            <a:off x="3733800" y="6356350"/>
            <a:ext cx="49530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Trebuchet MS" charset="0"/>
              </a:defRPr>
            </a:lvl1pPr>
          </a:lstStyle>
          <a:p>
            <a:pPr defTabSz="457200">
              <a:defRPr/>
            </a:pPr>
            <a:fld id="{66392E7E-9879-0948-9E41-6B5E8C54E290}" type="slidenum">
              <a:rPr lang="en-US" b="0" i="0">
                <a:ea typeface="ＭＳ Ｐゴシック" charset="0"/>
              </a:rPr>
              <a:pPr defTabSz="457200">
                <a:defRPr/>
              </a:pPr>
              <a:t>‹#›</a:t>
            </a:fld>
            <a:endParaRPr lang="en-US" b="0" i="0">
              <a:ea typeface="ＭＳ Ｐゴシック" charset="0"/>
            </a:endParaRPr>
          </a:p>
        </p:txBody>
      </p:sp>
    </p:spTree>
    <p:extLst>
      <p:ext uri="{BB962C8B-B14F-4D97-AF65-F5344CB8AC3E}">
        <p14:creationId xmlns:p14="http://schemas.microsoft.com/office/powerpoint/2010/main" val="2816802712"/>
      </p:ext>
    </p:extLst>
  </p:cSld>
  <p:clrMap bg1="lt1" tx1="dk1" bg2="lt2" tx2="dk2" accent1="accent1" accent2="accent2" accent3="accent3" accent4="accent4" accent5="accent5" accent6="accent6" hlink="hlink" folHlink="folHlink"/>
  <p:sldLayoutIdLst>
    <p:sldLayoutId id="2147484158" r:id="rId1"/>
    <p:sldLayoutId id="2147484159" r:id="rId2"/>
    <p:sldLayoutId id="2147484160" r:id="rId3"/>
    <p:sldLayoutId id="2147484161" r:id="rId4"/>
    <p:sldLayoutId id="2147484162" r:id="rId5"/>
    <p:sldLayoutId id="2147484163" r:id="rId6"/>
    <p:sldLayoutId id="2147484164" r:id="rId7"/>
    <p:sldLayoutId id="2147484165" r:id="rId8"/>
    <p:sldLayoutId id="2147484166" r:id="rId9"/>
  </p:sldLayoutIdLst>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xStyles>
    <p:titleStyle>
      <a:lvl1pPr algn="ctr" defTabSz="457200" rtl="0" eaLnBrk="0" fontAlgn="base" hangingPunct="0">
        <a:spcBef>
          <a:spcPct val="0"/>
        </a:spcBef>
        <a:spcAft>
          <a:spcPct val="0"/>
        </a:spcAft>
        <a:defRPr sz="4400" kern="1200">
          <a:solidFill>
            <a:schemeClr val="tx1"/>
          </a:solidFill>
          <a:latin typeface="+mj-lt"/>
          <a:ea typeface="ＭＳ Ｐゴシック" pitchFamily="27" charset="-128"/>
          <a:cs typeface="ＭＳ Ｐゴシック" pitchFamily="27" charset="-128"/>
        </a:defRPr>
      </a:lvl1pPr>
      <a:lvl2pPr algn="ctr" defTabSz="457200" rtl="0" eaLnBrk="0" fontAlgn="base" hangingPunct="0">
        <a:spcBef>
          <a:spcPct val="0"/>
        </a:spcBef>
        <a:spcAft>
          <a:spcPct val="0"/>
        </a:spcAft>
        <a:defRPr sz="4400">
          <a:solidFill>
            <a:schemeClr val="tx1"/>
          </a:solidFill>
          <a:latin typeface="Trebuchet MS" pitchFamily="27" charset="0"/>
          <a:ea typeface="ＭＳ Ｐゴシック" pitchFamily="27" charset="-128"/>
          <a:cs typeface="ＭＳ Ｐゴシック" pitchFamily="27" charset="-128"/>
        </a:defRPr>
      </a:lvl2pPr>
      <a:lvl3pPr algn="ctr" defTabSz="457200" rtl="0" eaLnBrk="0" fontAlgn="base" hangingPunct="0">
        <a:spcBef>
          <a:spcPct val="0"/>
        </a:spcBef>
        <a:spcAft>
          <a:spcPct val="0"/>
        </a:spcAft>
        <a:defRPr sz="4400">
          <a:solidFill>
            <a:schemeClr val="tx1"/>
          </a:solidFill>
          <a:latin typeface="Trebuchet MS" pitchFamily="27" charset="0"/>
          <a:ea typeface="ＭＳ Ｐゴシック" pitchFamily="27" charset="-128"/>
          <a:cs typeface="ＭＳ Ｐゴシック" pitchFamily="27" charset="-128"/>
        </a:defRPr>
      </a:lvl3pPr>
      <a:lvl4pPr algn="ctr" defTabSz="457200" rtl="0" eaLnBrk="0" fontAlgn="base" hangingPunct="0">
        <a:spcBef>
          <a:spcPct val="0"/>
        </a:spcBef>
        <a:spcAft>
          <a:spcPct val="0"/>
        </a:spcAft>
        <a:defRPr sz="4400">
          <a:solidFill>
            <a:schemeClr val="tx1"/>
          </a:solidFill>
          <a:latin typeface="Trebuchet MS" pitchFamily="27" charset="0"/>
          <a:ea typeface="ＭＳ Ｐゴシック" pitchFamily="27" charset="-128"/>
          <a:cs typeface="ＭＳ Ｐゴシック" pitchFamily="27" charset="-128"/>
        </a:defRPr>
      </a:lvl4pPr>
      <a:lvl5pPr algn="ctr" defTabSz="457200" rtl="0" eaLnBrk="0" fontAlgn="base" hangingPunct="0">
        <a:spcBef>
          <a:spcPct val="0"/>
        </a:spcBef>
        <a:spcAft>
          <a:spcPct val="0"/>
        </a:spcAft>
        <a:defRPr sz="4400">
          <a:solidFill>
            <a:schemeClr val="tx1"/>
          </a:solidFill>
          <a:latin typeface="Trebuchet MS" pitchFamily="27" charset="0"/>
          <a:ea typeface="ＭＳ Ｐゴシック" pitchFamily="27" charset="-128"/>
          <a:cs typeface="ＭＳ Ｐゴシック" pitchFamily="27" charset="-128"/>
        </a:defRPr>
      </a:lvl5pPr>
      <a:lvl6pPr marL="457200" algn="ctr" defTabSz="457200" rtl="0" fontAlgn="base">
        <a:spcBef>
          <a:spcPct val="0"/>
        </a:spcBef>
        <a:spcAft>
          <a:spcPct val="0"/>
        </a:spcAft>
        <a:defRPr sz="4400">
          <a:solidFill>
            <a:schemeClr val="tx1"/>
          </a:solidFill>
          <a:latin typeface="Trebuchet MS" pitchFamily="27" charset="0"/>
          <a:ea typeface="ＭＳ Ｐゴシック" pitchFamily="27" charset="-128"/>
          <a:cs typeface="ＭＳ Ｐゴシック" pitchFamily="27" charset="-128"/>
        </a:defRPr>
      </a:lvl6pPr>
      <a:lvl7pPr marL="914400" algn="ctr" defTabSz="457200" rtl="0" fontAlgn="base">
        <a:spcBef>
          <a:spcPct val="0"/>
        </a:spcBef>
        <a:spcAft>
          <a:spcPct val="0"/>
        </a:spcAft>
        <a:defRPr sz="4400">
          <a:solidFill>
            <a:schemeClr val="tx1"/>
          </a:solidFill>
          <a:latin typeface="Trebuchet MS" pitchFamily="27" charset="0"/>
          <a:ea typeface="ＭＳ Ｐゴシック" pitchFamily="27" charset="-128"/>
          <a:cs typeface="ＭＳ Ｐゴシック" pitchFamily="27" charset="-128"/>
        </a:defRPr>
      </a:lvl7pPr>
      <a:lvl8pPr marL="1371600" algn="ctr" defTabSz="457200" rtl="0" fontAlgn="base">
        <a:spcBef>
          <a:spcPct val="0"/>
        </a:spcBef>
        <a:spcAft>
          <a:spcPct val="0"/>
        </a:spcAft>
        <a:defRPr sz="4400">
          <a:solidFill>
            <a:schemeClr val="tx1"/>
          </a:solidFill>
          <a:latin typeface="Trebuchet MS" pitchFamily="27" charset="0"/>
          <a:ea typeface="ＭＳ Ｐゴシック" pitchFamily="27" charset="-128"/>
          <a:cs typeface="ＭＳ Ｐゴシック" pitchFamily="27" charset="-128"/>
        </a:defRPr>
      </a:lvl8pPr>
      <a:lvl9pPr marL="1828800" algn="ctr" defTabSz="457200" rtl="0" fontAlgn="base">
        <a:spcBef>
          <a:spcPct val="0"/>
        </a:spcBef>
        <a:spcAft>
          <a:spcPct val="0"/>
        </a:spcAft>
        <a:defRPr sz="4400">
          <a:solidFill>
            <a:schemeClr val="tx1"/>
          </a:solidFill>
          <a:latin typeface="Trebuchet MS" pitchFamily="27" charset="0"/>
          <a:ea typeface="ＭＳ Ｐゴシック" pitchFamily="27" charset="-128"/>
          <a:cs typeface="ＭＳ Ｐゴシック" pitchFamily="27" charset="-128"/>
        </a:defRPr>
      </a:lvl9pPr>
    </p:titleStyle>
    <p:body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ＭＳ Ｐゴシック" pitchFamily="27" charset="-128"/>
          <a:cs typeface="ＭＳ Ｐゴシック" pitchFamily="27" charset="-128"/>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ＭＳ Ｐゴシック" pitchFamily="27" charset="-128"/>
          <a:cs typeface="+mn-cs"/>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ＭＳ Ｐゴシック" charset="0"/>
          <a:cs typeface="Geneva" charset="-128"/>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Geneva" pitchFamily="30" charset="-128"/>
          <a:cs typeface="Geneva" charset="0"/>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Geneva" pitchFamily="30" charset="-128"/>
          <a:cs typeface="Geneva" charset="0"/>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2166938" y="731838"/>
            <a:ext cx="6769100" cy="6858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8195" name="Rectangle 3"/>
          <p:cNvSpPr>
            <a:spLocks noGrp="1" noChangeArrowheads="1"/>
          </p:cNvSpPr>
          <p:nvPr>
            <p:ph type="body" idx="1"/>
          </p:nvPr>
        </p:nvSpPr>
        <p:spPr bwMode="auto">
          <a:xfrm>
            <a:off x="2127250" y="1798638"/>
            <a:ext cx="6559550" cy="432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30" name="Rectangle 6"/>
          <p:cNvSpPr>
            <a:spLocks noGrp="1" noChangeArrowheads="1"/>
          </p:cNvSpPr>
          <p:nvPr>
            <p:ph type="sldNum" sz="quarter" idx="4"/>
          </p:nvPr>
        </p:nvSpPr>
        <p:spPr bwMode="auto">
          <a:xfrm>
            <a:off x="1582738" y="6429375"/>
            <a:ext cx="7561262" cy="3460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b="0" i="0">
                <a:solidFill>
                  <a:srgbClr val="000000"/>
                </a:solidFill>
                <a:latin typeface="Arial" charset="0"/>
                <a:cs typeface="+mn-cs"/>
              </a:defRPr>
            </a:lvl1pPr>
          </a:lstStyle>
          <a:p>
            <a:pPr>
              <a:defRPr/>
            </a:pPr>
            <a:r>
              <a:rPr lang="en-US"/>
              <a:t>- </a:t>
            </a:r>
            <a:fld id="{FAE12004-F4CD-4A20-B8F5-F0403B6F0F8B}" type="slidenum">
              <a:rPr lang="en-US"/>
              <a:pPr>
                <a:defRPr/>
              </a:pPr>
              <a:t>‹#›</a:t>
            </a:fld>
            <a:r>
              <a:rPr lang="en-US"/>
              <a:t> -</a:t>
            </a:r>
          </a:p>
        </p:txBody>
      </p:sp>
    </p:spTree>
    <p:extLst>
      <p:ext uri="{BB962C8B-B14F-4D97-AF65-F5344CB8AC3E}">
        <p14:creationId xmlns:p14="http://schemas.microsoft.com/office/powerpoint/2010/main" val="1417364700"/>
      </p:ext>
    </p:extLst>
  </p:cSld>
  <p:clrMap bg1="lt1" tx1="dk1" bg2="lt2" tx2="dk2" accent1="accent1" accent2="accent2" accent3="accent3" accent4="accent4" accent5="accent5" accent6="accent6" hlink="hlink" folHlink="folHlink"/>
  <p:sldLayoutIdLst>
    <p:sldLayoutId id="2147484168" r:id="rId1"/>
    <p:sldLayoutId id="2147484169" r:id="rId2"/>
    <p:sldLayoutId id="2147484170" r:id="rId3"/>
    <p:sldLayoutId id="2147484171" r:id="rId4"/>
    <p:sldLayoutId id="2147484172" r:id="rId5"/>
    <p:sldLayoutId id="2147484173" r:id="rId6"/>
    <p:sldLayoutId id="2147484174" r:id="rId7"/>
    <p:sldLayoutId id="2147484175" r:id="rId8"/>
    <p:sldLayoutId id="2147484176" r:id="rId9"/>
    <p:sldLayoutId id="2147484177" r:id="rId10"/>
    <p:sldLayoutId id="2147484178" r:id="rId11"/>
  </p:sldLayoutIdLst>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xStyles>
    <p:titleStyle>
      <a:lvl1pPr algn="l" rtl="0" eaLnBrk="0" fontAlgn="base" hangingPunct="0">
        <a:spcBef>
          <a:spcPct val="0"/>
        </a:spcBef>
        <a:spcAft>
          <a:spcPct val="0"/>
        </a:spcAft>
        <a:defRPr sz="2800" b="1" i="1">
          <a:solidFill>
            <a:schemeClr val="tx2"/>
          </a:solidFill>
          <a:effectLst>
            <a:outerShdw blurRad="38100" dist="38100" dir="2700000" algn="tl">
              <a:srgbClr val="C0C0C0"/>
            </a:outerShdw>
          </a:effectLst>
          <a:latin typeface="+mj-lt"/>
          <a:ea typeface="+mj-ea"/>
          <a:cs typeface="+mj-cs"/>
        </a:defRPr>
      </a:lvl1pPr>
      <a:lvl2pPr algn="l" rtl="0" eaLnBrk="0" fontAlgn="base" hangingPunct="0">
        <a:spcBef>
          <a:spcPct val="0"/>
        </a:spcBef>
        <a:spcAft>
          <a:spcPct val="0"/>
        </a:spcAft>
        <a:defRPr sz="2800" b="1" i="1">
          <a:solidFill>
            <a:schemeClr val="tx2"/>
          </a:solidFill>
          <a:effectLst>
            <a:outerShdw blurRad="38100" dist="38100" dir="2700000" algn="tl">
              <a:srgbClr val="C0C0C0"/>
            </a:outerShdw>
          </a:effectLst>
          <a:latin typeface="Verdana" pitchFamily="34" charset="0"/>
        </a:defRPr>
      </a:lvl2pPr>
      <a:lvl3pPr algn="l" rtl="0" eaLnBrk="0" fontAlgn="base" hangingPunct="0">
        <a:spcBef>
          <a:spcPct val="0"/>
        </a:spcBef>
        <a:spcAft>
          <a:spcPct val="0"/>
        </a:spcAft>
        <a:defRPr sz="2800" b="1" i="1">
          <a:solidFill>
            <a:schemeClr val="tx2"/>
          </a:solidFill>
          <a:effectLst>
            <a:outerShdw blurRad="38100" dist="38100" dir="2700000" algn="tl">
              <a:srgbClr val="C0C0C0"/>
            </a:outerShdw>
          </a:effectLst>
          <a:latin typeface="Verdana" pitchFamily="34" charset="0"/>
        </a:defRPr>
      </a:lvl3pPr>
      <a:lvl4pPr algn="l" rtl="0" eaLnBrk="0" fontAlgn="base" hangingPunct="0">
        <a:spcBef>
          <a:spcPct val="0"/>
        </a:spcBef>
        <a:spcAft>
          <a:spcPct val="0"/>
        </a:spcAft>
        <a:defRPr sz="2800" b="1" i="1">
          <a:solidFill>
            <a:schemeClr val="tx2"/>
          </a:solidFill>
          <a:effectLst>
            <a:outerShdw blurRad="38100" dist="38100" dir="2700000" algn="tl">
              <a:srgbClr val="C0C0C0"/>
            </a:outerShdw>
          </a:effectLst>
          <a:latin typeface="Verdana" pitchFamily="34" charset="0"/>
        </a:defRPr>
      </a:lvl4pPr>
      <a:lvl5pPr algn="l" rtl="0" eaLnBrk="0" fontAlgn="base" hangingPunct="0">
        <a:spcBef>
          <a:spcPct val="0"/>
        </a:spcBef>
        <a:spcAft>
          <a:spcPct val="0"/>
        </a:spcAft>
        <a:defRPr sz="2800" b="1" i="1">
          <a:solidFill>
            <a:schemeClr val="tx2"/>
          </a:solidFill>
          <a:effectLst>
            <a:outerShdw blurRad="38100" dist="38100" dir="2700000" algn="tl">
              <a:srgbClr val="C0C0C0"/>
            </a:outerShdw>
          </a:effectLst>
          <a:latin typeface="Verdana" pitchFamily="34" charset="0"/>
        </a:defRPr>
      </a:lvl5pPr>
      <a:lvl6pPr marL="457200" algn="l" rtl="0" fontAlgn="base">
        <a:spcBef>
          <a:spcPct val="0"/>
        </a:spcBef>
        <a:spcAft>
          <a:spcPct val="0"/>
        </a:spcAft>
        <a:defRPr sz="2800" b="1" i="1">
          <a:solidFill>
            <a:schemeClr val="tx2"/>
          </a:solidFill>
          <a:effectLst>
            <a:outerShdw blurRad="38100" dist="38100" dir="2700000" algn="tl">
              <a:srgbClr val="C0C0C0"/>
            </a:outerShdw>
          </a:effectLst>
          <a:latin typeface="Verdana" pitchFamily="34" charset="0"/>
        </a:defRPr>
      </a:lvl6pPr>
      <a:lvl7pPr marL="914400" algn="l" rtl="0" fontAlgn="base">
        <a:spcBef>
          <a:spcPct val="0"/>
        </a:spcBef>
        <a:spcAft>
          <a:spcPct val="0"/>
        </a:spcAft>
        <a:defRPr sz="2800" b="1" i="1">
          <a:solidFill>
            <a:schemeClr val="tx2"/>
          </a:solidFill>
          <a:effectLst>
            <a:outerShdw blurRad="38100" dist="38100" dir="2700000" algn="tl">
              <a:srgbClr val="C0C0C0"/>
            </a:outerShdw>
          </a:effectLst>
          <a:latin typeface="Verdana" pitchFamily="34" charset="0"/>
        </a:defRPr>
      </a:lvl7pPr>
      <a:lvl8pPr marL="1371600" algn="l" rtl="0" fontAlgn="base">
        <a:spcBef>
          <a:spcPct val="0"/>
        </a:spcBef>
        <a:spcAft>
          <a:spcPct val="0"/>
        </a:spcAft>
        <a:defRPr sz="2800" b="1" i="1">
          <a:solidFill>
            <a:schemeClr val="tx2"/>
          </a:solidFill>
          <a:effectLst>
            <a:outerShdw blurRad="38100" dist="38100" dir="2700000" algn="tl">
              <a:srgbClr val="C0C0C0"/>
            </a:outerShdw>
          </a:effectLst>
          <a:latin typeface="Verdana" pitchFamily="34" charset="0"/>
        </a:defRPr>
      </a:lvl8pPr>
      <a:lvl9pPr marL="1828800" algn="l" rtl="0" fontAlgn="base">
        <a:spcBef>
          <a:spcPct val="0"/>
        </a:spcBef>
        <a:spcAft>
          <a:spcPct val="0"/>
        </a:spcAft>
        <a:defRPr sz="2800" b="1" i="1">
          <a:solidFill>
            <a:schemeClr val="tx2"/>
          </a:solidFill>
          <a:effectLst>
            <a:outerShdw blurRad="38100" dist="38100" dir="2700000" algn="tl">
              <a:srgbClr val="C0C0C0"/>
            </a:outerShdw>
          </a:effectLst>
          <a:latin typeface="Verdana" pitchFamily="34" charset="0"/>
        </a:defRPr>
      </a:lvl9pPr>
    </p:titleStyle>
    <p:body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2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7.jpg"/><Relationship Id="rId4" Type="http://schemas.openxmlformats.org/officeDocument/2006/relationships/image" Target="../media/image6.jpg"/></Relationships>
</file>

<file path=ppt/slides/_rels/slide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20.jpeg"/></Relationships>
</file>

<file path=ppt/slides/_rels/slide2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38.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7.xml"/><Relationship Id="rId1" Type="http://schemas.openxmlformats.org/officeDocument/2006/relationships/tags" Target="../tags/tag1.xml"/><Relationship Id="rId4" Type="http://schemas.openxmlformats.org/officeDocument/2006/relationships/image" Target="../media/image30.jpe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7.xml"/><Relationship Id="rId1" Type="http://schemas.openxmlformats.org/officeDocument/2006/relationships/tags" Target="../tags/tag2.xml"/><Relationship Id="rId4" Type="http://schemas.openxmlformats.org/officeDocument/2006/relationships/image" Target="../media/image30.jpeg"/></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7.xml"/><Relationship Id="rId1" Type="http://schemas.openxmlformats.org/officeDocument/2006/relationships/tags" Target="../tags/tag3.xml"/><Relationship Id="rId4" Type="http://schemas.openxmlformats.org/officeDocument/2006/relationships/image" Target="../media/image30.jpeg"/></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7.xml"/><Relationship Id="rId1" Type="http://schemas.openxmlformats.org/officeDocument/2006/relationships/tags" Target="../tags/tag4.xml"/><Relationship Id="rId5" Type="http://schemas.openxmlformats.org/officeDocument/2006/relationships/image" Target="../media/image32.gif"/><Relationship Id="rId4" Type="http://schemas.openxmlformats.org/officeDocument/2006/relationships/image" Target="../media/image31.png"/></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7.xml"/><Relationship Id="rId1" Type="http://schemas.openxmlformats.org/officeDocument/2006/relationships/tags" Target="../tags/tag5.xml"/><Relationship Id="rId5" Type="http://schemas.openxmlformats.org/officeDocument/2006/relationships/image" Target="../media/image32.gif"/><Relationship Id="rId4" Type="http://schemas.openxmlformats.org/officeDocument/2006/relationships/image" Target="../media/image31.pn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3.png"/><Relationship Id="rId4" Type="http://schemas.openxmlformats.org/officeDocument/2006/relationships/notesSlide" Target="../notesSlides/notesSlide1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34.png"/><Relationship Id="rId4" Type="http://schemas.openxmlformats.org/officeDocument/2006/relationships/notesSlide" Target="../notesSlides/notesSlide1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35.png"/><Relationship Id="rId4" Type="http://schemas.openxmlformats.org/officeDocument/2006/relationships/notesSlide" Target="../notesSlides/notesSlide16.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36.png"/><Relationship Id="rId4" Type="http://schemas.openxmlformats.org/officeDocument/2006/relationships/notesSlide" Target="../notesSlides/notesSlide18.xml"/></Relationships>
</file>

<file path=ppt/slides/_rels/slide4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37.png"/><Relationship Id="rId4" Type="http://schemas.openxmlformats.org/officeDocument/2006/relationships/notesSlide" Target="../notesSlides/notesSlide19.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38.png"/><Relationship Id="rId4" Type="http://schemas.openxmlformats.org/officeDocument/2006/relationships/notesSlide" Target="../notesSlides/notesSlide21.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39.png"/><Relationship Id="rId4" Type="http://schemas.openxmlformats.org/officeDocument/2006/relationships/notesSlide" Target="../notesSlides/notesSlide23.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40.png"/><Relationship Id="rId4" Type="http://schemas.openxmlformats.org/officeDocument/2006/relationships/notesSlide" Target="../notesSlides/notesSlide25.xml"/></Relationships>
</file>

<file path=ppt/slides/_rels/slide5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mp4"/><Relationship Id="rId1" Type="http://schemas.microsoft.com/office/2007/relationships/media" Target="../media/media9.mp4"/><Relationship Id="rId5" Type="http://schemas.openxmlformats.org/officeDocument/2006/relationships/image" Target="../media/image41.png"/><Relationship Id="rId4" Type="http://schemas.openxmlformats.org/officeDocument/2006/relationships/notesSlide" Target="../notesSlides/notesSlide26.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5" Type="http://schemas.openxmlformats.org/officeDocument/2006/relationships/image" Target="../media/image42.png"/><Relationship Id="rId4" Type="http://schemas.openxmlformats.org/officeDocument/2006/relationships/notesSlide" Target="../notesSlides/notesSlide28.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1.mp4"/><Relationship Id="rId1" Type="http://schemas.microsoft.com/office/2007/relationships/media" Target="../media/media11.mp4"/><Relationship Id="rId5" Type="http://schemas.openxmlformats.org/officeDocument/2006/relationships/image" Target="../media/image43.png"/><Relationship Id="rId4" Type="http://schemas.openxmlformats.org/officeDocument/2006/relationships/notesSlide" Target="../notesSlides/notesSlide30.xml"/></Relationships>
</file>

<file path=ppt/slides/_rels/slide5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2.mp4"/><Relationship Id="rId1" Type="http://schemas.microsoft.com/office/2007/relationships/media" Target="../media/media12.mp4"/><Relationship Id="rId5" Type="http://schemas.openxmlformats.org/officeDocument/2006/relationships/image" Target="../media/image44.png"/><Relationship Id="rId4" Type="http://schemas.openxmlformats.org/officeDocument/2006/relationships/notesSlide" Target="../notesSlides/notesSlide31.xml"/></Relationships>
</file>

<file path=ppt/slides/_rels/slide5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2.xml"/><Relationship Id="rId1" Type="http://schemas.openxmlformats.org/officeDocument/2006/relationships/slideLayout" Target="../slideLayouts/slideLayout1.xml"/><Relationship Id="rId5" Type="http://schemas.openxmlformats.org/officeDocument/2006/relationships/image" Target="../media/image7.jpg"/><Relationship Id="rId4" Type="http://schemas.openxmlformats.org/officeDocument/2006/relationships/image" Target="../media/image6.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bwMode="auto">
          <a:xfrm>
            <a:off x="5638800" y="5638800"/>
            <a:ext cx="3352800" cy="1023013"/>
          </a:xfrm>
          <a:prstGeom prst="rect">
            <a:avLst/>
          </a:prstGeom>
          <a:solidFill>
            <a:srgbClr val="000000"/>
          </a:solidFill>
          <a:ln w="9525" cap="flat" cmpd="sng" algn="ctr">
            <a:no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4000" b="1" i="1" u="none" strike="noStrike" cap="none" normalizeH="0" baseline="0" smtClean="0">
              <a:ln>
                <a:noFill/>
              </a:ln>
              <a:solidFill>
                <a:schemeClr val="tx2"/>
              </a:solidFill>
              <a:effectLst/>
              <a:latin typeface="Arial Unicode MS" pitchFamily="34" charset="-128"/>
            </a:endParaRPr>
          </a:p>
        </p:txBody>
      </p:sp>
      <p:sp>
        <p:nvSpPr>
          <p:cNvPr id="23554" name="Text Box 5"/>
          <p:cNvSpPr txBox="1">
            <a:spLocks noChangeArrowheads="1"/>
          </p:cNvSpPr>
          <p:nvPr/>
        </p:nvSpPr>
        <p:spPr bwMode="auto">
          <a:xfrm>
            <a:off x="1600200" y="228600"/>
            <a:ext cx="6172200" cy="3077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2" tIns="45711" rIns="91422" bIns="45711">
            <a:spAutoFit/>
          </a:bodyPr>
          <a:lstStyle>
            <a:lvl1pPr eaLnBrk="0" hangingPunct="0">
              <a:defRPr sz="4000" b="1" i="1">
                <a:solidFill>
                  <a:schemeClr val="tx2"/>
                </a:solidFill>
                <a:latin typeface="Arial Unicode MS" pitchFamily="34" charset="-128"/>
                <a:cs typeface="Arial" pitchFamily="34" charset="0"/>
              </a:defRPr>
            </a:lvl1pPr>
            <a:lvl2pPr marL="742950" indent="-285750" eaLnBrk="0" hangingPunct="0">
              <a:defRPr sz="4000" b="1" i="1">
                <a:solidFill>
                  <a:schemeClr val="tx2"/>
                </a:solidFill>
                <a:latin typeface="Arial Unicode MS" pitchFamily="34" charset="-128"/>
                <a:cs typeface="Arial" pitchFamily="34" charset="0"/>
              </a:defRPr>
            </a:lvl2pPr>
            <a:lvl3pPr marL="1143000" indent="-228600" eaLnBrk="0" hangingPunct="0">
              <a:defRPr sz="4000" b="1" i="1">
                <a:solidFill>
                  <a:schemeClr val="tx2"/>
                </a:solidFill>
                <a:latin typeface="Arial Unicode MS" pitchFamily="34" charset="-128"/>
                <a:cs typeface="Arial" pitchFamily="34" charset="0"/>
              </a:defRPr>
            </a:lvl3pPr>
            <a:lvl4pPr marL="1600200" indent="-228600" eaLnBrk="0" hangingPunct="0">
              <a:defRPr sz="4000" b="1" i="1">
                <a:solidFill>
                  <a:schemeClr val="tx2"/>
                </a:solidFill>
                <a:latin typeface="Arial Unicode MS" pitchFamily="34" charset="-128"/>
                <a:cs typeface="Arial" pitchFamily="34" charset="0"/>
              </a:defRPr>
            </a:lvl4pPr>
            <a:lvl5pPr marL="2057400" indent="-228600" eaLnBrk="0" hangingPunct="0">
              <a:defRPr sz="4000" b="1" i="1">
                <a:solidFill>
                  <a:schemeClr val="tx2"/>
                </a:solidFill>
                <a:latin typeface="Arial Unicode MS" pitchFamily="34" charset="-128"/>
                <a:cs typeface="Arial" pitchFamily="34" charset="0"/>
              </a:defRPr>
            </a:lvl5pPr>
            <a:lvl6pPr marL="25146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6pPr>
            <a:lvl7pPr marL="29718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7pPr>
            <a:lvl8pPr marL="34290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8pPr>
            <a:lvl9pPr marL="38862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9pPr>
          </a:lstStyle>
          <a:p>
            <a:pPr algn="ctr">
              <a:spcBef>
                <a:spcPct val="50000"/>
              </a:spcBef>
            </a:pPr>
            <a:r>
              <a:rPr lang="en-US" sz="1400" b="0" i="0" dirty="0" smtClean="0">
                <a:solidFill>
                  <a:srgbClr val="FF0000"/>
                </a:solidFill>
                <a:latin typeface="Corbel" pitchFamily="34" charset="0"/>
              </a:rPr>
              <a:t>OMHA Coaches Program  | Continuing Education Program </a:t>
            </a:r>
            <a:endParaRPr lang="en-US" sz="1400" b="0" i="0" dirty="0">
              <a:solidFill>
                <a:srgbClr val="FF0000"/>
              </a:solidFill>
              <a:latin typeface="Corbel" pitchFamily="34" charset="0"/>
            </a:endParaRPr>
          </a:p>
        </p:txBody>
      </p:sp>
      <p:sp>
        <p:nvSpPr>
          <p:cNvPr id="23556" name="Text Box 26"/>
          <p:cNvSpPr txBox="1">
            <a:spLocks noChangeArrowheads="1"/>
          </p:cNvSpPr>
          <p:nvPr/>
        </p:nvSpPr>
        <p:spPr bwMode="auto">
          <a:xfrm>
            <a:off x="4191000" y="1117600"/>
            <a:ext cx="5867400"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4000" b="1" i="1">
                <a:solidFill>
                  <a:schemeClr val="tx2"/>
                </a:solidFill>
                <a:latin typeface="Arial Unicode MS" pitchFamily="34" charset="-128"/>
                <a:cs typeface="Arial" pitchFamily="34" charset="0"/>
              </a:defRPr>
            </a:lvl1pPr>
            <a:lvl2pPr marL="742950" indent="-285750" eaLnBrk="0" hangingPunct="0">
              <a:defRPr sz="4000" b="1" i="1">
                <a:solidFill>
                  <a:schemeClr val="tx2"/>
                </a:solidFill>
                <a:latin typeface="Arial Unicode MS" pitchFamily="34" charset="-128"/>
                <a:cs typeface="Arial" pitchFamily="34" charset="0"/>
              </a:defRPr>
            </a:lvl2pPr>
            <a:lvl3pPr marL="1143000" indent="-228600" eaLnBrk="0" hangingPunct="0">
              <a:defRPr sz="4000" b="1" i="1">
                <a:solidFill>
                  <a:schemeClr val="tx2"/>
                </a:solidFill>
                <a:latin typeface="Arial Unicode MS" pitchFamily="34" charset="-128"/>
                <a:cs typeface="Arial" pitchFamily="34" charset="0"/>
              </a:defRPr>
            </a:lvl3pPr>
            <a:lvl4pPr marL="1600200" indent="-228600" eaLnBrk="0" hangingPunct="0">
              <a:defRPr sz="4000" b="1" i="1">
                <a:solidFill>
                  <a:schemeClr val="tx2"/>
                </a:solidFill>
                <a:latin typeface="Arial Unicode MS" pitchFamily="34" charset="-128"/>
                <a:cs typeface="Arial" pitchFamily="34" charset="0"/>
              </a:defRPr>
            </a:lvl4pPr>
            <a:lvl5pPr marL="2057400" indent="-228600" eaLnBrk="0" hangingPunct="0">
              <a:defRPr sz="4000" b="1" i="1">
                <a:solidFill>
                  <a:schemeClr val="tx2"/>
                </a:solidFill>
                <a:latin typeface="Arial Unicode MS" pitchFamily="34" charset="-128"/>
                <a:cs typeface="Arial" pitchFamily="34" charset="0"/>
              </a:defRPr>
            </a:lvl5pPr>
            <a:lvl6pPr marL="25146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6pPr>
            <a:lvl7pPr marL="29718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7pPr>
            <a:lvl8pPr marL="34290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8pPr>
            <a:lvl9pPr marL="38862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9pPr>
          </a:lstStyle>
          <a:p>
            <a:pPr>
              <a:spcBef>
                <a:spcPct val="50000"/>
              </a:spcBef>
            </a:pPr>
            <a:r>
              <a:rPr lang="en-US" sz="6000" b="0" i="0" dirty="0" smtClean="0">
                <a:solidFill>
                  <a:srgbClr val="FF0000"/>
                </a:solidFill>
                <a:latin typeface="Corbel" pitchFamily="34" charset="0"/>
              </a:rPr>
              <a:t>refresher</a:t>
            </a:r>
            <a:endParaRPr lang="en-US" sz="6000" b="0" i="0" dirty="0">
              <a:solidFill>
                <a:srgbClr val="FF0000"/>
              </a:solidFill>
              <a:latin typeface="Corbel" pitchFamily="34" charset="0"/>
            </a:endParaRPr>
          </a:p>
        </p:txBody>
      </p:sp>
      <p:sp>
        <p:nvSpPr>
          <p:cNvPr id="640027" name="Line 27"/>
          <p:cNvSpPr>
            <a:spLocks noChangeShapeType="1"/>
          </p:cNvSpPr>
          <p:nvPr/>
        </p:nvSpPr>
        <p:spPr bwMode="gray">
          <a:xfrm>
            <a:off x="3352800" y="609600"/>
            <a:ext cx="0" cy="1600200"/>
          </a:xfrm>
          <a:prstGeom prst="line">
            <a:avLst/>
          </a:prstGeom>
          <a:noFill/>
          <a:ln w="19050">
            <a:solidFill>
              <a:schemeClr val="tx1"/>
            </a:solidFill>
            <a:round/>
            <a:headEnd/>
            <a:tailEnd/>
          </a:ln>
          <a:effectLst>
            <a:outerShdw dist="109250" dir="3267739" algn="ctr" rotWithShape="0">
              <a:schemeClr val="bg2">
                <a:alpha val="50000"/>
              </a:schemeClr>
            </a:outerShdw>
          </a:effectLst>
        </p:spPr>
        <p:txBody>
          <a:bodyPr anchor="ctr">
            <a:spAutoFit/>
          </a:bodyPr>
          <a:lstStyle/>
          <a:p>
            <a:pPr algn="ctr">
              <a:defRPr/>
            </a:pPr>
            <a:endParaRPr lang="en-US">
              <a:cs typeface="+mn-cs"/>
            </a:endParaRPr>
          </a:p>
        </p:txBody>
      </p:sp>
      <p:sp>
        <p:nvSpPr>
          <p:cNvPr id="23558" name="Text Box 30"/>
          <p:cNvSpPr txBox="1">
            <a:spLocks noChangeArrowheads="1"/>
          </p:cNvSpPr>
          <p:nvPr/>
        </p:nvSpPr>
        <p:spPr bwMode="auto">
          <a:xfrm>
            <a:off x="5257800" y="1558925"/>
            <a:ext cx="2362200"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4000" b="1" i="1">
                <a:solidFill>
                  <a:schemeClr val="tx2"/>
                </a:solidFill>
                <a:latin typeface="Arial Unicode MS" pitchFamily="34" charset="-128"/>
                <a:cs typeface="Arial" pitchFamily="34" charset="0"/>
              </a:defRPr>
            </a:lvl1pPr>
            <a:lvl2pPr marL="742950" indent="-285750" eaLnBrk="0" hangingPunct="0">
              <a:defRPr sz="4000" b="1" i="1">
                <a:solidFill>
                  <a:schemeClr val="tx2"/>
                </a:solidFill>
                <a:latin typeface="Arial Unicode MS" pitchFamily="34" charset="-128"/>
                <a:cs typeface="Arial" pitchFamily="34" charset="0"/>
              </a:defRPr>
            </a:lvl2pPr>
            <a:lvl3pPr marL="1143000" indent="-228600" eaLnBrk="0" hangingPunct="0">
              <a:defRPr sz="4000" b="1" i="1">
                <a:solidFill>
                  <a:schemeClr val="tx2"/>
                </a:solidFill>
                <a:latin typeface="Arial Unicode MS" pitchFamily="34" charset="-128"/>
                <a:cs typeface="Arial" pitchFamily="34" charset="0"/>
              </a:defRPr>
            </a:lvl3pPr>
            <a:lvl4pPr marL="1600200" indent="-228600" eaLnBrk="0" hangingPunct="0">
              <a:defRPr sz="4000" b="1" i="1">
                <a:solidFill>
                  <a:schemeClr val="tx2"/>
                </a:solidFill>
                <a:latin typeface="Arial Unicode MS" pitchFamily="34" charset="-128"/>
                <a:cs typeface="Arial" pitchFamily="34" charset="0"/>
              </a:defRPr>
            </a:lvl4pPr>
            <a:lvl5pPr marL="2057400" indent="-228600" eaLnBrk="0" hangingPunct="0">
              <a:defRPr sz="4000" b="1" i="1">
                <a:solidFill>
                  <a:schemeClr val="tx2"/>
                </a:solidFill>
                <a:latin typeface="Arial Unicode MS" pitchFamily="34" charset="-128"/>
                <a:cs typeface="Arial" pitchFamily="34" charset="0"/>
              </a:defRPr>
            </a:lvl5pPr>
            <a:lvl6pPr marL="25146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6pPr>
            <a:lvl7pPr marL="29718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7pPr>
            <a:lvl8pPr marL="34290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8pPr>
            <a:lvl9pPr marL="38862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9pPr>
          </a:lstStyle>
          <a:p>
            <a:pPr algn="ctr">
              <a:spcBef>
                <a:spcPct val="50000"/>
              </a:spcBef>
            </a:pPr>
            <a:r>
              <a:rPr lang="en-US" sz="6600" b="0" i="0" dirty="0" smtClean="0">
                <a:solidFill>
                  <a:schemeClr val="tx1"/>
                </a:solidFill>
                <a:latin typeface="Corbel" pitchFamily="34" charset="0"/>
              </a:rPr>
              <a:t>clinic</a:t>
            </a:r>
            <a:endParaRPr lang="en-US" sz="6600" b="0" i="0" dirty="0">
              <a:solidFill>
                <a:schemeClr val="tx1"/>
              </a:solidFill>
              <a:latin typeface="Corbel" pitchFamily="34" charset="0"/>
            </a:endParaRPr>
          </a:p>
        </p:txBody>
      </p:sp>
      <p:sp>
        <p:nvSpPr>
          <p:cNvPr id="23559" name="Text Box 32"/>
          <p:cNvSpPr txBox="1">
            <a:spLocks noChangeArrowheads="1"/>
          </p:cNvSpPr>
          <p:nvPr/>
        </p:nvSpPr>
        <p:spPr bwMode="auto">
          <a:xfrm>
            <a:off x="1866900" y="685800"/>
            <a:ext cx="62865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lstStyle>
            <a:lvl1pPr eaLnBrk="0" hangingPunct="0">
              <a:defRPr sz="4000" b="1" i="1">
                <a:solidFill>
                  <a:schemeClr val="tx2"/>
                </a:solidFill>
                <a:latin typeface="Arial Unicode MS" pitchFamily="34" charset="-128"/>
                <a:cs typeface="Arial" pitchFamily="34" charset="0"/>
              </a:defRPr>
            </a:lvl1pPr>
            <a:lvl2pPr marL="742950" indent="-285750" eaLnBrk="0" hangingPunct="0">
              <a:defRPr sz="4000" b="1" i="1">
                <a:solidFill>
                  <a:schemeClr val="tx2"/>
                </a:solidFill>
                <a:latin typeface="Arial Unicode MS" pitchFamily="34" charset="-128"/>
                <a:cs typeface="Arial" pitchFamily="34" charset="0"/>
              </a:defRPr>
            </a:lvl2pPr>
            <a:lvl3pPr marL="1143000" indent="-228600" eaLnBrk="0" hangingPunct="0">
              <a:defRPr sz="4000" b="1" i="1">
                <a:solidFill>
                  <a:schemeClr val="tx2"/>
                </a:solidFill>
                <a:latin typeface="Arial Unicode MS" pitchFamily="34" charset="-128"/>
                <a:cs typeface="Arial" pitchFamily="34" charset="0"/>
              </a:defRPr>
            </a:lvl3pPr>
            <a:lvl4pPr marL="1600200" indent="-228600" eaLnBrk="0" hangingPunct="0">
              <a:defRPr sz="4000" b="1" i="1">
                <a:solidFill>
                  <a:schemeClr val="tx2"/>
                </a:solidFill>
                <a:latin typeface="Arial Unicode MS" pitchFamily="34" charset="-128"/>
                <a:cs typeface="Arial" pitchFamily="34" charset="0"/>
              </a:defRPr>
            </a:lvl4pPr>
            <a:lvl5pPr marL="2057400" indent="-228600" eaLnBrk="0" hangingPunct="0">
              <a:defRPr sz="4000" b="1" i="1">
                <a:solidFill>
                  <a:schemeClr val="tx2"/>
                </a:solidFill>
                <a:latin typeface="Arial Unicode MS" pitchFamily="34" charset="-128"/>
                <a:cs typeface="Arial" pitchFamily="34" charset="0"/>
              </a:defRPr>
            </a:lvl5pPr>
            <a:lvl6pPr marL="25146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6pPr>
            <a:lvl7pPr marL="29718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7pPr>
            <a:lvl8pPr marL="34290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8pPr>
            <a:lvl9pPr marL="38862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9pPr>
          </a:lstStyle>
          <a:p>
            <a:pPr algn="ctr" eaLnBrk="1" hangingPunct="1"/>
            <a:r>
              <a:rPr lang="en-US" sz="4800" b="0" i="0" dirty="0" smtClean="0">
                <a:solidFill>
                  <a:srgbClr val="FF0000"/>
                </a:solidFill>
                <a:latin typeface="Corbel" pitchFamily="34" charset="0"/>
              </a:rPr>
              <a:t>coach</a:t>
            </a:r>
            <a:endParaRPr lang="en-US" sz="4800" dirty="0"/>
          </a:p>
        </p:txBody>
      </p:sp>
      <p:pic>
        <p:nvPicPr>
          <p:cNvPr id="23560" name="Picture 10" descr="Player Image.jpg"/>
          <p:cNvPicPr>
            <a:picLocks noChangeAspect="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3122613" y="1725613"/>
            <a:ext cx="3430587" cy="4979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7526" y="685799"/>
            <a:ext cx="2276674" cy="1655763"/>
          </a:xfrm>
          <a:prstGeom prst="rect">
            <a:avLst/>
          </a:prstGeom>
        </p:spPr>
      </p:pic>
      <p:pic>
        <p:nvPicPr>
          <p:cNvPr id="2" name="Picture 1"/>
          <p:cNvPicPr>
            <a:picLocks noChangeAspect="1"/>
          </p:cNvPicPr>
          <p:nvPr/>
        </p:nvPicPr>
        <p:blipFill rotWithShape="1">
          <a:blip r:embed="rId5">
            <a:extLst>
              <a:ext uri="{28A0092B-C50C-407E-A947-70E740481C1C}">
                <a14:useLocalDpi xmlns:a14="http://schemas.microsoft.com/office/drawing/2010/main" val="0"/>
              </a:ext>
            </a:extLst>
          </a:blip>
          <a:srcRect t="14323" r="5914" b="19224"/>
          <a:stretch/>
        </p:blipFill>
        <p:spPr>
          <a:xfrm>
            <a:off x="7772400" y="5585878"/>
            <a:ext cx="958904" cy="1012742"/>
          </a:xfrm>
          <a:prstGeom prst="rect">
            <a:avLst/>
          </a:prstGeom>
        </p:spPr>
      </p:pic>
      <p:sp>
        <p:nvSpPr>
          <p:cNvPr id="11" name="Text Box 30"/>
          <p:cNvSpPr txBox="1">
            <a:spLocks noChangeArrowheads="1"/>
          </p:cNvSpPr>
          <p:nvPr/>
        </p:nvSpPr>
        <p:spPr bwMode="auto">
          <a:xfrm>
            <a:off x="5943600" y="5898230"/>
            <a:ext cx="23622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4000" b="1" i="1">
                <a:solidFill>
                  <a:schemeClr val="tx2"/>
                </a:solidFill>
                <a:latin typeface="Arial Unicode MS" pitchFamily="34" charset="-128"/>
                <a:cs typeface="Arial" pitchFamily="34" charset="0"/>
              </a:defRPr>
            </a:lvl1pPr>
            <a:lvl2pPr marL="742950" indent="-285750" eaLnBrk="0" hangingPunct="0">
              <a:defRPr sz="4000" b="1" i="1">
                <a:solidFill>
                  <a:schemeClr val="tx2"/>
                </a:solidFill>
                <a:latin typeface="Arial Unicode MS" pitchFamily="34" charset="-128"/>
                <a:cs typeface="Arial" pitchFamily="34" charset="0"/>
              </a:defRPr>
            </a:lvl2pPr>
            <a:lvl3pPr marL="1143000" indent="-228600" eaLnBrk="0" hangingPunct="0">
              <a:defRPr sz="4000" b="1" i="1">
                <a:solidFill>
                  <a:schemeClr val="tx2"/>
                </a:solidFill>
                <a:latin typeface="Arial Unicode MS" pitchFamily="34" charset="-128"/>
                <a:cs typeface="Arial" pitchFamily="34" charset="0"/>
              </a:defRPr>
            </a:lvl3pPr>
            <a:lvl4pPr marL="1600200" indent="-228600" eaLnBrk="0" hangingPunct="0">
              <a:defRPr sz="4000" b="1" i="1">
                <a:solidFill>
                  <a:schemeClr val="tx2"/>
                </a:solidFill>
                <a:latin typeface="Arial Unicode MS" pitchFamily="34" charset="-128"/>
                <a:cs typeface="Arial" pitchFamily="34" charset="0"/>
              </a:defRPr>
            </a:lvl4pPr>
            <a:lvl5pPr marL="2057400" indent="-228600" eaLnBrk="0" hangingPunct="0">
              <a:defRPr sz="4000" b="1" i="1">
                <a:solidFill>
                  <a:schemeClr val="tx2"/>
                </a:solidFill>
                <a:latin typeface="Arial Unicode MS" pitchFamily="34" charset="-128"/>
                <a:cs typeface="Arial" pitchFamily="34" charset="0"/>
              </a:defRPr>
            </a:lvl5pPr>
            <a:lvl6pPr marL="25146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6pPr>
            <a:lvl7pPr marL="29718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7pPr>
            <a:lvl8pPr marL="34290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8pPr>
            <a:lvl9pPr marL="38862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9pPr>
          </a:lstStyle>
          <a:p>
            <a:pPr algn="ctr">
              <a:spcBef>
                <a:spcPct val="50000"/>
              </a:spcBef>
            </a:pPr>
            <a:r>
              <a:rPr lang="en-US" sz="2400" b="0" i="0" dirty="0" smtClean="0">
                <a:solidFill>
                  <a:srgbClr val="FFFFFF"/>
                </a:solidFill>
                <a:latin typeface="Corbel" pitchFamily="34" charset="0"/>
              </a:rPr>
              <a:t>Section </a:t>
            </a:r>
            <a:r>
              <a:rPr lang="en-US" sz="2400" b="0" i="0" dirty="0" smtClean="0">
                <a:solidFill>
                  <a:srgbClr val="FFFFFF"/>
                </a:solidFill>
                <a:latin typeface="Corbel" pitchFamily="34" charset="0"/>
              </a:rPr>
              <a:t>2</a:t>
            </a:r>
            <a:endParaRPr lang="en-US" sz="2400" b="0" i="0" dirty="0">
              <a:solidFill>
                <a:srgbClr val="FFFFFF"/>
              </a:solidFill>
              <a:latin typeface="Corbel"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5" name="AutoShape 4"/>
          <p:cNvSpPr>
            <a:spLocks noChangeArrowheads="1"/>
          </p:cNvSpPr>
          <p:nvPr/>
        </p:nvSpPr>
        <p:spPr bwMode="auto">
          <a:xfrm>
            <a:off x="457200" y="533400"/>
            <a:ext cx="86868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dirty="0">
                <a:solidFill>
                  <a:srgbClr val="FF0000"/>
                </a:solidFill>
                <a:latin typeface="Corbel" pitchFamily="34" charset="0"/>
              </a:rPr>
              <a:t>u</a:t>
            </a:r>
            <a:r>
              <a:rPr lang="en-US" sz="3600" b="0" i="0" dirty="0" smtClean="0">
                <a:solidFill>
                  <a:srgbClr val="FF0000"/>
                </a:solidFill>
                <a:latin typeface="Corbel" pitchFamily="34" charset="0"/>
              </a:rPr>
              <a:t>nit 3 </a:t>
            </a:r>
            <a:r>
              <a:rPr lang="en-US" sz="3600" b="0" i="0" dirty="0" smtClean="0">
                <a:solidFill>
                  <a:schemeClr val="tx1"/>
                </a:solidFill>
                <a:latin typeface="Corbel" pitchFamily="34" charset="0"/>
              </a:rPr>
              <a:t>|</a:t>
            </a:r>
            <a:r>
              <a:rPr lang="en-US" sz="2800" b="0" i="0" dirty="0" smtClean="0">
                <a:solidFill>
                  <a:schemeClr val="tx1"/>
                </a:solidFill>
                <a:latin typeface="Corbel" pitchFamily="34" charset="0"/>
              </a:rPr>
              <a:t> player development – </a:t>
            </a:r>
            <a:r>
              <a:rPr lang="en-US" sz="2800" b="0" dirty="0" smtClean="0">
                <a:solidFill>
                  <a:schemeClr val="tx1"/>
                </a:solidFill>
                <a:latin typeface="Corbel" pitchFamily="34" charset="0"/>
              </a:rPr>
              <a:t>developing quality players</a:t>
            </a:r>
            <a:endParaRPr lang="en-US" sz="2800" b="0" dirty="0">
              <a:solidFill>
                <a:schemeClr val="tx1"/>
              </a:solidFill>
              <a:latin typeface="Corbel" pitchFamily="34" charset="0"/>
            </a:endParaRP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77490" y="1295400"/>
            <a:ext cx="3699510" cy="5066208"/>
          </a:xfrm>
          <a:prstGeom prst="rect">
            <a:avLst/>
          </a:prstGeom>
        </p:spPr>
      </p:pic>
    </p:spTree>
    <p:extLst>
      <p:ext uri="{BB962C8B-B14F-4D97-AF65-F5344CB8AC3E}">
        <p14:creationId xmlns:p14="http://schemas.microsoft.com/office/powerpoint/2010/main" val="253095841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body" idx="1"/>
          </p:nvPr>
        </p:nvSpPr>
        <p:spPr>
          <a:xfrm>
            <a:off x="457200" y="2133600"/>
            <a:ext cx="8231188" cy="3998913"/>
          </a:xfrm>
        </p:spPr>
        <p:txBody>
          <a:bodyPr/>
          <a:lstStyle/>
          <a:p>
            <a:pPr marL="1352550" lvl="2" indent="-438150">
              <a:buFontTx/>
              <a:buNone/>
            </a:pPr>
            <a:endParaRPr lang="en-US" smtClean="0">
              <a:solidFill>
                <a:srgbClr val="000000"/>
              </a:solidFill>
            </a:endParaRPr>
          </a:p>
          <a:p>
            <a:pPr marL="1352550" lvl="2" indent="-438150">
              <a:buFontTx/>
              <a:buNone/>
            </a:pPr>
            <a:endParaRPr lang="en-US" smtClean="0">
              <a:solidFill>
                <a:srgbClr val="000000"/>
              </a:solidFill>
            </a:endParaRPr>
          </a:p>
          <a:p>
            <a:pPr marL="1352550" lvl="2" indent="-438150">
              <a:buFontTx/>
              <a:buNone/>
            </a:pPr>
            <a:endParaRPr lang="en-US" smtClean="0">
              <a:solidFill>
                <a:srgbClr val="000000"/>
              </a:solidFill>
            </a:endParaRPr>
          </a:p>
        </p:txBody>
      </p:sp>
      <p:sp>
        <p:nvSpPr>
          <p:cNvPr id="34820" name="Text Box 5"/>
          <p:cNvSpPr txBox="1">
            <a:spLocks noChangeArrowheads="1"/>
          </p:cNvSpPr>
          <p:nvPr/>
        </p:nvSpPr>
        <p:spPr bwMode="auto">
          <a:xfrm>
            <a:off x="609600" y="1447800"/>
            <a:ext cx="8229600" cy="5518434"/>
          </a:xfrm>
          <a:prstGeom prst="rect">
            <a:avLst/>
          </a:prstGeom>
          <a:noFill/>
          <a:ln w="9525" algn="ctr">
            <a:noFill/>
            <a:miter lim="800000"/>
            <a:headEnd/>
            <a:tailEnd/>
          </a:ln>
        </p:spPr>
        <p:txBody>
          <a:bodyPr>
            <a:spAutoFit/>
          </a:bodyPr>
          <a:lstStyle/>
          <a:p>
            <a:pPr marL="342900" indent="-342900">
              <a:spcBef>
                <a:spcPts val="600"/>
              </a:spcBef>
              <a:spcAft>
                <a:spcPts val="600"/>
              </a:spcAft>
              <a:buClr>
                <a:schemeClr val="tx1"/>
              </a:buClr>
              <a:buSzPct val="100000"/>
              <a:buFont typeface="Arial" pitchFamily="34" charset="0"/>
              <a:buChar char="•"/>
              <a:defRPr/>
            </a:pPr>
            <a:r>
              <a:rPr lang="en-US" sz="2600" b="0" i="0" kern="0" dirty="0">
                <a:solidFill>
                  <a:schemeClr val="tx1"/>
                </a:solidFill>
                <a:latin typeface="Arial" pitchFamily="34" charset="0"/>
              </a:rPr>
              <a:t>Establish the “</a:t>
            </a:r>
            <a:r>
              <a:rPr lang="en-US" sz="2600" b="0" kern="0" dirty="0">
                <a:solidFill>
                  <a:srgbClr val="FFFF00"/>
                </a:solidFill>
                <a:latin typeface="Arial" pitchFamily="34" charset="0"/>
              </a:rPr>
              <a:t>Gold Standard”</a:t>
            </a:r>
            <a:r>
              <a:rPr lang="en-US" sz="2600" b="0" i="0" kern="0" dirty="0">
                <a:solidFill>
                  <a:srgbClr val="FFFF00"/>
                </a:solidFill>
                <a:latin typeface="Arial" pitchFamily="34" charset="0"/>
              </a:rPr>
              <a:t>  </a:t>
            </a:r>
            <a:r>
              <a:rPr lang="en-US" sz="2600" b="0" i="0" kern="0" dirty="0">
                <a:solidFill>
                  <a:schemeClr val="tx1"/>
                </a:solidFill>
                <a:latin typeface="Arial" pitchFamily="34" charset="0"/>
              </a:rPr>
              <a:t>for all hockey programming</a:t>
            </a:r>
          </a:p>
          <a:p>
            <a:pPr marL="342900" indent="-342900">
              <a:spcBef>
                <a:spcPts val="600"/>
              </a:spcBef>
              <a:spcAft>
                <a:spcPts val="600"/>
              </a:spcAft>
              <a:buClr>
                <a:schemeClr val="tx1"/>
              </a:buClr>
              <a:buSzPct val="100000"/>
              <a:buFont typeface="Arial" pitchFamily="34" charset="0"/>
              <a:buChar char="•"/>
              <a:defRPr/>
            </a:pPr>
            <a:r>
              <a:rPr lang="en-US" sz="2600" b="0" i="0" kern="0" dirty="0">
                <a:solidFill>
                  <a:schemeClr val="tx1"/>
                </a:solidFill>
                <a:latin typeface="Arial" pitchFamily="34" charset="0"/>
              </a:rPr>
              <a:t>Provide all participants with a positive experience focusing on building a strong skill base</a:t>
            </a:r>
          </a:p>
          <a:p>
            <a:pPr marL="342900" indent="-342900">
              <a:spcBef>
                <a:spcPts val="600"/>
              </a:spcBef>
              <a:spcAft>
                <a:spcPts val="600"/>
              </a:spcAft>
              <a:buClr>
                <a:schemeClr val="tx1"/>
              </a:buClr>
              <a:buSzPct val="100000"/>
              <a:buFont typeface="Arial" pitchFamily="34" charset="0"/>
              <a:buChar char="•"/>
              <a:defRPr/>
            </a:pPr>
            <a:r>
              <a:rPr lang="en-US" sz="2600" b="0" i="0" kern="0" dirty="0">
                <a:solidFill>
                  <a:schemeClr val="tx1"/>
                </a:solidFill>
                <a:latin typeface="Arial" pitchFamily="34" charset="0"/>
              </a:rPr>
              <a:t>Adhere to the principles of </a:t>
            </a:r>
            <a:r>
              <a:rPr lang="en-US" sz="2600" b="0" i="0" kern="0" dirty="0">
                <a:solidFill>
                  <a:srgbClr val="FFFF00"/>
                </a:solidFill>
                <a:latin typeface="Arial" pitchFamily="34" charset="0"/>
              </a:rPr>
              <a:t>Long Term Player Development (LTPD) </a:t>
            </a:r>
            <a:r>
              <a:rPr lang="en-US" sz="2600" b="0" i="0" kern="0" dirty="0">
                <a:solidFill>
                  <a:schemeClr val="tx1"/>
                </a:solidFill>
                <a:latin typeface="Arial" pitchFamily="34" charset="0"/>
              </a:rPr>
              <a:t>in the design and application of age-specific programs</a:t>
            </a:r>
          </a:p>
          <a:p>
            <a:pPr marL="342900" indent="-342900">
              <a:spcBef>
                <a:spcPts val="600"/>
              </a:spcBef>
              <a:spcAft>
                <a:spcPts val="600"/>
              </a:spcAft>
              <a:buClr>
                <a:schemeClr val="tx1"/>
              </a:buClr>
              <a:buSzPct val="100000"/>
              <a:buFont typeface="Arial" pitchFamily="34" charset="0"/>
              <a:buChar char="•"/>
              <a:defRPr/>
            </a:pPr>
            <a:r>
              <a:rPr lang="en-US" sz="2600" b="0" i="0" kern="0" dirty="0">
                <a:solidFill>
                  <a:schemeClr val="tx1"/>
                </a:solidFill>
                <a:latin typeface="Arial" pitchFamily="34" charset="0"/>
              </a:rPr>
              <a:t>Utilize experts to better train and educate coaches through practical and specific programming</a:t>
            </a:r>
          </a:p>
          <a:p>
            <a:pPr marL="228600" indent="-228600">
              <a:spcBef>
                <a:spcPct val="20000"/>
              </a:spcBef>
              <a:defRPr/>
            </a:pPr>
            <a:endParaRPr lang="en-US" sz="2400" b="0" i="0" dirty="0">
              <a:solidFill>
                <a:srgbClr val="121002"/>
              </a:solidFill>
              <a:latin typeface="Arial" charset="0"/>
              <a:cs typeface="+mn-cs"/>
            </a:endParaRPr>
          </a:p>
          <a:p>
            <a:pPr marL="228600" indent="-228600">
              <a:spcBef>
                <a:spcPct val="20000"/>
              </a:spcBef>
              <a:buFontTx/>
              <a:buChar char="•"/>
              <a:defRPr/>
            </a:pPr>
            <a:endParaRPr lang="en-US" sz="2400" b="0" i="0" dirty="0">
              <a:solidFill>
                <a:srgbClr val="121002"/>
              </a:solidFill>
              <a:latin typeface="Arial" charset="0"/>
              <a:cs typeface="+mn-cs"/>
            </a:endParaRPr>
          </a:p>
          <a:p>
            <a:pPr marL="228600" indent="-228600">
              <a:buFontTx/>
              <a:buChar char="•"/>
              <a:defRPr/>
            </a:pPr>
            <a:endParaRPr lang="en-US" sz="2600" dirty="0">
              <a:solidFill>
                <a:srgbClr val="121002"/>
              </a:solidFill>
              <a:cs typeface="+mn-cs"/>
            </a:endParaRPr>
          </a:p>
        </p:txBody>
      </p:sp>
      <p:sp>
        <p:nvSpPr>
          <p:cNvPr id="25604" name="AutoShape 4"/>
          <p:cNvSpPr>
            <a:spLocks noChangeArrowheads="1"/>
          </p:cNvSpPr>
          <p:nvPr/>
        </p:nvSpPr>
        <p:spPr bwMode="auto">
          <a:xfrm>
            <a:off x="457200" y="533400"/>
            <a:ext cx="89154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dirty="0">
                <a:solidFill>
                  <a:srgbClr val="FF0000"/>
                </a:solidFill>
                <a:latin typeface="Corbel" pitchFamily="34" charset="0"/>
              </a:rPr>
              <a:t>programming goals </a:t>
            </a:r>
            <a:r>
              <a:rPr lang="en-US" sz="3600" b="0" i="0" dirty="0">
                <a:solidFill>
                  <a:schemeClr val="tx1"/>
                </a:solidFill>
                <a:latin typeface="Corbel" pitchFamily="34" charset="0"/>
              </a:rPr>
              <a:t>|</a:t>
            </a:r>
            <a:r>
              <a:rPr lang="en-US" sz="2800" b="0" i="0" dirty="0">
                <a:solidFill>
                  <a:schemeClr val="tx1"/>
                </a:solidFill>
                <a:latin typeface="Corbel" pitchFamily="34" charset="0"/>
              </a:rPr>
              <a:t> participant </a:t>
            </a:r>
            <a:r>
              <a:rPr lang="en-US" sz="2800" b="0" i="0" dirty="0" err="1" smtClean="0">
                <a:solidFill>
                  <a:schemeClr val="tx1"/>
                </a:solidFill>
                <a:latin typeface="Corbel" pitchFamily="34" charset="0"/>
              </a:rPr>
              <a:t>centred</a:t>
            </a:r>
            <a:r>
              <a:rPr lang="en-US" sz="2800" b="0" i="0" dirty="0" smtClean="0">
                <a:solidFill>
                  <a:schemeClr val="tx1"/>
                </a:solidFill>
                <a:latin typeface="Corbel" pitchFamily="34" charset="0"/>
              </a:rPr>
              <a:t> </a:t>
            </a:r>
            <a:endParaRPr lang="en-US" sz="2800" b="0" i="0" dirty="0">
              <a:solidFill>
                <a:schemeClr val="tx1"/>
              </a:solidFill>
              <a:latin typeface="Corbel" pitchFamily="34" charset="0"/>
            </a:endParaRPr>
          </a:p>
        </p:txBody>
      </p:sp>
    </p:spTree>
    <p:extLst>
      <p:ext uri="{BB962C8B-B14F-4D97-AF65-F5344CB8AC3E}">
        <p14:creationId xmlns:p14="http://schemas.microsoft.com/office/powerpoint/2010/main" val="232984681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AutoShape 4"/>
          <p:cNvSpPr>
            <a:spLocks noChangeArrowheads="1"/>
          </p:cNvSpPr>
          <p:nvPr/>
        </p:nvSpPr>
        <p:spPr bwMode="auto">
          <a:xfrm>
            <a:off x="457200" y="533400"/>
            <a:ext cx="70866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a:solidFill>
                  <a:srgbClr val="FF0000"/>
                </a:solidFill>
                <a:latin typeface="Corbel" pitchFamily="34" charset="0"/>
              </a:rPr>
              <a:t>player development network</a:t>
            </a:r>
          </a:p>
        </p:txBody>
      </p:sp>
      <p:sp>
        <p:nvSpPr>
          <p:cNvPr id="28676" name="Rectangle 10"/>
          <p:cNvSpPr>
            <a:spLocks noChangeArrowheads="1"/>
          </p:cNvSpPr>
          <p:nvPr/>
        </p:nvSpPr>
        <p:spPr bwMode="auto">
          <a:xfrm>
            <a:off x="457200" y="1485900"/>
            <a:ext cx="2317531"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20000"/>
              </a:spcBef>
            </a:pPr>
            <a:r>
              <a:rPr lang="en-US" sz="2800" b="0" dirty="0">
                <a:solidFill>
                  <a:srgbClr val="FFFF00"/>
                </a:solidFill>
                <a:latin typeface="Calibri" pitchFamily="34" charset="0"/>
              </a:rPr>
              <a:t>Associations</a:t>
            </a:r>
          </a:p>
          <a:p>
            <a:pPr>
              <a:spcBef>
                <a:spcPct val="20000"/>
              </a:spcBef>
            </a:pPr>
            <a:r>
              <a:rPr lang="en-US" sz="1800" b="0" i="0" dirty="0">
                <a:solidFill>
                  <a:schemeClr val="tx1"/>
                </a:solidFill>
              </a:rPr>
              <a:t>Philosophy / Programming </a:t>
            </a:r>
          </a:p>
          <a:p>
            <a:pPr>
              <a:spcBef>
                <a:spcPct val="20000"/>
              </a:spcBef>
            </a:pPr>
            <a:endParaRPr lang="en-US" sz="2300" b="0" dirty="0">
              <a:solidFill>
                <a:schemeClr val="tx1"/>
              </a:solidFill>
              <a:latin typeface="Corbel" pitchFamily="34" charset="0"/>
            </a:endParaRPr>
          </a:p>
        </p:txBody>
      </p:sp>
      <p:sp>
        <p:nvSpPr>
          <p:cNvPr id="28677" name="Rectangle 11"/>
          <p:cNvSpPr>
            <a:spLocks noChangeArrowheads="1"/>
          </p:cNvSpPr>
          <p:nvPr/>
        </p:nvSpPr>
        <p:spPr bwMode="auto">
          <a:xfrm>
            <a:off x="5410200" y="2502387"/>
            <a:ext cx="228600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20000"/>
              </a:spcBef>
            </a:pPr>
            <a:r>
              <a:rPr lang="en-US" sz="2800" b="0" dirty="0">
                <a:solidFill>
                  <a:srgbClr val="FFFF00"/>
                </a:solidFill>
                <a:latin typeface="Calibri" pitchFamily="34" charset="0"/>
              </a:rPr>
              <a:t>Coaches</a:t>
            </a:r>
          </a:p>
          <a:p>
            <a:pPr>
              <a:spcBef>
                <a:spcPct val="20000"/>
              </a:spcBef>
            </a:pPr>
            <a:r>
              <a:rPr lang="en-US" sz="1800" b="0" i="0" dirty="0">
                <a:solidFill>
                  <a:schemeClr val="tx1"/>
                </a:solidFill>
              </a:rPr>
              <a:t>Implementation</a:t>
            </a:r>
          </a:p>
          <a:p>
            <a:pPr>
              <a:spcBef>
                <a:spcPct val="20000"/>
              </a:spcBef>
            </a:pPr>
            <a:endParaRPr lang="en-US" sz="2300" b="0" dirty="0">
              <a:solidFill>
                <a:schemeClr val="tx1"/>
              </a:solidFill>
              <a:latin typeface="Corbel" pitchFamily="34" charset="0"/>
            </a:endParaRPr>
          </a:p>
        </p:txBody>
      </p:sp>
      <p:sp>
        <p:nvSpPr>
          <p:cNvPr id="28678" name="Line 13"/>
          <p:cNvSpPr>
            <a:spLocks noChangeShapeType="1"/>
          </p:cNvSpPr>
          <p:nvPr/>
        </p:nvSpPr>
        <p:spPr bwMode="auto">
          <a:xfrm>
            <a:off x="2667000" y="2895600"/>
            <a:ext cx="1143000" cy="15240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28679" name="Line 14"/>
          <p:cNvSpPr>
            <a:spLocks noChangeShapeType="1"/>
          </p:cNvSpPr>
          <p:nvPr/>
        </p:nvSpPr>
        <p:spPr bwMode="auto">
          <a:xfrm flipH="1" flipV="1">
            <a:off x="4876800" y="4876800"/>
            <a:ext cx="533400" cy="7620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28680" name="Line 15"/>
          <p:cNvSpPr>
            <a:spLocks noChangeShapeType="1"/>
          </p:cNvSpPr>
          <p:nvPr/>
        </p:nvSpPr>
        <p:spPr bwMode="auto">
          <a:xfrm flipH="1">
            <a:off x="5334000" y="2209800"/>
            <a:ext cx="457200" cy="15240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28681" name="Rectangle 16"/>
          <p:cNvSpPr>
            <a:spLocks noChangeArrowheads="1"/>
          </p:cNvSpPr>
          <p:nvPr/>
        </p:nvSpPr>
        <p:spPr bwMode="auto">
          <a:xfrm>
            <a:off x="4495800" y="5109833"/>
            <a:ext cx="228600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20000"/>
              </a:spcBef>
            </a:pPr>
            <a:r>
              <a:rPr lang="en-US" sz="2800" b="0" dirty="0">
                <a:solidFill>
                  <a:srgbClr val="FFFF00"/>
                </a:solidFill>
                <a:latin typeface="Calibri" pitchFamily="34" charset="0"/>
              </a:rPr>
              <a:t>Players</a:t>
            </a:r>
          </a:p>
          <a:p>
            <a:pPr>
              <a:spcBef>
                <a:spcPct val="20000"/>
              </a:spcBef>
            </a:pPr>
            <a:r>
              <a:rPr lang="en-US" sz="1800" b="0" i="0" dirty="0">
                <a:solidFill>
                  <a:schemeClr val="tx1"/>
                </a:solidFill>
              </a:rPr>
              <a:t>Development / Participation</a:t>
            </a:r>
          </a:p>
          <a:p>
            <a:pPr>
              <a:spcBef>
                <a:spcPct val="20000"/>
              </a:spcBef>
            </a:pPr>
            <a:endParaRPr lang="en-US" sz="2300" b="0" dirty="0">
              <a:solidFill>
                <a:schemeClr val="tx1"/>
              </a:solidFill>
              <a:latin typeface="Corbel" pitchFamily="34" charset="0"/>
            </a:endParaRPr>
          </a:p>
        </p:txBody>
      </p:sp>
      <p:sp>
        <p:nvSpPr>
          <p:cNvPr id="28682" name="Line 14"/>
          <p:cNvSpPr>
            <a:spLocks noChangeShapeType="1"/>
          </p:cNvSpPr>
          <p:nvPr/>
        </p:nvSpPr>
        <p:spPr bwMode="auto">
          <a:xfrm flipH="1" flipV="1">
            <a:off x="5638800" y="3733800"/>
            <a:ext cx="533400" cy="7620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28683" name="Rectangle 16"/>
          <p:cNvSpPr>
            <a:spLocks noChangeArrowheads="1"/>
          </p:cNvSpPr>
          <p:nvPr/>
        </p:nvSpPr>
        <p:spPr bwMode="auto">
          <a:xfrm>
            <a:off x="1016876" y="3079531"/>
            <a:ext cx="228600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20000"/>
              </a:spcBef>
            </a:pPr>
            <a:r>
              <a:rPr lang="en-US" sz="2800" b="0" dirty="0">
                <a:solidFill>
                  <a:srgbClr val="FFFF00"/>
                </a:solidFill>
                <a:latin typeface="Calibri" pitchFamily="34" charset="0"/>
              </a:rPr>
              <a:t>Parents</a:t>
            </a:r>
          </a:p>
          <a:p>
            <a:pPr>
              <a:spcBef>
                <a:spcPct val="20000"/>
              </a:spcBef>
            </a:pPr>
            <a:r>
              <a:rPr lang="en-US" sz="1800" b="0" i="0" dirty="0">
                <a:solidFill>
                  <a:schemeClr val="tx1"/>
                </a:solidFill>
              </a:rPr>
              <a:t>Support / Buy-in</a:t>
            </a:r>
          </a:p>
          <a:p>
            <a:pPr>
              <a:spcBef>
                <a:spcPct val="20000"/>
              </a:spcBef>
            </a:pPr>
            <a:endParaRPr lang="en-US" sz="2300" b="0" dirty="0">
              <a:solidFill>
                <a:schemeClr val="tx1"/>
              </a:solidFill>
              <a:latin typeface="Corbel" pitchFamily="34" charset="0"/>
            </a:endParaRPr>
          </a:p>
        </p:txBody>
      </p:sp>
      <p:grpSp>
        <p:nvGrpSpPr>
          <p:cNvPr id="5" name="Group 4"/>
          <p:cNvGrpSpPr/>
          <p:nvPr/>
        </p:nvGrpSpPr>
        <p:grpSpPr>
          <a:xfrm>
            <a:off x="1562100" y="995362"/>
            <a:ext cx="4191000" cy="5399751"/>
            <a:chOff x="-1219200" y="1262062"/>
            <a:chExt cx="5638800" cy="7319038"/>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19200" y="4294850"/>
              <a:ext cx="4286250" cy="4286250"/>
            </a:xfrm>
            <a:prstGeom prst="rect">
              <a:avLst/>
            </a:prstGeom>
          </p:spPr>
        </p:pic>
        <p:pic>
          <p:nvPicPr>
            <p:cNvPr id="16" name="Picture 1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V="1">
              <a:off x="133350" y="1262062"/>
              <a:ext cx="4286250" cy="3724275"/>
            </a:xfrm>
            <a:prstGeom prst="rect">
              <a:avLst/>
            </a:prstGeom>
          </p:spPr>
        </p:pic>
      </p:grpSp>
    </p:spTree>
    <p:extLst>
      <p:ext uri="{BB962C8B-B14F-4D97-AF65-F5344CB8AC3E}">
        <p14:creationId xmlns:p14="http://schemas.microsoft.com/office/powerpoint/2010/main" val="223174123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AutoShape 4"/>
          <p:cNvSpPr>
            <a:spLocks noChangeArrowheads="1"/>
          </p:cNvSpPr>
          <p:nvPr/>
        </p:nvSpPr>
        <p:spPr bwMode="auto">
          <a:xfrm>
            <a:off x="457200" y="533400"/>
            <a:ext cx="70866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a:solidFill>
                  <a:srgbClr val="FF0000"/>
                </a:solidFill>
                <a:latin typeface="Corbel" pitchFamily="34" charset="0"/>
              </a:rPr>
              <a:t>mission 10/10,000</a:t>
            </a:r>
          </a:p>
        </p:txBody>
      </p:sp>
      <p:sp>
        <p:nvSpPr>
          <p:cNvPr id="4" name="Rectangle 2"/>
          <p:cNvSpPr txBox="1">
            <a:spLocks noChangeArrowheads="1"/>
          </p:cNvSpPr>
          <p:nvPr/>
        </p:nvSpPr>
        <p:spPr bwMode="auto">
          <a:xfrm>
            <a:off x="-304800" y="1752600"/>
            <a:ext cx="6324600" cy="3998913"/>
          </a:xfrm>
          <a:prstGeom prst="rect">
            <a:avLst/>
          </a:prstGeom>
          <a:noFill/>
          <a:ln w="9525">
            <a:noFill/>
            <a:miter lim="800000"/>
            <a:headEnd/>
            <a:tailEnd/>
          </a:ln>
          <a:effectLst/>
        </p:spPr>
        <p:txBody>
          <a:bodyPr lIns="91422" tIns="45711" rIns="91422" bIns="45711"/>
          <a:lstStyle/>
          <a:p>
            <a:pPr marL="284163" lvl="1" algn="ctr">
              <a:spcBef>
                <a:spcPct val="20000"/>
              </a:spcBef>
              <a:defRPr/>
            </a:pPr>
            <a:r>
              <a:rPr lang="en-US" sz="2600" kern="0" dirty="0">
                <a:solidFill>
                  <a:schemeClr val="tx1">
                    <a:lumMod val="75000"/>
                  </a:schemeClr>
                </a:solidFill>
                <a:latin typeface="Calibri" pitchFamily="34" charset="0"/>
                <a:cs typeface="Calibri" pitchFamily="34" charset="0"/>
              </a:rPr>
              <a:t>Research has concluded that it takes a minimum of 10 years and 10 thousand hours of deliberate training for a talented athlete to reach </a:t>
            </a:r>
            <a:r>
              <a:rPr lang="en-US" sz="2600" u="sng" kern="0" dirty="0">
                <a:solidFill>
                  <a:schemeClr val="tx1">
                    <a:lumMod val="75000"/>
                  </a:schemeClr>
                </a:solidFill>
                <a:latin typeface="Calibri" pitchFamily="34" charset="0"/>
                <a:cs typeface="Calibri" pitchFamily="34" charset="0"/>
              </a:rPr>
              <a:t>elite</a:t>
            </a:r>
            <a:r>
              <a:rPr lang="en-US" sz="2600" kern="0" dirty="0">
                <a:solidFill>
                  <a:schemeClr val="tx1">
                    <a:lumMod val="75000"/>
                  </a:schemeClr>
                </a:solidFill>
                <a:latin typeface="Calibri" pitchFamily="34" charset="0"/>
                <a:cs typeface="Calibri" pitchFamily="34" charset="0"/>
              </a:rPr>
              <a:t> athletes</a:t>
            </a:r>
          </a:p>
          <a:p>
            <a:pPr marL="284163" lvl="1" algn="r">
              <a:spcBef>
                <a:spcPct val="20000"/>
              </a:spcBef>
              <a:defRPr/>
            </a:pPr>
            <a:r>
              <a:rPr lang="en-US" sz="2200" b="0" kern="0" dirty="0">
                <a:solidFill>
                  <a:schemeClr val="tx1">
                    <a:lumMod val="75000"/>
                  </a:schemeClr>
                </a:solidFill>
                <a:latin typeface="Calibri" pitchFamily="34" charset="0"/>
                <a:cs typeface="Calibri" pitchFamily="34" charset="0"/>
              </a:rPr>
              <a:t>(</a:t>
            </a:r>
            <a:r>
              <a:rPr lang="en-US" sz="2200" b="0" kern="0" dirty="0" err="1">
                <a:solidFill>
                  <a:schemeClr val="tx1">
                    <a:lumMod val="75000"/>
                  </a:schemeClr>
                </a:solidFill>
                <a:latin typeface="Calibri" pitchFamily="34" charset="0"/>
                <a:cs typeface="Calibri" pitchFamily="34" charset="0"/>
              </a:rPr>
              <a:t>Starkes</a:t>
            </a:r>
            <a:r>
              <a:rPr lang="en-US" sz="2200" b="0" kern="0" dirty="0">
                <a:solidFill>
                  <a:schemeClr val="tx1">
                    <a:lumMod val="75000"/>
                  </a:schemeClr>
                </a:solidFill>
                <a:latin typeface="Calibri" pitchFamily="34" charset="0"/>
                <a:cs typeface="Calibri" pitchFamily="34" charset="0"/>
              </a:rPr>
              <a:t> &amp; Ericsson 2003)</a:t>
            </a:r>
          </a:p>
          <a:p>
            <a:pPr marL="284163" lvl="1" algn="ctr">
              <a:spcBef>
                <a:spcPct val="20000"/>
              </a:spcBef>
              <a:defRPr/>
            </a:pPr>
            <a:r>
              <a:rPr lang="en-US" sz="2800" b="0" i="0" kern="0" dirty="0">
                <a:solidFill>
                  <a:schemeClr val="tx1"/>
                </a:solidFill>
                <a:latin typeface="Arial Unicode MS"/>
                <a:cs typeface="+mn-cs"/>
              </a:rPr>
              <a:t/>
            </a:r>
            <a:br>
              <a:rPr lang="en-US" sz="2800" b="0" i="0" kern="0" dirty="0">
                <a:solidFill>
                  <a:schemeClr val="tx1"/>
                </a:solidFill>
                <a:latin typeface="Arial Unicode MS"/>
                <a:cs typeface="+mn-cs"/>
              </a:rPr>
            </a:br>
            <a:endParaRPr lang="en-US" sz="2800" b="0" i="0" kern="0" dirty="0">
              <a:solidFill>
                <a:schemeClr val="tx1"/>
              </a:solidFill>
              <a:latin typeface="Arial Unicode MS"/>
              <a:cs typeface="+mn-cs"/>
            </a:endParaRPr>
          </a:p>
        </p:txBody>
      </p:sp>
      <p:pic>
        <p:nvPicPr>
          <p:cNvPr id="39940" name="Picture 5" descr="StevenStamkos.bmp"/>
          <p:cNvPicPr>
            <a:picLocks noChangeAspect="1"/>
          </p:cNvPicPr>
          <p:nvPr/>
        </p:nvPicPr>
        <p:blipFill>
          <a:blip r:embed="rId2">
            <a:clrChange>
              <a:clrFrom>
                <a:srgbClr val="000000"/>
              </a:clrFrom>
              <a:clrTo>
                <a:srgbClr val="000000">
                  <a:alpha val="0"/>
                </a:srgbClr>
              </a:clrTo>
            </a:clrChange>
            <a:extLst>
              <a:ext uri="{28A0092B-C50C-407E-A947-70E740481C1C}">
                <a14:useLocalDpi xmlns:a14="http://schemas.microsoft.com/office/drawing/2010/main" val="0"/>
              </a:ext>
            </a:extLst>
          </a:blip>
          <a:srcRect/>
          <a:stretch>
            <a:fillRect/>
          </a:stretch>
        </p:blipFill>
        <p:spPr bwMode="auto">
          <a:xfrm>
            <a:off x="4829175" y="1066800"/>
            <a:ext cx="4314825" cy="518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6"/>
          <p:cNvSpPr/>
          <p:nvPr/>
        </p:nvSpPr>
        <p:spPr>
          <a:xfrm>
            <a:off x="228600" y="1532013"/>
            <a:ext cx="6629400" cy="830997"/>
          </a:xfrm>
          <a:prstGeom prst="rect">
            <a:avLst/>
          </a:prstGeom>
        </p:spPr>
        <p:txBody>
          <a:bodyPr wrap="square">
            <a:spAutoFit/>
          </a:bodyPr>
          <a:lstStyle/>
          <a:p>
            <a:pPr lvl="0">
              <a:spcBef>
                <a:spcPct val="20000"/>
              </a:spcBef>
              <a:buClr>
                <a:srgbClr val="FFFFCC"/>
              </a:buClr>
              <a:buSzPct val="90000"/>
            </a:pPr>
            <a:r>
              <a:rPr lang="en-US" sz="2400" b="0" i="0" kern="0" dirty="0">
                <a:solidFill>
                  <a:schemeClr val="tx1"/>
                </a:solidFill>
                <a:latin typeface="Arial" pitchFamily="34" charset="0"/>
              </a:rPr>
              <a:t>This means before the 10 year or 10,000 </a:t>
            </a:r>
            <a:r>
              <a:rPr lang="en-US" sz="2400" b="0" i="0" kern="0" dirty="0" smtClean="0">
                <a:solidFill>
                  <a:schemeClr val="tx1"/>
                </a:solidFill>
                <a:latin typeface="Arial" pitchFamily="34" charset="0"/>
              </a:rPr>
              <a:t/>
            </a:r>
            <a:br>
              <a:rPr lang="en-US" sz="2400" b="0" i="0" kern="0" dirty="0" smtClean="0">
                <a:solidFill>
                  <a:schemeClr val="tx1"/>
                </a:solidFill>
                <a:latin typeface="Arial" pitchFamily="34" charset="0"/>
              </a:rPr>
            </a:br>
            <a:r>
              <a:rPr lang="en-US" sz="2400" b="0" i="0" kern="0" dirty="0" smtClean="0">
                <a:solidFill>
                  <a:schemeClr val="tx1"/>
                </a:solidFill>
                <a:latin typeface="Arial" pitchFamily="34" charset="0"/>
              </a:rPr>
              <a:t>hour </a:t>
            </a:r>
            <a:r>
              <a:rPr lang="en-US" sz="2400" b="0" i="0" kern="0" dirty="0">
                <a:solidFill>
                  <a:schemeClr val="tx1"/>
                </a:solidFill>
                <a:latin typeface="Arial" pitchFamily="34" charset="0"/>
              </a:rPr>
              <a:t>rule comes into play</a:t>
            </a:r>
            <a:r>
              <a:rPr lang="en-US" sz="2400" i="0" kern="0" dirty="0" smtClean="0">
                <a:solidFill>
                  <a:schemeClr val="tx1"/>
                </a:solidFill>
                <a:latin typeface="Arial" pitchFamily="34" charset="0"/>
              </a:rPr>
              <a:t>:</a:t>
            </a:r>
            <a:endParaRPr lang="en-CA" sz="2400" i="0" kern="0" dirty="0">
              <a:solidFill>
                <a:schemeClr val="tx1"/>
              </a:solidFill>
              <a:latin typeface="Arial" pitchFamily="34" charset="0"/>
            </a:endParaRPr>
          </a:p>
        </p:txBody>
      </p:sp>
      <p:sp>
        <p:nvSpPr>
          <p:cNvPr id="8" name="Rectangle 7"/>
          <p:cNvSpPr/>
          <p:nvPr/>
        </p:nvSpPr>
        <p:spPr>
          <a:xfrm>
            <a:off x="249072" y="4213830"/>
            <a:ext cx="6400800" cy="1200329"/>
          </a:xfrm>
          <a:prstGeom prst="rect">
            <a:avLst/>
          </a:prstGeom>
        </p:spPr>
        <p:txBody>
          <a:bodyPr wrap="square">
            <a:spAutoFit/>
          </a:bodyPr>
          <a:lstStyle/>
          <a:p>
            <a:pPr lvl="0" algn="ctr">
              <a:spcBef>
                <a:spcPts val="1200"/>
              </a:spcBef>
              <a:buClr>
                <a:srgbClr val="FFFFCC"/>
              </a:buClr>
              <a:buSzPct val="90000"/>
            </a:pPr>
            <a:r>
              <a:rPr lang="en-US" sz="2400" b="0" i="0" kern="0" dirty="0">
                <a:solidFill>
                  <a:srgbClr val="FFFFFF"/>
                </a:solidFill>
                <a:latin typeface="Arial" pitchFamily="34" charset="0"/>
              </a:rPr>
              <a:t>For a player and coach this translates into slightly more than 3 hours of training or competition daily for 10 years. </a:t>
            </a:r>
            <a:endParaRPr lang="en-CA" sz="2400" b="0" i="0" kern="0" dirty="0">
              <a:solidFill>
                <a:srgbClr val="FFFFFF"/>
              </a:solidFill>
              <a:latin typeface="Arial" pitchFamily="34" charset="0"/>
            </a:endParaRPr>
          </a:p>
        </p:txBody>
      </p:sp>
      <p:sp>
        <p:nvSpPr>
          <p:cNvPr id="9" name="Rectangle 8"/>
          <p:cNvSpPr/>
          <p:nvPr/>
        </p:nvSpPr>
        <p:spPr>
          <a:xfrm>
            <a:off x="325272" y="2607237"/>
            <a:ext cx="6553200" cy="1274195"/>
          </a:xfrm>
          <a:prstGeom prst="rect">
            <a:avLst/>
          </a:prstGeom>
        </p:spPr>
        <p:txBody>
          <a:bodyPr wrap="square">
            <a:spAutoFit/>
          </a:bodyPr>
          <a:lstStyle/>
          <a:p>
            <a:pPr marL="457200" indent="-457200">
              <a:spcBef>
                <a:spcPts val="1200"/>
              </a:spcBef>
              <a:buClr>
                <a:srgbClr val="FFFFCC"/>
              </a:buClr>
              <a:buSzPct val="90000"/>
              <a:buFont typeface="+mj-lt"/>
              <a:buAutoNum type="arabicPeriod"/>
            </a:pPr>
            <a:r>
              <a:rPr lang="en-US" sz="2400" b="0" i="0" kern="0" dirty="0">
                <a:solidFill>
                  <a:srgbClr val="FFFF00"/>
                </a:solidFill>
                <a:latin typeface="Arial" pitchFamily="34" charset="0"/>
              </a:rPr>
              <a:t>A player must have developed the fundamental skills</a:t>
            </a:r>
            <a:endParaRPr lang="en-CA" sz="2400" b="0" i="0" kern="0" dirty="0">
              <a:solidFill>
                <a:srgbClr val="FFFF00"/>
              </a:solidFill>
              <a:latin typeface="Arial" pitchFamily="34" charset="0"/>
            </a:endParaRPr>
          </a:p>
          <a:p>
            <a:pPr marL="457200" indent="-457200">
              <a:spcBef>
                <a:spcPct val="20000"/>
              </a:spcBef>
              <a:buClr>
                <a:srgbClr val="FFFFCC"/>
              </a:buClr>
              <a:buSzPct val="90000"/>
              <a:buFont typeface="+mj-lt"/>
              <a:buAutoNum type="arabicPeriod"/>
            </a:pPr>
            <a:r>
              <a:rPr lang="en-US" sz="2400" b="0" i="0" kern="0" dirty="0">
                <a:solidFill>
                  <a:srgbClr val="FFFF00"/>
                </a:solidFill>
                <a:latin typeface="Arial" pitchFamily="34" charset="0"/>
              </a:rPr>
              <a:t>Be physically literate</a:t>
            </a:r>
            <a:endParaRPr lang="en-CA" sz="2400" b="0" i="0" kern="0" dirty="0">
              <a:solidFill>
                <a:srgbClr val="FFFF00"/>
              </a:solidFill>
              <a:latin typeface="Arial"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1" nodeType="clickEffect">
                                  <p:stCondLst>
                                    <p:cond delay="0"/>
                                  </p:stCondLst>
                                  <p:childTnLst>
                                    <p:animEffect transition="out" filter="fade">
                                      <p:cBhvr>
                                        <p:cTn id="11" dur="2000"/>
                                        <p:tgtEl>
                                          <p:spTgt spid="4"/>
                                        </p:tgtEl>
                                      </p:cBhvr>
                                    </p:animEffect>
                                    <p:set>
                                      <p:cBhvr>
                                        <p:cTn id="12" dur="1" fill="hold">
                                          <p:stCondLst>
                                            <p:cond delay="1999"/>
                                          </p:stCondLst>
                                        </p:cTn>
                                        <p:tgtEl>
                                          <p:spTgt spid="4"/>
                                        </p:tgtEl>
                                        <p:attrNameLst>
                                          <p:attrName>style.visibility</p:attrName>
                                        </p:attrNameLst>
                                      </p:cBhvr>
                                      <p:to>
                                        <p:strVal val="hidden"/>
                                      </p:to>
                                    </p:set>
                                  </p:childTnLst>
                                </p:cTn>
                              </p:par>
                            </p:childTnLst>
                          </p:cTn>
                        </p:par>
                        <p:par>
                          <p:cTn id="13" fill="hold">
                            <p:stCondLst>
                              <p:cond delay="2000"/>
                            </p:stCondLst>
                            <p:childTnLst>
                              <p:par>
                                <p:cTn id="14" presetID="10" presetClass="entr" presetSubtype="0" fill="hold" grpId="0" nodeType="after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fade">
                                      <p:cBhvr>
                                        <p:cTn id="16" dur="20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9">
                                            <p:txEl>
                                              <p:pRg st="0" end="0"/>
                                            </p:txEl>
                                          </p:spTgt>
                                        </p:tgtEl>
                                        <p:attrNameLst>
                                          <p:attrName>style.visibility</p:attrName>
                                        </p:attrNameLst>
                                      </p:cBhvr>
                                      <p:to>
                                        <p:strVal val="visible"/>
                                      </p:to>
                                    </p:set>
                                    <p:animEffect transition="in" filter="fade">
                                      <p:cBhvr>
                                        <p:cTn id="21" dur="2000"/>
                                        <p:tgtEl>
                                          <p:spTgt spid="9">
                                            <p:txEl>
                                              <p:pRg st="0" end="0"/>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9">
                                            <p:txEl>
                                              <p:pRg st="1" end="1"/>
                                            </p:txEl>
                                          </p:spTgt>
                                        </p:tgtEl>
                                        <p:attrNameLst>
                                          <p:attrName>style.visibility</p:attrName>
                                        </p:attrNameLst>
                                      </p:cBhvr>
                                      <p:to>
                                        <p:strVal val="visible"/>
                                      </p:to>
                                    </p:set>
                                    <p:animEffect transition="in" filter="fade">
                                      <p:cBhvr>
                                        <p:cTn id="26" dur="2000"/>
                                        <p:tgtEl>
                                          <p:spTgt spid="9">
                                            <p:txEl>
                                              <p:pRg st="1" end="1"/>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animEffect transition="in" filter="fade">
                                      <p:cBhvr>
                                        <p:cTn id="31"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4" grpId="1"/>
      <p:bldP spid="7" grpId="0"/>
      <p:bldP spid="8" grpId="0"/>
      <p:bldP spid="9"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a:xfrm>
            <a:off x="431540" y="1448780"/>
            <a:ext cx="8172908" cy="3959832"/>
          </a:xfrm>
        </p:spPr>
        <p:txBody>
          <a:bodyPr/>
          <a:lstStyle/>
          <a:p>
            <a:pPr>
              <a:spcAft>
                <a:spcPts val="600"/>
              </a:spcAft>
              <a:buClr>
                <a:schemeClr val="tx1"/>
              </a:buClr>
              <a:buFont typeface="Arial" pitchFamily="34" charset="0"/>
              <a:buChar char="•"/>
            </a:pPr>
            <a:r>
              <a:rPr lang="en-CA" sz="2400" dirty="0" smtClean="0">
                <a:latin typeface="Arial" pitchFamily="34" charset="0"/>
                <a:cs typeface="Arial" pitchFamily="34" charset="0"/>
              </a:rPr>
              <a:t>Is based on the </a:t>
            </a:r>
            <a:r>
              <a:rPr lang="en-CA" sz="2400" dirty="0" smtClean="0">
                <a:solidFill>
                  <a:srgbClr val="FFFF00"/>
                </a:solidFill>
                <a:latin typeface="Arial" pitchFamily="34" charset="0"/>
                <a:cs typeface="Arial" pitchFamily="34" charset="0"/>
              </a:rPr>
              <a:t>physical, mental, emotional, and cognitive development</a:t>
            </a:r>
            <a:r>
              <a:rPr lang="en-CA" sz="2400" dirty="0" smtClean="0">
                <a:latin typeface="Arial" pitchFamily="34" charset="0"/>
                <a:cs typeface="Arial" pitchFamily="34" charset="0"/>
              </a:rPr>
              <a:t> of children and adolescents. Each stage reflects a different point in athlete development.</a:t>
            </a:r>
          </a:p>
          <a:p>
            <a:pPr>
              <a:spcAft>
                <a:spcPts val="600"/>
              </a:spcAft>
              <a:buClr>
                <a:schemeClr val="tx1"/>
              </a:buClr>
              <a:buFont typeface="Arial" pitchFamily="34" charset="0"/>
              <a:buChar char="•"/>
            </a:pPr>
            <a:r>
              <a:rPr lang="en-CA" sz="2400" dirty="0" smtClean="0">
                <a:latin typeface="Arial" pitchFamily="34" charset="0"/>
                <a:cs typeface="Arial" pitchFamily="34" charset="0"/>
              </a:rPr>
              <a:t>Ensures </a:t>
            </a:r>
            <a:r>
              <a:rPr lang="en-CA" sz="2400" dirty="0" smtClean="0">
                <a:solidFill>
                  <a:srgbClr val="FFFF00"/>
                </a:solidFill>
                <a:latin typeface="Arial" pitchFamily="34" charset="0"/>
                <a:cs typeface="Arial" pitchFamily="34" charset="0"/>
              </a:rPr>
              <a:t>physical literacy </a:t>
            </a:r>
            <a:r>
              <a:rPr lang="en-CA" sz="2400" dirty="0" smtClean="0">
                <a:latin typeface="Arial" pitchFamily="34" charset="0"/>
                <a:cs typeface="Arial" pitchFamily="34" charset="0"/>
              </a:rPr>
              <a:t>- upon which excellence can be built</a:t>
            </a:r>
          </a:p>
          <a:p>
            <a:pPr>
              <a:spcAft>
                <a:spcPts val="600"/>
              </a:spcAft>
              <a:buClr>
                <a:schemeClr val="tx1"/>
              </a:buClr>
              <a:buFont typeface="Arial" pitchFamily="34" charset="0"/>
              <a:buChar char="•"/>
            </a:pPr>
            <a:r>
              <a:rPr lang="en-CA" sz="2400" dirty="0" smtClean="0">
                <a:latin typeface="Arial" pitchFamily="34" charset="0"/>
                <a:cs typeface="Arial" pitchFamily="34" charset="0"/>
              </a:rPr>
              <a:t>Ensures that optimal training, competition, and recovery programs are provided throughout an athlete’s career.</a:t>
            </a:r>
          </a:p>
          <a:p>
            <a:pPr>
              <a:spcAft>
                <a:spcPts val="600"/>
              </a:spcAft>
              <a:buClr>
                <a:schemeClr val="tx1"/>
              </a:buClr>
              <a:buFont typeface="Arial" pitchFamily="34" charset="0"/>
              <a:buChar char="•"/>
            </a:pPr>
            <a:r>
              <a:rPr lang="en-CA" sz="2400" dirty="0" smtClean="0">
                <a:latin typeface="Arial" pitchFamily="34" charset="0"/>
                <a:cs typeface="Arial" pitchFamily="34" charset="0"/>
              </a:rPr>
              <a:t>Provides an optimal competition structure for the various stages of an athlete’s development.</a:t>
            </a:r>
            <a:endParaRPr lang="en-US" sz="2400" dirty="0" smtClean="0">
              <a:latin typeface="Arial" pitchFamily="34" charset="0"/>
              <a:cs typeface="Arial" pitchFamily="34" charset="0"/>
            </a:endParaRPr>
          </a:p>
        </p:txBody>
      </p:sp>
      <p:sp>
        <p:nvSpPr>
          <p:cNvPr id="6" name="AutoShape 4"/>
          <p:cNvSpPr>
            <a:spLocks noChangeArrowheads="1"/>
          </p:cNvSpPr>
          <p:nvPr/>
        </p:nvSpPr>
        <p:spPr bwMode="auto">
          <a:xfrm>
            <a:off x="457200" y="533400"/>
            <a:ext cx="70866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dirty="0">
                <a:solidFill>
                  <a:srgbClr val="FF0000"/>
                </a:solidFill>
                <a:latin typeface="Corbel" pitchFamily="34" charset="0"/>
              </a:rPr>
              <a:t>long-term player development </a:t>
            </a:r>
          </a:p>
        </p:txBody>
      </p:sp>
    </p:spTree>
    <p:extLst>
      <p:ext uri="{BB962C8B-B14F-4D97-AF65-F5344CB8AC3E}">
        <p14:creationId xmlns:p14="http://schemas.microsoft.com/office/powerpoint/2010/main" val="161808187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a:xfrm>
            <a:off x="467544" y="1449388"/>
            <a:ext cx="8460940" cy="3959832"/>
          </a:xfrm>
        </p:spPr>
        <p:txBody>
          <a:bodyPr/>
          <a:lstStyle/>
          <a:p>
            <a:pPr>
              <a:spcAft>
                <a:spcPts val="600"/>
              </a:spcAft>
              <a:buClr>
                <a:schemeClr val="tx1"/>
              </a:buClr>
            </a:pPr>
            <a:r>
              <a:rPr lang="en-CA" sz="2400" dirty="0" smtClean="0">
                <a:latin typeface="Arial" pitchFamily="34" charset="0"/>
                <a:cs typeface="Arial" pitchFamily="34" charset="0"/>
              </a:rPr>
              <a:t>Has an impact on the entire sport continuum, including participants, parents, coaches</a:t>
            </a:r>
          </a:p>
          <a:p>
            <a:pPr>
              <a:spcAft>
                <a:spcPts val="600"/>
              </a:spcAft>
              <a:buClr>
                <a:schemeClr val="tx1"/>
              </a:buClr>
            </a:pPr>
            <a:r>
              <a:rPr lang="en-CA" sz="2400" dirty="0" smtClean="0">
                <a:latin typeface="Arial" pitchFamily="34" charset="0"/>
                <a:cs typeface="Arial" pitchFamily="34" charset="0"/>
              </a:rPr>
              <a:t>Integrates elite sport, community sport and recreation, scholastic sport, and physical education in schools.</a:t>
            </a:r>
          </a:p>
          <a:p>
            <a:pPr>
              <a:spcAft>
                <a:spcPts val="600"/>
              </a:spcAft>
              <a:buClr>
                <a:schemeClr val="tx1"/>
              </a:buClr>
            </a:pPr>
            <a:r>
              <a:rPr lang="en-CA" sz="2400" dirty="0" smtClean="0">
                <a:latin typeface="Arial" pitchFamily="34" charset="0"/>
                <a:cs typeface="Arial" pitchFamily="34" charset="0"/>
              </a:rPr>
              <a:t>Supports the four goals of the Canadian Sport Policy — </a:t>
            </a:r>
            <a:r>
              <a:rPr lang="en-CA" sz="2400" b="1" dirty="0" smtClean="0">
                <a:solidFill>
                  <a:srgbClr val="FF0000"/>
                </a:solidFill>
                <a:latin typeface="Arial" pitchFamily="34" charset="0"/>
                <a:cs typeface="Arial" pitchFamily="34" charset="0"/>
              </a:rPr>
              <a:t>Enhanced Participation</a:t>
            </a:r>
            <a:r>
              <a:rPr lang="en-CA" sz="2400" dirty="0" smtClean="0">
                <a:latin typeface="Arial" pitchFamily="34" charset="0"/>
                <a:cs typeface="Arial" pitchFamily="34" charset="0"/>
              </a:rPr>
              <a:t>, </a:t>
            </a:r>
            <a:r>
              <a:rPr lang="en-CA" sz="2400" b="1" dirty="0" smtClean="0">
                <a:solidFill>
                  <a:srgbClr val="0070C0"/>
                </a:solidFill>
                <a:latin typeface="Arial" pitchFamily="34" charset="0"/>
                <a:cs typeface="Arial" pitchFamily="34" charset="0"/>
              </a:rPr>
              <a:t>Enhanced Excellence</a:t>
            </a:r>
            <a:r>
              <a:rPr lang="en-CA" sz="2400" dirty="0" smtClean="0">
                <a:latin typeface="Arial" pitchFamily="34" charset="0"/>
                <a:cs typeface="Arial" pitchFamily="34" charset="0"/>
              </a:rPr>
              <a:t>, </a:t>
            </a:r>
            <a:r>
              <a:rPr lang="en-CA" sz="2400" b="1" dirty="0" smtClean="0">
                <a:solidFill>
                  <a:srgbClr val="FFFF00"/>
                </a:solidFill>
                <a:latin typeface="Arial" pitchFamily="34" charset="0"/>
                <a:cs typeface="Arial" pitchFamily="34" charset="0"/>
              </a:rPr>
              <a:t>Enhanced Capacity</a:t>
            </a:r>
            <a:r>
              <a:rPr lang="en-CA" sz="2400" dirty="0" smtClean="0">
                <a:latin typeface="Arial" pitchFamily="34" charset="0"/>
                <a:cs typeface="Arial" pitchFamily="34" charset="0"/>
              </a:rPr>
              <a:t>, and </a:t>
            </a:r>
            <a:r>
              <a:rPr lang="en-CA" sz="2400" b="1" dirty="0" smtClean="0">
                <a:solidFill>
                  <a:srgbClr val="00B050"/>
                </a:solidFill>
                <a:latin typeface="Arial" pitchFamily="34" charset="0"/>
                <a:cs typeface="Arial" pitchFamily="34" charset="0"/>
              </a:rPr>
              <a:t>Enhanced Interaction </a:t>
            </a:r>
            <a:r>
              <a:rPr lang="en-CA" sz="2400" dirty="0" smtClean="0">
                <a:latin typeface="Arial" pitchFamily="34" charset="0"/>
                <a:cs typeface="Arial" pitchFamily="34" charset="0"/>
              </a:rPr>
              <a:t>— and reflects a commitment to contribute to the achievement of these goals.</a:t>
            </a:r>
          </a:p>
          <a:p>
            <a:pPr>
              <a:spcAft>
                <a:spcPts val="600"/>
              </a:spcAft>
              <a:buClr>
                <a:schemeClr val="tx1"/>
              </a:buClr>
            </a:pPr>
            <a:r>
              <a:rPr lang="en-CA" sz="2400" dirty="0" smtClean="0">
                <a:latin typeface="Arial" pitchFamily="34" charset="0"/>
                <a:cs typeface="Arial" pitchFamily="34" charset="0"/>
              </a:rPr>
              <a:t>Promotes a healthy, physically literate nation whose citizens participate in lifelong physical activity</a:t>
            </a:r>
            <a:endParaRPr lang="en-US" sz="2400" dirty="0" smtClean="0">
              <a:latin typeface="Arial" pitchFamily="34" charset="0"/>
              <a:cs typeface="Arial" pitchFamily="34" charset="0"/>
            </a:endParaRPr>
          </a:p>
        </p:txBody>
      </p:sp>
      <p:sp>
        <p:nvSpPr>
          <p:cNvPr id="6" name="AutoShape 4"/>
          <p:cNvSpPr>
            <a:spLocks noChangeArrowheads="1"/>
          </p:cNvSpPr>
          <p:nvPr/>
        </p:nvSpPr>
        <p:spPr bwMode="auto">
          <a:xfrm>
            <a:off x="457200" y="533400"/>
            <a:ext cx="70866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dirty="0">
                <a:solidFill>
                  <a:srgbClr val="FF0000"/>
                </a:solidFill>
                <a:latin typeface="Corbel" pitchFamily="34" charset="0"/>
              </a:rPr>
              <a:t>long-term player development </a:t>
            </a:r>
          </a:p>
        </p:txBody>
      </p:sp>
    </p:spTree>
    <p:extLst>
      <p:ext uri="{BB962C8B-B14F-4D97-AF65-F5344CB8AC3E}">
        <p14:creationId xmlns:p14="http://schemas.microsoft.com/office/powerpoint/2010/main" val="34454821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ext Box 4"/>
          <p:cNvSpPr txBox="1">
            <a:spLocks noChangeArrowheads="1"/>
          </p:cNvSpPr>
          <p:nvPr/>
        </p:nvSpPr>
        <p:spPr bwMode="auto">
          <a:xfrm>
            <a:off x="685800" y="1828800"/>
            <a:ext cx="8229600"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eaLnBrk="0" hangingPunct="0">
              <a:defRPr sz="4000" b="1" i="1">
                <a:solidFill>
                  <a:schemeClr val="tx2"/>
                </a:solidFill>
                <a:latin typeface="Arial Unicode MS" pitchFamily="34" charset="-128"/>
                <a:cs typeface="Arial" pitchFamily="34" charset="0"/>
              </a:defRPr>
            </a:lvl1pPr>
            <a:lvl2pPr marL="742950" indent="-285750" eaLnBrk="0" hangingPunct="0">
              <a:defRPr sz="4000" b="1" i="1">
                <a:solidFill>
                  <a:schemeClr val="tx2"/>
                </a:solidFill>
                <a:latin typeface="Arial Unicode MS" pitchFamily="34" charset="-128"/>
                <a:cs typeface="Arial" pitchFamily="34" charset="0"/>
              </a:defRPr>
            </a:lvl2pPr>
            <a:lvl3pPr marL="1143000" indent="-228600" eaLnBrk="0" hangingPunct="0">
              <a:defRPr sz="4000" b="1" i="1">
                <a:solidFill>
                  <a:schemeClr val="tx2"/>
                </a:solidFill>
                <a:latin typeface="Arial Unicode MS" pitchFamily="34" charset="-128"/>
                <a:cs typeface="Arial" pitchFamily="34" charset="0"/>
              </a:defRPr>
            </a:lvl3pPr>
            <a:lvl4pPr marL="1600200" indent="-228600" eaLnBrk="0" hangingPunct="0">
              <a:defRPr sz="4000" b="1" i="1">
                <a:solidFill>
                  <a:schemeClr val="tx2"/>
                </a:solidFill>
                <a:latin typeface="Arial Unicode MS" pitchFamily="34" charset="-128"/>
                <a:cs typeface="Arial" pitchFamily="34" charset="0"/>
              </a:defRPr>
            </a:lvl4pPr>
            <a:lvl5pPr marL="2057400" indent="-228600" eaLnBrk="0" hangingPunct="0">
              <a:defRPr sz="4000" b="1" i="1">
                <a:solidFill>
                  <a:schemeClr val="tx2"/>
                </a:solidFill>
                <a:latin typeface="Arial Unicode MS" pitchFamily="34" charset="-128"/>
                <a:cs typeface="Arial" pitchFamily="34" charset="0"/>
              </a:defRPr>
            </a:lvl5pPr>
            <a:lvl6pPr marL="25146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6pPr>
            <a:lvl7pPr marL="29718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7pPr>
            <a:lvl8pPr marL="34290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8pPr>
            <a:lvl9pPr marL="38862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9pPr>
          </a:lstStyle>
          <a:p>
            <a:pPr eaLnBrk="1" hangingPunct="1">
              <a:spcBef>
                <a:spcPct val="20000"/>
              </a:spcBef>
            </a:pPr>
            <a:r>
              <a:rPr lang="en-US" sz="2400" b="0" i="0" dirty="0" smtClean="0">
                <a:solidFill>
                  <a:schemeClr val="tx1"/>
                </a:solidFill>
                <a:latin typeface="Arial" pitchFamily="34" charset="0"/>
              </a:rPr>
              <a:t>Minor </a:t>
            </a:r>
            <a:r>
              <a:rPr lang="en-US" sz="2400" b="0" i="0" dirty="0">
                <a:solidFill>
                  <a:schemeClr val="tx1"/>
                </a:solidFill>
                <a:latin typeface="Arial" pitchFamily="34" charset="0"/>
              </a:rPr>
              <a:t>Hockey Association’s success from a coaching / player standpoint will be based on 3 main elements:</a:t>
            </a:r>
          </a:p>
        </p:txBody>
      </p:sp>
      <p:sp>
        <p:nvSpPr>
          <p:cNvPr id="26627" name="Text Box 5"/>
          <p:cNvSpPr txBox="1">
            <a:spLocks noChangeArrowheads="1"/>
          </p:cNvSpPr>
          <p:nvPr/>
        </p:nvSpPr>
        <p:spPr bwMode="auto">
          <a:xfrm>
            <a:off x="685800" y="2990850"/>
            <a:ext cx="8229600" cy="30623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marL="342900" indent="-342900" eaLnBrk="0" hangingPunct="0">
              <a:defRPr sz="4000" b="1" i="1">
                <a:solidFill>
                  <a:schemeClr val="tx2"/>
                </a:solidFill>
                <a:latin typeface="Arial Unicode MS" pitchFamily="34" charset="-128"/>
                <a:cs typeface="Arial" pitchFamily="34" charset="0"/>
              </a:defRPr>
            </a:lvl1pPr>
            <a:lvl2pPr marL="800100" indent="-342900" eaLnBrk="0" hangingPunct="0">
              <a:defRPr sz="4000" b="1" i="1">
                <a:solidFill>
                  <a:schemeClr val="tx2"/>
                </a:solidFill>
                <a:latin typeface="Arial Unicode MS" pitchFamily="34" charset="-128"/>
                <a:cs typeface="Arial" pitchFamily="34" charset="0"/>
              </a:defRPr>
            </a:lvl2pPr>
            <a:lvl3pPr marL="1143000" indent="-228600" eaLnBrk="0" hangingPunct="0">
              <a:defRPr sz="4000" b="1" i="1">
                <a:solidFill>
                  <a:schemeClr val="tx2"/>
                </a:solidFill>
                <a:latin typeface="Arial Unicode MS" pitchFamily="34" charset="-128"/>
                <a:cs typeface="Arial" pitchFamily="34" charset="0"/>
              </a:defRPr>
            </a:lvl3pPr>
            <a:lvl4pPr marL="1600200" indent="-228600" eaLnBrk="0" hangingPunct="0">
              <a:defRPr sz="4000" b="1" i="1">
                <a:solidFill>
                  <a:schemeClr val="tx2"/>
                </a:solidFill>
                <a:latin typeface="Arial Unicode MS" pitchFamily="34" charset="-128"/>
                <a:cs typeface="Arial" pitchFamily="34" charset="0"/>
              </a:defRPr>
            </a:lvl4pPr>
            <a:lvl5pPr marL="2057400" indent="-228600" eaLnBrk="0" hangingPunct="0">
              <a:defRPr sz="4000" b="1" i="1">
                <a:solidFill>
                  <a:schemeClr val="tx2"/>
                </a:solidFill>
                <a:latin typeface="Arial Unicode MS" pitchFamily="34" charset="-128"/>
                <a:cs typeface="Arial" pitchFamily="34" charset="0"/>
              </a:defRPr>
            </a:lvl5pPr>
            <a:lvl6pPr marL="25146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6pPr>
            <a:lvl7pPr marL="29718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7pPr>
            <a:lvl8pPr marL="34290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8pPr>
            <a:lvl9pPr marL="38862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9pPr>
          </a:lstStyle>
          <a:p>
            <a:pPr lvl="1" eaLnBrk="1" hangingPunct="1">
              <a:spcBef>
                <a:spcPct val="20000"/>
              </a:spcBef>
              <a:spcAft>
                <a:spcPts val="600"/>
              </a:spcAft>
              <a:buFontTx/>
              <a:buAutoNum type="arabicPeriod"/>
            </a:pPr>
            <a:r>
              <a:rPr lang="en-US" sz="2800" b="0" i="0" dirty="0">
                <a:solidFill>
                  <a:srgbClr val="FFFF00"/>
                </a:solidFill>
                <a:latin typeface="Arial" pitchFamily="34" charset="0"/>
              </a:rPr>
              <a:t>Enjoyment of players coming to the rink everyday</a:t>
            </a:r>
          </a:p>
          <a:p>
            <a:pPr lvl="1" eaLnBrk="1" hangingPunct="1">
              <a:spcBef>
                <a:spcPct val="20000"/>
              </a:spcBef>
              <a:spcAft>
                <a:spcPts val="600"/>
              </a:spcAft>
              <a:buFontTx/>
              <a:buAutoNum type="arabicPeriod"/>
            </a:pPr>
            <a:r>
              <a:rPr lang="en-US" sz="2800" b="0" i="0" dirty="0">
                <a:solidFill>
                  <a:srgbClr val="FFFF00"/>
                </a:solidFill>
                <a:latin typeface="Arial" pitchFamily="34" charset="0"/>
              </a:rPr>
              <a:t>Improvement of players’ skills</a:t>
            </a:r>
          </a:p>
          <a:p>
            <a:pPr lvl="1" eaLnBrk="1" hangingPunct="1">
              <a:spcBef>
                <a:spcPct val="20000"/>
              </a:spcBef>
              <a:spcAft>
                <a:spcPts val="600"/>
              </a:spcAft>
              <a:buFontTx/>
              <a:buAutoNum type="arabicPeriod"/>
            </a:pPr>
            <a:r>
              <a:rPr lang="en-US" sz="2800" b="0" i="0" dirty="0">
                <a:solidFill>
                  <a:srgbClr val="FFFF00"/>
                </a:solidFill>
                <a:latin typeface="Arial" pitchFamily="34" charset="0"/>
              </a:rPr>
              <a:t>Developing players to play at the next level</a:t>
            </a:r>
          </a:p>
          <a:p>
            <a:pPr eaLnBrk="1" hangingPunct="1">
              <a:spcBef>
                <a:spcPct val="20000"/>
              </a:spcBef>
              <a:buFontTx/>
              <a:buChar char="•"/>
            </a:pPr>
            <a:endParaRPr lang="en-US" sz="2400" b="0" i="0" dirty="0">
              <a:solidFill>
                <a:schemeClr val="tx1"/>
              </a:solidFill>
              <a:latin typeface="Arial" pitchFamily="34" charset="0"/>
            </a:endParaRPr>
          </a:p>
          <a:p>
            <a:pPr eaLnBrk="1" hangingPunct="1">
              <a:buFontTx/>
              <a:buChar char="•"/>
            </a:pPr>
            <a:endParaRPr lang="en-US" sz="2600" dirty="0">
              <a:solidFill>
                <a:schemeClr val="tx1"/>
              </a:solidFill>
              <a:latin typeface="Arial" pitchFamily="34" charset="0"/>
            </a:endParaRPr>
          </a:p>
        </p:txBody>
      </p:sp>
      <p:sp>
        <p:nvSpPr>
          <p:cNvPr id="26628" name="AutoShape 4"/>
          <p:cNvSpPr>
            <a:spLocks noChangeArrowheads="1"/>
          </p:cNvSpPr>
          <p:nvPr/>
        </p:nvSpPr>
        <p:spPr bwMode="auto">
          <a:xfrm>
            <a:off x="457200" y="533400"/>
            <a:ext cx="70866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a:solidFill>
                  <a:srgbClr val="FF0000"/>
                </a:solidFill>
                <a:latin typeface="Corbel" pitchFamily="34" charset="0"/>
              </a:rPr>
              <a:t>programming goals</a:t>
            </a:r>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animEffect transition="in" filter="fade">
                                      <p:cBhvr>
                                        <p:cTn id="7" dur="500"/>
                                        <p:tgtEl>
                                          <p:spTgt spid="2662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6627">
                                            <p:txEl>
                                              <p:pRg st="1" end="1"/>
                                            </p:txEl>
                                          </p:spTgt>
                                        </p:tgtEl>
                                        <p:attrNameLst>
                                          <p:attrName>style.visibility</p:attrName>
                                        </p:attrNameLst>
                                      </p:cBhvr>
                                      <p:to>
                                        <p:strVal val="visible"/>
                                      </p:to>
                                    </p:set>
                                    <p:animEffect transition="in" filter="fade">
                                      <p:cBhvr>
                                        <p:cTn id="12" dur="500"/>
                                        <p:tgtEl>
                                          <p:spTgt spid="2662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6627">
                                            <p:txEl>
                                              <p:pRg st="2" end="2"/>
                                            </p:txEl>
                                          </p:spTgt>
                                        </p:tgtEl>
                                        <p:attrNameLst>
                                          <p:attrName>style.visibility</p:attrName>
                                        </p:attrNameLst>
                                      </p:cBhvr>
                                      <p:to>
                                        <p:strVal val="visible"/>
                                      </p:to>
                                    </p:set>
                                    <p:animEffect transition="in" filter="fade">
                                      <p:cBhvr>
                                        <p:cTn id="17" dur="500"/>
                                        <p:tgtEl>
                                          <p:spTgt spid="2662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3"/>
          <p:cNvSpPr>
            <a:spLocks noChangeArrowheads="1"/>
          </p:cNvSpPr>
          <p:nvPr/>
        </p:nvSpPr>
        <p:spPr bwMode="auto">
          <a:xfrm>
            <a:off x="76200" y="1685925"/>
            <a:ext cx="9067800" cy="3724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457200" indent="-457200">
              <a:spcBef>
                <a:spcPct val="20000"/>
              </a:spcBef>
              <a:buClr>
                <a:srgbClr val="000000"/>
              </a:buClr>
            </a:pPr>
            <a:r>
              <a:rPr lang="en-US" sz="2200" b="0" i="0" dirty="0">
                <a:solidFill>
                  <a:srgbClr val="000000"/>
                </a:solidFill>
                <a:cs typeface="Times New Roman" pitchFamily="18" charset="0"/>
              </a:rPr>
              <a:t>	</a:t>
            </a:r>
            <a:endParaRPr lang="en-US" sz="2200" b="0" i="0" dirty="0">
              <a:solidFill>
                <a:schemeClr val="tx1"/>
              </a:solidFill>
              <a:cs typeface="Times New Roman" pitchFamily="18" charset="0"/>
            </a:endParaRPr>
          </a:p>
          <a:p>
            <a:pPr lvl="1">
              <a:spcBef>
                <a:spcPct val="20000"/>
              </a:spcBef>
              <a:spcAft>
                <a:spcPts val="600"/>
              </a:spcAft>
              <a:buClr>
                <a:srgbClr val="FF0000"/>
              </a:buClr>
            </a:pPr>
            <a:r>
              <a:rPr lang="en-US" sz="2400" b="0" i="0" dirty="0">
                <a:solidFill>
                  <a:schemeClr val="tx1"/>
                </a:solidFill>
                <a:latin typeface="Arial" pitchFamily="34" charset="0"/>
                <a:cs typeface="Times New Roman" pitchFamily="18" charset="0"/>
              </a:rPr>
              <a:t>The most important aspects of Minor Hockey Association development are:</a:t>
            </a:r>
          </a:p>
          <a:p>
            <a:pPr marL="1371600" lvl="2" indent="-457200">
              <a:spcBef>
                <a:spcPts val="1200"/>
              </a:spcBef>
              <a:spcAft>
                <a:spcPts val="600"/>
              </a:spcAft>
              <a:buFont typeface="Arial Unicode MS" pitchFamily="34" charset="-128"/>
              <a:buAutoNum type="arabicPeriod"/>
            </a:pPr>
            <a:r>
              <a:rPr lang="en-US" sz="2800" b="0" i="0" dirty="0">
                <a:solidFill>
                  <a:srgbClr val="FFFF00"/>
                </a:solidFill>
                <a:latin typeface="Arial" pitchFamily="34" charset="0"/>
                <a:cs typeface="Times New Roman" pitchFamily="18" charset="0"/>
              </a:rPr>
              <a:t>Consistency in the coaching philosophy</a:t>
            </a:r>
          </a:p>
          <a:p>
            <a:pPr marL="1371600" lvl="2" indent="-457200">
              <a:spcBef>
                <a:spcPts val="1200"/>
              </a:spcBef>
              <a:spcAft>
                <a:spcPts val="600"/>
              </a:spcAft>
              <a:buFont typeface="Arial Unicode MS" pitchFamily="34" charset="-128"/>
              <a:buAutoNum type="arabicPeriod"/>
            </a:pPr>
            <a:r>
              <a:rPr lang="en-US" sz="2800" b="0" i="0" dirty="0">
                <a:solidFill>
                  <a:srgbClr val="FFFF00"/>
                </a:solidFill>
                <a:latin typeface="Arial" pitchFamily="34" charset="0"/>
                <a:cs typeface="Times New Roman" pitchFamily="18" charset="0"/>
              </a:rPr>
              <a:t>Consistency in what the coaches are teaching</a:t>
            </a:r>
            <a:r>
              <a:rPr lang="en-US" sz="2400" b="0" i="0" dirty="0">
                <a:solidFill>
                  <a:schemeClr val="tx1"/>
                </a:solidFill>
                <a:cs typeface="Times New Roman" pitchFamily="18" charset="0"/>
              </a:rPr>
              <a:t/>
            </a:r>
            <a:br>
              <a:rPr lang="en-US" sz="2400" b="0" i="0" dirty="0">
                <a:solidFill>
                  <a:schemeClr val="tx1"/>
                </a:solidFill>
                <a:cs typeface="Times New Roman" pitchFamily="18" charset="0"/>
              </a:rPr>
            </a:br>
            <a:endParaRPr lang="en-US" sz="2400" b="0" i="0" dirty="0">
              <a:solidFill>
                <a:schemeClr val="tx1"/>
              </a:solidFill>
              <a:cs typeface="Times New Roman" pitchFamily="18" charset="0"/>
            </a:endParaRPr>
          </a:p>
          <a:p>
            <a:pPr marL="457200" indent="-457200">
              <a:spcBef>
                <a:spcPct val="20000"/>
              </a:spcBef>
              <a:buClr>
                <a:srgbClr val="000000"/>
              </a:buClr>
            </a:pPr>
            <a:r>
              <a:rPr lang="en-US" sz="2200" b="0" i="0" dirty="0">
                <a:solidFill>
                  <a:schemeClr val="tx1"/>
                </a:solidFill>
                <a:cs typeface="Times New Roman" pitchFamily="18" charset="0"/>
              </a:rPr>
              <a:t>	</a:t>
            </a:r>
          </a:p>
        </p:txBody>
      </p:sp>
      <p:sp>
        <p:nvSpPr>
          <p:cNvPr id="27651" name="AutoShape 7"/>
          <p:cNvSpPr>
            <a:spLocks noChangeArrowheads="1"/>
          </p:cNvSpPr>
          <p:nvPr/>
        </p:nvSpPr>
        <p:spPr bwMode="auto">
          <a:xfrm>
            <a:off x="457200" y="533400"/>
            <a:ext cx="70866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dirty="0">
                <a:solidFill>
                  <a:srgbClr val="FF0000"/>
                </a:solidFill>
                <a:latin typeface="Corbel" pitchFamily="34" charset="0"/>
              </a:rPr>
              <a:t>programming goals </a:t>
            </a:r>
            <a:r>
              <a:rPr lang="en-US" sz="3600" b="0" i="0" dirty="0">
                <a:solidFill>
                  <a:schemeClr val="tx1"/>
                </a:solidFill>
                <a:latin typeface="Corbel" pitchFamily="34" charset="0"/>
              </a:rPr>
              <a:t>| </a:t>
            </a:r>
            <a:r>
              <a:rPr lang="en-US" sz="3000" b="0" i="0" dirty="0" err="1">
                <a:solidFill>
                  <a:schemeClr val="tx1"/>
                </a:solidFill>
                <a:latin typeface="Corbel" pitchFamily="34" charset="0"/>
              </a:rPr>
              <a:t>mha</a:t>
            </a:r>
            <a:r>
              <a:rPr lang="en-US" sz="3000" b="0" i="0" dirty="0">
                <a:solidFill>
                  <a:schemeClr val="tx1"/>
                </a:solidFill>
                <a:latin typeface="Corbel" pitchFamily="34" charset="0"/>
              </a:rPr>
              <a:t> </a:t>
            </a:r>
            <a:r>
              <a:rPr lang="en-US" sz="3000" b="0" i="0" dirty="0" err="1">
                <a:solidFill>
                  <a:schemeClr val="tx1"/>
                </a:solidFill>
                <a:latin typeface="Corbel" pitchFamily="34" charset="0"/>
              </a:rPr>
              <a:t>centred</a:t>
            </a:r>
            <a:r>
              <a:rPr lang="en-US" sz="3000" b="0" i="0" dirty="0">
                <a:solidFill>
                  <a:schemeClr val="tx1"/>
                </a:solidFill>
                <a:latin typeface="Corbel" pitchFamily="34" charset="0"/>
              </a:rPr>
              <a:t>  </a:t>
            </a:r>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7650">
                                            <p:txEl>
                                              <p:pRg st="2" end="2"/>
                                            </p:txEl>
                                          </p:spTgt>
                                        </p:tgtEl>
                                        <p:attrNameLst>
                                          <p:attrName>style.visibility</p:attrName>
                                        </p:attrNameLst>
                                      </p:cBhvr>
                                      <p:to>
                                        <p:strVal val="visible"/>
                                      </p:to>
                                    </p:set>
                                    <p:animEffect transition="in" filter="fade">
                                      <p:cBhvr>
                                        <p:cTn id="7" dur="500"/>
                                        <p:tgtEl>
                                          <p:spTgt spid="27650">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7650">
                                            <p:txEl>
                                              <p:pRg st="3" end="3"/>
                                            </p:txEl>
                                          </p:spTgt>
                                        </p:tgtEl>
                                        <p:attrNameLst>
                                          <p:attrName>style.visibility</p:attrName>
                                        </p:attrNameLst>
                                      </p:cBhvr>
                                      <p:to>
                                        <p:strVal val="visible"/>
                                      </p:to>
                                    </p:set>
                                    <p:animEffect transition="in" filter="fade">
                                      <p:cBhvr>
                                        <p:cTn id="12" dur="500"/>
                                        <p:tgtEl>
                                          <p:spTgt spid="27650">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ChangeArrowheads="1"/>
          </p:cNvSpPr>
          <p:nvPr/>
        </p:nvSpPr>
        <p:spPr bwMode="auto">
          <a:xfrm>
            <a:off x="533400" y="2057400"/>
            <a:ext cx="7924800" cy="205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ctr">
              <a:spcBef>
                <a:spcPct val="20000"/>
              </a:spcBef>
            </a:pPr>
            <a:r>
              <a:rPr lang="en-US" sz="2600" b="0" i="0" dirty="0">
                <a:solidFill>
                  <a:schemeClr val="tx1"/>
                </a:solidFill>
                <a:latin typeface="Arial" pitchFamily="34" charset="0"/>
              </a:rPr>
              <a:t>Simply put, a Long Term Player Development model (LTPDM) is a </a:t>
            </a:r>
            <a:r>
              <a:rPr lang="en-US" sz="2600" dirty="0">
                <a:solidFill>
                  <a:srgbClr val="FFFF00"/>
                </a:solidFill>
                <a:latin typeface="Arial" pitchFamily="34" charset="0"/>
              </a:rPr>
              <a:t>framework</a:t>
            </a:r>
            <a:r>
              <a:rPr lang="en-US" sz="2600" b="0" i="0" dirty="0">
                <a:solidFill>
                  <a:schemeClr val="tx1"/>
                </a:solidFill>
                <a:latin typeface="Arial" pitchFamily="34" charset="0"/>
              </a:rPr>
              <a:t> to maximize a player’s potential and long term involvement in sport over the course of their life.</a:t>
            </a:r>
          </a:p>
          <a:p>
            <a:pPr algn="ctr">
              <a:spcBef>
                <a:spcPct val="20000"/>
              </a:spcBef>
            </a:pPr>
            <a:endParaRPr lang="en-US" sz="2400" b="0" i="0" dirty="0">
              <a:solidFill>
                <a:srgbClr val="121002"/>
              </a:solidFill>
              <a:latin typeface="Arial" pitchFamily="34" charset="0"/>
            </a:endParaRPr>
          </a:p>
          <a:p>
            <a:pPr algn="ctr">
              <a:spcBef>
                <a:spcPct val="20000"/>
              </a:spcBef>
            </a:pPr>
            <a:r>
              <a:rPr lang="en-US" sz="3200" b="0" dirty="0">
                <a:solidFill>
                  <a:srgbClr val="FFFF00"/>
                </a:solidFill>
                <a:latin typeface="Calibri" pitchFamily="34" charset="0"/>
              </a:rPr>
              <a:t>LTPD, therefore, is a </a:t>
            </a:r>
            <a:r>
              <a:rPr lang="en-US" sz="3200" u="sng" dirty="0">
                <a:solidFill>
                  <a:srgbClr val="FFFF00"/>
                </a:solidFill>
                <a:latin typeface="Calibri" pitchFamily="34" charset="0"/>
              </a:rPr>
              <a:t>philosophy</a:t>
            </a:r>
            <a:r>
              <a:rPr lang="en-US" sz="3200" b="0" u="sng" dirty="0">
                <a:solidFill>
                  <a:srgbClr val="FFFF00"/>
                </a:solidFill>
                <a:latin typeface="Calibri" pitchFamily="34" charset="0"/>
              </a:rPr>
              <a:t> </a:t>
            </a:r>
            <a:r>
              <a:rPr lang="en-US" sz="3200" b="0" dirty="0">
                <a:solidFill>
                  <a:srgbClr val="FFFF00"/>
                </a:solidFill>
                <a:latin typeface="Calibri" pitchFamily="34" charset="0"/>
              </a:rPr>
              <a:t/>
            </a:r>
            <a:br>
              <a:rPr lang="en-US" sz="3200" b="0" dirty="0">
                <a:solidFill>
                  <a:srgbClr val="FFFF00"/>
                </a:solidFill>
                <a:latin typeface="Calibri" pitchFamily="34" charset="0"/>
              </a:rPr>
            </a:br>
            <a:r>
              <a:rPr lang="en-US" sz="3200" b="0" dirty="0">
                <a:solidFill>
                  <a:srgbClr val="FFFF00"/>
                </a:solidFill>
                <a:latin typeface="Calibri" pitchFamily="34" charset="0"/>
              </a:rPr>
              <a:t>and a </a:t>
            </a:r>
            <a:r>
              <a:rPr lang="en-US" sz="3200" u="sng" dirty="0">
                <a:solidFill>
                  <a:srgbClr val="FFFF00"/>
                </a:solidFill>
                <a:latin typeface="Calibri" pitchFamily="34" charset="0"/>
              </a:rPr>
              <a:t>vehicle</a:t>
            </a:r>
            <a:r>
              <a:rPr lang="en-US" sz="3200" dirty="0">
                <a:solidFill>
                  <a:srgbClr val="FFFF00"/>
                </a:solidFill>
                <a:latin typeface="Calibri" pitchFamily="34" charset="0"/>
              </a:rPr>
              <a:t> </a:t>
            </a:r>
            <a:r>
              <a:rPr lang="en-US" sz="3200" b="0" dirty="0">
                <a:solidFill>
                  <a:srgbClr val="FFFF00"/>
                </a:solidFill>
                <a:latin typeface="Calibri" pitchFamily="34" charset="0"/>
              </a:rPr>
              <a:t>for change</a:t>
            </a:r>
          </a:p>
          <a:p>
            <a:pPr algn="ctr">
              <a:spcBef>
                <a:spcPct val="20000"/>
              </a:spcBef>
            </a:pPr>
            <a:r>
              <a:rPr lang="en-US" sz="2400" b="0" i="0" dirty="0">
                <a:solidFill>
                  <a:srgbClr val="121002"/>
                </a:solidFill>
                <a:latin typeface="Arial" pitchFamily="34" charset="0"/>
              </a:rPr>
              <a:t> </a:t>
            </a:r>
          </a:p>
        </p:txBody>
      </p:sp>
      <p:sp>
        <p:nvSpPr>
          <p:cNvPr id="33795" name="AutoShape 4"/>
          <p:cNvSpPr>
            <a:spLocks noChangeArrowheads="1"/>
          </p:cNvSpPr>
          <p:nvPr/>
        </p:nvSpPr>
        <p:spPr bwMode="auto">
          <a:xfrm>
            <a:off x="457200" y="533400"/>
            <a:ext cx="70866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dirty="0">
                <a:solidFill>
                  <a:srgbClr val="FF0000"/>
                </a:solidFill>
                <a:latin typeface="Corbel" pitchFamily="34" charset="0"/>
              </a:rPr>
              <a:t>long-term player development </a:t>
            </a:r>
          </a:p>
        </p:txBody>
      </p:sp>
    </p:spTree>
    <p:extLst>
      <p:ext uri="{BB962C8B-B14F-4D97-AF65-F5344CB8AC3E}">
        <p14:creationId xmlns:p14="http://schemas.microsoft.com/office/powerpoint/2010/main" val="323800508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3794">
                                            <p:txEl>
                                              <p:pRg st="2" end="2"/>
                                            </p:txEl>
                                          </p:spTgt>
                                        </p:tgtEl>
                                        <p:attrNameLst>
                                          <p:attrName>style.visibility</p:attrName>
                                        </p:attrNameLst>
                                      </p:cBhvr>
                                      <p:to>
                                        <p:strVal val="visible"/>
                                      </p:to>
                                    </p:set>
                                    <p:animEffect transition="in" filter="fade">
                                      <p:cBhvr>
                                        <p:cTn id="7" dur="1500"/>
                                        <p:tgtEl>
                                          <p:spTgt spid="3379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AutoShape 4"/>
          <p:cNvSpPr>
            <a:spLocks noChangeArrowheads="1"/>
          </p:cNvSpPr>
          <p:nvPr/>
        </p:nvSpPr>
        <p:spPr bwMode="auto">
          <a:xfrm>
            <a:off x="457200" y="533400"/>
            <a:ext cx="70866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a:solidFill>
                  <a:srgbClr val="FF0000"/>
                </a:solidFill>
                <a:latin typeface="Corbel" pitchFamily="34" charset="0"/>
              </a:rPr>
              <a:t>long-term player development </a:t>
            </a:r>
          </a:p>
        </p:txBody>
      </p:sp>
      <p:sp>
        <p:nvSpPr>
          <p:cNvPr id="36867" name="Text Box 4"/>
          <p:cNvSpPr txBox="1">
            <a:spLocks noChangeArrowheads="1"/>
          </p:cNvSpPr>
          <p:nvPr/>
        </p:nvSpPr>
        <p:spPr bwMode="auto">
          <a:xfrm>
            <a:off x="457200" y="1527175"/>
            <a:ext cx="8077200"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spAutoFit/>
          </a:bodyPr>
          <a:lstStyle>
            <a:lvl1pPr eaLnBrk="0" hangingPunct="0">
              <a:defRPr sz="4000" b="1" i="1">
                <a:solidFill>
                  <a:schemeClr val="tx2"/>
                </a:solidFill>
                <a:latin typeface="Arial Unicode MS" pitchFamily="34" charset="-128"/>
                <a:cs typeface="Arial" pitchFamily="34" charset="0"/>
              </a:defRPr>
            </a:lvl1pPr>
            <a:lvl2pPr marL="742950" indent="-285750" eaLnBrk="0" hangingPunct="0">
              <a:defRPr sz="4000" b="1" i="1">
                <a:solidFill>
                  <a:schemeClr val="tx2"/>
                </a:solidFill>
                <a:latin typeface="Arial Unicode MS" pitchFamily="34" charset="-128"/>
                <a:cs typeface="Arial" pitchFamily="34" charset="0"/>
              </a:defRPr>
            </a:lvl2pPr>
            <a:lvl3pPr marL="1143000" indent="-228600" eaLnBrk="0" hangingPunct="0">
              <a:defRPr sz="4000" b="1" i="1">
                <a:solidFill>
                  <a:schemeClr val="tx2"/>
                </a:solidFill>
                <a:latin typeface="Arial Unicode MS" pitchFamily="34" charset="-128"/>
                <a:cs typeface="Arial" pitchFamily="34" charset="0"/>
              </a:defRPr>
            </a:lvl3pPr>
            <a:lvl4pPr marL="1600200" indent="-228600" eaLnBrk="0" hangingPunct="0">
              <a:defRPr sz="4000" b="1" i="1">
                <a:solidFill>
                  <a:schemeClr val="tx2"/>
                </a:solidFill>
                <a:latin typeface="Arial Unicode MS" pitchFamily="34" charset="-128"/>
                <a:cs typeface="Arial" pitchFamily="34" charset="0"/>
              </a:defRPr>
            </a:lvl4pPr>
            <a:lvl5pPr marL="2057400" indent="-228600" eaLnBrk="0" hangingPunct="0">
              <a:defRPr sz="4000" b="1" i="1">
                <a:solidFill>
                  <a:schemeClr val="tx2"/>
                </a:solidFill>
                <a:latin typeface="Arial Unicode MS" pitchFamily="34" charset="-128"/>
                <a:cs typeface="Arial" pitchFamily="34" charset="0"/>
              </a:defRPr>
            </a:lvl5pPr>
            <a:lvl6pPr marL="25146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6pPr>
            <a:lvl7pPr marL="29718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7pPr>
            <a:lvl8pPr marL="34290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8pPr>
            <a:lvl9pPr marL="38862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9pPr>
          </a:lstStyle>
          <a:p>
            <a:pPr eaLnBrk="1" hangingPunct="1">
              <a:spcBef>
                <a:spcPct val="20000"/>
              </a:spcBef>
            </a:pPr>
            <a:r>
              <a:rPr lang="en-US" sz="2400" i="0" dirty="0">
                <a:solidFill>
                  <a:schemeClr val="tx1"/>
                </a:solidFill>
                <a:latin typeface="Arial" pitchFamily="34" charset="0"/>
              </a:rPr>
              <a:t>This model for hockey has been developed based on the following principles:</a:t>
            </a:r>
            <a:endParaRPr lang="en-US" sz="2400" dirty="0">
              <a:solidFill>
                <a:schemeClr val="tx1"/>
              </a:solidFill>
            </a:endParaRPr>
          </a:p>
        </p:txBody>
      </p:sp>
      <p:sp>
        <p:nvSpPr>
          <p:cNvPr id="36868" name="Text Box 7"/>
          <p:cNvSpPr txBox="1">
            <a:spLocks noChangeArrowheads="1"/>
          </p:cNvSpPr>
          <p:nvPr/>
        </p:nvSpPr>
        <p:spPr bwMode="auto">
          <a:xfrm>
            <a:off x="457200" y="2581275"/>
            <a:ext cx="8305800" cy="4049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spAutoFit/>
          </a:bodyPr>
          <a:lstStyle>
            <a:lvl1pPr marL="228600" indent="-228600" eaLnBrk="0" hangingPunct="0">
              <a:defRPr sz="4000" b="1" i="1">
                <a:solidFill>
                  <a:schemeClr val="tx2"/>
                </a:solidFill>
                <a:latin typeface="Arial Unicode MS" pitchFamily="34" charset="-128"/>
                <a:cs typeface="Arial" pitchFamily="34" charset="0"/>
              </a:defRPr>
            </a:lvl1pPr>
            <a:lvl2pPr marL="742950" indent="-285750" eaLnBrk="0" hangingPunct="0">
              <a:defRPr sz="4000" b="1" i="1">
                <a:solidFill>
                  <a:schemeClr val="tx2"/>
                </a:solidFill>
                <a:latin typeface="Arial Unicode MS" pitchFamily="34" charset="-128"/>
                <a:cs typeface="Arial" pitchFamily="34" charset="0"/>
              </a:defRPr>
            </a:lvl2pPr>
            <a:lvl3pPr marL="1143000" indent="-228600" eaLnBrk="0" hangingPunct="0">
              <a:defRPr sz="4000" b="1" i="1">
                <a:solidFill>
                  <a:schemeClr val="tx2"/>
                </a:solidFill>
                <a:latin typeface="Arial Unicode MS" pitchFamily="34" charset="-128"/>
                <a:cs typeface="Arial" pitchFamily="34" charset="0"/>
              </a:defRPr>
            </a:lvl3pPr>
            <a:lvl4pPr marL="1600200" indent="-228600" eaLnBrk="0" hangingPunct="0">
              <a:defRPr sz="4000" b="1" i="1">
                <a:solidFill>
                  <a:schemeClr val="tx2"/>
                </a:solidFill>
                <a:latin typeface="Arial Unicode MS" pitchFamily="34" charset="-128"/>
                <a:cs typeface="Arial" pitchFamily="34" charset="0"/>
              </a:defRPr>
            </a:lvl4pPr>
            <a:lvl5pPr marL="2057400" indent="-228600" eaLnBrk="0" hangingPunct="0">
              <a:defRPr sz="4000" b="1" i="1">
                <a:solidFill>
                  <a:schemeClr val="tx2"/>
                </a:solidFill>
                <a:latin typeface="Arial Unicode MS" pitchFamily="34" charset="-128"/>
                <a:cs typeface="Arial" pitchFamily="34" charset="0"/>
              </a:defRPr>
            </a:lvl5pPr>
            <a:lvl6pPr marL="25146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6pPr>
            <a:lvl7pPr marL="29718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7pPr>
            <a:lvl8pPr marL="34290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8pPr>
            <a:lvl9pPr marL="38862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9pPr>
          </a:lstStyle>
          <a:p>
            <a:pPr eaLnBrk="1" hangingPunct="1">
              <a:spcBef>
                <a:spcPct val="20000"/>
              </a:spcBef>
              <a:spcAft>
                <a:spcPts val="600"/>
              </a:spcAft>
              <a:buFontTx/>
              <a:buChar char="•"/>
            </a:pPr>
            <a:r>
              <a:rPr lang="en-US" sz="2400" b="0" i="0" dirty="0">
                <a:solidFill>
                  <a:schemeClr val="tx1"/>
                </a:solidFill>
                <a:latin typeface="Arial" pitchFamily="34" charset="0"/>
              </a:rPr>
              <a:t>Doing the </a:t>
            </a:r>
            <a:r>
              <a:rPr lang="en-US" sz="2400" b="0" i="0" dirty="0">
                <a:solidFill>
                  <a:srgbClr val="FFFF00"/>
                </a:solidFill>
                <a:latin typeface="Arial" pitchFamily="34" charset="0"/>
              </a:rPr>
              <a:t>right thing for the player </a:t>
            </a:r>
            <a:r>
              <a:rPr lang="en-US" sz="2400" b="0" i="0" dirty="0">
                <a:solidFill>
                  <a:schemeClr val="tx1"/>
                </a:solidFill>
                <a:latin typeface="Arial" pitchFamily="34" charset="0"/>
              </a:rPr>
              <a:t>at the right stage in their development</a:t>
            </a:r>
          </a:p>
          <a:p>
            <a:pPr eaLnBrk="1" hangingPunct="1">
              <a:spcBef>
                <a:spcPct val="20000"/>
              </a:spcBef>
              <a:spcAft>
                <a:spcPts val="600"/>
              </a:spcAft>
              <a:buFontTx/>
              <a:buChar char="•"/>
            </a:pPr>
            <a:r>
              <a:rPr lang="en-US" sz="2400" b="0" i="0" dirty="0">
                <a:solidFill>
                  <a:schemeClr val="tx1"/>
                </a:solidFill>
                <a:latin typeface="Arial" pitchFamily="34" charset="0"/>
              </a:rPr>
              <a:t>Adopting a </a:t>
            </a:r>
            <a:r>
              <a:rPr lang="en-US" sz="2400" b="0" i="0" dirty="0">
                <a:solidFill>
                  <a:srgbClr val="FFFF00"/>
                </a:solidFill>
                <a:latin typeface="Arial" pitchFamily="34" charset="0"/>
              </a:rPr>
              <a:t>player-centered approach </a:t>
            </a:r>
            <a:r>
              <a:rPr lang="en-US" sz="2400" b="0" i="0" dirty="0">
                <a:solidFill>
                  <a:schemeClr val="tx1"/>
                </a:solidFill>
                <a:latin typeface="Arial" pitchFamily="34" charset="0"/>
              </a:rPr>
              <a:t>and not treating the development of all players the same way.  </a:t>
            </a:r>
          </a:p>
          <a:p>
            <a:pPr eaLnBrk="1" hangingPunct="1">
              <a:spcBef>
                <a:spcPct val="20000"/>
              </a:spcBef>
              <a:spcAft>
                <a:spcPts val="600"/>
              </a:spcAft>
              <a:buFontTx/>
              <a:buChar char="•"/>
            </a:pPr>
            <a:r>
              <a:rPr lang="en-US" sz="2400" b="0" i="0" dirty="0">
                <a:solidFill>
                  <a:schemeClr val="tx1"/>
                </a:solidFill>
                <a:latin typeface="Arial" pitchFamily="34" charset="0"/>
              </a:rPr>
              <a:t>The broader the foundation of players the more successful the game of hockey will be in Canada</a:t>
            </a:r>
          </a:p>
          <a:p>
            <a:pPr eaLnBrk="1" hangingPunct="1">
              <a:spcBef>
                <a:spcPct val="20000"/>
              </a:spcBef>
              <a:spcAft>
                <a:spcPts val="600"/>
              </a:spcAft>
              <a:buFontTx/>
              <a:buChar char="•"/>
            </a:pPr>
            <a:r>
              <a:rPr lang="en-US" sz="2400" b="0" i="0" dirty="0">
                <a:solidFill>
                  <a:schemeClr val="tx1"/>
                </a:solidFill>
                <a:latin typeface="Arial" pitchFamily="34" charset="0"/>
              </a:rPr>
              <a:t>Viewing player development as a </a:t>
            </a:r>
            <a:r>
              <a:rPr lang="en-US" sz="2400" b="0" i="0" dirty="0">
                <a:solidFill>
                  <a:srgbClr val="FFFF00"/>
                </a:solidFill>
                <a:latin typeface="Arial" pitchFamily="34" charset="0"/>
              </a:rPr>
              <a:t>long term process</a:t>
            </a:r>
          </a:p>
          <a:p>
            <a:pPr eaLnBrk="1" hangingPunct="1">
              <a:spcBef>
                <a:spcPct val="20000"/>
              </a:spcBef>
              <a:buFontTx/>
              <a:buChar char="•"/>
            </a:pPr>
            <a:endParaRPr lang="en-US" sz="2400" b="0" i="0" dirty="0">
              <a:solidFill>
                <a:srgbClr val="121002"/>
              </a:solidFill>
              <a:latin typeface="Arial" pitchFamily="34" charset="0"/>
            </a:endParaRPr>
          </a:p>
          <a:p>
            <a:pPr eaLnBrk="1" hangingPunct="1">
              <a:buFontTx/>
              <a:buChar char="•"/>
            </a:pPr>
            <a:endParaRPr lang="en-US" sz="2600" dirty="0">
              <a:solidFill>
                <a:srgbClr val="121002"/>
              </a:solidFill>
            </a:endParaRPr>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AutoShape 4"/>
          <p:cNvSpPr>
            <a:spLocks noChangeArrowheads="1"/>
          </p:cNvSpPr>
          <p:nvPr/>
        </p:nvSpPr>
        <p:spPr bwMode="auto">
          <a:xfrm>
            <a:off x="457200" y="533400"/>
            <a:ext cx="70866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a:solidFill>
                  <a:srgbClr val="FF0000"/>
                </a:solidFill>
                <a:latin typeface="Corbel" pitchFamily="34" charset="0"/>
              </a:rPr>
              <a:t>long-term player development </a:t>
            </a:r>
          </a:p>
        </p:txBody>
      </p:sp>
      <p:sp>
        <p:nvSpPr>
          <p:cNvPr id="37891" name="Text Box 3"/>
          <p:cNvSpPr txBox="1">
            <a:spLocks noChangeArrowheads="1"/>
          </p:cNvSpPr>
          <p:nvPr/>
        </p:nvSpPr>
        <p:spPr bwMode="auto">
          <a:xfrm>
            <a:off x="457200" y="1676400"/>
            <a:ext cx="8229600" cy="49275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spAutoFit/>
          </a:bodyPr>
          <a:lstStyle>
            <a:lvl1pPr marL="228600" indent="-228600" eaLnBrk="0" hangingPunct="0">
              <a:defRPr sz="4000" b="1" i="1">
                <a:solidFill>
                  <a:schemeClr val="tx2"/>
                </a:solidFill>
                <a:latin typeface="Arial Unicode MS" pitchFamily="34" charset="-128"/>
                <a:cs typeface="Arial" pitchFamily="34" charset="0"/>
              </a:defRPr>
            </a:lvl1pPr>
            <a:lvl2pPr marL="742950" indent="-285750" eaLnBrk="0" hangingPunct="0">
              <a:defRPr sz="4000" b="1" i="1">
                <a:solidFill>
                  <a:schemeClr val="tx2"/>
                </a:solidFill>
                <a:latin typeface="Arial Unicode MS" pitchFamily="34" charset="-128"/>
                <a:cs typeface="Arial" pitchFamily="34" charset="0"/>
              </a:defRPr>
            </a:lvl2pPr>
            <a:lvl3pPr marL="1143000" indent="-228600" eaLnBrk="0" hangingPunct="0">
              <a:defRPr sz="4000" b="1" i="1">
                <a:solidFill>
                  <a:schemeClr val="tx2"/>
                </a:solidFill>
                <a:latin typeface="Arial Unicode MS" pitchFamily="34" charset="-128"/>
                <a:cs typeface="Arial" pitchFamily="34" charset="0"/>
              </a:defRPr>
            </a:lvl3pPr>
            <a:lvl4pPr marL="1600200" indent="-228600" eaLnBrk="0" hangingPunct="0">
              <a:defRPr sz="4000" b="1" i="1">
                <a:solidFill>
                  <a:schemeClr val="tx2"/>
                </a:solidFill>
                <a:latin typeface="Arial Unicode MS" pitchFamily="34" charset="-128"/>
                <a:cs typeface="Arial" pitchFamily="34" charset="0"/>
              </a:defRPr>
            </a:lvl4pPr>
            <a:lvl5pPr marL="2057400" indent="-228600" eaLnBrk="0" hangingPunct="0">
              <a:defRPr sz="4000" b="1" i="1">
                <a:solidFill>
                  <a:schemeClr val="tx2"/>
                </a:solidFill>
                <a:latin typeface="Arial Unicode MS" pitchFamily="34" charset="-128"/>
                <a:cs typeface="Arial" pitchFamily="34" charset="0"/>
              </a:defRPr>
            </a:lvl5pPr>
            <a:lvl6pPr marL="25146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6pPr>
            <a:lvl7pPr marL="29718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7pPr>
            <a:lvl8pPr marL="34290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8pPr>
            <a:lvl9pPr marL="38862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9pPr>
          </a:lstStyle>
          <a:p>
            <a:pPr eaLnBrk="1" hangingPunct="1">
              <a:spcBef>
                <a:spcPct val="20000"/>
              </a:spcBef>
              <a:spcAft>
                <a:spcPts val="600"/>
              </a:spcAft>
              <a:buFontTx/>
              <a:buChar char="•"/>
            </a:pPr>
            <a:r>
              <a:rPr lang="en-US" sz="2600" b="0" i="0" dirty="0">
                <a:solidFill>
                  <a:schemeClr val="tx1"/>
                </a:solidFill>
                <a:latin typeface="Arial" pitchFamily="34" charset="0"/>
              </a:rPr>
              <a:t>Aligning player development </a:t>
            </a:r>
            <a:r>
              <a:rPr lang="en-US" sz="2600" b="0" i="0" dirty="0" smtClean="0">
                <a:solidFill>
                  <a:schemeClr val="tx1"/>
                </a:solidFill>
                <a:latin typeface="Arial" pitchFamily="34" charset="0"/>
              </a:rPr>
              <a:t>resources with the right age &amp; ability</a:t>
            </a:r>
          </a:p>
          <a:p>
            <a:pPr eaLnBrk="1" hangingPunct="1">
              <a:spcBef>
                <a:spcPct val="20000"/>
              </a:spcBef>
              <a:spcAft>
                <a:spcPts val="600"/>
              </a:spcAft>
              <a:buFontTx/>
              <a:buChar char="•"/>
            </a:pPr>
            <a:r>
              <a:rPr lang="en-US" sz="2600" b="0" i="0" dirty="0" smtClean="0">
                <a:solidFill>
                  <a:schemeClr val="tx1"/>
                </a:solidFill>
                <a:latin typeface="Arial" pitchFamily="34" charset="0"/>
              </a:rPr>
              <a:t>Coach </a:t>
            </a:r>
            <a:r>
              <a:rPr lang="en-US" sz="2600" b="0" i="0" dirty="0">
                <a:solidFill>
                  <a:schemeClr val="tx1"/>
                </a:solidFill>
                <a:latin typeface="Arial" pitchFamily="34" charset="0"/>
              </a:rPr>
              <a:t>development and education resources so that coaches are doing the right things at the right time (skills manuals, DVD’s</a:t>
            </a:r>
            <a:r>
              <a:rPr lang="en-US" sz="2600" b="0" i="0" dirty="0" smtClean="0">
                <a:solidFill>
                  <a:schemeClr val="tx1"/>
                </a:solidFill>
                <a:latin typeface="Arial" pitchFamily="34" charset="0"/>
              </a:rPr>
              <a:t>)</a:t>
            </a:r>
            <a:endParaRPr lang="en-US" sz="2600" b="0" i="0" dirty="0">
              <a:solidFill>
                <a:schemeClr val="tx1"/>
              </a:solidFill>
              <a:latin typeface="Arial" pitchFamily="34" charset="0"/>
            </a:endParaRPr>
          </a:p>
          <a:p>
            <a:pPr eaLnBrk="1" hangingPunct="1">
              <a:spcBef>
                <a:spcPct val="20000"/>
              </a:spcBef>
              <a:spcAft>
                <a:spcPts val="600"/>
              </a:spcAft>
              <a:buFontTx/>
              <a:buChar char="•"/>
            </a:pPr>
            <a:r>
              <a:rPr lang="en-US" sz="2600" b="0" i="0" dirty="0">
                <a:solidFill>
                  <a:schemeClr val="tx1"/>
                </a:solidFill>
                <a:latin typeface="Arial" pitchFamily="34" charset="0"/>
              </a:rPr>
              <a:t>A need to better educate parents on the hockey development of their child. It is okay for parents to want their kids to get to the highest levels but they need to know the best way to go about it.</a:t>
            </a:r>
          </a:p>
          <a:p>
            <a:pPr eaLnBrk="1" hangingPunct="1">
              <a:spcBef>
                <a:spcPct val="20000"/>
              </a:spcBef>
              <a:buFontTx/>
              <a:buChar char="•"/>
            </a:pPr>
            <a:endParaRPr lang="en-US" sz="2400" b="0" i="0" dirty="0">
              <a:solidFill>
                <a:srgbClr val="121002"/>
              </a:solidFill>
              <a:latin typeface="Arial" pitchFamily="34" charset="0"/>
            </a:endParaRPr>
          </a:p>
          <a:p>
            <a:pPr eaLnBrk="1" hangingPunct="1">
              <a:buFontTx/>
              <a:buChar char="•"/>
            </a:pPr>
            <a:endParaRPr lang="en-US" sz="2600" dirty="0">
              <a:solidFill>
                <a:srgbClr val="121002"/>
              </a:solidFill>
            </a:endParaRPr>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ext Box 3"/>
          <p:cNvSpPr txBox="1">
            <a:spLocks noChangeArrowheads="1"/>
          </p:cNvSpPr>
          <p:nvPr/>
        </p:nvSpPr>
        <p:spPr bwMode="auto">
          <a:xfrm>
            <a:off x="4876800" y="1446443"/>
            <a:ext cx="4038600" cy="5182957"/>
          </a:xfrm>
          <a:prstGeom prst="rect">
            <a:avLst/>
          </a:prstGeom>
          <a:noFill/>
          <a:ln w="9525" algn="ctr">
            <a:noFill/>
            <a:miter lim="800000"/>
            <a:headEnd/>
            <a:tailEnd/>
          </a:ln>
        </p:spPr>
        <p:txBody>
          <a:bodyPr wrap="square">
            <a:spAutoFit/>
          </a:bodyPr>
          <a:lstStyle/>
          <a:p>
            <a:pPr marL="342900" indent="-342900">
              <a:spcBef>
                <a:spcPct val="20000"/>
              </a:spcBef>
              <a:buClr>
                <a:schemeClr val="tx1"/>
              </a:buClr>
              <a:buSzPct val="90000"/>
              <a:buFont typeface="Corbel" pitchFamily="34" charset="0"/>
              <a:buChar char="•"/>
              <a:defRPr/>
            </a:pPr>
            <a:r>
              <a:rPr lang="en-US" sz="2400" b="0" i="0" kern="0" dirty="0">
                <a:solidFill>
                  <a:schemeClr val="tx1"/>
                </a:solidFill>
                <a:latin typeface="Arial" pitchFamily="34" charset="0"/>
              </a:rPr>
              <a:t>Integrated into </a:t>
            </a:r>
            <a:r>
              <a:rPr lang="en-US" sz="2400" b="0" i="0" kern="0" dirty="0" smtClean="0">
                <a:solidFill>
                  <a:schemeClr val="tx1"/>
                </a:solidFill>
                <a:latin typeface="Arial" pitchFamily="34" charset="0"/>
              </a:rPr>
              <a:t>Skills </a:t>
            </a:r>
            <a:r>
              <a:rPr lang="en-US" sz="2400" b="0" i="0" kern="0" dirty="0">
                <a:solidFill>
                  <a:schemeClr val="tx1"/>
                </a:solidFill>
                <a:latin typeface="Arial" pitchFamily="34" charset="0"/>
              </a:rPr>
              <a:t>Development Manuals starting in 1996</a:t>
            </a:r>
          </a:p>
          <a:p>
            <a:pPr marL="342900" indent="-342900">
              <a:spcBef>
                <a:spcPct val="20000"/>
              </a:spcBef>
              <a:buClr>
                <a:schemeClr val="tx1"/>
              </a:buClr>
              <a:buSzPct val="90000"/>
              <a:buFont typeface="Corbel" pitchFamily="34" charset="0"/>
              <a:buChar char="•"/>
              <a:defRPr/>
            </a:pPr>
            <a:r>
              <a:rPr lang="en-US" sz="2400" b="0" i="0" kern="0" dirty="0" smtClean="0">
                <a:solidFill>
                  <a:schemeClr val="tx1"/>
                </a:solidFill>
                <a:latin typeface="Arial" pitchFamily="34" charset="0"/>
              </a:rPr>
              <a:t>Each </a:t>
            </a:r>
            <a:r>
              <a:rPr lang="en-US" sz="2400" b="0" i="0" kern="0" dirty="0">
                <a:solidFill>
                  <a:schemeClr val="tx1"/>
                </a:solidFill>
                <a:latin typeface="Arial" pitchFamily="34" charset="0"/>
              </a:rPr>
              <a:t>manual contains 32 Practice Plans that progress from simple to more complex</a:t>
            </a:r>
          </a:p>
          <a:p>
            <a:pPr marL="342900" indent="-342900" algn="ctr">
              <a:spcBef>
                <a:spcPct val="20000"/>
              </a:spcBef>
              <a:buClr>
                <a:srgbClr val="FFFFCC"/>
              </a:buClr>
              <a:buSzPct val="90000"/>
              <a:defRPr/>
            </a:pPr>
            <a:endParaRPr lang="en-US" sz="1400" b="0" i="0" kern="0" dirty="0">
              <a:solidFill>
                <a:srgbClr val="002010"/>
              </a:solidFill>
              <a:latin typeface="Arial" pitchFamily="34" charset="0"/>
            </a:endParaRPr>
          </a:p>
          <a:p>
            <a:pPr marL="342900" indent="-342900" algn="ctr">
              <a:spcBef>
                <a:spcPct val="20000"/>
              </a:spcBef>
              <a:buClr>
                <a:srgbClr val="FFFFCC"/>
              </a:buClr>
              <a:buSzPct val="90000"/>
              <a:defRPr/>
            </a:pPr>
            <a:r>
              <a:rPr lang="en-US" sz="2400" i="0" kern="0" dirty="0">
                <a:solidFill>
                  <a:srgbClr val="FF0000"/>
                </a:solidFill>
                <a:latin typeface="Arial" pitchFamily="34" charset="0"/>
              </a:rPr>
              <a:t>Initiation</a:t>
            </a:r>
            <a:r>
              <a:rPr lang="en-US" sz="2400" b="0" i="0" kern="0" dirty="0">
                <a:solidFill>
                  <a:srgbClr val="002010"/>
                </a:solidFill>
                <a:latin typeface="Arial" pitchFamily="34" charset="0"/>
              </a:rPr>
              <a:t> </a:t>
            </a:r>
            <a:r>
              <a:rPr lang="en-US" sz="2400" b="0" i="0" kern="0" dirty="0">
                <a:solidFill>
                  <a:schemeClr val="tx1"/>
                </a:solidFill>
                <a:latin typeface="Arial" pitchFamily="34" charset="0"/>
              </a:rPr>
              <a:t>•</a:t>
            </a:r>
            <a:r>
              <a:rPr lang="en-US" sz="2400" b="0" i="0" kern="0" dirty="0">
                <a:solidFill>
                  <a:srgbClr val="002010"/>
                </a:solidFill>
                <a:latin typeface="Arial" pitchFamily="34" charset="0"/>
              </a:rPr>
              <a:t> </a:t>
            </a:r>
            <a:r>
              <a:rPr lang="en-US" sz="2400" i="0" kern="0" dirty="0">
                <a:solidFill>
                  <a:schemeClr val="accent3">
                    <a:lumMod val="20000"/>
                    <a:lumOff val="80000"/>
                  </a:schemeClr>
                </a:solidFill>
                <a:latin typeface="Arial" pitchFamily="34" charset="0"/>
              </a:rPr>
              <a:t>Novice</a:t>
            </a:r>
            <a:r>
              <a:rPr lang="en-US" sz="2400" i="0" kern="0" dirty="0">
                <a:solidFill>
                  <a:srgbClr val="E78A00">
                    <a:lumMod val="75000"/>
                  </a:srgbClr>
                </a:solidFill>
                <a:latin typeface="Arial" pitchFamily="34" charset="0"/>
              </a:rPr>
              <a:t> </a:t>
            </a:r>
            <a:r>
              <a:rPr lang="en-US" sz="2400" b="0" i="0" kern="0" dirty="0">
                <a:solidFill>
                  <a:schemeClr val="tx1"/>
                </a:solidFill>
                <a:latin typeface="Arial" pitchFamily="34" charset="0"/>
              </a:rPr>
              <a:t>•</a:t>
            </a:r>
            <a:r>
              <a:rPr lang="en-US" sz="2400" b="0" i="0" kern="0" dirty="0">
                <a:solidFill>
                  <a:srgbClr val="002010"/>
                </a:solidFill>
                <a:latin typeface="Arial" pitchFamily="34" charset="0"/>
              </a:rPr>
              <a:t> </a:t>
            </a:r>
            <a:r>
              <a:rPr lang="en-US" sz="2400" i="0" kern="0" dirty="0">
                <a:solidFill>
                  <a:srgbClr val="FFFF00"/>
                </a:solidFill>
                <a:latin typeface="Arial" pitchFamily="34" charset="0"/>
              </a:rPr>
              <a:t>Atom</a:t>
            </a:r>
          </a:p>
          <a:p>
            <a:pPr marL="342900" indent="-342900" algn="ctr">
              <a:spcBef>
                <a:spcPct val="20000"/>
              </a:spcBef>
              <a:buClr>
                <a:srgbClr val="FFFFCC"/>
              </a:buClr>
              <a:buSzPct val="90000"/>
              <a:defRPr/>
            </a:pPr>
            <a:r>
              <a:rPr lang="en-US" sz="2400" i="0" kern="0" dirty="0">
                <a:solidFill>
                  <a:srgbClr val="00B050"/>
                </a:solidFill>
                <a:latin typeface="Arial" pitchFamily="34" charset="0"/>
              </a:rPr>
              <a:t>Peewee</a:t>
            </a:r>
            <a:r>
              <a:rPr lang="en-US" sz="2400" b="0" i="0" kern="0" dirty="0">
                <a:solidFill>
                  <a:srgbClr val="002010"/>
                </a:solidFill>
                <a:latin typeface="Arial" pitchFamily="34" charset="0"/>
              </a:rPr>
              <a:t> </a:t>
            </a:r>
            <a:r>
              <a:rPr lang="en-US" sz="2400" b="0" i="0" kern="0" dirty="0">
                <a:solidFill>
                  <a:schemeClr val="tx1"/>
                </a:solidFill>
                <a:latin typeface="Arial" pitchFamily="34" charset="0"/>
              </a:rPr>
              <a:t>•</a:t>
            </a:r>
            <a:r>
              <a:rPr lang="en-US" sz="2400" b="0" i="0" kern="0" dirty="0">
                <a:solidFill>
                  <a:srgbClr val="002010"/>
                </a:solidFill>
                <a:latin typeface="Arial" pitchFamily="34" charset="0"/>
              </a:rPr>
              <a:t> </a:t>
            </a:r>
            <a:r>
              <a:rPr lang="en-US" sz="2400" i="0" kern="0" dirty="0">
                <a:solidFill>
                  <a:srgbClr val="00B0F0"/>
                </a:solidFill>
                <a:latin typeface="Arial" pitchFamily="34" charset="0"/>
              </a:rPr>
              <a:t>Bantam</a:t>
            </a:r>
            <a:r>
              <a:rPr lang="en-US" sz="2400" b="0" i="0" kern="0" dirty="0">
                <a:solidFill>
                  <a:srgbClr val="002010"/>
                </a:solidFill>
                <a:latin typeface="Arial" pitchFamily="34" charset="0"/>
              </a:rPr>
              <a:t> </a:t>
            </a:r>
            <a:r>
              <a:rPr lang="en-US" sz="2400" b="0" i="0" kern="0" dirty="0" smtClean="0">
                <a:solidFill>
                  <a:schemeClr val="tx1"/>
                </a:solidFill>
                <a:latin typeface="Arial" pitchFamily="34" charset="0"/>
              </a:rPr>
              <a:t>•</a:t>
            </a:r>
            <a:r>
              <a:rPr lang="en-US" sz="2400" b="0" i="0" kern="0" dirty="0">
                <a:solidFill>
                  <a:srgbClr val="002010"/>
                </a:solidFill>
                <a:latin typeface="Arial" pitchFamily="34" charset="0"/>
              </a:rPr>
              <a:t> </a:t>
            </a:r>
            <a:r>
              <a:rPr lang="en-US" sz="2400" i="0" kern="0" dirty="0" smtClean="0">
                <a:solidFill>
                  <a:srgbClr val="0070C0"/>
                </a:solidFill>
                <a:latin typeface="Arial" pitchFamily="34" charset="0"/>
              </a:rPr>
              <a:t>Midget</a:t>
            </a:r>
            <a:endParaRPr lang="en-US" sz="2400" i="0" kern="0" dirty="0">
              <a:solidFill>
                <a:srgbClr val="0070C0"/>
              </a:solidFill>
              <a:latin typeface="Arial" pitchFamily="34" charset="0"/>
            </a:endParaRPr>
          </a:p>
          <a:p>
            <a:pPr marL="342900" indent="-342900" algn="ctr">
              <a:spcBef>
                <a:spcPct val="20000"/>
              </a:spcBef>
              <a:buClr>
                <a:srgbClr val="FFFFCC"/>
              </a:buClr>
              <a:buSzPct val="90000"/>
              <a:defRPr/>
            </a:pPr>
            <a:r>
              <a:rPr lang="en-US" sz="2400" b="0" i="0" kern="0" dirty="0">
                <a:solidFill>
                  <a:schemeClr val="tx1"/>
                </a:solidFill>
                <a:latin typeface="Arial" pitchFamily="34" charset="0"/>
              </a:rPr>
              <a:t>Half Ice •</a:t>
            </a:r>
            <a:r>
              <a:rPr lang="en-US" sz="2400" b="0" i="0" kern="0" dirty="0">
                <a:solidFill>
                  <a:srgbClr val="002010"/>
                </a:solidFill>
                <a:latin typeface="Arial" pitchFamily="34" charset="0"/>
              </a:rPr>
              <a:t> </a:t>
            </a:r>
            <a:r>
              <a:rPr lang="en-US" sz="2400" b="0" i="0" kern="0" dirty="0">
                <a:solidFill>
                  <a:srgbClr val="FFFFFF"/>
                </a:solidFill>
                <a:latin typeface="Arial" pitchFamily="34" charset="0"/>
              </a:rPr>
              <a:t>Goaltending</a:t>
            </a:r>
          </a:p>
          <a:p>
            <a:pPr marL="228600" indent="-228600" algn="ctr">
              <a:spcBef>
                <a:spcPct val="20000"/>
              </a:spcBef>
              <a:buFontTx/>
              <a:buChar char="•"/>
              <a:defRPr/>
            </a:pPr>
            <a:endParaRPr lang="en-US" sz="2400" b="0" i="0" dirty="0">
              <a:solidFill>
                <a:srgbClr val="121002"/>
              </a:solidFill>
              <a:latin typeface="Arial" charset="0"/>
              <a:cs typeface="+mn-cs"/>
            </a:endParaRPr>
          </a:p>
          <a:p>
            <a:pPr marL="228600" indent="-228600" algn="ctr">
              <a:buFontTx/>
              <a:buChar char="•"/>
              <a:defRPr/>
            </a:pPr>
            <a:endParaRPr lang="en-US" sz="2600" dirty="0">
              <a:solidFill>
                <a:srgbClr val="121002"/>
              </a:solidFill>
              <a:cs typeface="+mn-cs"/>
            </a:endParaRPr>
          </a:p>
        </p:txBody>
      </p:sp>
      <p:sp>
        <p:nvSpPr>
          <p:cNvPr id="38915" name="AutoShape 4"/>
          <p:cNvSpPr>
            <a:spLocks noChangeArrowheads="1"/>
          </p:cNvSpPr>
          <p:nvPr/>
        </p:nvSpPr>
        <p:spPr bwMode="auto">
          <a:xfrm>
            <a:off x="457200" y="533400"/>
            <a:ext cx="70866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a:solidFill>
                  <a:srgbClr val="FF0000"/>
                </a:solidFill>
                <a:latin typeface="Corbel" pitchFamily="34" charset="0"/>
              </a:rPr>
              <a:t>long-term player development </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57200" y="1066800"/>
            <a:ext cx="4295887" cy="555938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ext Box 3"/>
          <p:cNvSpPr txBox="1">
            <a:spLocks noChangeArrowheads="1"/>
          </p:cNvSpPr>
          <p:nvPr/>
        </p:nvSpPr>
        <p:spPr bwMode="auto">
          <a:xfrm>
            <a:off x="457200" y="1143000"/>
            <a:ext cx="8534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spAutoFit/>
          </a:bodyPr>
          <a:lstStyle>
            <a:lvl1pPr eaLnBrk="0" hangingPunct="0">
              <a:defRPr sz="4000" b="1" i="1">
                <a:solidFill>
                  <a:schemeClr val="tx2"/>
                </a:solidFill>
                <a:latin typeface="Arial Unicode MS" pitchFamily="34" charset="-128"/>
                <a:cs typeface="Arial" pitchFamily="34" charset="0"/>
              </a:defRPr>
            </a:lvl1pPr>
            <a:lvl2pPr marL="742950" indent="-285750" eaLnBrk="0" hangingPunct="0">
              <a:defRPr sz="4000" b="1" i="1">
                <a:solidFill>
                  <a:schemeClr val="tx2"/>
                </a:solidFill>
                <a:latin typeface="Arial Unicode MS" pitchFamily="34" charset="-128"/>
                <a:cs typeface="Arial" pitchFamily="34" charset="0"/>
              </a:defRPr>
            </a:lvl2pPr>
            <a:lvl3pPr marL="1143000" indent="-228600" eaLnBrk="0" hangingPunct="0">
              <a:defRPr sz="4000" b="1" i="1">
                <a:solidFill>
                  <a:schemeClr val="tx2"/>
                </a:solidFill>
                <a:latin typeface="Arial Unicode MS" pitchFamily="34" charset="-128"/>
                <a:cs typeface="Arial" pitchFamily="34" charset="0"/>
              </a:defRPr>
            </a:lvl3pPr>
            <a:lvl4pPr marL="1600200" indent="-228600" eaLnBrk="0" hangingPunct="0">
              <a:defRPr sz="4000" b="1" i="1">
                <a:solidFill>
                  <a:schemeClr val="tx2"/>
                </a:solidFill>
                <a:latin typeface="Arial Unicode MS" pitchFamily="34" charset="-128"/>
                <a:cs typeface="Arial" pitchFamily="34" charset="0"/>
              </a:defRPr>
            </a:lvl4pPr>
            <a:lvl5pPr marL="2057400" indent="-228600" eaLnBrk="0" hangingPunct="0">
              <a:defRPr sz="4000" b="1" i="1">
                <a:solidFill>
                  <a:schemeClr val="tx2"/>
                </a:solidFill>
                <a:latin typeface="Arial Unicode MS" pitchFamily="34" charset="-128"/>
                <a:cs typeface="Arial" pitchFamily="34" charset="0"/>
              </a:defRPr>
            </a:lvl5pPr>
            <a:lvl6pPr marL="25146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6pPr>
            <a:lvl7pPr marL="29718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7pPr>
            <a:lvl8pPr marL="34290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8pPr>
            <a:lvl9pPr marL="38862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9pPr>
          </a:lstStyle>
          <a:p>
            <a:pPr algn="ctr" eaLnBrk="1" hangingPunct="1">
              <a:spcBef>
                <a:spcPct val="20000"/>
              </a:spcBef>
            </a:pPr>
            <a:r>
              <a:rPr lang="en-US" sz="2400" i="0" dirty="0">
                <a:solidFill>
                  <a:schemeClr val="tx1"/>
                </a:solidFill>
                <a:latin typeface="Arial" pitchFamily="34" charset="0"/>
              </a:rPr>
              <a:t>Drawbacks in our development </a:t>
            </a:r>
            <a:r>
              <a:rPr lang="en-US" sz="2400" i="0" dirty="0" smtClean="0">
                <a:solidFill>
                  <a:schemeClr val="tx1"/>
                </a:solidFill>
                <a:latin typeface="Arial" pitchFamily="34" charset="0"/>
              </a:rPr>
              <a:t>system</a:t>
            </a:r>
            <a:endParaRPr lang="en-US" sz="2400" dirty="0">
              <a:solidFill>
                <a:schemeClr val="tx1"/>
              </a:solidFill>
            </a:endParaRPr>
          </a:p>
        </p:txBody>
      </p:sp>
      <p:sp>
        <p:nvSpPr>
          <p:cNvPr id="40963" name="Text Box 5"/>
          <p:cNvSpPr txBox="1">
            <a:spLocks noChangeArrowheads="1"/>
          </p:cNvSpPr>
          <p:nvPr/>
        </p:nvSpPr>
        <p:spPr bwMode="auto">
          <a:xfrm>
            <a:off x="457200" y="1733550"/>
            <a:ext cx="9067800" cy="48751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spAutoFit/>
          </a:bodyPr>
          <a:lstStyle>
            <a:lvl1pPr marL="228600" indent="-228600" eaLnBrk="0" hangingPunct="0">
              <a:defRPr sz="4000" b="1" i="1">
                <a:solidFill>
                  <a:schemeClr val="tx2"/>
                </a:solidFill>
                <a:latin typeface="Arial Unicode MS" pitchFamily="34" charset="-128"/>
                <a:cs typeface="Arial" pitchFamily="34" charset="0"/>
              </a:defRPr>
            </a:lvl1pPr>
            <a:lvl2pPr marL="742950" indent="-285750" eaLnBrk="0" hangingPunct="0">
              <a:defRPr sz="4000" b="1" i="1">
                <a:solidFill>
                  <a:schemeClr val="tx2"/>
                </a:solidFill>
                <a:latin typeface="Arial Unicode MS" pitchFamily="34" charset="-128"/>
                <a:cs typeface="Arial" pitchFamily="34" charset="0"/>
              </a:defRPr>
            </a:lvl2pPr>
            <a:lvl3pPr marL="1143000" indent="-228600" eaLnBrk="0" hangingPunct="0">
              <a:defRPr sz="4000" b="1" i="1">
                <a:solidFill>
                  <a:schemeClr val="tx2"/>
                </a:solidFill>
                <a:latin typeface="Arial Unicode MS" pitchFamily="34" charset="-128"/>
                <a:cs typeface="Arial" pitchFamily="34" charset="0"/>
              </a:defRPr>
            </a:lvl3pPr>
            <a:lvl4pPr marL="1600200" indent="-228600" eaLnBrk="0" hangingPunct="0">
              <a:defRPr sz="4000" b="1" i="1">
                <a:solidFill>
                  <a:schemeClr val="tx2"/>
                </a:solidFill>
                <a:latin typeface="Arial Unicode MS" pitchFamily="34" charset="-128"/>
                <a:cs typeface="Arial" pitchFamily="34" charset="0"/>
              </a:defRPr>
            </a:lvl4pPr>
            <a:lvl5pPr marL="2057400" indent="-228600" eaLnBrk="0" hangingPunct="0">
              <a:defRPr sz="4000" b="1" i="1">
                <a:solidFill>
                  <a:schemeClr val="tx2"/>
                </a:solidFill>
                <a:latin typeface="Arial Unicode MS" pitchFamily="34" charset="-128"/>
                <a:cs typeface="Arial" pitchFamily="34" charset="0"/>
              </a:defRPr>
            </a:lvl5pPr>
            <a:lvl6pPr marL="25146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6pPr>
            <a:lvl7pPr marL="29718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7pPr>
            <a:lvl8pPr marL="34290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8pPr>
            <a:lvl9pPr marL="38862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9pPr>
          </a:lstStyle>
          <a:p>
            <a:pPr eaLnBrk="1" hangingPunct="1">
              <a:spcBef>
                <a:spcPts val="0"/>
              </a:spcBef>
              <a:spcAft>
                <a:spcPts val="600"/>
              </a:spcAft>
              <a:buFontTx/>
              <a:buChar char="•"/>
            </a:pPr>
            <a:r>
              <a:rPr lang="en-US" sz="2400" b="0" i="0" dirty="0">
                <a:solidFill>
                  <a:schemeClr val="tx1"/>
                </a:solidFill>
                <a:latin typeface="Arial" pitchFamily="34" charset="0"/>
              </a:rPr>
              <a:t>Over-competing &amp; under training</a:t>
            </a:r>
          </a:p>
          <a:p>
            <a:pPr eaLnBrk="1" hangingPunct="1">
              <a:spcBef>
                <a:spcPts val="0"/>
              </a:spcBef>
              <a:spcAft>
                <a:spcPts val="600"/>
              </a:spcAft>
              <a:buFontTx/>
              <a:buChar char="•"/>
            </a:pPr>
            <a:r>
              <a:rPr lang="en-US" sz="2400" b="0" i="0" dirty="0">
                <a:solidFill>
                  <a:schemeClr val="tx1"/>
                </a:solidFill>
                <a:latin typeface="Arial" pitchFamily="34" charset="0"/>
              </a:rPr>
              <a:t>Adult programs imposed on children</a:t>
            </a:r>
          </a:p>
          <a:p>
            <a:pPr eaLnBrk="1" hangingPunct="1">
              <a:spcBef>
                <a:spcPts val="0"/>
              </a:spcBef>
              <a:spcAft>
                <a:spcPts val="600"/>
              </a:spcAft>
              <a:buFontTx/>
              <a:buChar char="•"/>
            </a:pPr>
            <a:r>
              <a:rPr lang="en-US" sz="2400" b="0" i="0" dirty="0">
                <a:solidFill>
                  <a:schemeClr val="tx1"/>
                </a:solidFill>
                <a:latin typeface="Arial" pitchFamily="34" charset="0"/>
              </a:rPr>
              <a:t>Fundamental movement skills and sport skills are not taught properly</a:t>
            </a:r>
          </a:p>
          <a:p>
            <a:pPr eaLnBrk="1" hangingPunct="1">
              <a:spcBef>
                <a:spcPts val="0"/>
              </a:spcBef>
              <a:spcAft>
                <a:spcPts val="600"/>
              </a:spcAft>
              <a:buFontTx/>
              <a:buChar char="•"/>
            </a:pPr>
            <a:r>
              <a:rPr lang="en-US" sz="2400" b="0" i="0" dirty="0">
                <a:solidFill>
                  <a:schemeClr val="tx1"/>
                </a:solidFill>
                <a:latin typeface="Arial" pitchFamily="34" charset="0"/>
              </a:rPr>
              <a:t>Preparation geared to short-term outcomes</a:t>
            </a:r>
          </a:p>
          <a:p>
            <a:pPr eaLnBrk="1" hangingPunct="1">
              <a:spcBef>
                <a:spcPts val="0"/>
              </a:spcBef>
              <a:spcAft>
                <a:spcPts val="600"/>
              </a:spcAft>
              <a:buFontTx/>
              <a:buChar char="•"/>
            </a:pPr>
            <a:r>
              <a:rPr lang="en-US" sz="2400" b="0" i="0" dirty="0">
                <a:solidFill>
                  <a:schemeClr val="tx1"/>
                </a:solidFill>
                <a:latin typeface="Arial" pitchFamily="34" charset="0"/>
              </a:rPr>
              <a:t>Knowledgeable coaches at the elite levels</a:t>
            </a:r>
          </a:p>
          <a:p>
            <a:pPr eaLnBrk="1" hangingPunct="1">
              <a:spcBef>
                <a:spcPts val="0"/>
              </a:spcBef>
              <a:spcAft>
                <a:spcPts val="600"/>
              </a:spcAft>
              <a:buFontTx/>
              <a:buChar char="•"/>
            </a:pPr>
            <a:r>
              <a:rPr lang="en-US" sz="2400" b="0" i="0" dirty="0">
                <a:solidFill>
                  <a:schemeClr val="tx1"/>
                </a:solidFill>
                <a:latin typeface="Arial" pitchFamily="34" charset="0"/>
              </a:rPr>
              <a:t>Competition system interferes with athlete development</a:t>
            </a:r>
          </a:p>
          <a:p>
            <a:pPr eaLnBrk="1" hangingPunct="1">
              <a:spcBef>
                <a:spcPts val="0"/>
              </a:spcBef>
              <a:spcAft>
                <a:spcPts val="600"/>
              </a:spcAft>
              <a:buFontTx/>
              <a:buChar char="•"/>
            </a:pPr>
            <a:r>
              <a:rPr lang="en-US" sz="2400" b="0" i="0" dirty="0">
                <a:solidFill>
                  <a:schemeClr val="tx1"/>
                </a:solidFill>
                <a:latin typeface="Arial" pitchFamily="34" charset="0"/>
              </a:rPr>
              <a:t>Early specialization is demanded</a:t>
            </a:r>
          </a:p>
          <a:p>
            <a:pPr eaLnBrk="1" hangingPunct="1">
              <a:spcBef>
                <a:spcPts val="0"/>
              </a:spcBef>
              <a:spcAft>
                <a:spcPts val="600"/>
              </a:spcAft>
              <a:buFontTx/>
              <a:buChar char="•"/>
            </a:pPr>
            <a:r>
              <a:rPr lang="en-US" sz="2400" b="0" i="0" dirty="0">
                <a:solidFill>
                  <a:schemeClr val="tx1"/>
                </a:solidFill>
                <a:latin typeface="Arial" pitchFamily="34" charset="0"/>
              </a:rPr>
              <a:t>Parents are not educated about LTAD</a:t>
            </a:r>
          </a:p>
          <a:p>
            <a:pPr eaLnBrk="1" hangingPunct="1">
              <a:spcBef>
                <a:spcPct val="20000"/>
              </a:spcBef>
              <a:buFontTx/>
              <a:buChar char="•"/>
            </a:pPr>
            <a:endParaRPr lang="en-US" sz="2400" b="0" i="0" dirty="0">
              <a:solidFill>
                <a:srgbClr val="121002"/>
              </a:solidFill>
              <a:latin typeface="Arial" pitchFamily="34" charset="0"/>
            </a:endParaRPr>
          </a:p>
          <a:p>
            <a:pPr eaLnBrk="1" hangingPunct="1">
              <a:buFontTx/>
              <a:buChar char="•"/>
            </a:pPr>
            <a:endParaRPr lang="en-US" sz="2600" dirty="0">
              <a:solidFill>
                <a:srgbClr val="121002"/>
              </a:solidFill>
            </a:endParaRPr>
          </a:p>
        </p:txBody>
      </p:sp>
      <p:sp>
        <p:nvSpPr>
          <p:cNvPr id="40964" name="AutoShape 4"/>
          <p:cNvSpPr>
            <a:spLocks noChangeArrowheads="1"/>
          </p:cNvSpPr>
          <p:nvPr/>
        </p:nvSpPr>
        <p:spPr bwMode="auto">
          <a:xfrm>
            <a:off x="457200" y="533400"/>
            <a:ext cx="70866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a:solidFill>
                  <a:srgbClr val="FF0000"/>
                </a:solidFill>
                <a:latin typeface="Corbel" pitchFamily="34" charset="0"/>
              </a:rPr>
              <a:t>long-term player development </a:t>
            </a:r>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fill="hold" grpId="0" nodeType="afterEffect">
                                  <p:stCondLst>
                                    <p:cond delay="0"/>
                                  </p:stCondLst>
                                  <p:childTnLst>
                                    <p:animScale>
                                      <p:cBhvr>
                                        <p:cTn id="6" dur="2000" fill="hold"/>
                                        <p:tgtEl>
                                          <p:spTgt spid="40962"/>
                                        </p:tgtEl>
                                      </p:cBhvr>
                                      <p:by x="150000" y="150000"/>
                                    </p:animScale>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40963">
                                            <p:txEl>
                                              <p:pRg st="0" end="0"/>
                                            </p:txEl>
                                          </p:spTgt>
                                        </p:tgtEl>
                                        <p:attrNameLst>
                                          <p:attrName>style.visibility</p:attrName>
                                        </p:attrNameLst>
                                      </p:cBhvr>
                                      <p:to>
                                        <p:strVal val="visible"/>
                                      </p:to>
                                    </p:set>
                                    <p:animEffect transition="in" filter="fade">
                                      <p:cBhvr>
                                        <p:cTn id="11" dur="500"/>
                                        <p:tgtEl>
                                          <p:spTgt spid="4096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40963">
                                            <p:txEl>
                                              <p:pRg st="1" end="1"/>
                                            </p:txEl>
                                          </p:spTgt>
                                        </p:tgtEl>
                                        <p:attrNameLst>
                                          <p:attrName>style.visibility</p:attrName>
                                        </p:attrNameLst>
                                      </p:cBhvr>
                                      <p:to>
                                        <p:strVal val="visible"/>
                                      </p:to>
                                    </p:set>
                                    <p:animEffect transition="in" filter="fade">
                                      <p:cBhvr>
                                        <p:cTn id="16" dur="500"/>
                                        <p:tgtEl>
                                          <p:spTgt spid="4096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40963">
                                            <p:txEl>
                                              <p:pRg st="2" end="2"/>
                                            </p:txEl>
                                          </p:spTgt>
                                        </p:tgtEl>
                                        <p:attrNameLst>
                                          <p:attrName>style.visibility</p:attrName>
                                        </p:attrNameLst>
                                      </p:cBhvr>
                                      <p:to>
                                        <p:strVal val="visible"/>
                                      </p:to>
                                    </p:set>
                                    <p:animEffect transition="in" filter="fade">
                                      <p:cBhvr>
                                        <p:cTn id="21" dur="500"/>
                                        <p:tgtEl>
                                          <p:spTgt spid="4096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40963">
                                            <p:txEl>
                                              <p:pRg st="3" end="3"/>
                                            </p:txEl>
                                          </p:spTgt>
                                        </p:tgtEl>
                                        <p:attrNameLst>
                                          <p:attrName>style.visibility</p:attrName>
                                        </p:attrNameLst>
                                      </p:cBhvr>
                                      <p:to>
                                        <p:strVal val="visible"/>
                                      </p:to>
                                    </p:set>
                                    <p:animEffect transition="in" filter="fade">
                                      <p:cBhvr>
                                        <p:cTn id="26" dur="500"/>
                                        <p:tgtEl>
                                          <p:spTgt spid="4096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0963">
                                            <p:txEl>
                                              <p:pRg st="4" end="4"/>
                                            </p:txEl>
                                          </p:spTgt>
                                        </p:tgtEl>
                                        <p:attrNameLst>
                                          <p:attrName>style.visibility</p:attrName>
                                        </p:attrNameLst>
                                      </p:cBhvr>
                                      <p:to>
                                        <p:strVal val="visible"/>
                                      </p:to>
                                    </p:set>
                                    <p:animEffect transition="in" filter="fade">
                                      <p:cBhvr>
                                        <p:cTn id="31" dur="500"/>
                                        <p:tgtEl>
                                          <p:spTgt spid="40963">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40963">
                                            <p:txEl>
                                              <p:pRg st="5" end="5"/>
                                            </p:txEl>
                                          </p:spTgt>
                                        </p:tgtEl>
                                        <p:attrNameLst>
                                          <p:attrName>style.visibility</p:attrName>
                                        </p:attrNameLst>
                                      </p:cBhvr>
                                      <p:to>
                                        <p:strVal val="visible"/>
                                      </p:to>
                                    </p:set>
                                    <p:animEffect transition="in" filter="fade">
                                      <p:cBhvr>
                                        <p:cTn id="36" dur="500"/>
                                        <p:tgtEl>
                                          <p:spTgt spid="40963">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40963">
                                            <p:txEl>
                                              <p:pRg st="6" end="6"/>
                                            </p:txEl>
                                          </p:spTgt>
                                        </p:tgtEl>
                                        <p:attrNameLst>
                                          <p:attrName>style.visibility</p:attrName>
                                        </p:attrNameLst>
                                      </p:cBhvr>
                                      <p:to>
                                        <p:strVal val="visible"/>
                                      </p:to>
                                    </p:set>
                                    <p:animEffect transition="in" filter="fade">
                                      <p:cBhvr>
                                        <p:cTn id="41" dur="500"/>
                                        <p:tgtEl>
                                          <p:spTgt spid="40963">
                                            <p:txEl>
                                              <p:pRg st="6" end="6"/>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40963">
                                            <p:txEl>
                                              <p:pRg st="7" end="7"/>
                                            </p:txEl>
                                          </p:spTgt>
                                        </p:tgtEl>
                                        <p:attrNameLst>
                                          <p:attrName>style.visibility</p:attrName>
                                        </p:attrNameLst>
                                      </p:cBhvr>
                                      <p:to>
                                        <p:strVal val="visible"/>
                                      </p:to>
                                    </p:set>
                                    <p:animEffect transition="in" filter="fade">
                                      <p:cBhvr>
                                        <p:cTn id="46" dur="500"/>
                                        <p:tgtEl>
                                          <p:spTgt spid="4096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2" grpId="0"/>
      <p:bldP spid="4096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ext Box 3"/>
          <p:cNvSpPr txBox="1">
            <a:spLocks noChangeArrowheads="1"/>
          </p:cNvSpPr>
          <p:nvPr/>
        </p:nvSpPr>
        <p:spPr bwMode="auto">
          <a:xfrm>
            <a:off x="457200" y="1272700"/>
            <a:ext cx="8763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spAutoFit/>
          </a:bodyPr>
          <a:lstStyle>
            <a:lvl1pPr eaLnBrk="0" hangingPunct="0">
              <a:defRPr sz="4000" b="1" i="1">
                <a:solidFill>
                  <a:schemeClr val="tx2"/>
                </a:solidFill>
                <a:latin typeface="Arial Unicode MS" pitchFamily="34" charset="-128"/>
                <a:cs typeface="Arial" pitchFamily="34" charset="0"/>
              </a:defRPr>
            </a:lvl1pPr>
            <a:lvl2pPr marL="742950" indent="-285750" eaLnBrk="0" hangingPunct="0">
              <a:defRPr sz="4000" b="1" i="1">
                <a:solidFill>
                  <a:schemeClr val="tx2"/>
                </a:solidFill>
                <a:latin typeface="Arial Unicode MS" pitchFamily="34" charset="-128"/>
                <a:cs typeface="Arial" pitchFamily="34" charset="0"/>
              </a:defRPr>
            </a:lvl2pPr>
            <a:lvl3pPr marL="1143000" indent="-228600" eaLnBrk="0" hangingPunct="0">
              <a:defRPr sz="4000" b="1" i="1">
                <a:solidFill>
                  <a:schemeClr val="tx2"/>
                </a:solidFill>
                <a:latin typeface="Arial Unicode MS" pitchFamily="34" charset="-128"/>
                <a:cs typeface="Arial" pitchFamily="34" charset="0"/>
              </a:defRPr>
            </a:lvl3pPr>
            <a:lvl4pPr marL="1600200" indent="-228600" eaLnBrk="0" hangingPunct="0">
              <a:defRPr sz="4000" b="1" i="1">
                <a:solidFill>
                  <a:schemeClr val="tx2"/>
                </a:solidFill>
                <a:latin typeface="Arial Unicode MS" pitchFamily="34" charset="-128"/>
                <a:cs typeface="Arial" pitchFamily="34" charset="0"/>
              </a:defRPr>
            </a:lvl4pPr>
            <a:lvl5pPr marL="2057400" indent="-228600" eaLnBrk="0" hangingPunct="0">
              <a:defRPr sz="4000" b="1" i="1">
                <a:solidFill>
                  <a:schemeClr val="tx2"/>
                </a:solidFill>
                <a:latin typeface="Arial Unicode MS" pitchFamily="34" charset="-128"/>
                <a:cs typeface="Arial" pitchFamily="34" charset="0"/>
              </a:defRPr>
            </a:lvl5pPr>
            <a:lvl6pPr marL="25146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6pPr>
            <a:lvl7pPr marL="29718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7pPr>
            <a:lvl8pPr marL="34290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8pPr>
            <a:lvl9pPr marL="38862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9pPr>
          </a:lstStyle>
          <a:p>
            <a:pPr eaLnBrk="1" hangingPunct="1">
              <a:spcBef>
                <a:spcPct val="20000"/>
              </a:spcBef>
            </a:pPr>
            <a:r>
              <a:rPr lang="en-US" sz="2400" i="0" dirty="0" smtClean="0">
                <a:solidFill>
                  <a:schemeClr val="tx1"/>
                </a:solidFill>
                <a:latin typeface="Arial" pitchFamily="34" charset="0"/>
              </a:rPr>
              <a:t>Consequences:</a:t>
            </a:r>
            <a:endParaRPr lang="en-US" sz="2400" i="0" dirty="0">
              <a:solidFill>
                <a:schemeClr val="tx1"/>
              </a:solidFill>
              <a:latin typeface="Arial" pitchFamily="34" charset="0"/>
            </a:endParaRPr>
          </a:p>
        </p:txBody>
      </p:sp>
      <p:sp>
        <p:nvSpPr>
          <p:cNvPr id="40963" name="Text Box 5"/>
          <p:cNvSpPr txBox="1">
            <a:spLocks noChangeArrowheads="1"/>
          </p:cNvSpPr>
          <p:nvPr/>
        </p:nvSpPr>
        <p:spPr bwMode="auto">
          <a:xfrm>
            <a:off x="457200" y="1798897"/>
            <a:ext cx="8686800" cy="49829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spAutoFit/>
          </a:bodyPr>
          <a:lstStyle>
            <a:lvl1pPr marL="228600" indent="-228600" eaLnBrk="0" hangingPunct="0">
              <a:defRPr sz="4000" b="1" i="1">
                <a:solidFill>
                  <a:schemeClr val="tx2"/>
                </a:solidFill>
                <a:latin typeface="Arial Unicode MS" pitchFamily="34" charset="-128"/>
                <a:cs typeface="Arial" pitchFamily="34" charset="0"/>
              </a:defRPr>
            </a:lvl1pPr>
            <a:lvl2pPr marL="742950" indent="-285750" eaLnBrk="0" hangingPunct="0">
              <a:defRPr sz="4000" b="1" i="1">
                <a:solidFill>
                  <a:schemeClr val="tx2"/>
                </a:solidFill>
                <a:latin typeface="Arial Unicode MS" pitchFamily="34" charset="-128"/>
                <a:cs typeface="Arial" pitchFamily="34" charset="0"/>
              </a:defRPr>
            </a:lvl2pPr>
            <a:lvl3pPr marL="1143000" indent="-228600" eaLnBrk="0" hangingPunct="0">
              <a:defRPr sz="4000" b="1" i="1">
                <a:solidFill>
                  <a:schemeClr val="tx2"/>
                </a:solidFill>
                <a:latin typeface="Arial Unicode MS" pitchFamily="34" charset="-128"/>
                <a:cs typeface="Arial" pitchFamily="34" charset="0"/>
              </a:defRPr>
            </a:lvl3pPr>
            <a:lvl4pPr marL="1600200" indent="-228600" eaLnBrk="0" hangingPunct="0">
              <a:defRPr sz="4000" b="1" i="1">
                <a:solidFill>
                  <a:schemeClr val="tx2"/>
                </a:solidFill>
                <a:latin typeface="Arial Unicode MS" pitchFamily="34" charset="-128"/>
                <a:cs typeface="Arial" pitchFamily="34" charset="0"/>
              </a:defRPr>
            </a:lvl4pPr>
            <a:lvl5pPr marL="2057400" indent="-228600" eaLnBrk="0" hangingPunct="0">
              <a:defRPr sz="4000" b="1" i="1">
                <a:solidFill>
                  <a:schemeClr val="tx2"/>
                </a:solidFill>
                <a:latin typeface="Arial Unicode MS" pitchFamily="34" charset="-128"/>
                <a:cs typeface="Arial" pitchFamily="34" charset="0"/>
              </a:defRPr>
            </a:lvl5pPr>
            <a:lvl6pPr marL="25146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6pPr>
            <a:lvl7pPr marL="29718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7pPr>
            <a:lvl8pPr marL="34290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8pPr>
            <a:lvl9pPr marL="38862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9pPr>
          </a:lstStyle>
          <a:p>
            <a:pPr eaLnBrk="1" hangingPunct="1">
              <a:spcBef>
                <a:spcPts val="600"/>
              </a:spcBef>
              <a:spcAft>
                <a:spcPts val="0"/>
              </a:spcAft>
              <a:buFontTx/>
              <a:buChar char="•"/>
            </a:pPr>
            <a:r>
              <a:rPr lang="en-US" sz="2400" b="0" i="0" dirty="0" smtClean="0">
                <a:solidFill>
                  <a:schemeClr val="tx1"/>
                </a:solidFill>
                <a:latin typeface="Arial" pitchFamily="34" charset="0"/>
              </a:rPr>
              <a:t>Poor </a:t>
            </a:r>
            <a:r>
              <a:rPr lang="en-US" sz="2400" b="0" i="0" dirty="0">
                <a:solidFill>
                  <a:schemeClr val="tx1"/>
                </a:solidFill>
                <a:latin typeface="Arial" pitchFamily="34" charset="0"/>
              </a:rPr>
              <a:t>movement </a:t>
            </a:r>
            <a:r>
              <a:rPr lang="en-US" sz="2400" b="0" i="0" dirty="0" smtClean="0">
                <a:solidFill>
                  <a:schemeClr val="tx1"/>
                </a:solidFill>
                <a:latin typeface="Arial" pitchFamily="34" charset="0"/>
              </a:rPr>
              <a:t>abilities; lack </a:t>
            </a:r>
            <a:r>
              <a:rPr lang="en-US" sz="2400" b="0" i="0" dirty="0">
                <a:solidFill>
                  <a:schemeClr val="tx1"/>
                </a:solidFill>
                <a:latin typeface="Arial" pitchFamily="34" charset="0"/>
              </a:rPr>
              <a:t>of proper </a:t>
            </a:r>
            <a:r>
              <a:rPr lang="en-US" sz="2400" b="0" i="0" dirty="0" smtClean="0">
                <a:solidFill>
                  <a:schemeClr val="tx1"/>
                </a:solidFill>
                <a:latin typeface="Arial" pitchFamily="34" charset="0"/>
              </a:rPr>
              <a:t>fitness</a:t>
            </a:r>
            <a:endParaRPr lang="en-US" sz="2400" b="0" i="0" dirty="0">
              <a:solidFill>
                <a:schemeClr val="tx1"/>
              </a:solidFill>
              <a:latin typeface="Arial" pitchFamily="34" charset="0"/>
            </a:endParaRPr>
          </a:p>
          <a:p>
            <a:pPr eaLnBrk="1" hangingPunct="1">
              <a:spcBef>
                <a:spcPts val="600"/>
              </a:spcBef>
              <a:spcAft>
                <a:spcPts val="0"/>
              </a:spcAft>
              <a:buFontTx/>
              <a:buChar char="•"/>
            </a:pPr>
            <a:r>
              <a:rPr lang="en-US" sz="2400" b="0" i="0" dirty="0" smtClean="0">
                <a:solidFill>
                  <a:schemeClr val="tx1"/>
                </a:solidFill>
                <a:latin typeface="Arial" pitchFamily="34" charset="0"/>
              </a:rPr>
              <a:t>Poor </a:t>
            </a:r>
            <a:r>
              <a:rPr lang="en-US" sz="2400" b="0" i="0" dirty="0">
                <a:solidFill>
                  <a:schemeClr val="tx1"/>
                </a:solidFill>
                <a:latin typeface="Arial" pitchFamily="34" charset="0"/>
              </a:rPr>
              <a:t>skill </a:t>
            </a:r>
            <a:r>
              <a:rPr lang="en-US" sz="2400" b="0" i="0" dirty="0" smtClean="0">
                <a:solidFill>
                  <a:schemeClr val="tx1"/>
                </a:solidFill>
                <a:latin typeface="Arial" pitchFamily="34" charset="0"/>
              </a:rPr>
              <a:t>development; undeveloped </a:t>
            </a:r>
            <a:r>
              <a:rPr lang="en-US" sz="2400" b="0" i="0" dirty="0">
                <a:solidFill>
                  <a:schemeClr val="tx1"/>
                </a:solidFill>
                <a:latin typeface="Arial" pitchFamily="34" charset="0"/>
              </a:rPr>
              <a:t>and unrefined skills due to </a:t>
            </a:r>
            <a:r>
              <a:rPr lang="en-US" sz="2400" b="0" i="0" dirty="0" smtClean="0">
                <a:solidFill>
                  <a:schemeClr val="tx1"/>
                </a:solidFill>
                <a:latin typeface="Arial" pitchFamily="34" charset="0"/>
              </a:rPr>
              <a:t>under-training</a:t>
            </a:r>
            <a:endParaRPr lang="en-US" sz="2400" b="0" i="0" dirty="0">
              <a:solidFill>
                <a:schemeClr val="tx1"/>
              </a:solidFill>
              <a:latin typeface="Arial" pitchFamily="34" charset="0"/>
            </a:endParaRPr>
          </a:p>
          <a:p>
            <a:pPr eaLnBrk="1" hangingPunct="1">
              <a:spcBef>
                <a:spcPts val="600"/>
              </a:spcBef>
              <a:spcAft>
                <a:spcPts val="0"/>
              </a:spcAft>
              <a:buFontTx/>
              <a:buChar char="•"/>
            </a:pPr>
            <a:r>
              <a:rPr lang="en-US" sz="2400" b="0" i="0" dirty="0" smtClean="0">
                <a:solidFill>
                  <a:schemeClr val="tx1"/>
                </a:solidFill>
                <a:latin typeface="Arial" pitchFamily="34" charset="0"/>
              </a:rPr>
              <a:t>Bad </a:t>
            </a:r>
            <a:r>
              <a:rPr lang="en-US" sz="2400" b="0" i="0" dirty="0">
                <a:solidFill>
                  <a:schemeClr val="tx1"/>
                </a:solidFill>
                <a:latin typeface="Arial" pitchFamily="34" charset="0"/>
              </a:rPr>
              <a:t>habits developed from over-competition focused on </a:t>
            </a:r>
            <a:r>
              <a:rPr lang="en-US" sz="2400" b="0" i="0" dirty="0" smtClean="0">
                <a:solidFill>
                  <a:schemeClr val="tx1"/>
                </a:solidFill>
                <a:latin typeface="Arial" pitchFamily="34" charset="0"/>
              </a:rPr>
              <a:t>winning</a:t>
            </a:r>
            <a:endParaRPr lang="en-US" sz="2400" b="0" i="0" dirty="0">
              <a:solidFill>
                <a:schemeClr val="tx1"/>
              </a:solidFill>
              <a:latin typeface="Arial" pitchFamily="34" charset="0"/>
            </a:endParaRPr>
          </a:p>
          <a:p>
            <a:pPr eaLnBrk="1" hangingPunct="1">
              <a:spcBef>
                <a:spcPts val="600"/>
              </a:spcBef>
              <a:spcAft>
                <a:spcPts val="0"/>
              </a:spcAft>
              <a:buFontTx/>
              <a:buChar char="•"/>
            </a:pPr>
            <a:r>
              <a:rPr lang="en-US" sz="2400" b="0" i="0" dirty="0" smtClean="0">
                <a:solidFill>
                  <a:schemeClr val="tx1"/>
                </a:solidFill>
                <a:latin typeface="Arial" pitchFamily="34" charset="0"/>
              </a:rPr>
              <a:t>Children </a:t>
            </a:r>
            <a:r>
              <a:rPr lang="en-US" sz="2400" b="0" i="0" dirty="0">
                <a:solidFill>
                  <a:schemeClr val="tx1"/>
                </a:solidFill>
                <a:latin typeface="Arial" pitchFamily="34" charset="0"/>
              </a:rPr>
              <a:t>not having fun as they play adult-based </a:t>
            </a:r>
            <a:r>
              <a:rPr lang="en-US" sz="2400" b="0" i="0" dirty="0" smtClean="0">
                <a:solidFill>
                  <a:schemeClr val="tx1"/>
                </a:solidFill>
                <a:latin typeface="Arial" pitchFamily="34" charset="0"/>
              </a:rPr>
              <a:t>programs</a:t>
            </a:r>
            <a:endParaRPr lang="en-US" sz="2400" b="0" i="0" dirty="0">
              <a:solidFill>
                <a:schemeClr val="tx1"/>
              </a:solidFill>
              <a:latin typeface="Arial" pitchFamily="34" charset="0"/>
            </a:endParaRPr>
          </a:p>
          <a:p>
            <a:pPr eaLnBrk="1" hangingPunct="1">
              <a:spcBef>
                <a:spcPts val="600"/>
              </a:spcBef>
              <a:spcAft>
                <a:spcPts val="0"/>
              </a:spcAft>
              <a:buFontTx/>
              <a:buChar char="•"/>
            </a:pPr>
            <a:r>
              <a:rPr lang="en-US" sz="2400" b="0" i="0" dirty="0" smtClean="0">
                <a:solidFill>
                  <a:schemeClr val="tx1"/>
                </a:solidFill>
                <a:latin typeface="Arial" pitchFamily="34" charset="0"/>
              </a:rPr>
              <a:t>No </a:t>
            </a:r>
            <a:r>
              <a:rPr lang="en-US" sz="2400" b="0" i="0" dirty="0">
                <a:solidFill>
                  <a:schemeClr val="tx1"/>
                </a:solidFill>
                <a:latin typeface="Arial" pitchFamily="34" charset="0"/>
              </a:rPr>
              <a:t>systematic development of the next generation of </a:t>
            </a:r>
            <a:r>
              <a:rPr lang="en-US" sz="2400" b="0" i="0" dirty="0" smtClean="0">
                <a:solidFill>
                  <a:schemeClr val="tx1"/>
                </a:solidFill>
                <a:latin typeface="Arial" pitchFamily="34" charset="0"/>
              </a:rPr>
              <a:t>successful </a:t>
            </a:r>
            <a:r>
              <a:rPr lang="en-US" sz="2400" b="0" i="0" dirty="0">
                <a:solidFill>
                  <a:schemeClr val="tx1"/>
                </a:solidFill>
                <a:latin typeface="Arial" pitchFamily="34" charset="0"/>
              </a:rPr>
              <a:t>International athletes</a:t>
            </a:r>
            <a:r>
              <a:rPr lang="en-US" sz="2400" b="0" i="0" dirty="0" smtClean="0">
                <a:solidFill>
                  <a:schemeClr val="tx1"/>
                </a:solidFill>
                <a:latin typeface="Arial" pitchFamily="34" charset="0"/>
              </a:rPr>
              <a:t>.</a:t>
            </a:r>
            <a:endParaRPr lang="en-US" sz="2400" b="0" i="0" dirty="0">
              <a:solidFill>
                <a:schemeClr val="tx1"/>
              </a:solidFill>
              <a:latin typeface="Arial" pitchFamily="34" charset="0"/>
            </a:endParaRPr>
          </a:p>
          <a:p>
            <a:pPr eaLnBrk="1" hangingPunct="1">
              <a:spcBef>
                <a:spcPts val="600"/>
              </a:spcBef>
              <a:spcAft>
                <a:spcPts val="0"/>
              </a:spcAft>
              <a:buFontTx/>
              <a:buChar char="•"/>
            </a:pPr>
            <a:r>
              <a:rPr lang="en-US" sz="2400" b="0" i="0" dirty="0" smtClean="0">
                <a:solidFill>
                  <a:schemeClr val="tx1"/>
                </a:solidFill>
                <a:latin typeface="Arial" pitchFamily="34" charset="0"/>
              </a:rPr>
              <a:t>Failure </a:t>
            </a:r>
            <a:r>
              <a:rPr lang="en-US" sz="2400" b="0" i="0" dirty="0">
                <a:solidFill>
                  <a:schemeClr val="tx1"/>
                </a:solidFill>
                <a:latin typeface="Arial" pitchFamily="34" charset="0"/>
              </a:rPr>
              <a:t>to reach optimal performance levels </a:t>
            </a:r>
            <a:r>
              <a:rPr lang="en-US" sz="2400" b="0" i="0" dirty="0" smtClean="0">
                <a:solidFill>
                  <a:schemeClr val="tx1"/>
                </a:solidFill>
                <a:latin typeface="Arial" pitchFamily="34" charset="0"/>
              </a:rPr>
              <a:t>in international </a:t>
            </a:r>
            <a:r>
              <a:rPr lang="en-US" sz="2400" b="0" i="0" dirty="0">
                <a:solidFill>
                  <a:schemeClr val="tx1"/>
                </a:solidFill>
                <a:latin typeface="Arial" pitchFamily="34" charset="0"/>
              </a:rPr>
              <a:t>competitions.</a:t>
            </a:r>
          </a:p>
          <a:p>
            <a:pPr eaLnBrk="1" hangingPunct="1">
              <a:spcBef>
                <a:spcPct val="20000"/>
              </a:spcBef>
              <a:buFontTx/>
              <a:buChar char="•"/>
            </a:pPr>
            <a:endParaRPr lang="en-US" sz="2400" b="0" i="0" dirty="0">
              <a:solidFill>
                <a:srgbClr val="121002"/>
              </a:solidFill>
              <a:latin typeface="Arial" pitchFamily="34" charset="0"/>
            </a:endParaRPr>
          </a:p>
          <a:p>
            <a:pPr eaLnBrk="1" hangingPunct="1">
              <a:buFontTx/>
              <a:buChar char="•"/>
            </a:pPr>
            <a:endParaRPr lang="en-US" sz="2400" dirty="0">
              <a:solidFill>
                <a:srgbClr val="121002"/>
              </a:solidFill>
            </a:endParaRPr>
          </a:p>
        </p:txBody>
      </p:sp>
      <p:sp>
        <p:nvSpPr>
          <p:cNvPr id="40964" name="AutoShape 4"/>
          <p:cNvSpPr>
            <a:spLocks noChangeArrowheads="1"/>
          </p:cNvSpPr>
          <p:nvPr/>
        </p:nvSpPr>
        <p:spPr bwMode="auto">
          <a:xfrm>
            <a:off x="457200" y="533400"/>
            <a:ext cx="70866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a:solidFill>
                  <a:srgbClr val="FF0000"/>
                </a:solidFill>
                <a:latin typeface="Corbel" pitchFamily="34" charset="0"/>
              </a:rPr>
              <a:t>long-term player development </a:t>
            </a:r>
          </a:p>
        </p:txBody>
      </p:sp>
    </p:spTree>
    <p:extLst>
      <p:ext uri="{BB962C8B-B14F-4D97-AF65-F5344CB8AC3E}">
        <p14:creationId xmlns:p14="http://schemas.microsoft.com/office/powerpoint/2010/main" val="40891105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0963">
                                            <p:txEl>
                                              <p:pRg st="0" end="0"/>
                                            </p:txEl>
                                          </p:spTgt>
                                        </p:tgtEl>
                                        <p:attrNameLst>
                                          <p:attrName>style.visibility</p:attrName>
                                        </p:attrNameLst>
                                      </p:cBhvr>
                                      <p:to>
                                        <p:strVal val="visible"/>
                                      </p:to>
                                    </p:set>
                                    <p:animEffect transition="in" filter="fade">
                                      <p:cBhvr>
                                        <p:cTn id="7" dur="500"/>
                                        <p:tgtEl>
                                          <p:spTgt spid="4096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0963">
                                            <p:txEl>
                                              <p:pRg st="1" end="1"/>
                                            </p:txEl>
                                          </p:spTgt>
                                        </p:tgtEl>
                                        <p:attrNameLst>
                                          <p:attrName>style.visibility</p:attrName>
                                        </p:attrNameLst>
                                      </p:cBhvr>
                                      <p:to>
                                        <p:strVal val="visible"/>
                                      </p:to>
                                    </p:set>
                                    <p:animEffect transition="in" filter="fade">
                                      <p:cBhvr>
                                        <p:cTn id="12" dur="500"/>
                                        <p:tgtEl>
                                          <p:spTgt spid="4096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0963">
                                            <p:txEl>
                                              <p:pRg st="2" end="2"/>
                                            </p:txEl>
                                          </p:spTgt>
                                        </p:tgtEl>
                                        <p:attrNameLst>
                                          <p:attrName>style.visibility</p:attrName>
                                        </p:attrNameLst>
                                      </p:cBhvr>
                                      <p:to>
                                        <p:strVal val="visible"/>
                                      </p:to>
                                    </p:set>
                                    <p:animEffect transition="in" filter="fade">
                                      <p:cBhvr>
                                        <p:cTn id="17" dur="500"/>
                                        <p:tgtEl>
                                          <p:spTgt spid="4096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0963">
                                            <p:txEl>
                                              <p:pRg st="3" end="3"/>
                                            </p:txEl>
                                          </p:spTgt>
                                        </p:tgtEl>
                                        <p:attrNameLst>
                                          <p:attrName>style.visibility</p:attrName>
                                        </p:attrNameLst>
                                      </p:cBhvr>
                                      <p:to>
                                        <p:strVal val="visible"/>
                                      </p:to>
                                    </p:set>
                                    <p:animEffect transition="in" filter="fade">
                                      <p:cBhvr>
                                        <p:cTn id="22" dur="500"/>
                                        <p:tgtEl>
                                          <p:spTgt spid="4096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0963">
                                            <p:txEl>
                                              <p:pRg st="4" end="4"/>
                                            </p:txEl>
                                          </p:spTgt>
                                        </p:tgtEl>
                                        <p:attrNameLst>
                                          <p:attrName>style.visibility</p:attrName>
                                        </p:attrNameLst>
                                      </p:cBhvr>
                                      <p:to>
                                        <p:strVal val="visible"/>
                                      </p:to>
                                    </p:set>
                                    <p:animEffect transition="in" filter="fade">
                                      <p:cBhvr>
                                        <p:cTn id="27" dur="500"/>
                                        <p:tgtEl>
                                          <p:spTgt spid="4096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0963">
                                            <p:txEl>
                                              <p:pRg st="5" end="5"/>
                                            </p:txEl>
                                          </p:spTgt>
                                        </p:tgtEl>
                                        <p:attrNameLst>
                                          <p:attrName>style.visibility</p:attrName>
                                        </p:attrNameLst>
                                      </p:cBhvr>
                                      <p:to>
                                        <p:strVal val="visible"/>
                                      </p:to>
                                    </p:set>
                                    <p:animEffect transition="in" filter="fade">
                                      <p:cBhvr>
                                        <p:cTn id="32" dur="500"/>
                                        <p:tgtEl>
                                          <p:spTgt spid="4096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AutoShape 4"/>
          <p:cNvSpPr>
            <a:spLocks noChangeArrowheads="1"/>
          </p:cNvSpPr>
          <p:nvPr/>
        </p:nvSpPr>
        <p:spPr bwMode="auto">
          <a:xfrm>
            <a:off x="457200" y="533400"/>
            <a:ext cx="70866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dirty="0">
                <a:solidFill>
                  <a:srgbClr val="FF0000"/>
                </a:solidFill>
                <a:latin typeface="Corbel" pitchFamily="34" charset="0"/>
              </a:rPr>
              <a:t>long-term player development </a:t>
            </a:r>
          </a:p>
        </p:txBody>
      </p:sp>
      <p:sp>
        <p:nvSpPr>
          <p:cNvPr id="41987" name="Text Box 3"/>
          <p:cNvSpPr txBox="1">
            <a:spLocks noChangeArrowheads="1"/>
          </p:cNvSpPr>
          <p:nvPr/>
        </p:nvSpPr>
        <p:spPr bwMode="auto">
          <a:xfrm>
            <a:off x="736600" y="1600200"/>
            <a:ext cx="825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eaLnBrk="0" hangingPunct="0">
              <a:defRPr sz="4000" b="1" i="1">
                <a:solidFill>
                  <a:schemeClr val="tx2"/>
                </a:solidFill>
                <a:latin typeface="Arial Unicode MS" pitchFamily="34" charset="-128"/>
                <a:cs typeface="Arial" pitchFamily="34" charset="0"/>
              </a:defRPr>
            </a:lvl1pPr>
            <a:lvl2pPr marL="742950" indent="-285750" eaLnBrk="0" hangingPunct="0">
              <a:defRPr sz="4000" b="1" i="1">
                <a:solidFill>
                  <a:schemeClr val="tx2"/>
                </a:solidFill>
                <a:latin typeface="Arial Unicode MS" pitchFamily="34" charset="-128"/>
                <a:cs typeface="Arial" pitchFamily="34" charset="0"/>
              </a:defRPr>
            </a:lvl2pPr>
            <a:lvl3pPr marL="1143000" indent="-228600" eaLnBrk="0" hangingPunct="0">
              <a:defRPr sz="4000" b="1" i="1">
                <a:solidFill>
                  <a:schemeClr val="tx2"/>
                </a:solidFill>
                <a:latin typeface="Arial Unicode MS" pitchFamily="34" charset="-128"/>
                <a:cs typeface="Arial" pitchFamily="34" charset="0"/>
              </a:defRPr>
            </a:lvl3pPr>
            <a:lvl4pPr marL="1600200" indent="-228600" eaLnBrk="0" hangingPunct="0">
              <a:defRPr sz="4000" b="1" i="1">
                <a:solidFill>
                  <a:schemeClr val="tx2"/>
                </a:solidFill>
                <a:latin typeface="Arial Unicode MS" pitchFamily="34" charset="-128"/>
                <a:cs typeface="Arial" pitchFamily="34" charset="0"/>
              </a:defRPr>
            </a:lvl4pPr>
            <a:lvl5pPr marL="2057400" indent="-228600" eaLnBrk="0" hangingPunct="0">
              <a:defRPr sz="4000" b="1" i="1">
                <a:solidFill>
                  <a:schemeClr val="tx2"/>
                </a:solidFill>
                <a:latin typeface="Arial Unicode MS" pitchFamily="34" charset="-128"/>
                <a:cs typeface="Arial" pitchFamily="34" charset="0"/>
              </a:defRPr>
            </a:lvl5pPr>
            <a:lvl6pPr marL="25146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6pPr>
            <a:lvl7pPr marL="29718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7pPr>
            <a:lvl8pPr marL="34290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8pPr>
            <a:lvl9pPr marL="38862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9pPr>
          </a:lstStyle>
          <a:p>
            <a:pPr eaLnBrk="1" hangingPunct="1">
              <a:spcBef>
                <a:spcPct val="20000"/>
              </a:spcBef>
            </a:pPr>
            <a:r>
              <a:rPr lang="en-US" sz="2400" i="0" dirty="0">
                <a:solidFill>
                  <a:schemeClr val="tx1"/>
                </a:solidFill>
                <a:latin typeface="Arial" pitchFamily="34" charset="0"/>
              </a:rPr>
              <a:t>What an MHA needs to improve:</a:t>
            </a:r>
            <a:endParaRPr lang="en-US" sz="2400" dirty="0">
              <a:solidFill>
                <a:schemeClr val="tx1"/>
              </a:solidFill>
            </a:endParaRPr>
          </a:p>
        </p:txBody>
      </p:sp>
      <p:sp>
        <p:nvSpPr>
          <p:cNvPr id="41988" name="Text Box 5"/>
          <p:cNvSpPr txBox="1">
            <a:spLocks noChangeArrowheads="1"/>
          </p:cNvSpPr>
          <p:nvPr/>
        </p:nvSpPr>
        <p:spPr bwMode="auto">
          <a:xfrm>
            <a:off x="762000" y="2197100"/>
            <a:ext cx="8077200" cy="36810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marL="228600" indent="-228600" eaLnBrk="0" hangingPunct="0">
              <a:defRPr sz="4000" b="1" i="1">
                <a:solidFill>
                  <a:schemeClr val="tx2"/>
                </a:solidFill>
                <a:latin typeface="Arial Unicode MS" pitchFamily="34" charset="-128"/>
                <a:cs typeface="Arial" pitchFamily="34" charset="0"/>
              </a:defRPr>
            </a:lvl1pPr>
            <a:lvl2pPr marL="742950" indent="-285750" eaLnBrk="0" hangingPunct="0">
              <a:defRPr sz="4000" b="1" i="1">
                <a:solidFill>
                  <a:schemeClr val="tx2"/>
                </a:solidFill>
                <a:latin typeface="Arial Unicode MS" pitchFamily="34" charset="-128"/>
                <a:cs typeface="Arial" pitchFamily="34" charset="0"/>
              </a:defRPr>
            </a:lvl2pPr>
            <a:lvl3pPr marL="1143000" indent="-228600" eaLnBrk="0" hangingPunct="0">
              <a:defRPr sz="4000" b="1" i="1">
                <a:solidFill>
                  <a:schemeClr val="tx2"/>
                </a:solidFill>
                <a:latin typeface="Arial Unicode MS" pitchFamily="34" charset="-128"/>
                <a:cs typeface="Arial" pitchFamily="34" charset="0"/>
              </a:defRPr>
            </a:lvl3pPr>
            <a:lvl4pPr marL="1600200" indent="-228600" eaLnBrk="0" hangingPunct="0">
              <a:defRPr sz="4000" b="1" i="1">
                <a:solidFill>
                  <a:schemeClr val="tx2"/>
                </a:solidFill>
                <a:latin typeface="Arial Unicode MS" pitchFamily="34" charset="-128"/>
                <a:cs typeface="Arial" pitchFamily="34" charset="0"/>
              </a:defRPr>
            </a:lvl4pPr>
            <a:lvl5pPr marL="2057400" indent="-228600" eaLnBrk="0" hangingPunct="0">
              <a:defRPr sz="4000" b="1" i="1">
                <a:solidFill>
                  <a:schemeClr val="tx2"/>
                </a:solidFill>
                <a:latin typeface="Arial Unicode MS" pitchFamily="34" charset="-128"/>
                <a:cs typeface="Arial" pitchFamily="34" charset="0"/>
              </a:defRPr>
            </a:lvl5pPr>
            <a:lvl6pPr marL="25146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6pPr>
            <a:lvl7pPr marL="29718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7pPr>
            <a:lvl8pPr marL="34290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8pPr>
            <a:lvl9pPr marL="38862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9pPr>
          </a:lstStyle>
          <a:p>
            <a:pPr eaLnBrk="1" hangingPunct="1">
              <a:spcBef>
                <a:spcPct val="20000"/>
              </a:spcBef>
              <a:spcAft>
                <a:spcPts val="600"/>
              </a:spcAft>
              <a:buFontTx/>
              <a:buChar char="•"/>
            </a:pPr>
            <a:r>
              <a:rPr lang="en-US" sz="2400" b="0" i="0" dirty="0">
                <a:solidFill>
                  <a:schemeClr val="tx1"/>
                </a:solidFill>
                <a:latin typeface="Arial" pitchFamily="34" charset="0"/>
              </a:rPr>
              <a:t>Focus on supporting the complete athlete not just the athlete training and competition.  </a:t>
            </a:r>
          </a:p>
          <a:p>
            <a:pPr eaLnBrk="1" hangingPunct="1">
              <a:spcBef>
                <a:spcPct val="20000"/>
              </a:spcBef>
              <a:spcAft>
                <a:spcPts val="600"/>
              </a:spcAft>
              <a:buFontTx/>
              <a:buChar char="•"/>
            </a:pPr>
            <a:r>
              <a:rPr lang="en-US" sz="2400" b="0" i="0" dirty="0">
                <a:solidFill>
                  <a:schemeClr val="tx1"/>
                </a:solidFill>
                <a:latin typeface="Arial" pitchFamily="34" charset="0"/>
              </a:rPr>
              <a:t>Recommend other sports, cross training methods to get away from hockey and avoid burn out</a:t>
            </a:r>
          </a:p>
          <a:p>
            <a:pPr eaLnBrk="1" hangingPunct="1">
              <a:spcBef>
                <a:spcPct val="20000"/>
              </a:spcBef>
              <a:spcAft>
                <a:spcPts val="600"/>
              </a:spcAft>
              <a:buFontTx/>
              <a:buChar char="•"/>
            </a:pPr>
            <a:r>
              <a:rPr lang="en-US" sz="2400" b="0" i="0" dirty="0">
                <a:solidFill>
                  <a:schemeClr val="tx1"/>
                </a:solidFill>
                <a:latin typeface="Arial" pitchFamily="34" charset="0"/>
              </a:rPr>
              <a:t>Remove the focus of winning at all levels and age</a:t>
            </a:r>
          </a:p>
          <a:p>
            <a:pPr eaLnBrk="1" hangingPunct="1">
              <a:spcBef>
                <a:spcPct val="20000"/>
              </a:spcBef>
              <a:spcAft>
                <a:spcPts val="600"/>
              </a:spcAft>
              <a:buFontTx/>
              <a:buChar char="•"/>
            </a:pPr>
            <a:r>
              <a:rPr lang="en-US" sz="2400" b="0" i="0" dirty="0">
                <a:solidFill>
                  <a:schemeClr val="tx1"/>
                </a:solidFill>
                <a:latin typeface="Arial" pitchFamily="34" charset="0"/>
              </a:rPr>
              <a:t>Introduce athletic skills in a systematic and timely way </a:t>
            </a:r>
          </a:p>
          <a:p>
            <a:pPr eaLnBrk="1" hangingPunct="1">
              <a:spcBef>
                <a:spcPct val="20000"/>
              </a:spcBef>
              <a:buFontTx/>
              <a:buChar char="•"/>
            </a:pPr>
            <a:endParaRPr lang="en-US" sz="2400" b="0" i="0" dirty="0">
              <a:solidFill>
                <a:schemeClr val="tx1"/>
              </a:solidFill>
              <a:latin typeface="Arial" pitchFamily="34" charset="0"/>
            </a:endParaRPr>
          </a:p>
          <a:p>
            <a:pPr eaLnBrk="1" hangingPunct="1">
              <a:buFontTx/>
              <a:buChar char="•"/>
            </a:pPr>
            <a:endParaRPr lang="en-US" sz="2600" dirty="0">
              <a:solidFill>
                <a:schemeClr val="tx1"/>
              </a:solidFill>
            </a:endParaRPr>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1988">
                                            <p:txEl>
                                              <p:pRg st="0" end="0"/>
                                            </p:txEl>
                                          </p:spTgt>
                                        </p:tgtEl>
                                        <p:attrNameLst>
                                          <p:attrName>style.visibility</p:attrName>
                                        </p:attrNameLst>
                                      </p:cBhvr>
                                      <p:to>
                                        <p:strVal val="visible"/>
                                      </p:to>
                                    </p:set>
                                    <p:animEffect transition="in" filter="fade">
                                      <p:cBhvr>
                                        <p:cTn id="7" dur="500"/>
                                        <p:tgtEl>
                                          <p:spTgt spid="4198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1988">
                                            <p:txEl>
                                              <p:pRg st="1" end="1"/>
                                            </p:txEl>
                                          </p:spTgt>
                                        </p:tgtEl>
                                        <p:attrNameLst>
                                          <p:attrName>style.visibility</p:attrName>
                                        </p:attrNameLst>
                                      </p:cBhvr>
                                      <p:to>
                                        <p:strVal val="visible"/>
                                      </p:to>
                                    </p:set>
                                    <p:animEffect transition="in" filter="fade">
                                      <p:cBhvr>
                                        <p:cTn id="12" dur="500"/>
                                        <p:tgtEl>
                                          <p:spTgt spid="4198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1988">
                                            <p:txEl>
                                              <p:pRg st="2" end="2"/>
                                            </p:txEl>
                                          </p:spTgt>
                                        </p:tgtEl>
                                        <p:attrNameLst>
                                          <p:attrName>style.visibility</p:attrName>
                                        </p:attrNameLst>
                                      </p:cBhvr>
                                      <p:to>
                                        <p:strVal val="visible"/>
                                      </p:to>
                                    </p:set>
                                    <p:animEffect transition="in" filter="fade">
                                      <p:cBhvr>
                                        <p:cTn id="17" dur="500"/>
                                        <p:tgtEl>
                                          <p:spTgt spid="4198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1988">
                                            <p:txEl>
                                              <p:pRg st="3" end="3"/>
                                            </p:txEl>
                                          </p:spTgt>
                                        </p:tgtEl>
                                        <p:attrNameLst>
                                          <p:attrName>style.visibility</p:attrName>
                                        </p:attrNameLst>
                                      </p:cBhvr>
                                      <p:to>
                                        <p:strVal val="visible"/>
                                      </p:to>
                                    </p:set>
                                    <p:animEffect transition="in" filter="fade">
                                      <p:cBhvr>
                                        <p:cTn id="22" dur="500"/>
                                        <p:tgtEl>
                                          <p:spTgt spid="4198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8"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AutoShape 4"/>
          <p:cNvSpPr>
            <a:spLocks noChangeArrowheads="1"/>
          </p:cNvSpPr>
          <p:nvPr/>
        </p:nvSpPr>
        <p:spPr bwMode="auto">
          <a:xfrm>
            <a:off x="457200" y="533400"/>
            <a:ext cx="70866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dirty="0">
                <a:solidFill>
                  <a:srgbClr val="FF0000"/>
                </a:solidFill>
                <a:latin typeface="Corbel" pitchFamily="34" charset="0"/>
              </a:rPr>
              <a:t>long-term player development </a:t>
            </a:r>
          </a:p>
        </p:txBody>
      </p:sp>
      <p:sp>
        <p:nvSpPr>
          <p:cNvPr id="2" name="TextBox 1"/>
          <p:cNvSpPr txBox="1"/>
          <p:nvPr/>
        </p:nvSpPr>
        <p:spPr>
          <a:xfrm>
            <a:off x="2899558" y="5410200"/>
            <a:ext cx="3810000" cy="369332"/>
          </a:xfrm>
          <a:prstGeom prst="rect">
            <a:avLst/>
          </a:prstGeom>
          <a:noFill/>
        </p:spPr>
        <p:txBody>
          <a:bodyPr wrap="square" rtlCol="0">
            <a:spAutoFit/>
          </a:bodyPr>
          <a:lstStyle/>
          <a:p>
            <a:pPr algn="ctr"/>
            <a:r>
              <a:rPr lang="en-US" sz="1800" i="0" dirty="0" smtClean="0">
                <a:solidFill>
                  <a:schemeClr val="tx1"/>
                </a:solidFill>
                <a:latin typeface="Arial" pitchFamily="34" charset="0"/>
              </a:rPr>
              <a:t>Active for Life</a:t>
            </a:r>
            <a:endParaRPr lang="en-US" sz="1800" i="0" dirty="0">
              <a:solidFill>
                <a:schemeClr val="tx1"/>
              </a:solidFill>
              <a:latin typeface="Arial" pitchFamily="34" charset="0"/>
            </a:endParaRPr>
          </a:p>
        </p:txBody>
      </p:sp>
      <p:sp>
        <p:nvSpPr>
          <p:cNvPr id="18" name="TextBox 17"/>
          <p:cNvSpPr txBox="1"/>
          <p:nvPr/>
        </p:nvSpPr>
        <p:spPr>
          <a:xfrm>
            <a:off x="5323490" y="3962400"/>
            <a:ext cx="3810000" cy="338554"/>
          </a:xfrm>
          <a:prstGeom prst="rect">
            <a:avLst/>
          </a:prstGeom>
          <a:noFill/>
        </p:spPr>
        <p:txBody>
          <a:bodyPr wrap="square" rtlCol="0">
            <a:spAutoFit/>
          </a:bodyPr>
          <a:lstStyle/>
          <a:p>
            <a:pPr algn="ctr"/>
            <a:r>
              <a:rPr lang="en-US" sz="1600" i="0" dirty="0" smtClean="0">
                <a:solidFill>
                  <a:schemeClr val="tx1"/>
                </a:solidFill>
                <a:latin typeface="Arial" pitchFamily="34" charset="0"/>
              </a:rPr>
              <a:t>Increasing Hockey Specific</a:t>
            </a:r>
            <a:endParaRPr lang="en-US" sz="1600" i="0" dirty="0">
              <a:solidFill>
                <a:schemeClr val="tx1"/>
              </a:solidFill>
              <a:latin typeface="Arial" pitchFamily="34" charset="0"/>
            </a:endParaRPr>
          </a:p>
        </p:txBody>
      </p:sp>
      <p:sp>
        <p:nvSpPr>
          <p:cNvPr id="19" name="TextBox 18"/>
          <p:cNvSpPr txBox="1"/>
          <p:nvPr/>
        </p:nvSpPr>
        <p:spPr>
          <a:xfrm>
            <a:off x="152400" y="1676400"/>
            <a:ext cx="4800600" cy="584775"/>
          </a:xfrm>
          <a:prstGeom prst="rect">
            <a:avLst/>
          </a:prstGeom>
          <a:noFill/>
        </p:spPr>
        <p:txBody>
          <a:bodyPr wrap="square" rtlCol="0">
            <a:spAutoFit/>
          </a:bodyPr>
          <a:lstStyle/>
          <a:p>
            <a:pPr algn="ctr"/>
            <a:r>
              <a:rPr lang="en-US" sz="1600" i="0" dirty="0" smtClean="0">
                <a:solidFill>
                  <a:schemeClr val="tx1"/>
                </a:solidFill>
                <a:latin typeface="Arial" pitchFamily="34" charset="0"/>
              </a:rPr>
              <a:t>Physical Literacy, Broad Range of Sport Activities &amp; Hockey Specific Basics</a:t>
            </a:r>
            <a:endParaRPr lang="en-US" sz="1600" i="0" dirty="0">
              <a:solidFill>
                <a:schemeClr val="tx1"/>
              </a:solidFill>
              <a:latin typeface="Arial" pitchFamily="34" charset="0"/>
            </a:endParaRPr>
          </a:p>
        </p:txBody>
      </p:sp>
      <p:cxnSp>
        <p:nvCxnSpPr>
          <p:cNvPr id="13" name="Straight Arrow Connector 12"/>
          <p:cNvCxnSpPr/>
          <p:nvPr/>
        </p:nvCxnSpPr>
        <p:spPr bwMode="auto">
          <a:xfrm>
            <a:off x="152400" y="2362200"/>
            <a:ext cx="4876800" cy="0"/>
          </a:xfrm>
          <a:prstGeom prst="straightConnector1">
            <a:avLst/>
          </a:prstGeom>
          <a:solidFill>
            <a:schemeClr val="accent1"/>
          </a:solidFill>
          <a:ln w="31750" cap="flat" cmpd="sng" algn="ctr">
            <a:solidFill>
              <a:schemeClr val="tx1"/>
            </a:solidFill>
            <a:prstDash val="solid"/>
            <a:round/>
            <a:headEnd type="arrow"/>
            <a:tailEnd type="arrow"/>
          </a:ln>
          <a:effectLst/>
        </p:spPr>
      </p:cxnSp>
      <p:cxnSp>
        <p:nvCxnSpPr>
          <p:cNvPr id="22" name="Straight Arrow Connector 21"/>
          <p:cNvCxnSpPr/>
          <p:nvPr/>
        </p:nvCxnSpPr>
        <p:spPr bwMode="auto">
          <a:xfrm>
            <a:off x="5105400" y="4453354"/>
            <a:ext cx="3962400" cy="0"/>
          </a:xfrm>
          <a:prstGeom prst="straightConnector1">
            <a:avLst/>
          </a:prstGeom>
          <a:solidFill>
            <a:schemeClr val="accent1"/>
          </a:solidFill>
          <a:ln w="31750" cap="flat" cmpd="sng" algn="ctr">
            <a:solidFill>
              <a:schemeClr val="tx1"/>
            </a:solidFill>
            <a:prstDash val="solid"/>
            <a:round/>
            <a:headEnd type="arrow"/>
            <a:tailEnd type="arrow"/>
          </a:ln>
          <a:effectLst/>
        </p:spPr>
      </p:cxnSp>
      <p:grpSp>
        <p:nvGrpSpPr>
          <p:cNvPr id="42" name="Group 41"/>
          <p:cNvGrpSpPr/>
          <p:nvPr/>
        </p:nvGrpSpPr>
        <p:grpSpPr>
          <a:xfrm>
            <a:off x="0" y="4043520"/>
            <a:ext cx="990600" cy="1508105"/>
            <a:chOff x="0" y="3236893"/>
            <a:chExt cx="990600" cy="1508105"/>
          </a:xfrm>
        </p:grpSpPr>
        <p:sp>
          <p:nvSpPr>
            <p:cNvPr id="3" name="Rectangle 2"/>
            <p:cNvSpPr/>
            <p:nvPr/>
          </p:nvSpPr>
          <p:spPr bwMode="auto">
            <a:xfrm>
              <a:off x="76200" y="3272492"/>
              <a:ext cx="914400" cy="1472506"/>
            </a:xfrm>
            <a:prstGeom prst="rect">
              <a:avLst/>
            </a:prstGeom>
            <a:gradFill>
              <a:gsLst>
                <a:gs pos="0">
                  <a:srgbClr val="5E9EFF"/>
                </a:gs>
                <a:gs pos="39999">
                  <a:srgbClr val="85C2FF"/>
                </a:gs>
                <a:gs pos="70000">
                  <a:srgbClr val="C4D6EB"/>
                </a:gs>
                <a:gs pos="100000">
                  <a:srgbClr val="FFEBFA"/>
                </a:gs>
              </a:gsLst>
              <a:lin ang="5400000" scaled="0"/>
            </a:gradFill>
            <a:ln w="9525" cap="flat" cmpd="sng" algn="ctr">
              <a:no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4000" b="1" i="1" u="none" strike="noStrike" cap="none" normalizeH="0" baseline="0" dirty="0" smtClean="0">
                <a:ln>
                  <a:noFill/>
                </a:ln>
                <a:solidFill>
                  <a:schemeClr val="tx2"/>
                </a:solidFill>
                <a:effectLst/>
                <a:latin typeface="Arial Unicode MS" pitchFamily="34" charset="-128"/>
              </a:endParaRPr>
            </a:p>
          </p:txBody>
        </p:sp>
        <p:sp>
          <p:nvSpPr>
            <p:cNvPr id="6" name="TextBox 5"/>
            <p:cNvSpPr txBox="1"/>
            <p:nvPr/>
          </p:nvSpPr>
          <p:spPr>
            <a:xfrm>
              <a:off x="0" y="3236893"/>
              <a:ext cx="990600" cy="692497"/>
            </a:xfrm>
            <a:prstGeom prst="rect">
              <a:avLst/>
            </a:prstGeom>
            <a:noFill/>
          </p:spPr>
          <p:txBody>
            <a:bodyPr wrap="square" rtlCol="0">
              <a:spAutoFit/>
            </a:bodyPr>
            <a:lstStyle/>
            <a:p>
              <a:r>
                <a:rPr lang="en-US" sz="1200" i="0" dirty="0" smtClean="0">
                  <a:solidFill>
                    <a:srgbClr val="121002"/>
                  </a:solidFill>
                  <a:latin typeface="Arial Narrow" pitchFamily="34" charset="0"/>
                </a:rPr>
                <a:t>Discovery</a:t>
              </a:r>
              <a:endParaRPr lang="en-US" sz="1400" b="0" i="0" dirty="0" smtClean="0">
                <a:solidFill>
                  <a:srgbClr val="121002"/>
                </a:solidFill>
                <a:latin typeface="Arial Narrow" pitchFamily="34" charset="0"/>
              </a:endParaRPr>
            </a:p>
            <a:p>
              <a:r>
                <a:rPr lang="en-US" sz="1350" b="0" i="0" dirty="0" smtClean="0">
                  <a:solidFill>
                    <a:srgbClr val="121002"/>
                  </a:solidFill>
                  <a:latin typeface="Arial Narrow" pitchFamily="34" charset="0"/>
                </a:rPr>
                <a:t>Male &amp; </a:t>
              </a:r>
              <a:br>
                <a:rPr lang="en-US" sz="1350" b="0" i="0" dirty="0" smtClean="0">
                  <a:solidFill>
                    <a:srgbClr val="121002"/>
                  </a:solidFill>
                  <a:latin typeface="Arial Narrow" pitchFamily="34" charset="0"/>
                </a:rPr>
              </a:br>
              <a:r>
                <a:rPr lang="en-US" sz="1350" b="0" i="0" dirty="0" smtClean="0">
                  <a:solidFill>
                    <a:srgbClr val="121002"/>
                  </a:solidFill>
                  <a:latin typeface="Arial Narrow" pitchFamily="34" charset="0"/>
                </a:rPr>
                <a:t>Female 0-4</a:t>
              </a:r>
              <a:endParaRPr lang="en-US" sz="1350" b="0" i="0" dirty="0">
                <a:solidFill>
                  <a:srgbClr val="121002"/>
                </a:solidFill>
                <a:latin typeface="Arial Narrow" pitchFamily="34" charset="0"/>
              </a:endParaRPr>
            </a:p>
          </p:txBody>
        </p:sp>
      </p:grpSp>
      <p:grpSp>
        <p:nvGrpSpPr>
          <p:cNvPr id="43" name="Group 42"/>
          <p:cNvGrpSpPr/>
          <p:nvPr/>
        </p:nvGrpSpPr>
        <p:grpSpPr>
          <a:xfrm>
            <a:off x="990600" y="3739449"/>
            <a:ext cx="1143000" cy="1508105"/>
            <a:chOff x="990600" y="3048000"/>
            <a:chExt cx="1143000" cy="1508105"/>
          </a:xfrm>
        </p:grpSpPr>
        <p:sp>
          <p:nvSpPr>
            <p:cNvPr id="14" name="Rectangle 13"/>
            <p:cNvSpPr/>
            <p:nvPr/>
          </p:nvSpPr>
          <p:spPr bwMode="auto">
            <a:xfrm>
              <a:off x="1066800" y="3083599"/>
              <a:ext cx="914400" cy="1472506"/>
            </a:xfrm>
            <a:prstGeom prst="rect">
              <a:avLst/>
            </a:prstGeom>
            <a:gradFill>
              <a:gsLst>
                <a:gs pos="0">
                  <a:srgbClr val="5E9EFF"/>
                </a:gs>
                <a:gs pos="39999">
                  <a:srgbClr val="85C2FF"/>
                </a:gs>
                <a:gs pos="70000">
                  <a:srgbClr val="C4D6EB"/>
                </a:gs>
                <a:gs pos="100000">
                  <a:srgbClr val="FFEBFA"/>
                </a:gs>
              </a:gsLst>
              <a:lin ang="5400000" scaled="0"/>
            </a:gradFill>
            <a:ln w="9525" cap="flat" cmpd="sng" algn="ctr">
              <a:no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4000" b="1" i="1" u="none" strike="noStrike" cap="none" normalizeH="0" baseline="0" dirty="0" smtClean="0">
                <a:ln>
                  <a:noFill/>
                </a:ln>
                <a:solidFill>
                  <a:schemeClr val="tx2"/>
                </a:solidFill>
                <a:effectLst/>
                <a:latin typeface="Arial Unicode MS" pitchFamily="34" charset="-128"/>
              </a:endParaRPr>
            </a:p>
          </p:txBody>
        </p:sp>
        <p:sp>
          <p:nvSpPr>
            <p:cNvPr id="15" name="TextBox 14"/>
            <p:cNvSpPr txBox="1"/>
            <p:nvPr/>
          </p:nvSpPr>
          <p:spPr>
            <a:xfrm>
              <a:off x="990600" y="3048000"/>
              <a:ext cx="1143000" cy="961802"/>
            </a:xfrm>
            <a:prstGeom prst="rect">
              <a:avLst/>
            </a:prstGeom>
            <a:noFill/>
          </p:spPr>
          <p:txBody>
            <a:bodyPr wrap="square" rtlCol="0">
              <a:spAutoFit/>
            </a:bodyPr>
            <a:lstStyle/>
            <a:p>
              <a:r>
                <a:rPr lang="en-US" sz="1100" i="0" dirty="0" smtClean="0">
                  <a:solidFill>
                    <a:srgbClr val="121002"/>
                  </a:solidFill>
                  <a:latin typeface="Arial Narrow" pitchFamily="34" charset="0"/>
                </a:rPr>
                <a:t>FUNdamentals1</a:t>
              </a:r>
            </a:p>
            <a:p>
              <a:r>
                <a:rPr lang="en-US" sz="1350" b="0" i="0" dirty="0" smtClean="0">
                  <a:solidFill>
                    <a:srgbClr val="121002"/>
                  </a:solidFill>
                  <a:latin typeface="Arial Narrow" pitchFamily="34" charset="0"/>
                </a:rPr>
                <a:t>Male &amp; </a:t>
              </a:r>
              <a:br>
                <a:rPr lang="en-US" sz="1350" b="0" i="0" dirty="0" smtClean="0">
                  <a:solidFill>
                    <a:srgbClr val="121002"/>
                  </a:solidFill>
                  <a:latin typeface="Arial Narrow" pitchFamily="34" charset="0"/>
                </a:rPr>
              </a:br>
              <a:r>
                <a:rPr lang="en-US" sz="1350" b="0" i="0" dirty="0" smtClean="0">
                  <a:solidFill>
                    <a:srgbClr val="121002"/>
                  </a:solidFill>
                  <a:latin typeface="Arial Narrow" pitchFamily="34" charset="0"/>
                </a:rPr>
                <a:t>Female 5-6</a:t>
              </a:r>
            </a:p>
            <a:p>
              <a:pPr>
                <a:spcBef>
                  <a:spcPts val="600"/>
                </a:spcBef>
              </a:pPr>
              <a:r>
                <a:rPr lang="en-US" sz="1350" i="0" dirty="0" smtClean="0">
                  <a:solidFill>
                    <a:srgbClr val="121002"/>
                  </a:solidFill>
                  <a:latin typeface="Arial Narrow" pitchFamily="34" charset="0"/>
                </a:rPr>
                <a:t>Initiation</a:t>
              </a:r>
              <a:endParaRPr lang="en-US" sz="1350" i="0" dirty="0">
                <a:solidFill>
                  <a:srgbClr val="121002"/>
                </a:solidFill>
                <a:latin typeface="Arial Narrow" pitchFamily="34" charset="0"/>
              </a:endParaRPr>
            </a:p>
          </p:txBody>
        </p:sp>
      </p:grpSp>
      <p:grpSp>
        <p:nvGrpSpPr>
          <p:cNvPr id="44" name="Group 43"/>
          <p:cNvGrpSpPr/>
          <p:nvPr/>
        </p:nvGrpSpPr>
        <p:grpSpPr>
          <a:xfrm>
            <a:off x="1981200" y="3358449"/>
            <a:ext cx="1143000" cy="1508105"/>
            <a:chOff x="1981200" y="2819400"/>
            <a:chExt cx="1143000" cy="1508105"/>
          </a:xfrm>
        </p:grpSpPr>
        <p:sp>
          <p:nvSpPr>
            <p:cNvPr id="16" name="Rectangle 15"/>
            <p:cNvSpPr/>
            <p:nvPr/>
          </p:nvSpPr>
          <p:spPr bwMode="auto">
            <a:xfrm>
              <a:off x="2057400" y="2854999"/>
              <a:ext cx="914400" cy="1472506"/>
            </a:xfrm>
            <a:prstGeom prst="rect">
              <a:avLst/>
            </a:prstGeom>
            <a:gradFill>
              <a:gsLst>
                <a:gs pos="0">
                  <a:srgbClr val="5E9EFF"/>
                </a:gs>
                <a:gs pos="39999">
                  <a:srgbClr val="85C2FF"/>
                </a:gs>
                <a:gs pos="70000">
                  <a:srgbClr val="C4D6EB"/>
                </a:gs>
                <a:gs pos="100000">
                  <a:srgbClr val="FFEBFA"/>
                </a:gs>
              </a:gsLst>
              <a:lin ang="5400000" scaled="0"/>
            </a:gradFill>
            <a:ln w="9525" cap="flat" cmpd="sng" algn="ctr">
              <a:no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4000" b="1" i="1" u="none" strike="noStrike" cap="none" normalizeH="0" baseline="0" dirty="0" smtClean="0">
                <a:ln>
                  <a:noFill/>
                </a:ln>
                <a:solidFill>
                  <a:schemeClr val="tx2"/>
                </a:solidFill>
                <a:effectLst/>
                <a:latin typeface="Arial Unicode MS" pitchFamily="34" charset="-128"/>
              </a:endParaRPr>
            </a:p>
          </p:txBody>
        </p:sp>
        <p:sp>
          <p:nvSpPr>
            <p:cNvPr id="20" name="TextBox 19"/>
            <p:cNvSpPr txBox="1"/>
            <p:nvPr/>
          </p:nvSpPr>
          <p:spPr>
            <a:xfrm>
              <a:off x="1981200" y="2819400"/>
              <a:ext cx="1143000" cy="961802"/>
            </a:xfrm>
            <a:prstGeom prst="rect">
              <a:avLst/>
            </a:prstGeom>
            <a:noFill/>
          </p:spPr>
          <p:txBody>
            <a:bodyPr wrap="square" rtlCol="0">
              <a:spAutoFit/>
            </a:bodyPr>
            <a:lstStyle/>
            <a:p>
              <a:r>
                <a:rPr lang="en-US" sz="1100" i="0" dirty="0" smtClean="0">
                  <a:solidFill>
                    <a:srgbClr val="121002"/>
                  </a:solidFill>
                  <a:latin typeface="Arial Narrow" pitchFamily="34" charset="0"/>
                </a:rPr>
                <a:t>FUNdamentals2</a:t>
              </a:r>
            </a:p>
            <a:p>
              <a:r>
                <a:rPr lang="en-US" sz="1350" b="0" i="0" dirty="0" smtClean="0">
                  <a:solidFill>
                    <a:srgbClr val="121002"/>
                  </a:solidFill>
                  <a:latin typeface="Arial Narrow" pitchFamily="34" charset="0"/>
                </a:rPr>
                <a:t>Male &amp; </a:t>
              </a:r>
              <a:br>
                <a:rPr lang="en-US" sz="1350" b="0" i="0" dirty="0" smtClean="0">
                  <a:solidFill>
                    <a:srgbClr val="121002"/>
                  </a:solidFill>
                  <a:latin typeface="Arial Narrow" pitchFamily="34" charset="0"/>
                </a:rPr>
              </a:br>
              <a:r>
                <a:rPr lang="en-US" sz="1350" b="0" i="0" dirty="0" smtClean="0">
                  <a:solidFill>
                    <a:srgbClr val="121002"/>
                  </a:solidFill>
                  <a:latin typeface="Arial Narrow" pitchFamily="34" charset="0"/>
                </a:rPr>
                <a:t>Female 7-8</a:t>
              </a:r>
            </a:p>
            <a:p>
              <a:pPr>
                <a:spcBef>
                  <a:spcPts val="600"/>
                </a:spcBef>
              </a:pPr>
              <a:r>
                <a:rPr lang="en-US" sz="1350" i="0" dirty="0" smtClean="0">
                  <a:solidFill>
                    <a:srgbClr val="121002"/>
                  </a:solidFill>
                  <a:latin typeface="Arial Narrow" pitchFamily="34" charset="0"/>
                </a:rPr>
                <a:t>Novice</a:t>
              </a:r>
              <a:endParaRPr lang="en-US" sz="1350" i="0" dirty="0">
                <a:solidFill>
                  <a:srgbClr val="121002"/>
                </a:solidFill>
                <a:latin typeface="Arial Narrow" pitchFamily="34" charset="0"/>
              </a:endParaRPr>
            </a:p>
          </p:txBody>
        </p:sp>
      </p:grpSp>
      <p:grpSp>
        <p:nvGrpSpPr>
          <p:cNvPr id="45" name="Group 44"/>
          <p:cNvGrpSpPr/>
          <p:nvPr/>
        </p:nvGrpSpPr>
        <p:grpSpPr>
          <a:xfrm>
            <a:off x="2971800" y="2977449"/>
            <a:ext cx="1143000" cy="1508105"/>
            <a:chOff x="2971800" y="2590800"/>
            <a:chExt cx="1143000" cy="1508105"/>
          </a:xfrm>
        </p:grpSpPr>
        <p:sp>
          <p:nvSpPr>
            <p:cNvPr id="21" name="Rectangle 20"/>
            <p:cNvSpPr/>
            <p:nvPr/>
          </p:nvSpPr>
          <p:spPr bwMode="auto">
            <a:xfrm>
              <a:off x="3048000" y="2626399"/>
              <a:ext cx="914400" cy="1472506"/>
            </a:xfrm>
            <a:prstGeom prst="rect">
              <a:avLst/>
            </a:prstGeom>
            <a:gradFill>
              <a:gsLst>
                <a:gs pos="0">
                  <a:srgbClr val="5E9EFF"/>
                </a:gs>
                <a:gs pos="39999">
                  <a:srgbClr val="85C2FF"/>
                </a:gs>
                <a:gs pos="70000">
                  <a:srgbClr val="C4D6EB"/>
                </a:gs>
                <a:gs pos="100000">
                  <a:srgbClr val="FFEBFA"/>
                </a:gs>
              </a:gsLst>
              <a:lin ang="5400000" scaled="0"/>
            </a:gradFill>
            <a:ln w="9525" cap="flat" cmpd="sng" algn="ctr">
              <a:no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4000" b="1" i="1" u="none" strike="noStrike" cap="none" normalizeH="0" baseline="0" dirty="0" smtClean="0">
                <a:ln>
                  <a:noFill/>
                </a:ln>
                <a:solidFill>
                  <a:schemeClr val="tx2"/>
                </a:solidFill>
                <a:effectLst/>
                <a:latin typeface="Arial Unicode MS" pitchFamily="34" charset="-128"/>
              </a:endParaRPr>
            </a:p>
          </p:txBody>
        </p:sp>
        <p:sp>
          <p:nvSpPr>
            <p:cNvPr id="23" name="TextBox 22"/>
            <p:cNvSpPr txBox="1"/>
            <p:nvPr/>
          </p:nvSpPr>
          <p:spPr>
            <a:xfrm>
              <a:off x="2971800" y="2590800"/>
              <a:ext cx="1143000" cy="1208023"/>
            </a:xfrm>
            <a:prstGeom prst="rect">
              <a:avLst/>
            </a:prstGeom>
            <a:noFill/>
          </p:spPr>
          <p:txBody>
            <a:bodyPr wrap="square" rtlCol="0">
              <a:spAutoFit/>
            </a:bodyPr>
            <a:lstStyle/>
            <a:p>
              <a:r>
                <a:rPr lang="en-US" sz="1350" i="0" dirty="0" smtClean="0">
                  <a:solidFill>
                    <a:srgbClr val="121002"/>
                  </a:solidFill>
                  <a:latin typeface="Arial Narrow" pitchFamily="34" charset="0"/>
                </a:rPr>
                <a:t>Learning to Play</a:t>
              </a:r>
            </a:p>
            <a:p>
              <a:r>
                <a:rPr lang="en-US" sz="1350" b="0" i="0" dirty="0" smtClean="0">
                  <a:solidFill>
                    <a:srgbClr val="121002"/>
                  </a:solidFill>
                  <a:latin typeface="Arial Narrow" pitchFamily="34" charset="0"/>
                </a:rPr>
                <a:t>Male 9-10 </a:t>
              </a:r>
              <a:br>
                <a:rPr lang="en-US" sz="1350" b="0" i="0" dirty="0" smtClean="0">
                  <a:solidFill>
                    <a:srgbClr val="121002"/>
                  </a:solidFill>
                  <a:latin typeface="Arial Narrow" pitchFamily="34" charset="0"/>
                </a:rPr>
              </a:br>
              <a:r>
                <a:rPr lang="en-US" sz="1350" b="0" i="0" dirty="0" smtClean="0">
                  <a:solidFill>
                    <a:srgbClr val="121002"/>
                  </a:solidFill>
                  <a:latin typeface="Arial Narrow" pitchFamily="34" charset="0"/>
                </a:rPr>
                <a:t>Female 8-9</a:t>
              </a:r>
            </a:p>
            <a:p>
              <a:pPr>
                <a:spcBef>
                  <a:spcPts val="600"/>
                </a:spcBef>
              </a:pPr>
              <a:r>
                <a:rPr lang="en-US" sz="1350" i="0" dirty="0" smtClean="0">
                  <a:solidFill>
                    <a:srgbClr val="121002"/>
                  </a:solidFill>
                  <a:latin typeface="Arial Narrow" pitchFamily="34" charset="0"/>
                </a:rPr>
                <a:t>Atom</a:t>
              </a:r>
              <a:endParaRPr lang="en-US" sz="1350" i="0" dirty="0">
                <a:solidFill>
                  <a:srgbClr val="121002"/>
                </a:solidFill>
                <a:latin typeface="Arial Narrow" pitchFamily="34" charset="0"/>
              </a:endParaRPr>
            </a:p>
          </p:txBody>
        </p:sp>
      </p:grpSp>
      <p:grpSp>
        <p:nvGrpSpPr>
          <p:cNvPr id="46" name="Group 45"/>
          <p:cNvGrpSpPr/>
          <p:nvPr/>
        </p:nvGrpSpPr>
        <p:grpSpPr>
          <a:xfrm>
            <a:off x="4004458" y="2596449"/>
            <a:ext cx="1143000" cy="1508105"/>
            <a:chOff x="3962400" y="2362200"/>
            <a:chExt cx="1143000" cy="1508105"/>
          </a:xfrm>
        </p:grpSpPr>
        <p:sp>
          <p:nvSpPr>
            <p:cNvPr id="24" name="Rectangle 23"/>
            <p:cNvSpPr/>
            <p:nvPr/>
          </p:nvSpPr>
          <p:spPr bwMode="auto">
            <a:xfrm>
              <a:off x="4038600" y="2397799"/>
              <a:ext cx="914400" cy="1472506"/>
            </a:xfrm>
            <a:prstGeom prst="rect">
              <a:avLst/>
            </a:prstGeom>
            <a:gradFill>
              <a:gsLst>
                <a:gs pos="0">
                  <a:srgbClr val="5E9EFF"/>
                </a:gs>
                <a:gs pos="39999">
                  <a:srgbClr val="85C2FF"/>
                </a:gs>
                <a:gs pos="70000">
                  <a:srgbClr val="C4D6EB"/>
                </a:gs>
                <a:gs pos="100000">
                  <a:srgbClr val="FFEBFA"/>
                </a:gs>
              </a:gsLst>
              <a:lin ang="5400000" scaled="0"/>
            </a:gradFill>
            <a:ln w="9525" cap="flat" cmpd="sng" algn="ctr">
              <a:no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4000" b="1" i="1" u="none" strike="noStrike" cap="none" normalizeH="0" baseline="0" dirty="0" smtClean="0">
                <a:ln>
                  <a:noFill/>
                </a:ln>
                <a:solidFill>
                  <a:schemeClr val="tx2"/>
                </a:solidFill>
                <a:effectLst/>
                <a:latin typeface="Arial Unicode MS" pitchFamily="34" charset="-128"/>
              </a:endParaRPr>
            </a:p>
          </p:txBody>
        </p:sp>
        <p:sp>
          <p:nvSpPr>
            <p:cNvPr id="25" name="TextBox 24"/>
            <p:cNvSpPr txBox="1"/>
            <p:nvPr/>
          </p:nvSpPr>
          <p:spPr>
            <a:xfrm>
              <a:off x="3962400" y="2362200"/>
              <a:ext cx="1143000" cy="1208023"/>
            </a:xfrm>
            <a:prstGeom prst="rect">
              <a:avLst/>
            </a:prstGeom>
            <a:noFill/>
          </p:spPr>
          <p:txBody>
            <a:bodyPr wrap="square" rtlCol="0">
              <a:spAutoFit/>
            </a:bodyPr>
            <a:lstStyle/>
            <a:p>
              <a:r>
                <a:rPr lang="en-US" sz="1350" i="0" dirty="0" smtClean="0">
                  <a:solidFill>
                    <a:srgbClr val="121002"/>
                  </a:solidFill>
                  <a:latin typeface="Arial Narrow" pitchFamily="34" charset="0"/>
                </a:rPr>
                <a:t>Learning to Train</a:t>
              </a:r>
            </a:p>
            <a:p>
              <a:r>
                <a:rPr lang="en-US" sz="1350" b="0" i="0" dirty="0" smtClean="0">
                  <a:solidFill>
                    <a:srgbClr val="121002"/>
                  </a:solidFill>
                  <a:latin typeface="Arial Narrow" pitchFamily="34" charset="0"/>
                </a:rPr>
                <a:t>Male 11-12</a:t>
              </a:r>
              <a:br>
                <a:rPr lang="en-US" sz="1350" b="0" i="0" dirty="0" smtClean="0">
                  <a:solidFill>
                    <a:srgbClr val="121002"/>
                  </a:solidFill>
                  <a:latin typeface="Arial Narrow" pitchFamily="34" charset="0"/>
                </a:rPr>
              </a:br>
              <a:r>
                <a:rPr lang="en-US" sz="1350" b="0" i="0" dirty="0" smtClean="0">
                  <a:solidFill>
                    <a:srgbClr val="121002"/>
                  </a:solidFill>
                  <a:latin typeface="Arial Narrow" pitchFamily="34" charset="0"/>
                </a:rPr>
                <a:t>Female 10-11</a:t>
              </a:r>
            </a:p>
            <a:p>
              <a:pPr>
                <a:spcBef>
                  <a:spcPts val="600"/>
                </a:spcBef>
              </a:pPr>
              <a:r>
                <a:rPr lang="en-US" sz="1350" i="0" dirty="0" smtClean="0">
                  <a:solidFill>
                    <a:srgbClr val="121002"/>
                  </a:solidFill>
                  <a:latin typeface="Arial Narrow" pitchFamily="34" charset="0"/>
                </a:rPr>
                <a:t>Peewee</a:t>
              </a:r>
              <a:endParaRPr lang="en-US" sz="1350" i="0" dirty="0">
                <a:solidFill>
                  <a:srgbClr val="121002"/>
                </a:solidFill>
                <a:latin typeface="Arial Narrow" pitchFamily="34" charset="0"/>
              </a:endParaRPr>
            </a:p>
          </p:txBody>
        </p:sp>
      </p:grpSp>
      <p:grpSp>
        <p:nvGrpSpPr>
          <p:cNvPr id="47" name="Group 46"/>
          <p:cNvGrpSpPr/>
          <p:nvPr/>
        </p:nvGrpSpPr>
        <p:grpSpPr>
          <a:xfrm>
            <a:off x="5105400" y="2247022"/>
            <a:ext cx="1143000" cy="1508105"/>
            <a:chOff x="5029200" y="2133600"/>
            <a:chExt cx="1143000" cy="1508105"/>
          </a:xfrm>
        </p:grpSpPr>
        <p:sp>
          <p:nvSpPr>
            <p:cNvPr id="26" name="Rectangle 25"/>
            <p:cNvSpPr/>
            <p:nvPr/>
          </p:nvSpPr>
          <p:spPr bwMode="auto">
            <a:xfrm>
              <a:off x="5105400" y="2169199"/>
              <a:ext cx="914400" cy="1472506"/>
            </a:xfrm>
            <a:prstGeom prst="rect">
              <a:avLst/>
            </a:prstGeom>
            <a:gradFill>
              <a:gsLst>
                <a:gs pos="0">
                  <a:srgbClr val="5E9EFF"/>
                </a:gs>
                <a:gs pos="39999">
                  <a:srgbClr val="85C2FF"/>
                </a:gs>
                <a:gs pos="70000">
                  <a:srgbClr val="C4D6EB"/>
                </a:gs>
                <a:gs pos="100000">
                  <a:srgbClr val="FFEBFA"/>
                </a:gs>
              </a:gsLst>
              <a:lin ang="5400000" scaled="0"/>
            </a:gradFill>
            <a:ln w="9525" cap="flat" cmpd="sng" algn="ctr">
              <a:no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4000" b="1" i="1" u="none" strike="noStrike" cap="none" normalizeH="0" baseline="0" dirty="0" smtClean="0">
                <a:ln>
                  <a:noFill/>
                </a:ln>
                <a:solidFill>
                  <a:schemeClr val="tx2"/>
                </a:solidFill>
                <a:effectLst/>
                <a:latin typeface="Arial Unicode MS" pitchFamily="34" charset="-128"/>
              </a:endParaRPr>
            </a:p>
          </p:txBody>
        </p:sp>
        <p:sp>
          <p:nvSpPr>
            <p:cNvPr id="27" name="TextBox 26"/>
            <p:cNvSpPr txBox="1"/>
            <p:nvPr/>
          </p:nvSpPr>
          <p:spPr>
            <a:xfrm>
              <a:off x="5029200" y="2133600"/>
              <a:ext cx="1143000" cy="1415772"/>
            </a:xfrm>
            <a:prstGeom prst="rect">
              <a:avLst/>
            </a:prstGeom>
            <a:noFill/>
          </p:spPr>
          <p:txBody>
            <a:bodyPr wrap="square" rtlCol="0">
              <a:spAutoFit/>
            </a:bodyPr>
            <a:lstStyle/>
            <a:p>
              <a:r>
                <a:rPr lang="en-US" sz="1350" i="0" dirty="0" smtClean="0">
                  <a:solidFill>
                    <a:srgbClr val="121002"/>
                  </a:solidFill>
                  <a:latin typeface="Arial Narrow" pitchFamily="34" charset="0"/>
                </a:rPr>
                <a:t>Training to Train</a:t>
              </a:r>
            </a:p>
            <a:p>
              <a:r>
                <a:rPr lang="en-US" sz="1350" b="0" i="0" dirty="0" smtClean="0">
                  <a:solidFill>
                    <a:srgbClr val="121002"/>
                  </a:solidFill>
                  <a:latin typeface="Arial Narrow" pitchFamily="34" charset="0"/>
                </a:rPr>
                <a:t>Male 12-16</a:t>
              </a:r>
              <a:br>
                <a:rPr lang="en-US" sz="1350" b="0" i="0" dirty="0" smtClean="0">
                  <a:solidFill>
                    <a:srgbClr val="121002"/>
                  </a:solidFill>
                  <a:latin typeface="Arial Narrow" pitchFamily="34" charset="0"/>
                </a:rPr>
              </a:br>
              <a:r>
                <a:rPr lang="en-US" sz="1350" b="0" i="0" dirty="0" smtClean="0">
                  <a:solidFill>
                    <a:srgbClr val="121002"/>
                  </a:solidFill>
                  <a:latin typeface="Arial Narrow" pitchFamily="34" charset="0"/>
                </a:rPr>
                <a:t>Female 11-15</a:t>
              </a:r>
            </a:p>
            <a:p>
              <a:pPr>
                <a:spcBef>
                  <a:spcPts val="600"/>
                </a:spcBef>
              </a:pPr>
              <a:r>
                <a:rPr lang="en-US" sz="1350" i="0" dirty="0" smtClean="0">
                  <a:solidFill>
                    <a:srgbClr val="121002"/>
                  </a:solidFill>
                  <a:latin typeface="Arial Narrow" pitchFamily="34" charset="0"/>
                </a:rPr>
                <a:t>Bantam &amp; Midget</a:t>
              </a:r>
              <a:endParaRPr lang="en-US" sz="1350" i="0" dirty="0">
                <a:solidFill>
                  <a:srgbClr val="121002"/>
                </a:solidFill>
                <a:latin typeface="Arial Narrow" pitchFamily="34" charset="0"/>
              </a:endParaRPr>
            </a:p>
          </p:txBody>
        </p:sp>
      </p:grpSp>
      <p:cxnSp>
        <p:nvCxnSpPr>
          <p:cNvPr id="9" name="Straight Connector 8"/>
          <p:cNvCxnSpPr/>
          <p:nvPr/>
        </p:nvCxnSpPr>
        <p:spPr bwMode="auto">
          <a:xfrm>
            <a:off x="5063342" y="1263072"/>
            <a:ext cx="21029" cy="3766128"/>
          </a:xfrm>
          <a:prstGeom prst="line">
            <a:avLst/>
          </a:prstGeom>
          <a:solidFill>
            <a:schemeClr val="accent1"/>
          </a:solidFill>
          <a:ln w="31750" cap="flat" cmpd="sng" algn="ctr">
            <a:solidFill>
              <a:schemeClr val="tx1"/>
            </a:solidFill>
            <a:prstDash val="dash"/>
            <a:round/>
            <a:headEnd type="none" w="med" len="med"/>
            <a:tailEnd type="none" w="med" len="med"/>
          </a:ln>
          <a:effectLst/>
        </p:spPr>
      </p:cxnSp>
      <p:grpSp>
        <p:nvGrpSpPr>
          <p:cNvPr id="48" name="Group 47"/>
          <p:cNvGrpSpPr/>
          <p:nvPr/>
        </p:nvGrpSpPr>
        <p:grpSpPr>
          <a:xfrm>
            <a:off x="6096000" y="1805717"/>
            <a:ext cx="1143000" cy="1508105"/>
            <a:chOff x="6019800" y="1844695"/>
            <a:chExt cx="1143000" cy="1508105"/>
          </a:xfrm>
        </p:grpSpPr>
        <p:sp>
          <p:nvSpPr>
            <p:cNvPr id="28" name="Rectangle 27"/>
            <p:cNvSpPr/>
            <p:nvPr/>
          </p:nvSpPr>
          <p:spPr bwMode="auto">
            <a:xfrm>
              <a:off x="6096000" y="1880294"/>
              <a:ext cx="914400" cy="1472506"/>
            </a:xfrm>
            <a:prstGeom prst="rect">
              <a:avLst/>
            </a:prstGeom>
            <a:gradFill>
              <a:gsLst>
                <a:gs pos="0">
                  <a:srgbClr val="5E9EFF"/>
                </a:gs>
                <a:gs pos="39999">
                  <a:srgbClr val="85C2FF"/>
                </a:gs>
                <a:gs pos="70000">
                  <a:srgbClr val="C4D6EB"/>
                </a:gs>
                <a:gs pos="100000">
                  <a:srgbClr val="FFEBFA"/>
                </a:gs>
              </a:gsLst>
              <a:lin ang="5400000" scaled="0"/>
            </a:gradFill>
            <a:ln w="9525" cap="flat" cmpd="sng" algn="ctr">
              <a:no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4000" b="1" i="1" u="none" strike="noStrike" cap="none" normalizeH="0" baseline="0" dirty="0" smtClean="0">
                <a:ln>
                  <a:noFill/>
                </a:ln>
                <a:solidFill>
                  <a:schemeClr val="tx2"/>
                </a:solidFill>
                <a:effectLst/>
                <a:latin typeface="Arial Unicode MS" pitchFamily="34" charset="-128"/>
              </a:endParaRPr>
            </a:p>
          </p:txBody>
        </p:sp>
        <p:sp>
          <p:nvSpPr>
            <p:cNvPr id="29" name="TextBox 28"/>
            <p:cNvSpPr txBox="1"/>
            <p:nvPr/>
          </p:nvSpPr>
          <p:spPr>
            <a:xfrm>
              <a:off x="6019800" y="1844695"/>
              <a:ext cx="1143000" cy="1138773"/>
            </a:xfrm>
            <a:prstGeom prst="rect">
              <a:avLst/>
            </a:prstGeom>
            <a:noFill/>
          </p:spPr>
          <p:txBody>
            <a:bodyPr wrap="square" rtlCol="0">
              <a:spAutoFit/>
            </a:bodyPr>
            <a:lstStyle/>
            <a:p>
              <a:r>
                <a:rPr lang="en-US" sz="1350" i="0" dirty="0" smtClean="0">
                  <a:solidFill>
                    <a:srgbClr val="121002"/>
                  </a:solidFill>
                  <a:latin typeface="Arial Narrow" pitchFamily="34" charset="0"/>
                </a:rPr>
                <a:t>Training to Compete</a:t>
              </a:r>
            </a:p>
            <a:p>
              <a:r>
                <a:rPr lang="en-US" sz="1200" b="0" i="0" dirty="0" smtClean="0">
                  <a:solidFill>
                    <a:srgbClr val="121002"/>
                  </a:solidFill>
                  <a:latin typeface="Arial Narrow" pitchFamily="34" charset="0"/>
                </a:rPr>
                <a:t>Male 16-17</a:t>
              </a:r>
              <a:br>
                <a:rPr lang="en-US" sz="1200" b="0" i="0" dirty="0" smtClean="0">
                  <a:solidFill>
                    <a:srgbClr val="121002"/>
                  </a:solidFill>
                  <a:latin typeface="Arial Narrow" pitchFamily="34" charset="0"/>
                </a:rPr>
              </a:br>
              <a:r>
                <a:rPr lang="en-US" sz="1200" b="0" i="0" dirty="0" smtClean="0">
                  <a:solidFill>
                    <a:srgbClr val="121002"/>
                  </a:solidFill>
                  <a:latin typeface="Arial Narrow" pitchFamily="34" charset="0"/>
                </a:rPr>
                <a:t>Female 16-18</a:t>
              </a:r>
            </a:p>
            <a:p>
              <a:pPr>
                <a:spcBef>
                  <a:spcPts val="600"/>
                </a:spcBef>
              </a:pPr>
              <a:r>
                <a:rPr lang="en-US" sz="1200" i="0" dirty="0" smtClean="0">
                  <a:solidFill>
                    <a:srgbClr val="121002"/>
                  </a:solidFill>
                  <a:latin typeface="Arial Narrow" pitchFamily="34" charset="0"/>
                </a:rPr>
                <a:t>Junior</a:t>
              </a:r>
              <a:endParaRPr lang="en-US" sz="1200" i="0" dirty="0">
                <a:solidFill>
                  <a:srgbClr val="121002"/>
                </a:solidFill>
                <a:latin typeface="Arial Narrow" pitchFamily="34" charset="0"/>
              </a:endParaRPr>
            </a:p>
          </p:txBody>
        </p:sp>
      </p:grpSp>
      <p:grpSp>
        <p:nvGrpSpPr>
          <p:cNvPr id="49" name="Group 48"/>
          <p:cNvGrpSpPr/>
          <p:nvPr/>
        </p:nvGrpSpPr>
        <p:grpSpPr>
          <a:xfrm>
            <a:off x="7086600" y="1424717"/>
            <a:ext cx="1143000" cy="1528703"/>
            <a:chOff x="7010400" y="1616095"/>
            <a:chExt cx="1143000" cy="1528703"/>
          </a:xfrm>
        </p:grpSpPr>
        <p:sp>
          <p:nvSpPr>
            <p:cNvPr id="30" name="Rectangle 29"/>
            <p:cNvSpPr/>
            <p:nvPr/>
          </p:nvSpPr>
          <p:spPr bwMode="auto">
            <a:xfrm>
              <a:off x="7086600" y="1672292"/>
              <a:ext cx="914400" cy="1472506"/>
            </a:xfrm>
            <a:prstGeom prst="rect">
              <a:avLst/>
            </a:prstGeom>
            <a:gradFill>
              <a:gsLst>
                <a:gs pos="0">
                  <a:srgbClr val="5E9EFF"/>
                </a:gs>
                <a:gs pos="39999">
                  <a:srgbClr val="85C2FF"/>
                </a:gs>
                <a:gs pos="70000">
                  <a:srgbClr val="C4D6EB"/>
                </a:gs>
                <a:gs pos="100000">
                  <a:srgbClr val="FFEBFA"/>
                </a:gs>
              </a:gsLst>
              <a:lin ang="5400000" scaled="0"/>
            </a:gradFill>
            <a:ln w="9525" cap="flat" cmpd="sng" algn="ctr">
              <a:no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4000" b="1" i="1" u="none" strike="noStrike" cap="none" normalizeH="0" baseline="0" dirty="0" smtClean="0">
                <a:ln>
                  <a:noFill/>
                </a:ln>
                <a:solidFill>
                  <a:schemeClr val="tx2"/>
                </a:solidFill>
                <a:effectLst/>
                <a:latin typeface="Arial Unicode MS" pitchFamily="34" charset="-128"/>
              </a:endParaRPr>
            </a:p>
          </p:txBody>
        </p:sp>
        <p:sp>
          <p:nvSpPr>
            <p:cNvPr id="32" name="TextBox 31"/>
            <p:cNvSpPr txBox="1"/>
            <p:nvPr/>
          </p:nvSpPr>
          <p:spPr>
            <a:xfrm>
              <a:off x="7010400" y="1616095"/>
              <a:ext cx="1143000" cy="1508105"/>
            </a:xfrm>
            <a:prstGeom prst="rect">
              <a:avLst/>
            </a:prstGeom>
            <a:noFill/>
          </p:spPr>
          <p:txBody>
            <a:bodyPr wrap="square" rtlCol="0">
              <a:spAutoFit/>
            </a:bodyPr>
            <a:lstStyle/>
            <a:p>
              <a:r>
                <a:rPr lang="en-US" sz="1350" i="0" dirty="0" smtClean="0">
                  <a:solidFill>
                    <a:srgbClr val="121002"/>
                  </a:solidFill>
                  <a:latin typeface="Arial Narrow" pitchFamily="34" charset="0"/>
                </a:rPr>
                <a:t>Training to Win</a:t>
              </a:r>
            </a:p>
            <a:p>
              <a:r>
                <a:rPr lang="en-US" sz="1200" b="0" i="0" dirty="0" smtClean="0">
                  <a:solidFill>
                    <a:srgbClr val="121002"/>
                  </a:solidFill>
                  <a:latin typeface="Arial Narrow" pitchFamily="34" charset="0"/>
                </a:rPr>
                <a:t>Male 18-20</a:t>
              </a:r>
              <a:br>
                <a:rPr lang="en-US" sz="1200" b="0" i="0" dirty="0" smtClean="0">
                  <a:solidFill>
                    <a:srgbClr val="121002"/>
                  </a:solidFill>
                  <a:latin typeface="Arial Narrow" pitchFamily="34" charset="0"/>
                </a:rPr>
              </a:br>
              <a:r>
                <a:rPr lang="en-US" sz="1200" b="0" i="0" dirty="0" smtClean="0">
                  <a:solidFill>
                    <a:srgbClr val="121002"/>
                  </a:solidFill>
                  <a:latin typeface="Arial Narrow" pitchFamily="34" charset="0"/>
                </a:rPr>
                <a:t>Female 18-22</a:t>
              </a:r>
            </a:p>
            <a:p>
              <a:pPr>
                <a:spcBef>
                  <a:spcPts val="600"/>
                </a:spcBef>
              </a:pPr>
              <a:r>
                <a:rPr lang="en-US" sz="1200" i="0" dirty="0" smtClean="0">
                  <a:solidFill>
                    <a:srgbClr val="121002"/>
                  </a:solidFill>
                  <a:latin typeface="Arial Narrow" pitchFamily="34" charset="0"/>
                </a:rPr>
                <a:t>Junior / College/ University</a:t>
              </a:r>
              <a:endParaRPr lang="en-US" sz="1200" i="0" dirty="0">
                <a:solidFill>
                  <a:srgbClr val="121002"/>
                </a:solidFill>
                <a:latin typeface="Arial Narrow" pitchFamily="34" charset="0"/>
              </a:endParaRPr>
            </a:p>
          </p:txBody>
        </p:sp>
      </p:grpSp>
      <p:grpSp>
        <p:nvGrpSpPr>
          <p:cNvPr id="50" name="Group 49"/>
          <p:cNvGrpSpPr/>
          <p:nvPr/>
        </p:nvGrpSpPr>
        <p:grpSpPr>
          <a:xfrm>
            <a:off x="8077200" y="1219200"/>
            <a:ext cx="1143000" cy="1516378"/>
            <a:chOff x="8001000" y="1410578"/>
            <a:chExt cx="1143000" cy="1516378"/>
          </a:xfrm>
        </p:grpSpPr>
        <p:sp>
          <p:nvSpPr>
            <p:cNvPr id="33" name="Rectangle 32"/>
            <p:cNvSpPr/>
            <p:nvPr/>
          </p:nvSpPr>
          <p:spPr bwMode="auto">
            <a:xfrm>
              <a:off x="8077200" y="1454450"/>
              <a:ext cx="914400" cy="1472506"/>
            </a:xfrm>
            <a:prstGeom prst="rect">
              <a:avLst/>
            </a:prstGeom>
            <a:gradFill>
              <a:gsLst>
                <a:gs pos="0">
                  <a:srgbClr val="5E9EFF"/>
                </a:gs>
                <a:gs pos="39999">
                  <a:srgbClr val="85C2FF"/>
                </a:gs>
                <a:gs pos="70000">
                  <a:srgbClr val="C4D6EB"/>
                </a:gs>
                <a:gs pos="100000">
                  <a:srgbClr val="FFEBFA"/>
                </a:gs>
              </a:gsLst>
              <a:lin ang="5400000" scaled="0"/>
            </a:gradFill>
            <a:ln w="9525" cap="flat" cmpd="sng" algn="ctr">
              <a:no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4000" b="1" i="1" u="none" strike="noStrike" cap="none" normalizeH="0" baseline="0" dirty="0" smtClean="0">
                <a:ln>
                  <a:noFill/>
                </a:ln>
                <a:solidFill>
                  <a:schemeClr val="tx2"/>
                </a:solidFill>
                <a:effectLst/>
                <a:latin typeface="Arial Unicode MS" pitchFamily="34" charset="-128"/>
              </a:endParaRPr>
            </a:p>
          </p:txBody>
        </p:sp>
        <p:sp>
          <p:nvSpPr>
            <p:cNvPr id="34" name="TextBox 33"/>
            <p:cNvSpPr txBox="1"/>
            <p:nvPr/>
          </p:nvSpPr>
          <p:spPr>
            <a:xfrm>
              <a:off x="8001000" y="1410578"/>
              <a:ext cx="1143000" cy="1485022"/>
            </a:xfrm>
            <a:prstGeom prst="rect">
              <a:avLst/>
            </a:prstGeom>
            <a:noFill/>
          </p:spPr>
          <p:txBody>
            <a:bodyPr wrap="square" rtlCol="0">
              <a:spAutoFit/>
            </a:bodyPr>
            <a:lstStyle/>
            <a:p>
              <a:r>
                <a:rPr lang="en-US" sz="1350" i="0" dirty="0" smtClean="0">
                  <a:solidFill>
                    <a:srgbClr val="121002"/>
                  </a:solidFill>
                  <a:latin typeface="Arial Narrow" pitchFamily="34" charset="0"/>
                </a:rPr>
                <a:t>Excel</a:t>
              </a:r>
            </a:p>
            <a:p>
              <a:r>
                <a:rPr lang="en-US" sz="1200" b="0" i="0" dirty="0" smtClean="0">
                  <a:solidFill>
                    <a:srgbClr val="121002"/>
                  </a:solidFill>
                  <a:latin typeface="Arial Narrow" pitchFamily="34" charset="0"/>
                </a:rPr>
                <a:t>Male 21+</a:t>
              </a:r>
              <a:br>
                <a:rPr lang="en-US" sz="1200" b="0" i="0" dirty="0" smtClean="0">
                  <a:solidFill>
                    <a:srgbClr val="121002"/>
                  </a:solidFill>
                  <a:latin typeface="Arial Narrow" pitchFamily="34" charset="0"/>
                </a:rPr>
              </a:br>
              <a:r>
                <a:rPr lang="en-US" sz="1200" b="0" i="0" dirty="0" smtClean="0">
                  <a:solidFill>
                    <a:srgbClr val="121002"/>
                  </a:solidFill>
                  <a:latin typeface="Arial Narrow" pitchFamily="34" charset="0"/>
                </a:rPr>
                <a:t>Female 22+</a:t>
              </a:r>
            </a:p>
            <a:p>
              <a:pPr>
                <a:spcBef>
                  <a:spcPts val="600"/>
                </a:spcBef>
              </a:pPr>
              <a:r>
                <a:rPr lang="en-US" sz="1200" i="0" dirty="0" smtClean="0">
                  <a:solidFill>
                    <a:srgbClr val="121002"/>
                  </a:solidFill>
                  <a:latin typeface="Arial Narrow" pitchFamily="34" charset="0"/>
                </a:rPr>
                <a:t>Junior / College/ University/ </a:t>
              </a:r>
              <a:br>
                <a:rPr lang="en-US" sz="1200" i="0" dirty="0" smtClean="0">
                  <a:solidFill>
                    <a:srgbClr val="121002"/>
                  </a:solidFill>
                  <a:latin typeface="Arial Narrow" pitchFamily="34" charset="0"/>
                </a:rPr>
              </a:br>
              <a:r>
                <a:rPr lang="en-US" sz="1200" i="0" dirty="0" smtClean="0">
                  <a:solidFill>
                    <a:srgbClr val="121002"/>
                  </a:solidFill>
                  <a:latin typeface="Arial Narrow" pitchFamily="34" charset="0"/>
                </a:rPr>
                <a:t>Pro</a:t>
              </a:r>
              <a:endParaRPr lang="en-US" sz="1200" i="0" dirty="0">
                <a:solidFill>
                  <a:srgbClr val="121002"/>
                </a:solidFill>
                <a:latin typeface="Arial Narrow" pitchFamily="34" charset="0"/>
              </a:endParaRPr>
            </a:p>
          </p:txBody>
        </p:sp>
      </p:grpSp>
      <p:cxnSp>
        <p:nvCxnSpPr>
          <p:cNvPr id="35" name="Straight Arrow Connector 34"/>
          <p:cNvCxnSpPr/>
          <p:nvPr/>
        </p:nvCxnSpPr>
        <p:spPr bwMode="auto">
          <a:xfrm>
            <a:off x="156358" y="5867400"/>
            <a:ext cx="8839200" cy="0"/>
          </a:xfrm>
          <a:prstGeom prst="straightConnector1">
            <a:avLst/>
          </a:prstGeom>
          <a:solidFill>
            <a:schemeClr val="accent1"/>
          </a:solidFill>
          <a:ln w="63500" cap="flat" cmpd="sng" algn="ctr">
            <a:solidFill>
              <a:schemeClr val="tx1"/>
            </a:solidFill>
            <a:prstDash val="solid"/>
            <a:round/>
            <a:headEnd type="arrow"/>
            <a:tailEnd type="arrow"/>
          </a:ln>
          <a:effectLst/>
        </p:spPr>
      </p:cxnSp>
    </p:spTree>
    <p:extLst>
      <p:ext uri="{BB962C8B-B14F-4D97-AF65-F5344CB8AC3E}">
        <p14:creationId xmlns:p14="http://schemas.microsoft.com/office/powerpoint/2010/main" val="22558236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42"/>
                                        </p:tgtEl>
                                        <p:attrNameLst>
                                          <p:attrName>style.visibility</p:attrName>
                                        </p:attrNameLst>
                                      </p:cBhvr>
                                      <p:to>
                                        <p:strVal val="visible"/>
                                      </p:to>
                                    </p:set>
                                    <p:animEffect transition="in" filter="fade">
                                      <p:cBhvr>
                                        <p:cTn id="7" dur="1000"/>
                                        <p:tgtEl>
                                          <p:spTgt spid="42"/>
                                        </p:tgtEl>
                                      </p:cBhvr>
                                    </p:animEffect>
                                  </p:childTnLst>
                                </p:cTn>
                              </p:par>
                            </p:childTnLst>
                          </p:cTn>
                        </p:par>
                        <p:par>
                          <p:cTn id="8" fill="hold">
                            <p:stCondLst>
                              <p:cond delay="1000"/>
                            </p:stCondLst>
                            <p:childTnLst>
                              <p:par>
                                <p:cTn id="9" presetID="10" presetClass="entr" presetSubtype="0" fill="hold" nodeType="afterEffect">
                                  <p:stCondLst>
                                    <p:cond delay="0"/>
                                  </p:stCondLst>
                                  <p:childTnLst>
                                    <p:set>
                                      <p:cBhvr>
                                        <p:cTn id="10" dur="1" fill="hold">
                                          <p:stCondLst>
                                            <p:cond delay="0"/>
                                          </p:stCondLst>
                                        </p:cTn>
                                        <p:tgtEl>
                                          <p:spTgt spid="43"/>
                                        </p:tgtEl>
                                        <p:attrNameLst>
                                          <p:attrName>style.visibility</p:attrName>
                                        </p:attrNameLst>
                                      </p:cBhvr>
                                      <p:to>
                                        <p:strVal val="visible"/>
                                      </p:to>
                                    </p:set>
                                    <p:animEffect transition="in" filter="fade">
                                      <p:cBhvr>
                                        <p:cTn id="11" dur="1000"/>
                                        <p:tgtEl>
                                          <p:spTgt spid="43"/>
                                        </p:tgtEl>
                                      </p:cBhvr>
                                    </p:animEffect>
                                  </p:childTnLst>
                                </p:cTn>
                              </p:par>
                            </p:childTnLst>
                          </p:cTn>
                        </p:par>
                        <p:par>
                          <p:cTn id="12" fill="hold">
                            <p:stCondLst>
                              <p:cond delay="2000"/>
                            </p:stCondLst>
                            <p:childTnLst>
                              <p:par>
                                <p:cTn id="13" presetID="10" presetClass="entr" presetSubtype="0" fill="hold" nodeType="afterEffect">
                                  <p:stCondLst>
                                    <p:cond delay="0"/>
                                  </p:stCondLst>
                                  <p:childTnLst>
                                    <p:set>
                                      <p:cBhvr>
                                        <p:cTn id="14" dur="1" fill="hold">
                                          <p:stCondLst>
                                            <p:cond delay="0"/>
                                          </p:stCondLst>
                                        </p:cTn>
                                        <p:tgtEl>
                                          <p:spTgt spid="44"/>
                                        </p:tgtEl>
                                        <p:attrNameLst>
                                          <p:attrName>style.visibility</p:attrName>
                                        </p:attrNameLst>
                                      </p:cBhvr>
                                      <p:to>
                                        <p:strVal val="visible"/>
                                      </p:to>
                                    </p:set>
                                    <p:animEffect transition="in" filter="fade">
                                      <p:cBhvr>
                                        <p:cTn id="15" dur="1000"/>
                                        <p:tgtEl>
                                          <p:spTgt spid="44"/>
                                        </p:tgtEl>
                                      </p:cBhvr>
                                    </p:animEffect>
                                  </p:childTnLst>
                                </p:cTn>
                              </p:par>
                            </p:childTnLst>
                          </p:cTn>
                        </p:par>
                        <p:par>
                          <p:cTn id="16" fill="hold">
                            <p:stCondLst>
                              <p:cond delay="3000"/>
                            </p:stCondLst>
                            <p:childTnLst>
                              <p:par>
                                <p:cTn id="17" presetID="10" presetClass="entr" presetSubtype="0" fill="hold" nodeType="afterEffect">
                                  <p:stCondLst>
                                    <p:cond delay="0"/>
                                  </p:stCondLst>
                                  <p:childTnLst>
                                    <p:set>
                                      <p:cBhvr>
                                        <p:cTn id="18" dur="1" fill="hold">
                                          <p:stCondLst>
                                            <p:cond delay="0"/>
                                          </p:stCondLst>
                                        </p:cTn>
                                        <p:tgtEl>
                                          <p:spTgt spid="45"/>
                                        </p:tgtEl>
                                        <p:attrNameLst>
                                          <p:attrName>style.visibility</p:attrName>
                                        </p:attrNameLst>
                                      </p:cBhvr>
                                      <p:to>
                                        <p:strVal val="visible"/>
                                      </p:to>
                                    </p:set>
                                    <p:animEffect transition="in" filter="fade">
                                      <p:cBhvr>
                                        <p:cTn id="19" dur="1000"/>
                                        <p:tgtEl>
                                          <p:spTgt spid="45"/>
                                        </p:tgtEl>
                                      </p:cBhvr>
                                    </p:animEffect>
                                  </p:childTnLst>
                                </p:cTn>
                              </p:par>
                            </p:childTnLst>
                          </p:cTn>
                        </p:par>
                        <p:par>
                          <p:cTn id="20" fill="hold">
                            <p:stCondLst>
                              <p:cond delay="4000"/>
                            </p:stCondLst>
                            <p:childTnLst>
                              <p:par>
                                <p:cTn id="21" presetID="10" presetClass="entr" presetSubtype="0" fill="hold" nodeType="afterEffect">
                                  <p:stCondLst>
                                    <p:cond delay="0"/>
                                  </p:stCondLst>
                                  <p:childTnLst>
                                    <p:set>
                                      <p:cBhvr>
                                        <p:cTn id="22" dur="1" fill="hold">
                                          <p:stCondLst>
                                            <p:cond delay="0"/>
                                          </p:stCondLst>
                                        </p:cTn>
                                        <p:tgtEl>
                                          <p:spTgt spid="46"/>
                                        </p:tgtEl>
                                        <p:attrNameLst>
                                          <p:attrName>style.visibility</p:attrName>
                                        </p:attrNameLst>
                                      </p:cBhvr>
                                      <p:to>
                                        <p:strVal val="visible"/>
                                      </p:to>
                                    </p:set>
                                    <p:animEffect transition="in" filter="fade">
                                      <p:cBhvr>
                                        <p:cTn id="23" dur="1000"/>
                                        <p:tgtEl>
                                          <p:spTgt spid="46"/>
                                        </p:tgtEl>
                                      </p:cBhvr>
                                    </p:animEffect>
                                  </p:childTnLst>
                                </p:cTn>
                              </p:par>
                            </p:childTnLst>
                          </p:cTn>
                        </p:par>
                        <p:par>
                          <p:cTn id="24" fill="hold">
                            <p:stCondLst>
                              <p:cond delay="5000"/>
                            </p:stCondLst>
                            <p:childTnLst>
                              <p:par>
                                <p:cTn id="25" presetID="10" presetClass="entr" presetSubtype="0" fill="hold" grpId="0" nodeType="afterEffect">
                                  <p:stCondLst>
                                    <p:cond delay="0"/>
                                  </p:stCondLst>
                                  <p:childTnLst>
                                    <p:set>
                                      <p:cBhvr>
                                        <p:cTn id="26" dur="1" fill="hold">
                                          <p:stCondLst>
                                            <p:cond delay="0"/>
                                          </p:stCondLst>
                                        </p:cTn>
                                        <p:tgtEl>
                                          <p:spTgt spid="19"/>
                                        </p:tgtEl>
                                        <p:attrNameLst>
                                          <p:attrName>style.visibility</p:attrName>
                                        </p:attrNameLst>
                                      </p:cBhvr>
                                      <p:to>
                                        <p:strVal val="visible"/>
                                      </p:to>
                                    </p:set>
                                    <p:animEffect transition="in" filter="fade">
                                      <p:cBhvr>
                                        <p:cTn id="27" dur="1000"/>
                                        <p:tgtEl>
                                          <p:spTgt spid="19"/>
                                        </p:tgtEl>
                                      </p:cBhvr>
                                    </p:animEffect>
                                  </p:childTnLst>
                                </p:cTn>
                              </p:par>
                            </p:childTnLst>
                          </p:cTn>
                        </p:par>
                        <p:par>
                          <p:cTn id="28" fill="hold">
                            <p:stCondLst>
                              <p:cond delay="6000"/>
                            </p:stCondLst>
                            <p:childTnLst>
                              <p:par>
                                <p:cTn id="29" presetID="22" presetClass="entr" presetSubtype="4" fill="hold" nodeType="after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wipe(down)">
                                      <p:cBhvr>
                                        <p:cTn id="31" dur="1000"/>
                                        <p:tgtEl>
                                          <p:spTgt spid="13"/>
                                        </p:tgtEl>
                                      </p:cBhvr>
                                    </p:animEffect>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nodeType="clickEffect">
                                  <p:stCondLst>
                                    <p:cond delay="0"/>
                                  </p:stCondLst>
                                  <p:childTnLst>
                                    <p:set>
                                      <p:cBhvr>
                                        <p:cTn id="35" dur="1" fill="hold">
                                          <p:stCondLst>
                                            <p:cond delay="0"/>
                                          </p:stCondLst>
                                        </p:cTn>
                                        <p:tgtEl>
                                          <p:spTgt spid="9"/>
                                        </p:tgtEl>
                                        <p:attrNameLst>
                                          <p:attrName>style.visibility</p:attrName>
                                        </p:attrNameLst>
                                      </p:cBhvr>
                                      <p:to>
                                        <p:strVal val="visible"/>
                                      </p:to>
                                    </p:set>
                                    <p:animEffect transition="in" filter="fade">
                                      <p:cBhvr>
                                        <p:cTn id="36" dur="1000"/>
                                        <p:tgtEl>
                                          <p:spTgt spid="9"/>
                                        </p:tgtEl>
                                      </p:cBhvr>
                                    </p:animEffect>
                                    <p:anim calcmode="lin" valueType="num">
                                      <p:cBhvr>
                                        <p:cTn id="37" dur="1000" fill="hold"/>
                                        <p:tgtEl>
                                          <p:spTgt spid="9"/>
                                        </p:tgtEl>
                                        <p:attrNameLst>
                                          <p:attrName>ppt_x</p:attrName>
                                        </p:attrNameLst>
                                      </p:cBhvr>
                                      <p:tavLst>
                                        <p:tav tm="0">
                                          <p:val>
                                            <p:strVal val="#ppt_x"/>
                                          </p:val>
                                        </p:tav>
                                        <p:tav tm="100000">
                                          <p:val>
                                            <p:strVal val="#ppt_x"/>
                                          </p:val>
                                        </p:tav>
                                      </p:tavLst>
                                    </p:anim>
                                    <p:anim calcmode="lin" valueType="num">
                                      <p:cBhvr>
                                        <p:cTn id="38" dur="1000" fill="hold"/>
                                        <p:tgtEl>
                                          <p:spTgt spid="9"/>
                                        </p:tgtEl>
                                        <p:attrNameLst>
                                          <p:attrName>ppt_y</p:attrName>
                                        </p:attrNameLst>
                                      </p:cBhvr>
                                      <p:tavLst>
                                        <p:tav tm="0">
                                          <p:val>
                                            <p:strVal val="#ppt_y+.1"/>
                                          </p:val>
                                        </p:tav>
                                        <p:tav tm="100000">
                                          <p:val>
                                            <p:strVal val="#ppt_y"/>
                                          </p:val>
                                        </p:tav>
                                      </p:tavLst>
                                    </p:anim>
                                  </p:childTnLst>
                                </p:cTn>
                              </p:par>
                            </p:childTnLst>
                          </p:cTn>
                        </p:par>
                        <p:par>
                          <p:cTn id="39" fill="hold">
                            <p:stCondLst>
                              <p:cond delay="1000"/>
                            </p:stCondLst>
                            <p:childTnLst>
                              <p:par>
                                <p:cTn id="40" presetID="10" presetClass="entr" presetSubtype="0" fill="hold" grpId="0" nodeType="afterEffect">
                                  <p:stCondLst>
                                    <p:cond delay="0"/>
                                  </p:stCondLst>
                                  <p:childTnLst>
                                    <p:set>
                                      <p:cBhvr>
                                        <p:cTn id="41" dur="1" fill="hold">
                                          <p:stCondLst>
                                            <p:cond delay="0"/>
                                          </p:stCondLst>
                                        </p:cTn>
                                        <p:tgtEl>
                                          <p:spTgt spid="18"/>
                                        </p:tgtEl>
                                        <p:attrNameLst>
                                          <p:attrName>style.visibility</p:attrName>
                                        </p:attrNameLst>
                                      </p:cBhvr>
                                      <p:to>
                                        <p:strVal val="visible"/>
                                      </p:to>
                                    </p:set>
                                    <p:animEffect transition="in" filter="fade">
                                      <p:cBhvr>
                                        <p:cTn id="42" dur="1000"/>
                                        <p:tgtEl>
                                          <p:spTgt spid="18"/>
                                        </p:tgtEl>
                                      </p:cBhvr>
                                    </p:animEffect>
                                  </p:childTnLst>
                                </p:cTn>
                              </p:par>
                              <p:par>
                                <p:cTn id="43" presetID="6" presetClass="entr" presetSubtype="16" fill="hold" nodeType="withEffect">
                                  <p:stCondLst>
                                    <p:cond delay="0"/>
                                  </p:stCondLst>
                                  <p:childTnLst>
                                    <p:set>
                                      <p:cBhvr>
                                        <p:cTn id="44" dur="1" fill="hold">
                                          <p:stCondLst>
                                            <p:cond delay="0"/>
                                          </p:stCondLst>
                                        </p:cTn>
                                        <p:tgtEl>
                                          <p:spTgt spid="22"/>
                                        </p:tgtEl>
                                        <p:attrNameLst>
                                          <p:attrName>style.visibility</p:attrName>
                                        </p:attrNameLst>
                                      </p:cBhvr>
                                      <p:to>
                                        <p:strVal val="visible"/>
                                      </p:to>
                                    </p:set>
                                    <p:animEffect transition="in" filter="circle(in)">
                                      <p:cBhvr>
                                        <p:cTn id="45" dur="2000"/>
                                        <p:tgtEl>
                                          <p:spTgt spid="22"/>
                                        </p:tgtEl>
                                      </p:cBhvr>
                                    </p:animEffect>
                                  </p:childTnLst>
                                </p:cTn>
                              </p:par>
                            </p:childTnLst>
                          </p:cTn>
                        </p:par>
                        <p:par>
                          <p:cTn id="46" fill="hold">
                            <p:stCondLst>
                              <p:cond delay="3000"/>
                            </p:stCondLst>
                            <p:childTnLst>
                              <p:par>
                                <p:cTn id="47" presetID="10" presetClass="entr" presetSubtype="0" fill="hold" nodeType="afterEffect">
                                  <p:stCondLst>
                                    <p:cond delay="0"/>
                                  </p:stCondLst>
                                  <p:childTnLst>
                                    <p:set>
                                      <p:cBhvr>
                                        <p:cTn id="48" dur="1" fill="hold">
                                          <p:stCondLst>
                                            <p:cond delay="0"/>
                                          </p:stCondLst>
                                        </p:cTn>
                                        <p:tgtEl>
                                          <p:spTgt spid="47"/>
                                        </p:tgtEl>
                                        <p:attrNameLst>
                                          <p:attrName>style.visibility</p:attrName>
                                        </p:attrNameLst>
                                      </p:cBhvr>
                                      <p:to>
                                        <p:strVal val="visible"/>
                                      </p:to>
                                    </p:set>
                                    <p:animEffect transition="in" filter="fade">
                                      <p:cBhvr>
                                        <p:cTn id="49" dur="1000"/>
                                        <p:tgtEl>
                                          <p:spTgt spid="47"/>
                                        </p:tgtEl>
                                      </p:cBhvr>
                                    </p:animEffect>
                                  </p:childTnLst>
                                </p:cTn>
                              </p:par>
                            </p:childTnLst>
                          </p:cTn>
                        </p:par>
                        <p:par>
                          <p:cTn id="50" fill="hold">
                            <p:stCondLst>
                              <p:cond delay="4000"/>
                            </p:stCondLst>
                            <p:childTnLst>
                              <p:par>
                                <p:cTn id="51" presetID="10" presetClass="entr" presetSubtype="0" fill="hold" nodeType="afterEffect">
                                  <p:stCondLst>
                                    <p:cond delay="0"/>
                                  </p:stCondLst>
                                  <p:childTnLst>
                                    <p:set>
                                      <p:cBhvr>
                                        <p:cTn id="52" dur="1" fill="hold">
                                          <p:stCondLst>
                                            <p:cond delay="0"/>
                                          </p:stCondLst>
                                        </p:cTn>
                                        <p:tgtEl>
                                          <p:spTgt spid="48"/>
                                        </p:tgtEl>
                                        <p:attrNameLst>
                                          <p:attrName>style.visibility</p:attrName>
                                        </p:attrNameLst>
                                      </p:cBhvr>
                                      <p:to>
                                        <p:strVal val="visible"/>
                                      </p:to>
                                    </p:set>
                                    <p:animEffect transition="in" filter="fade">
                                      <p:cBhvr>
                                        <p:cTn id="53" dur="1000"/>
                                        <p:tgtEl>
                                          <p:spTgt spid="48"/>
                                        </p:tgtEl>
                                      </p:cBhvr>
                                    </p:animEffect>
                                  </p:childTnLst>
                                </p:cTn>
                              </p:par>
                            </p:childTnLst>
                          </p:cTn>
                        </p:par>
                        <p:par>
                          <p:cTn id="54" fill="hold">
                            <p:stCondLst>
                              <p:cond delay="5000"/>
                            </p:stCondLst>
                            <p:childTnLst>
                              <p:par>
                                <p:cTn id="55" presetID="10" presetClass="entr" presetSubtype="0" fill="hold" nodeType="afterEffect">
                                  <p:stCondLst>
                                    <p:cond delay="0"/>
                                  </p:stCondLst>
                                  <p:childTnLst>
                                    <p:set>
                                      <p:cBhvr>
                                        <p:cTn id="56" dur="1" fill="hold">
                                          <p:stCondLst>
                                            <p:cond delay="0"/>
                                          </p:stCondLst>
                                        </p:cTn>
                                        <p:tgtEl>
                                          <p:spTgt spid="49"/>
                                        </p:tgtEl>
                                        <p:attrNameLst>
                                          <p:attrName>style.visibility</p:attrName>
                                        </p:attrNameLst>
                                      </p:cBhvr>
                                      <p:to>
                                        <p:strVal val="visible"/>
                                      </p:to>
                                    </p:set>
                                    <p:animEffect transition="in" filter="fade">
                                      <p:cBhvr>
                                        <p:cTn id="57" dur="1000"/>
                                        <p:tgtEl>
                                          <p:spTgt spid="49"/>
                                        </p:tgtEl>
                                      </p:cBhvr>
                                    </p:animEffect>
                                  </p:childTnLst>
                                </p:cTn>
                              </p:par>
                            </p:childTnLst>
                          </p:cTn>
                        </p:par>
                        <p:par>
                          <p:cTn id="58" fill="hold">
                            <p:stCondLst>
                              <p:cond delay="6000"/>
                            </p:stCondLst>
                            <p:childTnLst>
                              <p:par>
                                <p:cTn id="59" presetID="10" presetClass="entr" presetSubtype="0" fill="hold" nodeType="afterEffect">
                                  <p:stCondLst>
                                    <p:cond delay="0"/>
                                  </p:stCondLst>
                                  <p:childTnLst>
                                    <p:set>
                                      <p:cBhvr>
                                        <p:cTn id="60" dur="1" fill="hold">
                                          <p:stCondLst>
                                            <p:cond delay="0"/>
                                          </p:stCondLst>
                                        </p:cTn>
                                        <p:tgtEl>
                                          <p:spTgt spid="50"/>
                                        </p:tgtEl>
                                        <p:attrNameLst>
                                          <p:attrName>style.visibility</p:attrName>
                                        </p:attrNameLst>
                                      </p:cBhvr>
                                      <p:to>
                                        <p:strVal val="visible"/>
                                      </p:to>
                                    </p:set>
                                    <p:animEffect transition="in" filter="fade">
                                      <p:cBhvr>
                                        <p:cTn id="61" dur="1000"/>
                                        <p:tgtEl>
                                          <p:spTgt spid="50"/>
                                        </p:tgtEl>
                                      </p:cBhvr>
                                    </p:animEffect>
                                  </p:childTnLst>
                                </p:cTn>
                              </p:par>
                            </p:childTnLst>
                          </p:cTn>
                        </p:par>
                        <p:par>
                          <p:cTn id="62" fill="hold">
                            <p:stCondLst>
                              <p:cond delay="7000"/>
                            </p:stCondLst>
                            <p:childTnLst>
                              <p:par>
                                <p:cTn id="63" presetID="10" presetClass="entr" presetSubtype="0" fill="hold" grpId="0" nodeType="afterEffect">
                                  <p:stCondLst>
                                    <p:cond delay="0"/>
                                  </p:stCondLst>
                                  <p:childTnLst>
                                    <p:set>
                                      <p:cBhvr>
                                        <p:cTn id="64" dur="1" fill="hold">
                                          <p:stCondLst>
                                            <p:cond delay="0"/>
                                          </p:stCondLst>
                                        </p:cTn>
                                        <p:tgtEl>
                                          <p:spTgt spid="2"/>
                                        </p:tgtEl>
                                        <p:attrNameLst>
                                          <p:attrName>style.visibility</p:attrName>
                                        </p:attrNameLst>
                                      </p:cBhvr>
                                      <p:to>
                                        <p:strVal val="visible"/>
                                      </p:to>
                                    </p:set>
                                    <p:animEffect transition="in" filter="fade">
                                      <p:cBhvr>
                                        <p:cTn id="65" dur="1000"/>
                                        <p:tgtEl>
                                          <p:spTgt spid="2"/>
                                        </p:tgtEl>
                                      </p:cBhvr>
                                    </p:animEffect>
                                  </p:childTnLst>
                                </p:cTn>
                              </p:par>
                              <p:par>
                                <p:cTn id="66" presetID="6" presetClass="entr" presetSubtype="16" fill="hold" nodeType="withEffect">
                                  <p:stCondLst>
                                    <p:cond delay="0"/>
                                  </p:stCondLst>
                                  <p:childTnLst>
                                    <p:set>
                                      <p:cBhvr>
                                        <p:cTn id="67" dur="1" fill="hold">
                                          <p:stCondLst>
                                            <p:cond delay="0"/>
                                          </p:stCondLst>
                                        </p:cTn>
                                        <p:tgtEl>
                                          <p:spTgt spid="35"/>
                                        </p:tgtEl>
                                        <p:attrNameLst>
                                          <p:attrName>style.visibility</p:attrName>
                                        </p:attrNameLst>
                                      </p:cBhvr>
                                      <p:to>
                                        <p:strVal val="visible"/>
                                      </p:to>
                                    </p:set>
                                    <p:animEffect transition="in" filter="circle(in)">
                                      <p:cBhvr>
                                        <p:cTn id="68" dur="20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8" grpId="0"/>
      <p:bldP spid="19"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5" name="Picture 4" descr="LTPD.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48"/>
            <a:ext cx="9144000" cy="7056436"/>
          </a:xfrm>
          <a:prstGeom prst="rect">
            <a:avLst/>
          </a:prstGeom>
          <a:ln>
            <a:solidFill>
              <a:schemeClr val="tx1"/>
            </a:solid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55143036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bwMode="auto">
          <a:xfrm>
            <a:off x="5943600" y="5105400"/>
            <a:ext cx="3200400" cy="1752600"/>
          </a:xfrm>
          <a:prstGeom prst="rect">
            <a:avLst/>
          </a:prstGeom>
          <a:solidFill>
            <a:srgbClr val="000000"/>
          </a:solidFill>
          <a:ln w="9525" cap="flat" cmpd="sng" algn="ctr">
            <a:noFill/>
            <a:prstDash val="solid"/>
            <a:round/>
            <a:headEnd type="none" w="med" len="med"/>
            <a:tailEnd type="none" w="med" len="med"/>
          </a:ln>
          <a:effectLst>
            <a:outerShdw dist="53882" dir="2700000" algn="ctr" rotWithShape="0">
              <a:schemeClr val="bg2"/>
            </a:outerShdw>
          </a:effectLst>
        </p:spPr>
        <p:txBody>
          <a:bodyPr vert="horz" wrap="non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4000" b="1" i="1" u="none" strike="noStrike" cap="none" normalizeH="0" baseline="0" smtClean="0">
              <a:ln>
                <a:noFill/>
              </a:ln>
              <a:solidFill>
                <a:schemeClr val="tx2"/>
              </a:solidFill>
              <a:effectLst/>
              <a:latin typeface="Arial Unicode MS" pitchFamily="34" charset="-128"/>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923912" y="0"/>
            <a:ext cx="5296175" cy="6858000"/>
          </a:xfrm>
          <a:prstGeom prst="rect">
            <a:avLst/>
          </a:prstGeom>
        </p:spPr>
      </p:pic>
    </p:spTree>
    <p:extLst>
      <p:ext uri="{BB962C8B-B14F-4D97-AF65-F5344CB8AC3E}">
        <p14:creationId xmlns:p14="http://schemas.microsoft.com/office/powerpoint/2010/main" val="161833785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bwMode="auto">
          <a:xfrm>
            <a:off x="5791200" y="6128413"/>
            <a:ext cx="3200400" cy="533400"/>
          </a:xfrm>
          <a:prstGeom prst="rect">
            <a:avLst/>
          </a:prstGeom>
          <a:solidFill>
            <a:srgbClr val="000000"/>
          </a:solidFill>
          <a:ln w="9525" cap="flat" cmpd="sng" algn="ctr">
            <a:no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4000" b="1" i="1" u="none" strike="noStrike" cap="none" normalizeH="0" baseline="0" smtClean="0">
              <a:ln>
                <a:noFill/>
              </a:ln>
              <a:solidFill>
                <a:schemeClr val="tx2"/>
              </a:solidFill>
              <a:effectLst/>
              <a:latin typeface="Arial Unicode MS" pitchFamily="34" charset="-128"/>
            </a:endParaRPr>
          </a:p>
        </p:txBody>
      </p:sp>
      <p:sp>
        <p:nvSpPr>
          <p:cNvPr id="1029" name="AutoShape 22"/>
          <p:cNvSpPr>
            <a:spLocks noChangeArrowheads="1"/>
          </p:cNvSpPr>
          <p:nvPr/>
        </p:nvSpPr>
        <p:spPr bwMode="auto">
          <a:xfrm>
            <a:off x="1828800" y="536575"/>
            <a:ext cx="5638800" cy="452438"/>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1422" tIns="45711" rIns="91422" bIns="45711" anchor="b"/>
          <a:lstStyle/>
          <a:p>
            <a:r>
              <a:rPr lang="en-US" sz="3600" b="0" i="0" dirty="0">
                <a:solidFill>
                  <a:srgbClr val="FF0000"/>
                </a:solidFill>
                <a:latin typeface="Corbel" pitchFamily="34" charset="0"/>
              </a:rPr>
              <a:t>initiation </a:t>
            </a:r>
            <a:r>
              <a:rPr lang="en-US" sz="2400" b="0" i="0" dirty="0">
                <a:solidFill>
                  <a:srgbClr val="FF0000"/>
                </a:solidFill>
                <a:latin typeface="Corbel" pitchFamily="34" charset="0"/>
              </a:rPr>
              <a:t>(4-6 yrs.)</a:t>
            </a:r>
          </a:p>
        </p:txBody>
      </p:sp>
      <p:sp>
        <p:nvSpPr>
          <p:cNvPr id="920579" name="Rectangle 3"/>
          <p:cNvSpPr>
            <a:spLocks noChangeArrowheads="1"/>
          </p:cNvSpPr>
          <p:nvPr/>
        </p:nvSpPr>
        <p:spPr bwMode="auto">
          <a:xfrm>
            <a:off x="1028700" y="922338"/>
            <a:ext cx="3675063" cy="0"/>
          </a:xfrm>
          <a:prstGeom prst="rect">
            <a:avLst/>
          </a:prstGeom>
          <a:solidFill>
            <a:srgbClr val="CCFFCC"/>
          </a:solidFill>
          <a:ln w="9525" algn="ctr">
            <a:noFill/>
            <a:miter lim="800000"/>
            <a:headEnd/>
            <a:tailEnd/>
          </a:ln>
          <a:effectLst>
            <a:outerShdw dist="53882" dir="2700000" algn="ctr" rotWithShape="0">
              <a:schemeClr val="bg2"/>
            </a:outerShdw>
          </a:effectLst>
        </p:spPr>
        <p:txBody>
          <a:bodyPr wrap="none">
            <a:spAutoFit/>
          </a:bodyPr>
          <a:lstStyle/>
          <a:p>
            <a:pPr algn="ctr">
              <a:defRPr/>
            </a:pPr>
            <a:endParaRPr lang="en-US">
              <a:cs typeface="+mn-cs"/>
            </a:endParaRPr>
          </a:p>
        </p:txBody>
      </p:sp>
      <p:pic>
        <p:nvPicPr>
          <p:cNvPr id="1031" name="Picture 29" descr="FUNDAMENTALS I"/>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76200"/>
            <a:ext cx="1684031"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2" name="Picture 30" descr="IP"/>
          <p:cNvPicPr>
            <a:picLocks noChangeAspect="1" noChangeArrowheads="1"/>
          </p:cNvPicPr>
          <p:nvPr/>
        </p:nvPicPr>
        <p:blipFill>
          <a:blip r:embed="rId3">
            <a:extLst>
              <a:ext uri="{28A0092B-C50C-407E-A947-70E740481C1C}">
                <a14:useLocalDpi xmlns:a14="http://schemas.microsoft.com/office/drawing/2010/main" val="0"/>
              </a:ext>
            </a:extLst>
          </a:blip>
          <a:srcRect b="9383"/>
          <a:stretch>
            <a:fillRect/>
          </a:stretch>
        </p:blipFill>
        <p:spPr bwMode="auto">
          <a:xfrm>
            <a:off x="0" y="1295400"/>
            <a:ext cx="9144000" cy="495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6" name="Control 2"/>
          <p:cNvSpPr>
            <a:spLocks noChangeArrowheads="1" noChangeShapeType="1"/>
          </p:cNvSpPr>
          <p:nvPr/>
        </p:nvSpPr>
        <p:spPr bwMode="auto">
          <a:xfrm>
            <a:off x="2438400" y="1295400"/>
            <a:ext cx="6172200" cy="2671763"/>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p>
            <a:endParaRPr lang="en-US"/>
          </a:p>
        </p:txBody>
      </p:sp>
      <p:sp>
        <p:nvSpPr>
          <p:cNvPr id="1027" name="Control 3"/>
          <p:cNvSpPr>
            <a:spLocks noChangeArrowheads="1" noChangeShapeType="1"/>
          </p:cNvSpPr>
          <p:nvPr/>
        </p:nvSpPr>
        <p:spPr bwMode="auto">
          <a:xfrm>
            <a:off x="1909763" y="4513263"/>
            <a:ext cx="6240462" cy="3490912"/>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p>
            <a:endParaRPr lang="en-US"/>
          </a:p>
        </p:txBody>
      </p:sp>
      <p:sp>
        <p:nvSpPr>
          <p:cNvPr id="1028" name="Control 4"/>
          <p:cNvSpPr>
            <a:spLocks noChangeArrowheads="1" noChangeShapeType="1"/>
          </p:cNvSpPr>
          <p:nvPr/>
        </p:nvSpPr>
        <p:spPr bwMode="auto">
          <a:xfrm>
            <a:off x="1905000" y="4495800"/>
            <a:ext cx="6240463" cy="3490913"/>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p>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bwMode="auto">
          <a:xfrm>
            <a:off x="5791200" y="6128413"/>
            <a:ext cx="3200400" cy="533400"/>
          </a:xfrm>
          <a:prstGeom prst="rect">
            <a:avLst/>
          </a:prstGeom>
          <a:solidFill>
            <a:srgbClr val="000000"/>
          </a:solidFill>
          <a:ln w="9525" cap="flat" cmpd="sng" algn="ctr">
            <a:no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4000" b="1" i="1" u="none" strike="noStrike" cap="none" normalizeH="0" baseline="0" smtClean="0">
              <a:ln>
                <a:noFill/>
              </a:ln>
              <a:solidFill>
                <a:schemeClr val="tx2"/>
              </a:solidFill>
              <a:effectLst/>
              <a:latin typeface="Arial Unicode MS" pitchFamily="34" charset="-128"/>
            </a:endParaRPr>
          </a:p>
        </p:txBody>
      </p:sp>
      <p:sp>
        <p:nvSpPr>
          <p:cNvPr id="2053" name="AutoShape 3"/>
          <p:cNvSpPr>
            <a:spLocks noChangeArrowheads="1"/>
          </p:cNvSpPr>
          <p:nvPr/>
        </p:nvSpPr>
        <p:spPr bwMode="auto">
          <a:xfrm>
            <a:off x="1828800" y="536575"/>
            <a:ext cx="5791200" cy="452438"/>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1422" tIns="45711" rIns="91422" bIns="45711" anchor="b"/>
          <a:lstStyle/>
          <a:p>
            <a:r>
              <a:rPr lang="en-US" sz="3600" b="0" i="0" dirty="0">
                <a:solidFill>
                  <a:srgbClr val="FF0000"/>
                </a:solidFill>
                <a:latin typeface="Corbel" pitchFamily="34" charset="0"/>
              </a:rPr>
              <a:t>tyke / novice </a:t>
            </a:r>
            <a:r>
              <a:rPr lang="en-US" sz="2400" b="0" i="0" dirty="0">
                <a:solidFill>
                  <a:srgbClr val="FF0000"/>
                </a:solidFill>
                <a:latin typeface="Corbel" pitchFamily="34" charset="0"/>
              </a:rPr>
              <a:t>(7-8 yrs.)</a:t>
            </a:r>
          </a:p>
        </p:txBody>
      </p:sp>
      <p:sp>
        <p:nvSpPr>
          <p:cNvPr id="921605" name="Rectangle 5"/>
          <p:cNvSpPr>
            <a:spLocks noChangeArrowheads="1"/>
          </p:cNvSpPr>
          <p:nvPr/>
        </p:nvSpPr>
        <p:spPr bwMode="auto">
          <a:xfrm>
            <a:off x="1028700" y="922338"/>
            <a:ext cx="3675063" cy="0"/>
          </a:xfrm>
          <a:prstGeom prst="rect">
            <a:avLst/>
          </a:prstGeom>
          <a:solidFill>
            <a:srgbClr val="CCFFCC"/>
          </a:solidFill>
          <a:ln w="9525" algn="ctr">
            <a:noFill/>
            <a:miter lim="800000"/>
            <a:headEnd/>
            <a:tailEnd/>
          </a:ln>
          <a:effectLst>
            <a:outerShdw dist="53882" dir="2700000" algn="ctr" rotWithShape="0">
              <a:schemeClr val="bg2"/>
            </a:outerShdw>
          </a:effectLst>
        </p:spPr>
        <p:txBody>
          <a:bodyPr wrap="none">
            <a:spAutoFit/>
          </a:bodyPr>
          <a:lstStyle/>
          <a:p>
            <a:pPr algn="ctr">
              <a:defRPr/>
            </a:pPr>
            <a:endParaRPr lang="en-US">
              <a:cs typeface="+mn-cs"/>
            </a:endParaRPr>
          </a:p>
        </p:txBody>
      </p:sp>
      <p:pic>
        <p:nvPicPr>
          <p:cNvPr id="2055" name="Picture 12" descr="FUNDAMENTALS I"/>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52400"/>
            <a:ext cx="1684031"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6" name="Picture 13" descr="NOV"/>
          <p:cNvPicPr>
            <a:picLocks noChangeAspect="1" noChangeArrowheads="1"/>
          </p:cNvPicPr>
          <p:nvPr/>
        </p:nvPicPr>
        <p:blipFill>
          <a:blip r:embed="rId3">
            <a:extLst>
              <a:ext uri="{28A0092B-C50C-407E-A947-70E740481C1C}">
                <a14:useLocalDpi xmlns:a14="http://schemas.microsoft.com/office/drawing/2010/main" val="0"/>
              </a:ext>
            </a:extLst>
          </a:blip>
          <a:srcRect b="6113"/>
          <a:stretch>
            <a:fillRect/>
          </a:stretch>
        </p:blipFill>
        <p:spPr bwMode="auto">
          <a:xfrm>
            <a:off x="0" y="1371600"/>
            <a:ext cx="9144000" cy="487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50" name="Control 2"/>
          <p:cNvSpPr>
            <a:spLocks noChangeArrowheads="1" noChangeShapeType="1"/>
          </p:cNvSpPr>
          <p:nvPr/>
        </p:nvSpPr>
        <p:spPr bwMode="auto">
          <a:xfrm>
            <a:off x="2438400" y="1295400"/>
            <a:ext cx="6172200" cy="2671763"/>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p>
            <a:endParaRPr lang="en-US"/>
          </a:p>
        </p:txBody>
      </p:sp>
      <p:sp>
        <p:nvSpPr>
          <p:cNvPr id="2051" name="Control 3"/>
          <p:cNvSpPr>
            <a:spLocks noChangeArrowheads="1" noChangeShapeType="1"/>
          </p:cNvSpPr>
          <p:nvPr/>
        </p:nvSpPr>
        <p:spPr bwMode="auto">
          <a:xfrm>
            <a:off x="1909763" y="4513263"/>
            <a:ext cx="6240462" cy="3490912"/>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p>
            <a:endParaRPr lang="en-US"/>
          </a:p>
        </p:txBody>
      </p:sp>
      <p:sp>
        <p:nvSpPr>
          <p:cNvPr id="2052" name="Control 4"/>
          <p:cNvSpPr>
            <a:spLocks noChangeArrowheads="1" noChangeShapeType="1"/>
          </p:cNvSpPr>
          <p:nvPr/>
        </p:nvSpPr>
        <p:spPr bwMode="auto">
          <a:xfrm>
            <a:off x="1905000" y="4495800"/>
            <a:ext cx="6240463" cy="3490913"/>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p>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bwMode="auto">
          <a:xfrm>
            <a:off x="5791200" y="6128413"/>
            <a:ext cx="3200400" cy="533400"/>
          </a:xfrm>
          <a:prstGeom prst="rect">
            <a:avLst/>
          </a:prstGeom>
          <a:solidFill>
            <a:srgbClr val="000000"/>
          </a:solidFill>
          <a:ln w="9525" cap="flat" cmpd="sng" algn="ctr">
            <a:no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4000" b="1" i="1" u="none" strike="noStrike" cap="none" normalizeH="0" baseline="0" smtClean="0">
              <a:ln>
                <a:noFill/>
              </a:ln>
              <a:solidFill>
                <a:schemeClr val="tx2"/>
              </a:solidFill>
              <a:effectLst/>
              <a:latin typeface="Arial Unicode MS" pitchFamily="34" charset="-128"/>
            </a:endParaRPr>
          </a:p>
        </p:txBody>
      </p:sp>
      <p:pic>
        <p:nvPicPr>
          <p:cNvPr id="3077" name="Picture 11" descr="LEARN TO PLA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63513"/>
            <a:ext cx="1849178" cy="1131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8" name="AutoShape 4"/>
          <p:cNvSpPr>
            <a:spLocks noChangeArrowheads="1"/>
          </p:cNvSpPr>
          <p:nvPr/>
        </p:nvSpPr>
        <p:spPr bwMode="auto">
          <a:xfrm>
            <a:off x="1905000" y="536575"/>
            <a:ext cx="5562600" cy="452438"/>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1422" tIns="45711" rIns="91422" bIns="45711" anchor="b"/>
          <a:lstStyle/>
          <a:p>
            <a:r>
              <a:rPr lang="en-US" sz="3600" b="0" i="0" dirty="0">
                <a:solidFill>
                  <a:srgbClr val="FF0000"/>
                </a:solidFill>
                <a:latin typeface="Corbel" pitchFamily="34" charset="0"/>
              </a:rPr>
              <a:t>atom</a:t>
            </a:r>
            <a:r>
              <a:rPr lang="en-US" sz="3000" b="0" i="0" dirty="0">
                <a:solidFill>
                  <a:srgbClr val="FF0000"/>
                </a:solidFill>
                <a:latin typeface="Corbel" pitchFamily="34" charset="0"/>
              </a:rPr>
              <a:t> </a:t>
            </a:r>
            <a:r>
              <a:rPr lang="en-US" sz="2400" b="0" i="0" dirty="0">
                <a:solidFill>
                  <a:srgbClr val="FF0000"/>
                </a:solidFill>
                <a:latin typeface="Corbel" pitchFamily="34" charset="0"/>
              </a:rPr>
              <a:t>(9-10 yrs.)</a:t>
            </a:r>
          </a:p>
        </p:txBody>
      </p:sp>
      <p:sp>
        <p:nvSpPr>
          <p:cNvPr id="925702" name="Rectangle 6"/>
          <p:cNvSpPr>
            <a:spLocks noChangeArrowheads="1"/>
          </p:cNvSpPr>
          <p:nvPr/>
        </p:nvSpPr>
        <p:spPr bwMode="auto">
          <a:xfrm>
            <a:off x="1028700" y="922338"/>
            <a:ext cx="3675063" cy="0"/>
          </a:xfrm>
          <a:prstGeom prst="rect">
            <a:avLst/>
          </a:prstGeom>
          <a:solidFill>
            <a:srgbClr val="CCFFCC"/>
          </a:solidFill>
          <a:ln w="9525" algn="ctr">
            <a:noFill/>
            <a:miter lim="800000"/>
            <a:headEnd/>
            <a:tailEnd/>
          </a:ln>
          <a:effectLst>
            <a:outerShdw dist="53882" dir="2700000" algn="ctr" rotWithShape="0">
              <a:schemeClr val="bg2"/>
            </a:outerShdw>
          </a:effectLst>
        </p:spPr>
        <p:txBody>
          <a:bodyPr wrap="none">
            <a:spAutoFit/>
          </a:bodyPr>
          <a:lstStyle/>
          <a:p>
            <a:pPr algn="ctr">
              <a:defRPr/>
            </a:pPr>
            <a:endParaRPr lang="en-US">
              <a:cs typeface="+mn-cs"/>
            </a:endParaRPr>
          </a:p>
        </p:txBody>
      </p:sp>
      <p:pic>
        <p:nvPicPr>
          <p:cNvPr id="3080" name="Picture 13" descr="ATOM"/>
          <p:cNvPicPr>
            <a:picLocks noChangeAspect="1" noChangeArrowheads="1"/>
          </p:cNvPicPr>
          <p:nvPr/>
        </p:nvPicPr>
        <p:blipFill>
          <a:blip r:embed="rId3">
            <a:extLst>
              <a:ext uri="{28A0092B-C50C-407E-A947-70E740481C1C}">
                <a14:useLocalDpi xmlns:a14="http://schemas.microsoft.com/office/drawing/2010/main" val="0"/>
              </a:ext>
            </a:extLst>
          </a:blip>
          <a:srcRect b="8224"/>
          <a:stretch>
            <a:fillRect/>
          </a:stretch>
        </p:blipFill>
        <p:spPr bwMode="auto">
          <a:xfrm>
            <a:off x="0" y="1447800"/>
            <a:ext cx="9144000" cy="48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4" name="Control 2"/>
          <p:cNvSpPr>
            <a:spLocks noChangeArrowheads="1" noChangeShapeType="1"/>
          </p:cNvSpPr>
          <p:nvPr/>
        </p:nvSpPr>
        <p:spPr bwMode="auto">
          <a:xfrm>
            <a:off x="2438400" y="1295400"/>
            <a:ext cx="6172200" cy="2671763"/>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p>
            <a:endParaRPr lang="en-US"/>
          </a:p>
        </p:txBody>
      </p:sp>
      <p:sp>
        <p:nvSpPr>
          <p:cNvPr id="3075" name="Control 3"/>
          <p:cNvSpPr>
            <a:spLocks noChangeArrowheads="1" noChangeShapeType="1"/>
          </p:cNvSpPr>
          <p:nvPr/>
        </p:nvSpPr>
        <p:spPr bwMode="auto">
          <a:xfrm>
            <a:off x="1909763" y="4513263"/>
            <a:ext cx="6240462" cy="3490912"/>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p>
            <a:endParaRPr lang="en-US"/>
          </a:p>
        </p:txBody>
      </p:sp>
      <p:sp>
        <p:nvSpPr>
          <p:cNvPr id="3076" name="Control 4"/>
          <p:cNvSpPr>
            <a:spLocks noChangeArrowheads="1" noChangeShapeType="1"/>
          </p:cNvSpPr>
          <p:nvPr/>
        </p:nvSpPr>
        <p:spPr bwMode="auto">
          <a:xfrm>
            <a:off x="1905000" y="4495800"/>
            <a:ext cx="6240463" cy="3490913"/>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p>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bwMode="auto">
          <a:xfrm>
            <a:off x="5791200" y="6128413"/>
            <a:ext cx="3200400" cy="533400"/>
          </a:xfrm>
          <a:prstGeom prst="rect">
            <a:avLst/>
          </a:prstGeom>
          <a:solidFill>
            <a:srgbClr val="000000"/>
          </a:solidFill>
          <a:ln w="9525" cap="flat" cmpd="sng" algn="ctr">
            <a:no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4000" b="1" i="1" u="none" strike="noStrike" cap="none" normalizeH="0" baseline="0" smtClean="0">
              <a:ln>
                <a:noFill/>
              </a:ln>
              <a:solidFill>
                <a:schemeClr val="tx2"/>
              </a:solidFill>
              <a:effectLst/>
              <a:latin typeface="Arial Unicode MS" pitchFamily="34" charset="-128"/>
            </a:endParaRPr>
          </a:p>
        </p:txBody>
      </p:sp>
      <p:sp>
        <p:nvSpPr>
          <p:cNvPr id="4101" name="AutoShape 5"/>
          <p:cNvSpPr>
            <a:spLocks noChangeArrowheads="1"/>
          </p:cNvSpPr>
          <p:nvPr/>
        </p:nvSpPr>
        <p:spPr bwMode="auto">
          <a:xfrm>
            <a:off x="1981200" y="536575"/>
            <a:ext cx="5562600" cy="452438"/>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1422" tIns="45711" rIns="91422" bIns="45711" anchor="b"/>
          <a:lstStyle/>
          <a:p>
            <a:r>
              <a:rPr lang="en-US" sz="3600" b="0" i="0" dirty="0">
                <a:solidFill>
                  <a:srgbClr val="FF0000"/>
                </a:solidFill>
                <a:latin typeface="Corbel" pitchFamily="34" charset="0"/>
              </a:rPr>
              <a:t>peewee</a:t>
            </a:r>
            <a:r>
              <a:rPr lang="en-US" sz="3000" b="0" i="0" dirty="0">
                <a:solidFill>
                  <a:srgbClr val="FF0000"/>
                </a:solidFill>
                <a:latin typeface="Corbel" pitchFamily="34" charset="0"/>
              </a:rPr>
              <a:t> </a:t>
            </a:r>
            <a:r>
              <a:rPr lang="en-US" sz="2400" b="0" i="0" dirty="0">
                <a:solidFill>
                  <a:srgbClr val="FF0000"/>
                </a:solidFill>
                <a:latin typeface="Corbel" pitchFamily="34" charset="0"/>
              </a:rPr>
              <a:t>(11-12 yrs.)</a:t>
            </a:r>
          </a:p>
        </p:txBody>
      </p:sp>
      <p:sp>
        <p:nvSpPr>
          <p:cNvPr id="926727" name="Rectangle 7"/>
          <p:cNvSpPr>
            <a:spLocks noChangeArrowheads="1"/>
          </p:cNvSpPr>
          <p:nvPr/>
        </p:nvSpPr>
        <p:spPr bwMode="auto">
          <a:xfrm>
            <a:off x="1028700" y="922338"/>
            <a:ext cx="3675063" cy="0"/>
          </a:xfrm>
          <a:prstGeom prst="rect">
            <a:avLst/>
          </a:prstGeom>
          <a:solidFill>
            <a:srgbClr val="CCFFCC"/>
          </a:solidFill>
          <a:ln w="9525" algn="ctr">
            <a:noFill/>
            <a:miter lim="800000"/>
            <a:headEnd/>
            <a:tailEnd/>
          </a:ln>
          <a:effectLst>
            <a:outerShdw dist="53882" dir="2700000" algn="ctr" rotWithShape="0">
              <a:schemeClr val="bg2"/>
            </a:outerShdw>
          </a:effectLst>
        </p:spPr>
        <p:txBody>
          <a:bodyPr wrap="none">
            <a:spAutoFit/>
          </a:bodyPr>
          <a:lstStyle/>
          <a:p>
            <a:pPr algn="ctr">
              <a:defRPr/>
            </a:pPr>
            <a:endParaRPr lang="en-US">
              <a:cs typeface="+mn-cs"/>
            </a:endParaRPr>
          </a:p>
        </p:txBody>
      </p:sp>
      <p:pic>
        <p:nvPicPr>
          <p:cNvPr id="4103" name="Picture 12" descr="LEARN TO TRAI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399" y="152400"/>
            <a:ext cx="1790015"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4" name="Picture 13" descr="PW"/>
          <p:cNvPicPr>
            <a:picLocks noChangeAspect="1" noChangeArrowheads="1"/>
          </p:cNvPicPr>
          <p:nvPr/>
        </p:nvPicPr>
        <p:blipFill>
          <a:blip r:embed="rId4">
            <a:extLst>
              <a:ext uri="{28A0092B-C50C-407E-A947-70E740481C1C}">
                <a14:useLocalDpi xmlns:a14="http://schemas.microsoft.com/office/drawing/2010/main" val="0"/>
              </a:ext>
            </a:extLst>
          </a:blip>
          <a:srcRect b="8688"/>
          <a:stretch>
            <a:fillRect/>
          </a:stretch>
        </p:blipFill>
        <p:spPr bwMode="auto">
          <a:xfrm>
            <a:off x="152400" y="1443038"/>
            <a:ext cx="8839200" cy="4805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8" name="Control 2"/>
          <p:cNvSpPr>
            <a:spLocks noChangeArrowheads="1" noChangeShapeType="1"/>
          </p:cNvSpPr>
          <p:nvPr/>
        </p:nvSpPr>
        <p:spPr bwMode="auto">
          <a:xfrm>
            <a:off x="2438400" y="1295400"/>
            <a:ext cx="6172200" cy="2671763"/>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p>
            <a:endParaRPr lang="en-US"/>
          </a:p>
        </p:txBody>
      </p:sp>
      <p:sp>
        <p:nvSpPr>
          <p:cNvPr id="4099" name="Control 3"/>
          <p:cNvSpPr>
            <a:spLocks noChangeArrowheads="1" noChangeShapeType="1"/>
          </p:cNvSpPr>
          <p:nvPr/>
        </p:nvSpPr>
        <p:spPr bwMode="auto">
          <a:xfrm>
            <a:off x="1909763" y="4513263"/>
            <a:ext cx="6240462" cy="3490912"/>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p>
            <a:endParaRPr lang="en-US"/>
          </a:p>
        </p:txBody>
      </p:sp>
      <p:sp>
        <p:nvSpPr>
          <p:cNvPr id="4100" name="Control 4"/>
          <p:cNvSpPr>
            <a:spLocks noChangeArrowheads="1" noChangeShapeType="1"/>
          </p:cNvSpPr>
          <p:nvPr/>
        </p:nvSpPr>
        <p:spPr bwMode="auto">
          <a:xfrm>
            <a:off x="1905000" y="4495800"/>
            <a:ext cx="6240463" cy="3490913"/>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p>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bwMode="auto">
          <a:xfrm>
            <a:off x="5791200" y="6128413"/>
            <a:ext cx="3200400" cy="533400"/>
          </a:xfrm>
          <a:prstGeom prst="rect">
            <a:avLst/>
          </a:prstGeom>
          <a:solidFill>
            <a:srgbClr val="000000"/>
          </a:solidFill>
          <a:ln w="9525" cap="flat" cmpd="sng" algn="ctr">
            <a:no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4000" b="1" i="1" u="none" strike="noStrike" cap="none" normalizeH="0" baseline="0" smtClean="0">
              <a:ln>
                <a:noFill/>
              </a:ln>
              <a:solidFill>
                <a:schemeClr val="tx2"/>
              </a:solidFill>
              <a:effectLst/>
              <a:latin typeface="Arial Unicode MS" pitchFamily="34" charset="-128"/>
            </a:endParaRPr>
          </a:p>
        </p:txBody>
      </p:sp>
      <p:sp>
        <p:nvSpPr>
          <p:cNvPr id="5125" name="AutoShape 4"/>
          <p:cNvSpPr>
            <a:spLocks noChangeArrowheads="1"/>
          </p:cNvSpPr>
          <p:nvPr/>
        </p:nvSpPr>
        <p:spPr bwMode="auto">
          <a:xfrm>
            <a:off x="2057400" y="536575"/>
            <a:ext cx="5562600" cy="452438"/>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1422" tIns="45711" rIns="91422" bIns="45711" anchor="b"/>
          <a:lstStyle/>
          <a:p>
            <a:r>
              <a:rPr lang="en-US" sz="3600" b="0" i="0" dirty="0">
                <a:solidFill>
                  <a:srgbClr val="FF0000"/>
                </a:solidFill>
                <a:latin typeface="Corbel" pitchFamily="34" charset="0"/>
              </a:rPr>
              <a:t>bantam</a:t>
            </a:r>
            <a:r>
              <a:rPr lang="en-US" sz="3000" b="0" i="0" dirty="0">
                <a:solidFill>
                  <a:srgbClr val="FF0000"/>
                </a:solidFill>
                <a:latin typeface="Corbel" pitchFamily="34" charset="0"/>
              </a:rPr>
              <a:t> </a:t>
            </a:r>
            <a:r>
              <a:rPr lang="en-US" sz="2400" b="0" i="0" dirty="0">
                <a:solidFill>
                  <a:srgbClr val="FF0000"/>
                </a:solidFill>
                <a:latin typeface="Corbel" pitchFamily="34" charset="0"/>
              </a:rPr>
              <a:t>(13-14 yrs.)</a:t>
            </a:r>
          </a:p>
        </p:txBody>
      </p:sp>
      <p:sp>
        <p:nvSpPr>
          <p:cNvPr id="927750" name="Rectangle 6"/>
          <p:cNvSpPr>
            <a:spLocks noChangeArrowheads="1"/>
          </p:cNvSpPr>
          <p:nvPr/>
        </p:nvSpPr>
        <p:spPr bwMode="auto">
          <a:xfrm>
            <a:off x="1028700" y="922338"/>
            <a:ext cx="3675063" cy="0"/>
          </a:xfrm>
          <a:prstGeom prst="rect">
            <a:avLst/>
          </a:prstGeom>
          <a:solidFill>
            <a:srgbClr val="CCFFCC"/>
          </a:solidFill>
          <a:ln w="9525" algn="ctr">
            <a:noFill/>
            <a:miter lim="800000"/>
            <a:headEnd/>
            <a:tailEnd/>
          </a:ln>
          <a:effectLst>
            <a:outerShdw dist="53882" dir="2700000" algn="ctr" rotWithShape="0">
              <a:schemeClr val="bg2"/>
            </a:outerShdw>
          </a:effectLst>
        </p:spPr>
        <p:txBody>
          <a:bodyPr wrap="none">
            <a:spAutoFit/>
          </a:bodyPr>
          <a:lstStyle/>
          <a:p>
            <a:pPr algn="ctr">
              <a:defRPr/>
            </a:pPr>
            <a:endParaRPr lang="en-US">
              <a:cs typeface="+mn-cs"/>
            </a:endParaRPr>
          </a:p>
        </p:txBody>
      </p:sp>
      <p:pic>
        <p:nvPicPr>
          <p:cNvPr id="5127" name="Picture 11" descr="TRAIN TO TRAIN"/>
          <p:cNvPicPr>
            <a:picLocks noChangeAspect="1" noChangeArrowheads="1"/>
          </p:cNvPicPr>
          <p:nvPr/>
        </p:nvPicPr>
        <p:blipFill>
          <a:blip r:embed="rId2" cstate="print">
            <a:extLst>
              <a:ext uri="{28A0092B-C50C-407E-A947-70E740481C1C}">
                <a14:useLocalDpi xmlns:a14="http://schemas.microsoft.com/office/drawing/2010/main" val="0"/>
              </a:ext>
            </a:extLst>
          </a:blip>
          <a:srcRect r="4167"/>
          <a:stretch>
            <a:fillRect/>
          </a:stretch>
        </p:blipFill>
        <p:spPr bwMode="auto">
          <a:xfrm>
            <a:off x="18836" y="152400"/>
            <a:ext cx="2038564"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8" name="Picture 12" descr="BANTAM"/>
          <p:cNvPicPr>
            <a:picLocks noChangeAspect="1" noChangeArrowheads="1"/>
          </p:cNvPicPr>
          <p:nvPr/>
        </p:nvPicPr>
        <p:blipFill>
          <a:blip r:embed="rId3">
            <a:extLst>
              <a:ext uri="{28A0092B-C50C-407E-A947-70E740481C1C}">
                <a14:useLocalDpi xmlns:a14="http://schemas.microsoft.com/office/drawing/2010/main" val="0"/>
              </a:ext>
            </a:extLst>
          </a:blip>
          <a:srcRect b="3627"/>
          <a:stretch>
            <a:fillRect/>
          </a:stretch>
        </p:blipFill>
        <p:spPr bwMode="auto">
          <a:xfrm>
            <a:off x="0" y="1524000"/>
            <a:ext cx="9144000" cy="472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2" name="Control 2"/>
          <p:cNvSpPr>
            <a:spLocks noChangeArrowheads="1" noChangeShapeType="1"/>
          </p:cNvSpPr>
          <p:nvPr/>
        </p:nvSpPr>
        <p:spPr bwMode="auto">
          <a:xfrm>
            <a:off x="2438400" y="1295400"/>
            <a:ext cx="6172200" cy="2671763"/>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p>
            <a:endParaRPr lang="en-US"/>
          </a:p>
        </p:txBody>
      </p:sp>
      <p:sp>
        <p:nvSpPr>
          <p:cNvPr id="5123" name="Control 3"/>
          <p:cNvSpPr>
            <a:spLocks noChangeArrowheads="1" noChangeShapeType="1"/>
          </p:cNvSpPr>
          <p:nvPr/>
        </p:nvSpPr>
        <p:spPr bwMode="auto">
          <a:xfrm>
            <a:off x="1909763" y="4513263"/>
            <a:ext cx="6240462" cy="3490912"/>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p>
            <a:endParaRPr lang="en-US"/>
          </a:p>
        </p:txBody>
      </p:sp>
      <p:sp>
        <p:nvSpPr>
          <p:cNvPr id="5124" name="Control 4"/>
          <p:cNvSpPr>
            <a:spLocks noChangeArrowheads="1" noChangeShapeType="1"/>
          </p:cNvSpPr>
          <p:nvPr/>
        </p:nvSpPr>
        <p:spPr bwMode="auto">
          <a:xfrm>
            <a:off x="1905000" y="4495800"/>
            <a:ext cx="6240463" cy="3490913"/>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p>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bwMode="auto">
          <a:xfrm>
            <a:off x="5791200" y="6128413"/>
            <a:ext cx="3200400" cy="533400"/>
          </a:xfrm>
          <a:prstGeom prst="rect">
            <a:avLst/>
          </a:prstGeom>
          <a:solidFill>
            <a:srgbClr val="000000"/>
          </a:solidFill>
          <a:ln w="9525" cap="flat" cmpd="sng" algn="ctr">
            <a:no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4000" b="1" i="1" u="none" strike="noStrike" cap="none" normalizeH="0" baseline="0" smtClean="0">
              <a:ln>
                <a:noFill/>
              </a:ln>
              <a:solidFill>
                <a:schemeClr val="tx2"/>
              </a:solidFill>
              <a:effectLst/>
              <a:latin typeface="Arial Unicode MS" pitchFamily="34" charset="-128"/>
            </a:endParaRPr>
          </a:p>
        </p:txBody>
      </p:sp>
      <p:sp>
        <p:nvSpPr>
          <p:cNvPr id="6149" name="AutoShape 3"/>
          <p:cNvSpPr>
            <a:spLocks noChangeArrowheads="1"/>
          </p:cNvSpPr>
          <p:nvPr/>
        </p:nvSpPr>
        <p:spPr bwMode="auto">
          <a:xfrm>
            <a:off x="1981200" y="536575"/>
            <a:ext cx="5562600" cy="452438"/>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1422" tIns="45711" rIns="91422" bIns="45711" anchor="b"/>
          <a:lstStyle/>
          <a:p>
            <a:r>
              <a:rPr lang="en-US" sz="3600" b="0" i="0" dirty="0">
                <a:solidFill>
                  <a:srgbClr val="FF0000"/>
                </a:solidFill>
                <a:latin typeface="Corbel" pitchFamily="34" charset="0"/>
              </a:rPr>
              <a:t>midget</a:t>
            </a:r>
            <a:r>
              <a:rPr lang="en-US" sz="3000" b="0" i="0" dirty="0">
                <a:solidFill>
                  <a:srgbClr val="FF0000"/>
                </a:solidFill>
                <a:latin typeface="Corbel" pitchFamily="34" charset="0"/>
              </a:rPr>
              <a:t> </a:t>
            </a:r>
            <a:r>
              <a:rPr lang="en-US" sz="2400" b="0" i="0" dirty="0">
                <a:solidFill>
                  <a:srgbClr val="FF0000"/>
                </a:solidFill>
                <a:latin typeface="Corbel" pitchFamily="34" charset="0"/>
              </a:rPr>
              <a:t>(15-17 yrs.)</a:t>
            </a:r>
          </a:p>
        </p:txBody>
      </p:sp>
      <p:sp>
        <p:nvSpPr>
          <p:cNvPr id="928773" name="Rectangle 5"/>
          <p:cNvSpPr>
            <a:spLocks noChangeArrowheads="1"/>
          </p:cNvSpPr>
          <p:nvPr/>
        </p:nvSpPr>
        <p:spPr bwMode="auto">
          <a:xfrm>
            <a:off x="1028700" y="922338"/>
            <a:ext cx="3675063" cy="0"/>
          </a:xfrm>
          <a:prstGeom prst="rect">
            <a:avLst/>
          </a:prstGeom>
          <a:solidFill>
            <a:srgbClr val="CCFFCC"/>
          </a:solidFill>
          <a:ln w="9525" algn="ctr">
            <a:noFill/>
            <a:miter lim="800000"/>
            <a:headEnd/>
            <a:tailEnd/>
          </a:ln>
          <a:effectLst>
            <a:outerShdw dist="53882" dir="2700000" algn="ctr" rotWithShape="0">
              <a:schemeClr val="bg2"/>
            </a:outerShdw>
          </a:effectLst>
        </p:spPr>
        <p:txBody>
          <a:bodyPr wrap="none">
            <a:spAutoFit/>
          </a:bodyPr>
          <a:lstStyle/>
          <a:p>
            <a:pPr algn="ctr">
              <a:defRPr/>
            </a:pPr>
            <a:endParaRPr lang="en-US">
              <a:cs typeface="+mn-cs"/>
            </a:endParaRPr>
          </a:p>
        </p:txBody>
      </p:sp>
      <p:pic>
        <p:nvPicPr>
          <p:cNvPr id="6151" name="Picture 11" descr="TRAIN TO COMPET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52400"/>
            <a:ext cx="1828800" cy="10893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2" name="Picture 12" descr="MIDGET"/>
          <p:cNvPicPr>
            <a:picLocks noChangeAspect="1" noChangeArrowheads="1"/>
          </p:cNvPicPr>
          <p:nvPr/>
        </p:nvPicPr>
        <p:blipFill>
          <a:blip r:embed="rId3">
            <a:extLst>
              <a:ext uri="{28A0092B-C50C-407E-A947-70E740481C1C}">
                <a14:useLocalDpi xmlns:a14="http://schemas.microsoft.com/office/drawing/2010/main" val="0"/>
              </a:ext>
            </a:extLst>
          </a:blip>
          <a:srcRect l="1666" r="2458" b="2812"/>
          <a:stretch>
            <a:fillRect/>
          </a:stretch>
        </p:blipFill>
        <p:spPr bwMode="auto">
          <a:xfrm>
            <a:off x="0" y="1366838"/>
            <a:ext cx="9144000" cy="4881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6" name="Control 2"/>
          <p:cNvSpPr>
            <a:spLocks noChangeArrowheads="1" noChangeShapeType="1"/>
          </p:cNvSpPr>
          <p:nvPr/>
        </p:nvSpPr>
        <p:spPr bwMode="auto">
          <a:xfrm>
            <a:off x="2438400" y="1143000"/>
            <a:ext cx="6172200" cy="2671763"/>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p>
            <a:endParaRPr lang="en-US"/>
          </a:p>
        </p:txBody>
      </p:sp>
      <p:sp>
        <p:nvSpPr>
          <p:cNvPr id="6147" name="Control 3"/>
          <p:cNvSpPr>
            <a:spLocks noChangeArrowheads="1" noChangeShapeType="1"/>
          </p:cNvSpPr>
          <p:nvPr/>
        </p:nvSpPr>
        <p:spPr bwMode="auto">
          <a:xfrm>
            <a:off x="1909763" y="4513263"/>
            <a:ext cx="6240462" cy="3490912"/>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p>
            <a:endParaRPr lang="en-US"/>
          </a:p>
        </p:txBody>
      </p:sp>
      <p:sp>
        <p:nvSpPr>
          <p:cNvPr id="6148" name="Control 4"/>
          <p:cNvSpPr>
            <a:spLocks noChangeArrowheads="1" noChangeShapeType="1"/>
          </p:cNvSpPr>
          <p:nvPr/>
        </p:nvSpPr>
        <p:spPr bwMode="auto">
          <a:xfrm>
            <a:off x="1905000" y="4495800"/>
            <a:ext cx="6240463" cy="3490913"/>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p>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6" name="Content Placeholder 5"/>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6824" y="-228600"/>
            <a:ext cx="9428910" cy="7288268"/>
          </a:xfrm>
        </p:spPr>
      </p:pic>
    </p:spTree>
    <p:extLst>
      <p:ext uri="{BB962C8B-B14F-4D97-AF65-F5344CB8AC3E}">
        <p14:creationId xmlns:p14="http://schemas.microsoft.com/office/powerpoint/2010/main" val="366172208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bwMode="auto">
          <a:xfrm>
            <a:off x="0" y="1243748"/>
            <a:ext cx="9144000" cy="2337652"/>
          </a:xfrm>
          <a:prstGeom prst="rect">
            <a:avLst/>
          </a:prstGeom>
          <a:solidFill>
            <a:schemeClr val="tx1"/>
          </a:solidFill>
          <a:ln w="9525" cap="flat" cmpd="sng" algn="ctr">
            <a:no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4000" b="1" i="1" u="none" strike="noStrike" cap="none" normalizeH="0" baseline="0" smtClean="0">
              <a:ln>
                <a:noFill/>
              </a:ln>
              <a:solidFill>
                <a:schemeClr val="tx2"/>
              </a:solidFill>
              <a:effectLst/>
              <a:latin typeface="Arial Unicode MS" pitchFamily="34" charset="-128"/>
            </a:endParaRPr>
          </a:p>
        </p:txBody>
      </p:sp>
      <p:sp>
        <p:nvSpPr>
          <p:cNvPr id="47108" name="AutoShape 4"/>
          <p:cNvSpPr>
            <a:spLocks noChangeArrowheads="1"/>
          </p:cNvSpPr>
          <p:nvPr/>
        </p:nvSpPr>
        <p:spPr bwMode="auto">
          <a:xfrm>
            <a:off x="457200" y="533400"/>
            <a:ext cx="70866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dirty="0" err="1">
                <a:solidFill>
                  <a:srgbClr val="FF0000"/>
                </a:solidFill>
                <a:latin typeface="Corbel" pitchFamily="34" charset="0"/>
              </a:rPr>
              <a:t>n</a:t>
            </a:r>
            <a:r>
              <a:rPr lang="en-US" sz="3600" b="0" i="0" dirty="0" err="1" smtClean="0">
                <a:solidFill>
                  <a:srgbClr val="FF0000"/>
                </a:solidFill>
                <a:latin typeface="Corbel" pitchFamily="34" charset="0"/>
              </a:rPr>
              <a:t>sst</a:t>
            </a:r>
            <a:r>
              <a:rPr lang="en-US" sz="3600" b="0" i="0" dirty="0" smtClean="0">
                <a:solidFill>
                  <a:srgbClr val="FF0000"/>
                </a:solidFill>
                <a:latin typeface="Corbel" pitchFamily="34" charset="0"/>
              </a:rPr>
              <a:t> </a:t>
            </a:r>
            <a:r>
              <a:rPr lang="en-US" sz="3200" b="0" i="0" dirty="0" smtClean="0">
                <a:solidFill>
                  <a:schemeClr val="tx1"/>
                </a:solidFill>
                <a:latin typeface="Corbel" pitchFamily="34" charset="0"/>
              </a:rPr>
              <a:t>| national skills standards &amp; testing</a:t>
            </a:r>
            <a:endParaRPr lang="en-US" sz="3200" b="0" i="0" dirty="0">
              <a:solidFill>
                <a:schemeClr val="tx1"/>
              </a:solidFill>
              <a:latin typeface="Corbel" pitchFamily="34" charset="0"/>
            </a:endParaRPr>
          </a:p>
        </p:txBody>
      </p:sp>
      <p:pic>
        <p:nvPicPr>
          <p:cNvPr id="1027" name="Picture 3" descr="image_0976888af73601fd8dbe0d2a1d4c3fe3[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01458" y="1294797"/>
            <a:ext cx="4442542" cy="228660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pic>
      <p:pic>
        <p:nvPicPr>
          <p:cNvPr id="1029" name="Picture 5" descr="http://cdn.agilitycms.com/hockey-canada/Hockey-Programs/Players/Images/2012/skills_testing_e_1.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 y="1294797"/>
            <a:ext cx="4443603" cy="2286603"/>
          </a:xfrm>
          <a:prstGeom prst="rect">
            <a:avLst/>
          </a:prstGeom>
          <a:noFill/>
          <a:extLst>
            <a:ext uri="{909E8E84-426E-40DD-AFC4-6F175D3DCCD1}">
              <a14:hiddenFill xmlns:a14="http://schemas.microsoft.com/office/drawing/2010/main">
                <a:solidFill>
                  <a:srgbClr val="FFFFFF"/>
                </a:solidFill>
              </a14:hiddenFill>
            </a:ext>
          </a:extLst>
        </p:spPr>
      </p:pic>
      <p:sp>
        <p:nvSpPr>
          <p:cNvPr id="9" name="Text Box 5"/>
          <p:cNvSpPr txBox="1">
            <a:spLocks noChangeArrowheads="1"/>
          </p:cNvSpPr>
          <p:nvPr/>
        </p:nvSpPr>
        <p:spPr bwMode="auto">
          <a:xfrm>
            <a:off x="762000" y="3996118"/>
            <a:ext cx="8077200" cy="18712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marL="228600" indent="-228600" eaLnBrk="0" hangingPunct="0">
              <a:defRPr sz="4000" b="1" i="1">
                <a:solidFill>
                  <a:schemeClr val="tx2"/>
                </a:solidFill>
                <a:latin typeface="Arial Unicode MS" pitchFamily="34" charset="-128"/>
                <a:cs typeface="Arial" pitchFamily="34" charset="0"/>
              </a:defRPr>
            </a:lvl1pPr>
            <a:lvl2pPr marL="742950" indent="-285750" eaLnBrk="0" hangingPunct="0">
              <a:defRPr sz="4000" b="1" i="1">
                <a:solidFill>
                  <a:schemeClr val="tx2"/>
                </a:solidFill>
                <a:latin typeface="Arial Unicode MS" pitchFamily="34" charset="-128"/>
                <a:cs typeface="Arial" pitchFamily="34" charset="0"/>
              </a:defRPr>
            </a:lvl2pPr>
            <a:lvl3pPr marL="1143000" indent="-228600" eaLnBrk="0" hangingPunct="0">
              <a:defRPr sz="4000" b="1" i="1">
                <a:solidFill>
                  <a:schemeClr val="tx2"/>
                </a:solidFill>
                <a:latin typeface="Arial Unicode MS" pitchFamily="34" charset="-128"/>
                <a:cs typeface="Arial" pitchFamily="34" charset="0"/>
              </a:defRPr>
            </a:lvl3pPr>
            <a:lvl4pPr marL="1600200" indent="-228600" eaLnBrk="0" hangingPunct="0">
              <a:defRPr sz="4000" b="1" i="1">
                <a:solidFill>
                  <a:schemeClr val="tx2"/>
                </a:solidFill>
                <a:latin typeface="Arial Unicode MS" pitchFamily="34" charset="-128"/>
                <a:cs typeface="Arial" pitchFamily="34" charset="0"/>
              </a:defRPr>
            </a:lvl4pPr>
            <a:lvl5pPr marL="2057400" indent="-228600" eaLnBrk="0" hangingPunct="0">
              <a:defRPr sz="4000" b="1" i="1">
                <a:solidFill>
                  <a:schemeClr val="tx2"/>
                </a:solidFill>
                <a:latin typeface="Arial Unicode MS" pitchFamily="34" charset="-128"/>
                <a:cs typeface="Arial" pitchFamily="34" charset="0"/>
              </a:defRPr>
            </a:lvl5pPr>
            <a:lvl6pPr marL="25146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6pPr>
            <a:lvl7pPr marL="29718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7pPr>
            <a:lvl8pPr marL="34290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8pPr>
            <a:lvl9pPr marL="38862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9pPr>
          </a:lstStyle>
          <a:p>
            <a:pPr eaLnBrk="1" hangingPunct="1">
              <a:spcBef>
                <a:spcPct val="20000"/>
              </a:spcBef>
              <a:spcAft>
                <a:spcPts val="600"/>
              </a:spcAft>
              <a:buFontTx/>
              <a:buChar char="•"/>
            </a:pPr>
            <a:r>
              <a:rPr lang="en-US" sz="2400" b="0" i="0" dirty="0" smtClean="0">
                <a:solidFill>
                  <a:schemeClr val="tx1"/>
                </a:solidFill>
                <a:latin typeface="Arial" pitchFamily="34" charset="0"/>
              </a:rPr>
              <a:t>Raise awareness of the importance of skill development; establish a system to measure and celebrate skills</a:t>
            </a:r>
          </a:p>
          <a:p>
            <a:pPr eaLnBrk="1" hangingPunct="1">
              <a:spcBef>
                <a:spcPct val="20000"/>
              </a:spcBef>
              <a:spcAft>
                <a:spcPts val="600"/>
              </a:spcAft>
              <a:buFontTx/>
              <a:buChar char="•"/>
            </a:pPr>
            <a:r>
              <a:rPr lang="en-US" sz="2400" b="0" i="0" dirty="0" smtClean="0">
                <a:solidFill>
                  <a:schemeClr val="tx1"/>
                </a:solidFill>
                <a:latin typeface="Arial" pitchFamily="34" charset="0"/>
              </a:rPr>
              <a:t>6 individual test for players; 3 for goaltenders</a:t>
            </a:r>
            <a:endParaRPr lang="en-US" sz="2400" b="0" i="0" dirty="0">
              <a:solidFill>
                <a:schemeClr val="tx1"/>
              </a:solidFill>
              <a:latin typeface="Arial" pitchFamily="34" charset="0"/>
            </a:endParaRPr>
          </a:p>
          <a:p>
            <a:pPr eaLnBrk="1" hangingPunct="1">
              <a:spcBef>
                <a:spcPct val="20000"/>
              </a:spcBef>
              <a:spcAft>
                <a:spcPts val="600"/>
              </a:spcAft>
              <a:buFontTx/>
              <a:buChar char="•"/>
            </a:pPr>
            <a:r>
              <a:rPr lang="en-US" sz="2400" b="0" i="0" dirty="0" smtClean="0">
                <a:solidFill>
                  <a:schemeClr val="tx1"/>
                </a:solidFill>
                <a:latin typeface="Arial" pitchFamily="34" charset="0"/>
              </a:rPr>
              <a:t>Test 2-3 times per year</a:t>
            </a:r>
            <a:endParaRPr lang="en-US" sz="2400" b="0" i="0" dirty="0">
              <a:solidFill>
                <a:schemeClr val="tx1"/>
              </a:solidFill>
              <a:latin typeface="Arial"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ext Box 3"/>
          <p:cNvSpPr txBox="1">
            <a:spLocks noChangeArrowheads="1"/>
          </p:cNvSpPr>
          <p:nvPr/>
        </p:nvSpPr>
        <p:spPr bwMode="auto">
          <a:xfrm>
            <a:off x="0" y="1184275"/>
            <a:ext cx="91440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eaLnBrk="0" hangingPunct="0">
              <a:defRPr sz="4000" b="1" i="1">
                <a:solidFill>
                  <a:schemeClr val="tx2"/>
                </a:solidFill>
                <a:latin typeface="Arial Unicode MS" pitchFamily="34" charset="-128"/>
                <a:cs typeface="Arial" pitchFamily="34" charset="0"/>
              </a:defRPr>
            </a:lvl1pPr>
            <a:lvl2pPr marL="742950" indent="-285750" eaLnBrk="0" hangingPunct="0">
              <a:defRPr sz="4000" b="1" i="1">
                <a:solidFill>
                  <a:schemeClr val="tx2"/>
                </a:solidFill>
                <a:latin typeface="Arial Unicode MS" pitchFamily="34" charset="-128"/>
                <a:cs typeface="Arial" pitchFamily="34" charset="0"/>
              </a:defRPr>
            </a:lvl2pPr>
            <a:lvl3pPr marL="1143000" indent="-228600" eaLnBrk="0" hangingPunct="0">
              <a:defRPr sz="4000" b="1" i="1">
                <a:solidFill>
                  <a:schemeClr val="tx2"/>
                </a:solidFill>
                <a:latin typeface="Arial Unicode MS" pitchFamily="34" charset="-128"/>
                <a:cs typeface="Arial" pitchFamily="34" charset="0"/>
              </a:defRPr>
            </a:lvl3pPr>
            <a:lvl4pPr marL="1600200" indent="-228600" eaLnBrk="0" hangingPunct="0">
              <a:defRPr sz="4000" b="1" i="1">
                <a:solidFill>
                  <a:schemeClr val="tx2"/>
                </a:solidFill>
                <a:latin typeface="Arial Unicode MS" pitchFamily="34" charset="-128"/>
                <a:cs typeface="Arial" pitchFamily="34" charset="0"/>
              </a:defRPr>
            </a:lvl4pPr>
            <a:lvl5pPr marL="2057400" indent="-228600" eaLnBrk="0" hangingPunct="0">
              <a:defRPr sz="4000" b="1" i="1">
                <a:solidFill>
                  <a:schemeClr val="tx2"/>
                </a:solidFill>
                <a:latin typeface="Arial Unicode MS" pitchFamily="34" charset="-128"/>
                <a:cs typeface="Arial" pitchFamily="34" charset="0"/>
              </a:defRPr>
            </a:lvl5pPr>
            <a:lvl6pPr marL="25146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6pPr>
            <a:lvl7pPr marL="29718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7pPr>
            <a:lvl8pPr marL="34290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8pPr>
            <a:lvl9pPr marL="38862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9pPr>
          </a:lstStyle>
          <a:p>
            <a:pPr algn="ctr" eaLnBrk="1" hangingPunct="1">
              <a:spcBef>
                <a:spcPct val="20000"/>
              </a:spcBef>
            </a:pPr>
            <a:r>
              <a:rPr lang="en-US" sz="2800" dirty="0">
                <a:solidFill>
                  <a:srgbClr val="FFFF00"/>
                </a:solidFill>
                <a:latin typeface="Calibri" pitchFamily="34" charset="0"/>
              </a:rPr>
              <a:t>What is your ideal player?</a:t>
            </a:r>
          </a:p>
        </p:txBody>
      </p:sp>
      <p:sp>
        <p:nvSpPr>
          <p:cNvPr id="47107" name="Text Box 4"/>
          <p:cNvSpPr txBox="1">
            <a:spLocks noChangeArrowheads="1"/>
          </p:cNvSpPr>
          <p:nvPr/>
        </p:nvSpPr>
        <p:spPr bwMode="auto">
          <a:xfrm>
            <a:off x="685800" y="1738313"/>
            <a:ext cx="8382000" cy="5711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marL="342900" indent="-342900" eaLnBrk="0" hangingPunct="0">
              <a:defRPr sz="4000" b="1" i="1">
                <a:solidFill>
                  <a:schemeClr val="tx2"/>
                </a:solidFill>
                <a:latin typeface="Arial Unicode MS" pitchFamily="34" charset="-128"/>
                <a:cs typeface="Arial" pitchFamily="34" charset="0"/>
              </a:defRPr>
            </a:lvl1pPr>
            <a:lvl2pPr marL="800100" indent="-342900" eaLnBrk="0" hangingPunct="0">
              <a:defRPr sz="4000" b="1" i="1">
                <a:solidFill>
                  <a:schemeClr val="tx2"/>
                </a:solidFill>
                <a:latin typeface="Arial Unicode MS" pitchFamily="34" charset="-128"/>
                <a:cs typeface="Arial" pitchFamily="34" charset="0"/>
              </a:defRPr>
            </a:lvl2pPr>
            <a:lvl3pPr marL="1143000" indent="-228600" eaLnBrk="0" hangingPunct="0">
              <a:defRPr sz="4000" b="1" i="1">
                <a:solidFill>
                  <a:schemeClr val="tx2"/>
                </a:solidFill>
                <a:latin typeface="Arial Unicode MS" pitchFamily="34" charset="-128"/>
                <a:cs typeface="Arial" pitchFamily="34" charset="0"/>
              </a:defRPr>
            </a:lvl3pPr>
            <a:lvl4pPr marL="1600200" indent="-228600" eaLnBrk="0" hangingPunct="0">
              <a:defRPr sz="4000" b="1" i="1">
                <a:solidFill>
                  <a:schemeClr val="tx2"/>
                </a:solidFill>
                <a:latin typeface="Arial Unicode MS" pitchFamily="34" charset="-128"/>
                <a:cs typeface="Arial" pitchFamily="34" charset="0"/>
              </a:defRPr>
            </a:lvl4pPr>
            <a:lvl5pPr marL="2057400" indent="-228600" eaLnBrk="0" hangingPunct="0">
              <a:defRPr sz="4000" b="1" i="1">
                <a:solidFill>
                  <a:schemeClr val="tx2"/>
                </a:solidFill>
                <a:latin typeface="Arial Unicode MS" pitchFamily="34" charset="-128"/>
                <a:cs typeface="Arial" pitchFamily="34" charset="0"/>
              </a:defRPr>
            </a:lvl5pPr>
            <a:lvl6pPr marL="25146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6pPr>
            <a:lvl7pPr marL="29718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7pPr>
            <a:lvl8pPr marL="34290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8pPr>
            <a:lvl9pPr marL="38862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9pPr>
          </a:lstStyle>
          <a:p>
            <a:pPr eaLnBrk="1" hangingPunct="1">
              <a:spcBef>
                <a:spcPct val="20000"/>
              </a:spcBef>
              <a:buFontTx/>
              <a:buChar char="•"/>
            </a:pPr>
            <a:r>
              <a:rPr lang="en-US" sz="2400" b="0" i="0" dirty="0">
                <a:solidFill>
                  <a:srgbClr val="FFFFFF"/>
                </a:solidFill>
                <a:latin typeface="Arial" pitchFamily="34" charset="0"/>
              </a:rPr>
              <a:t>Forwards</a:t>
            </a:r>
          </a:p>
          <a:p>
            <a:pPr lvl="1" eaLnBrk="1" hangingPunct="1">
              <a:spcBef>
                <a:spcPct val="20000"/>
              </a:spcBef>
              <a:buFontTx/>
              <a:buChar char="•"/>
            </a:pPr>
            <a:r>
              <a:rPr lang="en-US" sz="2400" b="0" i="0" dirty="0">
                <a:solidFill>
                  <a:srgbClr val="FFFFFF"/>
                </a:solidFill>
                <a:latin typeface="Arial" pitchFamily="34" charset="0"/>
              </a:rPr>
              <a:t>Highly skilled, competitive, and intelligent on the ice</a:t>
            </a:r>
          </a:p>
          <a:p>
            <a:pPr lvl="1" eaLnBrk="1" hangingPunct="1">
              <a:spcBef>
                <a:spcPct val="20000"/>
              </a:spcBef>
              <a:buFontTx/>
              <a:buChar char="•"/>
            </a:pPr>
            <a:r>
              <a:rPr lang="en-US" sz="2400" b="0" i="0" dirty="0">
                <a:solidFill>
                  <a:srgbClr val="FFFFFF"/>
                </a:solidFill>
                <a:latin typeface="Arial" pitchFamily="34" charset="0"/>
              </a:rPr>
              <a:t>Agile on their skates north, south, east, west</a:t>
            </a:r>
          </a:p>
          <a:p>
            <a:pPr lvl="1" eaLnBrk="1" hangingPunct="1">
              <a:spcBef>
                <a:spcPct val="20000"/>
              </a:spcBef>
              <a:buFontTx/>
              <a:buChar char="•"/>
            </a:pPr>
            <a:r>
              <a:rPr lang="en-US" sz="2400" b="0" i="0" dirty="0">
                <a:solidFill>
                  <a:srgbClr val="FFFFFF"/>
                </a:solidFill>
                <a:latin typeface="Arial" pitchFamily="34" charset="0"/>
              </a:rPr>
              <a:t>Creative – willing to try things</a:t>
            </a:r>
          </a:p>
          <a:p>
            <a:pPr eaLnBrk="1" hangingPunct="1">
              <a:spcBef>
                <a:spcPts val="1200"/>
              </a:spcBef>
              <a:buFontTx/>
              <a:buChar char="•"/>
            </a:pPr>
            <a:r>
              <a:rPr lang="en-US" sz="2400" b="0" i="0" dirty="0" err="1">
                <a:solidFill>
                  <a:srgbClr val="FFFFFF"/>
                </a:solidFill>
                <a:latin typeface="Arial" pitchFamily="34" charset="0"/>
              </a:rPr>
              <a:t>Defence</a:t>
            </a:r>
            <a:endParaRPr lang="en-US" sz="2400" b="0" i="0" dirty="0">
              <a:solidFill>
                <a:srgbClr val="FFFFFF"/>
              </a:solidFill>
              <a:latin typeface="Arial" pitchFamily="34" charset="0"/>
            </a:endParaRPr>
          </a:p>
          <a:p>
            <a:pPr lvl="1" eaLnBrk="1" hangingPunct="1">
              <a:spcBef>
                <a:spcPct val="20000"/>
              </a:spcBef>
              <a:buFontTx/>
              <a:buChar char="•"/>
            </a:pPr>
            <a:r>
              <a:rPr lang="en-US" sz="2400" b="0" i="0" dirty="0">
                <a:solidFill>
                  <a:srgbClr val="FFFFFF"/>
                </a:solidFill>
                <a:latin typeface="Arial" pitchFamily="34" charset="0"/>
              </a:rPr>
              <a:t>Willing to try and make a play</a:t>
            </a:r>
          </a:p>
          <a:p>
            <a:pPr lvl="1" eaLnBrk="1" hangingPunct="1">
              <a:spcBef>
                <a:spcPct val="20000"/>
              </a:spcBef>
              <a:buFontTx/>
              <a:buChar char="•"/>
            </a:pPr>
            <a:r>
              <a:rPr lang="en-US" sz="2400" b="0" i="0" dirty="0">
                <a:solidFill>
                  <a:srgbClr val="FFFFFF"/>
                </a:solidFill>
                <a:latin typeface="Arial" pitchFamily="34" charset="0"/>
              </a:rPr>
              <a:t>Good passers, quick thinkers and agile skaters</a:t>
            </a:r>
          </a:p>
          <a:p>
            <a:pPr eaLnBrk="1" hangingPunct="1">
              <a:spcBef>
                <a:spcPts val="1200"/>
              </a:spcBef>
              <a:buFontTx/>
              <a:buChar char="•"/>
            </a:pPr>
            <a:r>
              <a:rPr lang="en-US" sz="2400" b="0" i="0" dirty="0">
                <a:solidFill>
                  <a:srgbClr val="FFFFFF"/>
                </a:solidFill>
                <a:latin typeface="Arial" pitchFamily="34" charset="0"/>
              </a:rPr>
              <a:t>Goaltenders</a:t>
            </a:r>
          </a:p>
          <a:p>
            <a:pPr lvl="1" eaLnBrk="1" hangingPunct="1">
              <a:spcBef>
                <a:spcPct val="20000"/>
              </a:spcBef>
              <a:buFontTx/>
              <a:buChar char="•"/>
            </a:pPr>
            <a:r>
              <a:rPr lang="en-US" sz="2400" b="0" i="0" dirty="0">
                <a:solidFill>
                  <a:srgbClr val="FFFFFF"/>
                </a:solidFill>
                <a:latin typeface="Arial" pitchFamily="34" charset="0"/>
              </a:rPr>
              <a:t>Makes the saves they need to</a:t>
            </a:r>
          </a:p>
          <a:p>
            <a:pPr lvl="1" eaLnBrk="1" hangingPunct="1">
              <a:spcBef>
                <a:spcPct val="20000"/>
              </a:spcBef>
              <a:buFontTx/>
              <a:buChar char="•"/>
            </a:pPr>
            <a:r>
              <a:rPr lang="en-US" sz="2400" b="0" i="0" dirty="0">
                <a:solidFill>
                  <a:srgbClr val="FFFFFF"/>
                </a:solidFill>
                <a:latin typeface="Arial" pitchFamily="34" charset="0"/>
              </a:rPr>
              <a:t>Technically sound and athletic</a:t>
            </a:r>
          </a:p>
          <a:p>
            <a:pPr eaLnBrk="1" hangingPunct="1">
              <a:spcBef>
                <a:spcPct val="20000"/>
              </a:spcBef>
              <a:buFontTx/>
              <a:buChar char="•"/>
            </a:pPr>
            <a:endParaRPr lang="en-US" sz="1400" b="0" i="0" dirty="0">
              <a:solidFill>
                <a:srgbClr val="121002"/>
              </a:solidFill>
              <a:latin typeface="Arial" pitchFamily="34" charset="0"/>
            </a:endParaRPr>
          </a:p>
          <a:p>
            <a:pPr eaLnBrk="1" hangingPunct="1">
              <a:spcBef>
                <a:spcPct val="20000"/>
              </a:spcBef>
            </a:pPr>
            <a:endParaRPr lang="en-US" sz="2400" b="0" i="0" dirty="0">
              <a:solidFill>
                <a:srgbClr val="121002"/>
              </a:solidFill>
              <a:latin typeface="Arial" pitchFamily="34" charset="0"/>
            </a:endParaRPr>
          </a:p>
          <a:p>
            <a:pPr eaLnBrk="1" hangingPunct="1">
              <a:buFontTx/>
              <a:buChar char="•"/>
            </a:pPr>
            <a:endParaRPr lang="en-US" sz="2600" dirty="0">
              <a:solidFill>
                <a:srgbClr val="121002"/>
              </a:solidFill>
            </a:endParaRPr>
          </a:p>
        </p:txBody>
      </p:sp>
      <p:sp>
        <p:nvSpPr>
          <p:cNvPr id="47108" name="AutoShape 4"/>
          <p:cNvSpPr>
            <a:spLocks noChangeArrowheads="1"/>
          </p:cNvSpPr>
          <p:nvPr/>
        </p:nvSpPr>
        <p:spPr bwMode="auto">
          <a:xfrm>
            <a:off x="457200" y="533400"/>
            <a:ext cx="70866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a:solidFill>
                  <a:srgbClr val="FF0000"/>
                </a:solidFill>
                <a:latin typeface="Corbel" pitchFamily="34" charset="0"/>
              </a:rPr>
              <a:t>building a programming model</a:t>
            </a:r>
          </a:p>
        </p:txBody>
      </p:sp>
    </p:spTree>
    <p:extLst>
      <p:ext uri="{BB962C8B-B14F-4D97-AF65-F5344CB8AC3E}">
        <p14:creationId xmlns:p14="http://schemas.microsoft.com/office/powerpoint/2010/main" val="9049544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3400" y="5355848"/>
            <a:ext cx="8001000" cy="892552"/>
          </a:xfrm>
          <a:prstGeom prst="rect">
            <a:avLst/>
          </a:prstGeom>
        </p:spPr>
        <p:txBody>
          <a:bodyPr wrap="square">
            <a:spAutoFit/>
          </a:bodyPr>
          <a:lstStyle/>
          <a:p>
            <a:pPr lvl="0" algn="ctr">
              <a:spcBef>
                <a:spcPct val="20000"/>
              </a:spcBef>
              <a:defRPr/>
            </a:pPr>
            <a:r>
              <a:rPr lang="en-US" sz="2600" b="0" dirty="0" smtClean="0">
                <a:solidFill>
                  <a:srgbClr val="FFFFFF"/>
                </a:solidFill>
                <a:latin typeface="Arial" charset="0"/>
              </a:rPr>
              <a:t>“Skill development is only important if </a:t>
            </a:r>
            <a:br>
              <a:rPr lang="en-US" sz="2600" b="0" dirty="0" smtClean="0">
                <a:solidFill>
                  <a:srgbClr val="FFFFFF"/>
                </a:solidFill>
                <a:latin typeface="Arial" charset="0"/>
              </a:rPr>
            </a:br>
            <a:r>
              <a:rPr lang="en-US" sz="2600" b="0" dirty="0" smtClean="0">
                <a:solidFill>
                  <a:srgbClr val="FFFFFF"/>
                </a:solidFill>
                <a:latin typeface="Arial" charset="0"/>
              </a:rPr>
              <a:t>you plan to do something about it”</a:t>
            </a:r>
            <a:endParaRPr lang="en-US" sz="2600" b="0" dirty="0">
              <a:solidFill>
                <a:srgbClr val="FFFFFF"/>
              </a:solidFill>
              <a:latin typeface="Arial" charset="0"/>
            </a:endParaRPr>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37268" y="914400"/>
            <a:ext cx="5444288" cy="4197049"/>
          </a:xfrm>
          <a:prstGeom prst="rect">
            <a:avLst/>
          </a:prstGeom>
        </p:spPr>
      </p:pic>
      <p:sp>
        <p:nvSpPr>
          <p:cNvPr id="7" name="AutoShape 4"/>
          <p:cNvSpPr>
            <a:spLocks noChangeArrowheads="1"/>
          </p:cNvSpPr>
          <p:nvPr/>
        </p:nvSpPr>
        <p:spPr bwMode="auto">
          <a:xfrm>
            <a:off x="457200" y="533400"/>
            <a:ext cx="86868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dirty="0">
                <a:solidFill>
                  <a:srgbClr val="FF0000"/>
                </a:solidFill>
                <a:latin typeface="Corbel" pitchFamily="34" charset="0"/>
              </a:rPr>
              <a:t>u</a:t>
            </a:r>
            <a:r>
              <a:rPr lang="en-US" sz="3600" b="0" i="0" dirty="0" smtClean="0">
                <a:solidFill>
                  <a:srgbClr val="FF0000"/>
                </a:solidFill>
                <a:latin typeface="Corbel" pitchFamily="34" charset="0"/>
              </a:rPr>
              <a:t>nit 4 </a:t>
            </a:r>
            <a:r>
              <a:rPr lang="en-US" sz="3600" b="0" i="0" dirty="0" smtClean="0">
                <a:solidFill>
                  <a:schemeClr val="tx1"/>
                </a:solidFill>
                <a:latin typeface="Corbel" pitchFamily="34" charset="0"/>
              </a:rPr>
              <a:t>| </a:t>
            </a:r>
            <a:r>
              <a:rPr lang="en-US" sz="2800" b="0" i="0" dirty="0" smtClean="0">
                <a:solidFill>
                  <a:schemeClr val="tx1"/>
                </a:solidFill>
                <a:latin typeface="Corbel" pitchFamily="34" charset="0"/>
              </a:rPr>
              <a:t>skills &amp; drills</a:t>
            </a:r>
            <a:endParaRPr lang="en-US" sz="2800" b="0" dirty="0">
              <a:solidFill>
                <a:schemeClr val="tx1"/>
              </a:solidFill>
              <a:latin typeface="Corbel" pitchFamily="34" charset="0"/>
            </a:endParaRPr>
          </a:p>
        </p:txBody>
      </p:sp>
    </p:spTree>
    <p:extLst>
      <p:ext uri="{BB962C8B-B14F-4D97-AF65-F5344CB8AC3E}">
        <p14:creationId xmlns:p14="http://schemas.microsoft.com/office/powerpoint/2010/main" val="174625722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6858000"/>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CA">
              <a:solidFill>
                <a:srgbClr val="FFFFFF"/>
              </a:solidFil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5721311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3"/>
          <p:cNvSpPr>
            <a:spLocks noGrp="1" noChangeArrowheads="1"/>
          </p:cNvSpPr>
          <p:nvPr>
            <p:ph type="body" idx="4294967295"/>
          </p:nvPr>
        </p:nvSpPr>
        <p:spPr>
          <a:xfrm>
            <a:off x="3810000" y="1828800"/>
            <a:ext cx="5181600" cy="4114800"/>
          </a:xfrm>
        </p:spPr>
        <p:txBody>
          <a:bodyPr/>
          <a:lstStyle/>
          <a:p>
            <a:pPr marL="514350" indent="-514350" eaLnBrk="1" hangingPunct="1">
              <a:spcAft>
                <a:spcPts val="600"/>
              </a:spcAft>
              <a:buFont typeface="+mj-lt"/>
              <a:buAutoNum type="arabicPeriod"/>
            </a:pPr>
            <a:r>
              <a:rPr lang="en-US" sz="2600" dirty="0" smtClean="0">
                <a:latin typeface="Arial" pitchFamily="34" charset="0"/>
                <a:ea typeface="ＭＳ Ｐゴシック" pitchFamily="34" charset="-128"/>
                <a:cs typeface="ＭＳ Ｐゴシック" pitchFamily="34" charset="-128"/>
              </a:rPr>
              <a:t>Overall </a:t>
            </a:r>
            <a:r>
              <a:rPr lang="en-US" sz="2600" dirty="0">
                <a:latin typeface="Arial" pitchFamily="34" charset="0"/>
                <a:ea typeface="ＭＳ Ｐゴシック" pitchFamily="34" charset="-128"/>
                <a:cs typeface="ＭＳ Ｐゴシック" pitchFamily="34" charset="-128"/>
              </a:rPr>
              <a:t>assessment of </a:t>
            </a:r>
            <a:r>
              <a:rPr lang="en-US" sz="2600" dirty="0" smtClean="0">
                <a:latin typeface="Arial" pitchFamily="34" charset="0"/>
                <a:ea typeface="ＭＳ Ｐゴシック" pitchFamily="34" charset="-128"/>
                <a:cs typeface="ＭＳ Ｐゴシック" pitchFamily="34" charset="-128"/>
              </a:rPr>
              <a:t>your team</a:t>
            </a:r>
            <a:endParaRPr lang="en-US" sz="2600" dirty="0">
              <a:latin typeface="Arial" pitchFamily="34" charset="0"/>
              <a:ea typeface="ＭＳ Ｐゴシック" pitchFamily="34" charset="-128"/>
              <a:cs typeface="ＭＳ Ｐゴシック" pitchFamily="34" charset="-128"/>
            </a:endParaRPr>
          </a:p>
          <a:p>
            <a:pPr marL="514350" indent="-514350" eaLnBrk="1" hangingPunct="1">
              <a:spcAft>
                <a:spcPts val="600"/>
              </a:spcAft>
              <a:buFont typeface="+mj-lt"/>
              <a:buAutoNum type="arabicPeriod"/>
            </a:pPr>
            <a:r>
              <a:rPr lang="en-US" sz="2600" dirty="0" smtClean="0">
                <a:latin typeface="Arial" pitchFamily="34" charset="0"/>
                <a:ea typeface="ＭＳ Ｐゴシック" pitchFamily="34" charset="-128"/>
                <a:cs typeface="ＭＳ Ｐゴシック" pitchFamily="34" charset="-128"/>
              </a:rPr>
              <a:t>Overall </a:t>
            </a:r>
            <a:r>
              <a:rPr lang="en-US" sz="2600" dirty="0">
                <a:latin typeface="Arial" pitchFamily="34" charset="0"/>
                <a:ea typeface="ＭＳ Ｐゴシック" pitchFamily="34" charset="-128"/>
                <a:cs typeface="ＭＳ Ｐゴシック" pitchFamily="34" charset="-128"/>
              </a:rPr>
              <a:t>assessment of position specific – F / D / </a:t>
            </a:r>
            <a:r>
              <a:rPr lang="en-US" sz="2600" dirty="0" smtClean="0">
                <a:latin typeface="Arial" pitchFamily="34" charset="0"/>
                <a:ea typeface="ＭＳ Ｐゴシック" pitchFamily="34" charset="-128"/>
                <a:cs typeface="ＭＳ Ｐゴシック" pitchFamily="34" charset="-128"/>
              </a:rPr>
              <a:t>G</a:t>
            </a:r>
            <a:endParaRPr lang="en-US" sz="2600" dirty="0">
              <a:latin typeface="Arial" pitchFamily="34" charset="0"/>
              <a:ea typeface="ＭＳ Ｐゴシック" pitchFamily="34" charset="-128"/>
              <a:cs typeface="ＭＳ Ｐゴシック" pitchFamily="34" charset="-128"/>
            </a:endParaRPr>
          </a:p>
          <a:p>
            <a:pPr marL="514350" indent="-514350" eaLnBrk="1" hangingPunct="1">
              <a:spcAft>
                <a:spcPts val="600"/>
              </a:spcAft>
              <a:buFont typeface="+mj-lt"/>
              <a:buAutoNum type="arabicPeriod"/>
            </a:pPr>
            <a:r>
              <a:rPr lang="en-US" sz="2600" dirty="0" smtClean="0">
                <a:latin typeface="Arial" pitchFamily="34" charset="0"/>
                <a:ea typeface="ＭＳ Ｐゴシック" pitchFamily="34" charset="-128"/>
                <a:cs typeface="ＭＳ Ｐゴシック" pitchFamily="34" charset="-128"/>
              </a:rPr>
              <a:t>Overall </a:t>
            </a:r>
            <a:r>
              <a:rPr lang="en-US" sz="2600" dirty="0">
                <a:latin typeface="Arial" pitchFamily="34" charset="0"/>
                <a:ea typeface="ＭＳ Ｐゴシック" pitchFamily="34" charset="-128"/>
                <a:cs typeface="ＭＳ Ｐゴシック" pitchFamily="34" charset="-128"/>
              </a:rPr>
              <a:t>assessment of each individual </a:t>
            </a:r>
            <a:r>
              <a:rPr lang="en-US" sz="2600" dirty="0" smtClean="0">
                <a:latin typeface="Arial" pitchFamily="34" charset="0"/>
                <a:ea typeface="ＭＳ Ｐゴシック" pitchFamily="34" charset="-128"/>
                <a:cs typeface="ＭＳ Ｐゴシック" pitchFamily="34" charset="-128"/>
              </a:rPr>
              <a:t>player</a:t>
            </a:r>
            <a:endParaRPr lang="en-US" sz="2600" dirty="0">
              <a:latin typeface="Arial" pitchFamily="34" charset="0"/>
              <a:ea typeface="ＭＳ Ｐゴシック" pitchFamily="34" charset="-128"/>
              <a:cs typeface="ＭＳ Ｐゴシック" pitchFamily="34" charset="-128"/>
            </a:endParaRPr>
          </a:p>
        </p:txBody>
      </p:sp>
      <p:sp>
        <p:nvSpPr>
          <p:cNvPr id="4" name="AutoShape 4"/>
          <p:cNvSpPr>
            <a:spLocks noChangeArrowheads="1"/>
          </p:cNvSpPr>
          <p:nvPr/>
        </p:nvSpPr>
        <p:spPr bwMode="auto">
          <a:xfrm>
            <a:off x="457200" y="533400"/>
            <a:ext cx="86868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dirty="0">
                <a:solidFill>
                  <a:srgbClr val="FF0000"/>
                </a:solidFill>
                <a:latin typeface="Corbel" pitchFamily="34" charset="0"/>
              </a:rPr>
              <a:t>s</a:t>
            </a:r>
            <a:r>
              <a:rPr lang="en-US" sz="3600" b="0" i="0" dirty="0" smtClean="0">
                <a:solidFill>
                  <a:srgbClr val="FF0000"/>
                </a:solidFill>
                <a:latin typeface="Corbel" pitchFamily="34" charset="0"/>
              </a:rPr>
              <a:t>easonal planning</a:t>
            </a:r>
            <a:endParaRPr lang="en-US" sz="2800" b="0" dirty="0">
              <a:solidFill>
                <a:schemeClr val="tx1"/>
              </a:solidFill>
              <a:latin typeface="Corbel" pitchFamily="34" charset="0"/>
            </a:endParaRPr>
          </a:p>
        </p:txBody>
      </p:sp>
      <p:pic>
        <p:nvPicPr>
          <p:cNvPr id="9226" name="Picture 10" descr="http://newinoz.com/wp-content/uploads/2012/11/MigrationChecklist.jpg"/>
          <p:cNvPicPr>
            <a:picLocks noChangeAspect="1" noChangeArrowheads="1"/>
          </p:cNvPicPr>
          <p:nvPr/>
        </p:nvPicPr>
        <p:blipFill rotWithShape="1">
          <a:blip r:embed="rId4">
            <a:extLst>
              <a:ext uri="{28A0092B-C50C-407E-A947-70E740481C1C}">
                <a14:useLocalDpi xmlns:a14="http://schemas.microsoft.com/office/drawing/2010/main" val="0"/>
              </a:ext>
            </a:extLst>
          </a:blip>
          <a:srcRect l="10111" t="2985" r="10654" b="5344"/>
          <a:stretch/>
        </p:blipFill>
        <p:spPr bwMode="auto">
          <a:xfrm>
            <a:off x="489045" y="1600200"/>
            <a:ext cx="3135086" cy="3886200"/>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414248216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3"/>
          <p:cNvSpPr txBox="1">
            <a:spLocks noChangeArrowheads="1"/>
          </p:cNvSpPr>
          <p:nvPr/>
        </p:nvSpPr>
        <p:spPr bwMode="auto">
          <a:xfrm>
            <a:off x="3810000" y="1905000"/>
            <a:ext cx="5181600" cy="464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2" tIns="45711" rIns="91422" bIns="45711" numCol="1" anchor="t" anchorCtr="0" compatLnSpc="1">
            <a:prstTxWarp prst="textNoShape">
              <a:avLst/>
            </a:prstTxWarp>
          </a:bodyPr>
          <a:lstStyle>
            <a:lvl1pPr marL="342900" indent="-342900" algn="l" rtl="0" eaLnBrk="0" fontAlgn="base" hangingPunct="0">
              <a:spcBef>
                <a:spcPct val="20000"/>
              </a:spcBef>
              <a:spcAft>
                <a:spcPct val="0"/>
              </a:spcAft>
              <a:buChar char="•"/>
              <a:defRPr sz="3100">
                <a:solidFill>
                  <a:schemeClr val="tx1"/>
                </a:solidFill>
                <a:latin typeface="+mn-lt"/>
                <a:ea typeface="+mn-ea"/>
                <a:cs typeface="+mn-cs"/>
              </a:defRPr>
            </a:lvl1pPr>
            <a:lvl2pPr marL="744538" indent="-287338" algn="l" rtl="0" eaLnBrk="0" fontAlgn="base" hangingPunct="0">
              <a:spcBef>
                <a:spcPct val="20000"/>
              </a:spcBef>
              <a:spcAft>
                <a:spcPct val="0"/>
              </a:spcAft>
              <a:buChar char="–"/>
              <a:defRPr sz="2700">
                <a:solidFill>
                  <a:schemeClr val="tx1"/>
                </a:solidFill>
                <a:latin typeface="+mn-lt"/>
              </a:defRPr>
            </a:lvl2pPr>
            <a:lvl3pPr marL="1141413" indent="-227013" algn="l" rtl="0" eaLnBrk="0" fontAlgn="base" hangingPunct="0">
              <a:spcBef>
                <a:spcPct val="20000"/>
              </a:spcBef>
              <a:spcAft>
                <a:spcPct val="0"/>
              </a:spcAft>
              <a:buChar char="•"/>
              <a:defRPr sz="2300">
                <a:solidFill>
                  <a:schemeClr val="tx1"/>
                </a:solidFill>
                <a:latin typeface="+mn-lt"/>
              </a:defRPr>
            </a:lvl3pPr>
            <a:lvl4pPr marL="1598613" indent="-228600" algn="l" rtl="0" eaLnBrk="0" fontAlgn="base" hangingPunct="0">
              <a:spcBef>
                <a:spcPct val="20000"/>
              </a:spcBef>
              <a:spcAft>
                <a:spcPct val="0"/>
              </a:spcAft>
              <a:buChar char="–"/>
              <a:defRPr sz="1900">
                <a:solidFill>
                  <a:schemeClr val="tx1"/>
                </a:solidFill>
                <a:latin typeface="+mn-lt"/>
              </a:defRPr>
            </a:lvl4pPr>
            <a:lvl5pPr marL="2055813" indent="-228600" algn="l" rtl="0" eaLnBrk="0" fontAlgn="base" hangingPunct="0">
              <a:spcBef>
                <a:spcPct val="20000"/>
              </a:spcBef>
              <a:spcAft>
                <a:spcPct val="0"/>
              </a:spcAft>
              <a:buChar char="»"/>
              <a:defRPr sz="1900">
                <a:solidFill>
                  <a:schemeClr val="tx1"/>
                </a:solidFill>
                <a:latin typeface="+mn-lt"/>
              </a:defRPr>
            </a:lvl5pPr>
            <a:lvl6pPr marL="2513013" indent="-228600" algn="l" rtl="0" fontAlgn="base">
              <a:spcBef>
                <a:spcPct val="20000"/>
              </a:spcBef>
              <a:spcAft>
                <a:spcPct val="0"/>
              </a:spcAft>
              <a:buChar char="»"/>
              <a:defRPr sz="1900">
                <a:solidFill>
                  <a:schemeClr val="tx1"/>
                </a:solidFill>
                <a:latin typeface="+mn-lt"/>
              </a:defRPr>
            </a:lvl6pPr>
            <a:lvl7pPr marL="2970213" indent="-228600" algn="l" rtl="0" fontAlgn="base">
              <a:spcBef>
                <a:spcPct val="20000"/>
              </a:spcBef>
              <a:spcAft>
                <a:spcPct val="0"/>
              </a:spcAft>
              <a:buChar char="»"/>
              <a:defRPr sz="1900">
                <a:solidFill>
                  <a:schemeClr val="tx1"/>
                </a:solidFill>
                <a:latin typeface="+mn-lt"/>
              </a:defRPr>
            </a:lvl7pPr>
            <a:lvl8pPr marL="3427413" indent="-228600" algn="l" rtl="0" fontAlgn="base">
              <a:spcBef>
                <a:spcPct val="20000"/>
              </a:spcBef>
              <a:spcAft>
                <a:spcPct val="0"/>
              </a:spcAft>
              <a:buChar char="»"/>
              <a:defRPr sz="1900">
                <a:solidFill>
                  <a:schemeClr val="tx1"/>
                </a:solidFill>
                <a:latin typeface="+mn-lt"/>
              </a:defRPr>
            </a:lvl8pPr>
            <a:lvl9pPr marL="3884613" indent="-228600" algn="l" rtl="0" fontAlgn="base">
              <a:spcBef>
                <a:spcPct val="20000"/>
              </a:spcBef>
              <a:spcAft>
                <a:spcPct val="0"/>
              </a:spcAft>
              <a:buChar char="»"/>
              <a:defRPr sz="1900">
                <a:solidFill>
                  <a:schemeClr val="tx1"/>
                </a:solidFill>
                <a:latin typeface="+mn-lt"/>
              </a:defRPr>
            </a:lvl9pPr>
          </a:lstStyle>
          <a:p>
            <a:pPr eaLnBrk="1" hangingPunct="1">
              <a:spcAft>
                <a:spcPts val="600"/>
              </a:spcAft>
            </a:pPr>
            <a:r>
              <a:rPr lang="en-US" sz="2600" b="0" i="0" kern="0" dirty="0" smtClean="0">
                <a:latin typeface="Arial" pitchFamily="34" charset="0"/>
                <a:ea typeface="ＭＳ Ｐゴシック" pitchFamily="34" charset="-128"/>
                <a:cs typeface="ＭＳ Ｐゴシック" pitchFamily="34" charset="-128"/>
              </a:rPr>
              <a:t>Identify long &amp; short-term goals</a:t>
            </a:r>
          </a:p>
          <a:p>
            <a:pPr eaLnBrk="1" hangingPunct="1">
              <a:spcAft>
                <a:spcPts val="600"/>
              </a:spcAft>
            </a:pPr>
            <a:r>
              <a:rPr lang="en-US" sz="2600" b="0" i="0" kern="0" dirty="0" smtClean="0">
                <a:latin typeface="Arial" pitchFamily="34" charset="0"/>
                <a:ea typeface="ＭＳ Ｐゴシック" pitchFamily="34" charset="-128"/>
                <a:cs typeface="ＭＳ Ｐゴシック" pitchFamily="34" charset="-128"/>
              </a:rPr>
              <a:t>Divide season into three parts:</a:t>
            </a:r>
          </a:p>
          <a:p>
            <a:pPr lvl="1" eaLnBrk="1" hangingPunct="1">
              <a:spcAft>
                <a:spcPts val="600"/>
              </a:spcAft>
            </a:pPr>
            <a:r>
              <a:rPr lang="en-US" sz="2600" b="0" i="0" kern="0" dirty="0" smtClean="0">
                <a:latin typeface="Arial" pitchFamily="34" charset="0"/>
                <a:ea typeface="ＭＳ Ｐゴシック" pitchFamily="34" charset="-128"/>
                <a:cs typeface="ＭＳ Ｐゴシック" pitchFamily="34" charset="-128"/>
              </a:rPr>
              <a:t>Pre-Season</a:t>
            </a:r>
          </a:p>
          <a:p>
            <a:pPr lvl="1" eaLnBrk="1" hangingPunct="1">
              <a:spcAft>
                <a:spcPts val="600"/>
              </a:spcAft>
            </a:pPr>
            <a:r>
              <a:rPr lang="en-US" sz="2600" b="0" i="0" kern="0" dirty="0" smtClean="0">
                <a:latin typeface="Arial" pitchFamily="34" charset="0"/>
                <a:ea typeface="ＭＳ Ｐゴシック" pitchFamily="34" charset="-128"/>
                <a:cs typeface="ＭＳ Ｐゴシック" pitchFamily="34" charset="-128"/>
              </a:rPr>
              <a:t>In-Season</a:t>
            </a:r>
          </a:p>
          <a:p>
            <a:pPr lvl="1" eaLnBrk="1" hangingPunct="1">
              <a:spcAft>
                <a:spcPts val="600"/>
              </a:spcAft>
            </a:pPr>
            <a:r>
              <a:rPr lang="en-US" sz="2600" b="0" i="0" kern="0" dirty="0" smtClean="0">
                <a:latin typeface="Arial" pitchFamily="34" charset="0"/>
                <a:ea typeface="ＭＳ Ｐゴシック" pitchFamily="34" charset="-128"/>
                <a:cs typeface="ＭＳ Ｐゴシック" pitchFamily="34" charset="-128"/>
              </a:rPr>
              <a:t>Post-Season</a:t>
            </a:r>
          </a:p>
        </p:txBody>
      </p:sp>
      <p:pic>
        <p:nvPicPr>
          <p:cNvPr id="10" name="Picture 10" descr="http://newinoz.com/wp-content/uploads/2012/11/MigrationChecklist.jpg"/>
          <p:cNvPicPr>
            <a:picLocks noChangeAspect="1" noChangeArrowheads="1"/>
          </p:cNvPicPr>
          <p:nvPr/>
        </p:nvPicPr>
        <p:blipFill rotWithShape="1">
          <a:blip r:embed="rId4">
            <a:extLst>
              <a:ext uri="{28A0092B-C50C-407E-A947-70E740481C1C}">
                <a14:useLocalDpi xmlns:a14="http://schemas.microsoft.com/office/drawing/2010/main" val="0"/>
              </a:ext>
            </a:extLst>
          </a:blip>
          <a:srcRect l="10111" t="2985" r="10654" b="5344"/>
          <a:stretch/>
        </p:blipFill>
        <p:spPr bwMode="auto">
          <a:xfrm>
            <a:off x="489045" y="1600200"/>
            <a:ext cx="3135086" cy="3886200"/>
          </a:xfrm>
          <a:prstGeom prst="rect">
            <a:avLst/>
          </a:prstGeom>
          <a:noFill/>
          <a:extLst>
            <a:ext uri="{909E8E84-426E-40DD-AFC4-6F175D3DCCD1}">
              <a14:hiddenFill xmlns:a14="http://schemas.microsoft.com/office/drawing/2010/main">
                <a:solidFill>
                  <a:srgbClr val="FFFFFF"/>
                </a:solidFill>
              </a14:hiddenFill>
            </a:ext>
          </a:extLst>
        </p:spPr>
      </p:pic>
      <p:sp>
        <p:nvSpPr>
          <p:cNvPr id="11" name="AutoShape 4"/>
          <p:cNvSpPr>
            <a:spLocks noChangeArrowheads="1"/>
          </p:cNvSpPr>
          <p:nvPr/>
        </p:nvSpPr>
        <p:spPr bwMode="auto">
          <a:xfrm>
            <a:off x="457200" y="533400"/>
            <a:ext cx="86868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dirty="0">
                <a:solidFill>
                  <a:srgbClr val="FF0000"/>
                </a:solidFill>
                <a:latin typeface="Corbel" pitchFamily="34" charset="0"/>
              </a:rPr>
              <a:t>s</a:t>
            </a:r>
            <a:r>
              <a:rPr lang="en-US" sz="3600" b="0" i="0" dirty="0" smtClean="0">
                <a:solidFill>
                  <a:srgbClr val="FF0000"/>
                </a:solidFill>
                <a:latin typeface="Corbel" pitchFamily="34" charset="0"/>
              </a:rPr>
              <a:t>easonal planning</a:t>
            </a:r>
            <a:endParaRPr lang="en-US" sz="2800" b="0" dirty="0">
              <a:solidFill>
                <a:schemeClr val="tx1"/>
              </a:solidFill>
              <a:latin typeface="Corbel" pitchFamily="34" charset="0"/>
            </a:endParaRPr>
          </a:p>
        </p:txBody>
      </p:sp>
    </p:spTree>
    <p:custDataLst>
      <p:tags r:id="rId1"/>
    </p:custDataLst>
    <p:extLst>
      <p:ext uri="{BB962C8B-B14F-4D97-AF65-F5344CB8AC3E}">
        <p14:creationId xmlns:p14="http://schemas.microsoft.com/office/powerpoint/2010/main" val="238204793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3"/>
          <p:cNvSpPr txBox="1">
            <a:spLocks noChangeArrowheads="1"/>
          </p:cNvSpPr>
          <p:nvPr/>
        </p:nvSpPr>
        <p:spPr bwMode="auto">
          <a:xfrm>
            <a:off x="3810000" y="1905000"/>
            <a:ext cx="5181600" cy="464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2" tIns="45711" rIns="91422" bIns="45711" numCol="1" anchor="t" anchorCtr="0" compatLnSpc="1">
            <a:prstTxWarp prst="textNoShape">
              <a:avLst/>
            </a:prstTxWarp>
          </a:bodyPr>
          <a:lstStyle>
            <a:lvl1pPr marL="342900" indent="-342900" algn="l" rtl="0" eaLnBrk="0" fontAlgn="base" hangingPunct="0">
              <a:spcBef>
                <a:spcPct val="20000"/>
              </a:spcBef>
              <a:spcAft>
                <a:spcPct val="0"/>
              </a:spcAft>
              <a:buChar char="•"/>
              <a:defRPr sz="3100">
                <a:solidFill>
                  <a:schemeClr val="tx1"/>
                </a:solidFill>
                <a:latin typeface="+mn-lt"/>
                <a:ea typeface="+mn-ea"/>
                <a:cs typeface="+mn-cs"/>
              </a:defRPr>
            </a:lvl1pPr>
            <a:lvl2pPr marL="744538" indent="-287338" algn="l" rtl="0" eaLnBrk="0" fontAlgn="base" hangingPunct="0">
              <a:spcBef>
                <a:spcPct val="20000"/>
              </a:spcBef>
              <a:spcAft>
                <a:spcPct val="0"/>
              </a:spcAft>
              <a:buChar char="–"/>
              <a:defRPr sz="2700">
                <a:solidFill>
                  <a:schemeClr val="tx1"/>
                </a:solidFill>
                <a:latin typeface="+mn-lt"/>
              </a:defRPr>
            </a:lvl2pPr>
            <a:lvl3pPr marL="1141413" indent="-227013" algn="l" rtl="0" eaLnBrk="0" fontAlgn="base" hangingPunct="0">
              <a:spcBef>
                <a:spcPct val="20000"/>
              </a:spcBef>
              <a:spcAft>
                <a:spcPct val="0"/>
              </a:spcAft>
              <a:buChar char="•"/>
              <a:defRPr sz="2300">
                <a:solidFill>
                  <a:schemeClr val="tx1"/>
                </a:solidFill>
                <a:latin typeface="+mn-lt"/>
              </a:defRPr>
            </a:lvl3pPr>
            <a:lvl4pPr marL="1598613" indent="-228600" algn="l" rtl="0" eaLnBrk="0" fontAlgn="base" hangingPunct="0">
              <a:spcBef>
                <a:spcPct val="20000"/>
              </a:spcBef>
              <a:spcAft>
                <a:spcPct val="0"/>
              </a:spcAft>
              <a:buChar char="–"/>
              <a:defRPr sz="1900">
                <a:solidFill>
                  <a:schemeClr val="tx1"/>
                </a:solidFill>
                <a:latin typeface="+mn-lt"/>
              </a:defRPr>
            </a:lvl4pPr>
            <a:lvl5pPr marL="2055813" indent="-228600" algn="l" rtl="0" eaLnBrk="0" fontAlgn="base" hangingPunct="0">
              <a:spcBef>
                <a:spcPct val="20000"/>
              </a:spcBef>
              <a:spcAft>
                <a:spcPct val="0"/>
              </a:spcAft>
              <a:buChar char="»"/>
              <a:defRPr sz="1900">
                <a:solidFill>
                  <a:schemeClr val="tx1"/>
                </a:solidFill>
                <a:latin typeface="+mn-lt"/>
              </a:defRPr>
            </a:lvl5pPr>
            <a:lvl6pPr marL="2513013" indent="-228600" algn="l" rtl="0" fontAlgn="base">
              <a:spcBef>
                <a:spcPct val="20000"/>
              </a:spcBef>
              <a:spcAft>
                <a:spcPct val="0"/>
              </a:spcAft>
              <a:buChar char="»"/>
              <a:defRPr sz="1900">
                <a:solidFill>
                  <a:schemeClr val="tx1"/>
                </a:solidFill>
                <a:latin typeface="+mn-lt"/>
              </a:defRPr>
            </a:lvl6pPr>
            <a:lvl7pPr marL="2970213" indent="-228600" algn="l" rtl="0" fontAlgn="base">
              <a:spcBef>
                <a:spcPct val="20000"/>
              </a:spcBef>
              <a:spcAft>
                <a:spcPct val="0"/>
              </a:spcAft>
              <a:buChar char="»"/>
              <a:defRPr sz="1900">
                <a:solidFill>
                  <a:schemeClr val="tx1"/>
                </a:solidFill>
                <a:latin typeface="+mn-lt"/>
              </a:defRPr>
            </a:lvl7pPr>
            <a:lvl8pPr marL="3427413" indent="-228600" algn="l" rtl="0" fontAlgn="base">
              <a:spcBef>
                <a:spcPct val="20000"/>
              </a:spcBef>
              <a:spcAft>
                <a:spcPct val="0"/>
              </a:spcAft>
              <a:buChar char="»"/>
              <a:defRPr sz="1900">
                <a:solidFill>
                  <a:schemeClr val="tx1"/>
                </a:solidFill>
                <a:latin typeface="+mn-lt"/>
              </a:defRPr>
            </a:lvl8pPr>
            <a:lvl9pPr marL="3884613" indent="-228600" algn="l" rtl="0" fontAlgn="base">
              <a:spcBef>
                <a:spcPct val="20000"/>
              </a:spcBef>
              <a:spcAft>
                <a:spcPct val="0"/>
              </a:spcAft>
              <a:buChar char="»"/>
              <a:defRPr sz="1900">
                <a:solidFill>
                  <a:schemeClr val="tx1"/>
                </a:solidFill>
                <a:latin typeface="+mn-lt"/>
              </a:defRPr>
            </a:lvl9pPr>
          </a:lstStyle>
          <a:p>
            <a:pPr eaLnBrk="1" hangingPunct="1">
              <a:spcAft>
                <a:spcPts val="600"/>
              </a:spcAft>
            </a:pPr>
            <a:r>
              <a:rPr lang="en-US" sz="2600" b="0" i="0" kern="0" dirty="0" smtClean="0">
                <a:latin typeface="Arial" pitchFamily="34" charset="0"/>
                <a:ea typeface="ＭＳ Ｐゴシック" pitchFamily="34" charset="-128"/>
                <a:cs typeface="ＭＳ Ｐゴシック" pitchFamily="34" charset="-128"/>
              </a:rPr>
              <a:t>Understand qualities required by players for skill performance at high performance levels of the game.</a:t>
            </a:r>
          </a:p>
          <a:p>
            <a:pPr eaLnBrk="1" hangingPunct="1">
              <a:spcAft>
                <a:spcPts val="600"/>
              </a:spcAft>
            </a:pPr>
            <a:r>
              <a:rPr lang="en-US" sz="2600" b="0" i="0" kern="0" dirty="0" smtClean="0">
                <a:latin typeface="Arial" pitchFamily="34" charset="0"/>
                <a:ea typeface="ＭＳ Ｐゴシック" pitchFamily="34" charset="-128"/>
                <a:cs typeface="ＭＳ Ｐゴシック" pitchFamily="34" charset="-128"/>
              </a:rPr>
              <a:t>Comprehend how you can improve individual player skills</a:t>
            </a:r>
          </a:p>
        </p:txBody>
      </p:sp>
      <p:pic>
        <p:nvPicPr>
          <p:cNvPr id="10" name="Picture 10" descr="http://newinoz.com/wp-content/uploads/2012/11/MigrationChecklist.jpg"/>
          <p:cNvPicPr>
            <a:picLocks noChangeAspect="1" noChangeArrowheads="1"/>
          </p:cNvPicPr>
          <p:nvPr/>
        </p:nvPicPr>
        <p:blipFill rotWithShape="1">
          <a:blip r:embed="rId4">
            <a:extLst>
              <a:ext uri="{28A0092B-C50C-407E-A947-70E740481C1C}">
                <a14:useLocalDpi xmlns:a14="http://schemas.microsoft.com/office/drawing/2010/main" val="0"/>
              </a:ext>
            </a:extLst>
          </a:blip>
          <a:srcRect l="10111" t="2985" r="10654" b="5344"/>
          <a:stretch/>
        </p:blipFill>
        <p:spPr bwMode="auto">
          <a:xfrm>
            <a:off x="489045" y="1600200"/>
            <a:ext cx="3135086" cy="3886200"/>
          </a:xfrm>
          <a:prstGeom prst="rect">
            <a:avLst/>
          </a:prstGeom>
          <a:noFill/>
          <a:extLst>
            <a:ext uri="{909E8E84-426E-40DD-AFC4-6F175D3DCCD1}">
              <a14:hiddenFill xmlns:a14="http://schemas.microsoft.com/office/drawing/2010/main">
                <a:solidFill>
                  <a:srgbClr val="FFFFFF"/>
                </a:solidFill>
              </a14:hiddenFill>
            </a:ext>
          </a:extLst>
        </p:spPr>
      </p:pic>
      <p:sp>
        <p:nvSpPr>
          <p:cNvPr id="11" name="AutoShape 4"/>
          <p:cNvSpPr>
            <a:spLocks noChangeArrowheads="1"/>
          </p:cNvSpPr>
          <p:nvPr/>
        </p:nvSpPr>
        <p:spPr bwMode="auto">
          <a:xfrm>
            <a:off x="457200" y="533400"/>
            <a:ext cx="86868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dirty="0">
                <a:solidFill>
                  <a:srgbClr val="FF0000"/>
                </a:solidFill>
                <a:latin typeface="Corbel" pitchFamily="34" charset="0"/>
              </a:rPr>
              <a:t>s</a:t>
            </a:r>
            <a:r>
              <a:rPr lang="en-US" sz="3600" b="0" i="0" dirty="0" smtClean="0">
                <a:solidFill>
                  <a:srgbClr val="FF0000"/>
                </a:solidFill>
                <a:latin typeface="Corbel" pitchFamily="34" charset="0"/>
              </a:rPr>
              <a:t>easonal planning</a:t>
            </a:r>
            <a:endParaRPr lang="en-US" sz="2800" b="0" dirty="0">
              <a:solidFill>
                <a:schemeClr val="tx1"/>
              </a:solidFill>
              <a:latin typeface="Corbel" pitchFamily="34" charset="0"/>
            </a:endParaRPr>
          </a:p>
        </p:txBody>
      </p:sp>
    </p:spTree>
    <p:custDataLst>
      <p:tags r:id="rId1"/>
    </p:custDataLst>
    <p:extLst>
      <p:ext uri="{BB962C8B-B14F-4D97-AF65-F5344CB8AC3E}">
        <p14:creationId xmlns:p14="http://schemas.microsoft.com/office/powerpoint/2010/main" val="197907434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16200000">
            <a:off x="-569346" y="2362931"/>
            <a:ext cx="5314579" cy="28042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122" name="Rectangle 3"/>
          <p:cNvSpPr>
            <a:spLocks noGrp="1" noChangeArrowheads="1"/>
          </p:cNvSpPr>
          <p:nvPr>
            <p:ph type="body" idx="4294967295"/>
          </p:nvPr>
        </p:nvSpPr>
        <p:spPr>
          <a:xfrm>
            <a:off x="3810000" y="1371600"/>
            <a:ext cx="5181600" cy="4648200"/>
          </a:xfrm>
        </p:spPr>
        <p:txBody>
          <a:bodyPr/>
          <a:lstStyle/>
          <a:p>
            <a:pPr marL="0" indent="0" eaLnBrk="1" hangingPunct="1">
              <a:spcAft>
                <a:spcPts val="600"/>
              </a:spcAft>
              <a:buNone/>
            </a:pPr>
            <a:r>
              <a:rPr lang="en-US" sz="2600" dirty="0" smtClean="0">
                <a:latin typeface="Arial" pitchFamily="34" charset="0"/>
                <a:ea typeface="ＭＳ Ｐゴシック" pitchFamily="34" charset="-128"/>
                <a:cs typeface="ＭＳ Ｐゴシック" pitchFamily="34" charset="-128"/>
              </a:rPr>
              <a:t>Practice Planning include:</a:t>
            </a:r>
          </a:p>
          <a:p>
            <a:pPr eaLnBrk="1" hangingPunct="1">
              <a:spcAft>
                <a:spcPts val="600"/>
              </a:spcAft>
            </a:pPr>
            <a:r>
              <a:rPr lang="en-US" sz="2600" dirty="0" smtClean="0">
                <a:latin typeface="Arial" pitchFamily="34" charset="0"/>
                <a:ea typeface="ＭＳ Ｐゴシック" pitchFamily="34" charset="-128"/>
                <a:cs typeface="ＭＳ Ｐゴシック" pitchFamily="34" charset="-128"/>
              </a:rPr>
              <a:t>Skill </a:t>
            </a:r>
            <a:r>
              <a:rPr lang="en-US" sz="2600" dirty="0">
                <a:latin typeface="Arial" pitchFamily="34" charset="0"/>
                <a:ea typeface="ＭＳ Ｐゴシック" pitchFamily="34" charset="-128"/>
                <a:cs typeface="ＭＳ Ｐゴシック" pitchFamily="34" charset="-128"/>
              </a:rPr>
              <a:t>improvement in all practices </a:t>
            </a:r>
          </a:p>
          <a:p>
            <a:pPr eaLnBrk="1" hangingPunct="1">
              <a:spcAft>
                <a:spcPts val="600"/>
              </a:spcAft>
            </a:pPr>
            <a:r>
              <a:rPr lang="en-US" sz="2600" dirty="0" smtClean="0">
                <a:latin typeface="Arial" pitchFamily="34" charset="0"/>
                <a:ea typeface="ＭＳ Ｐゴシック" pitchFamily="34" charset="-128"/>
                <a:cs typeface="ＭＳ Ｐゴシック" pitchFamily="34" charset="-128"/>
              </a:rPr>
              <a:t>Use of efficient </a:t>
            </a:r>
            <a:r>
              <a:rPr lang="en-US" sz="2600" dirty="0">
                <a:latin typeface="Arial" pitchFamily="34" charset="0"/>
                <a:ea typeface="ＭＳ Ｐゴシック" pitchFamily="34" charset="-128"/>
                <a:cs typeface="ＭＳ Ｐゴシック" pitchFamily="34" charset="-128"/>
              </a:rPr>
              <a:t>drills focused on repetition and </a:t>
            </a:r>
            <a:r>
              <a:rPr lang="en-US" sz="2600" dirty="0" smtClean="0">
                <a:latin typeface="Arial" pitchFamily="34" charset="0"/>
                <a:ea typeface="ＭＳ Ｐゴシック" pitchFamily="34" charset="-128"/>
                <a:cs typeface="ＭＳ Ｐゴシック" pitchFamily="34" charset="-128"/>
              </a:rPr>
              <a:t>specificity</a:t>
            </a:r>
          </a:p>
          <a:p>
            <a:pPr eaLnBrk="1" hangingPunct="1">
              <a:spcAft>
                <a:spcPts val="600"/>
              </a:spcAft>
            </a:pPr>
            <a:r>
              <a:rPr lang="en-US" sz="2600" dirty="0" smtClean="0">
                <a:latin typeface="Arial" pitchFamily="34" charset="0"/>
                <a:ea typeface="ＭＳ Ｐゴシック" pitchFamily="34" charset="-128"/>
                <a:cs typeface="ＭＳ Ｐゴシック" pitchFamily="34" charset="-128"/>
              </a:rPr>
              <a:t>Develop </a:t>
            </a:r>
            <a:r>
              <a:rPr lang="en-US" sz="2600" dirty="0">
                <a:latin typeface="Arial" pitchFamily="34" charset="0"/>
                <a:ea typeface="ＭＳ Ｐゴシック" pitchFamily="34" charset="-128"/>
                <a:cs typeface="ＭＳ Ｐゴシック" pitchFamily="34" charset="-128"/>
              </a:rPr>
              <a:t>drills that will improve skills and are integrated into individual and team tactics</a:t>
            </a:r>
          </a:p>
          <a:p>
            <a:pPr eaLnBrk="1" hangingPunct="1">
              <a:spcAft>
                <a:spcPts val="600"/>
              </a:spcAft>
            </a:pPr>
            <a:endParaRPr lang="en-US" sz="2600" dirty="0">
              <a:latin typeface="Arial" pitchFamily="34" charset="0"/>
              <a:ea typeface="ＭＳ Ｐゴシック" pitchFamily="34" charset="-128"/>
              <a:cs typeface="ＭＳ Ｐゴシック" pitchFamily="34" charset="-128"/>
            </a:endParaRPr>
          </a:p>
        </p:txBody>
      </p:sp>
      <p:pic>
        <p:nvPicPr>
          <p:cNvPr id="2" name="Picture 1"/>
          <p:cNvPicPr>
            <a:picLocks noChangeAspect="1"/>
          </p:cNvPicPr>
          <p:nvPr/>
        </p:nvPicPr>
        <p:blipFill rotWithShape="1">
          <a:blip r:embed="rId5">
            <a:extLst>
              <a:ext uri="{28A0092B-C50C-407E-A947-70E740481C1C}">
                <a14:useLocalDpi xmlns:a14="http://schemas.microsoft.com/office/drawing/2010/main" val="0"/>
              </a:ext>
            </a:extLst>
          </a:blip>
          <a:srcRect b="15687"/>
          <a:stretch/>
        </p:blipFill>
        <p:spPr>
          <a:xfrm rot="16200000">
            <a:off x="-673338" y="2352614"/>
            <a:ext cx="5613874" cy="2895602"/>
          </a:xfrm>
          <a:prstGeom prst="rect">
            <a:avLst/>
          </a:prstGeom>
        </p:spPr>
      </p:pic>
      <p:sp>
        <p:nvSpPr>
          <p:cNvPr id="10" name="AutoShape 4"/>
          <p:cNvSpPr>
            <a:spLocks noChangeArrowheads="1"/>
          </p:cNvSpPr>
          <p:nvPr/>
        </p:nvSpPr>
        <p:spPr bwMode="auto">
          <a:xfrm>
            <a:off x="457200" y="533400"/>
            <a:ext cx="86868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dirty="0">
                <a:solidFill>
                  <a:srgbClr val="FF0000"/>
                </a:solidFill>
                <a:latin typeface="Corbel" pitchFamily="34" charset="0"/>
              </a:rPr>
              <a:t>s</a:t>
            </a:r>
            <a:r>
              <a:rPr lang="en-US" sz="3600" b="0" i="0" dirty="0" smtClean="0">
                <a:solidFill>
                  <a:srgbClr val="FF0000"/>
                </a:solidFill>
                <a:latin typeface="Corbel" pitchFamily="34" charset="0"/>
              </a:rPr>
              <a:t>easonal plan </a:t>
            </a:r>
            <a:r>
              <a:rPr lang="en-US" sz="3600" b="0" i="0" dirty="0" smtClean="0">
                <a:solidFill>
                  <a:schemeClr val="tx1"/>
                </a:solidFill>
                <a:latin typeface="Corbel" pitchFamily="34" charset="0"/>
              </a:rPr>
              <a:t>&gt;&gt;&gt;</a:t>
            </a:r>
            <a:r>
              <a:rPr lang="en-US" sz="3600" b="0" i="0" dirty="0" smtClean="0">
                <a:solidFill>
                  <a:srgbClr val="FF0000"/>
                </a:solidFill>
                <a:latin typeface="Corbel" pitchFamily="34" charset="0"/>
              </a:rPr>
              <a:t> practice plan</a:t>
            </a:r>
            <a:endParaRPr lang="en-US" sz="2800" b="0" dirty="0">
              <a:solidFill>
                <a:schemeClr val="tx1"/>
              </a:solidFill>
              <a:latin typeface="Corbel" pitchFamily="34" charset="0"/>
            </a:endParaRPr>
          </a:p>
        </p:txBody>
      </p:sp>
    </p:spTree>
    <p:custDataLst>
      <p:tags r:id="rId1"/>
    </p:custDataLst>
    <p:extLst>
      <p:ext uri="{BB962C8B-B14F-4D97-AF65-F5344CB8AC3E}">
        <p14:creationId xmlns:p14="http://schemas.microsoft.com/office/powerpoint/2010/main" val="123126267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16200000">
            <a:off x="-569346" y="2362931"/>
            <a:ext cx="5314579" cy="28042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122" name="Rectangle 3"/>
          <p:cNvSpPr>
            <a:spLocks noGrp="1" noChangeArrowheads="1"/>
          </p:cNvSpPr>
          <p:nvPr>
            <p:ph type="body" idx="4294967295"/>
          </p:nvPr>
        </p:nvSpPr>
        <p:spPr>
          <a:xfrm>
            <a:off x="3733800" y="1600200"/>
            <a:ext cx="5181600" cy="4648200"/>
          </a:xfrm>
        </p:spPr>
        <p:txBody>
          <a:bodyPr/>
          <a:lstStyle/>
          <a:p>
            <a:pPr eaLnBrk="1" hangingPunct="1">
              <a:spcAft>
                <a:spcPts val="600"/>
              </a:spcAft>
            </a:pPr>
            <a:r>
              <a:rPr lang="en-US" sz="2600" dirty="0" smtClean="0">
                <a:latin typeface="Arial" pitchFamily="34" charset="0"/>
                <a:ea typeface="ＭＳ Ｐゴシック" pitchFamily="34" charset="-128"/>
                <a:cs typeface="ＭＳ Ｐゴシック" pitchFamily="34" charset="-128"/>
              </a:rPr>
              <a:t>Goal / Objective / Theme</a:t>
            </a:r>
          </a:p>
          <a:p>
            <a:pPr eaLnBrk="1" hangingPunct="1">
              <a:spcAft>
                <a:spcPts val="600"/>
              </a:spcAft>
            </a:pPr>
            <a:r>
              <a:rPr lang="en-US" sz="2600" dirty="0" smtClean="0">
                <a:latin typeface="Arial" pitchFamily="34" charset="0"/>
                <a:ea typeface="ＭＳ Ｐゴシック" pitchFamily="34" charset="-128"/>
                <a:cs typeface="ＭＳ Ｐゴシック" pitchFamily="34" charset="-128"/>
              </a:rPr>
              <a:t>Ice utilization</a:t>
            </a:r>
          </a:p>
          <a:p>
            <a:pPr eaLnBrk="1" hangingPunct="1">
              <a:spcAft>
                <a:spcPts val="600"/>
              </a:spcAft>
            </a:pPr>
            <a:r>
              <a:rPr lang="en-US" sz="2600" dirty="0" smtClean="0">
                <a:latin typeface="Arial" pitchFamily="34" charset="0"/>
                <a:ea typeface="ＭＳ Ｐゴシック" pitchFamily="34" charset="-128"/>
                <a:cs typeface="ＭＳ Ｐゴシック" pitchFamily="34" charset="-128"/>
              </a:rPr>
              <a:t>How to use Goaltenders</a:t>
            </a:r>
          </a:p>
          <a:p>
            <a:pPr lvl="1" eaLnBrk="1" hangingPunct="1">
              <a:spcAft>
                <a:spcPts val="600"/>
              </a:spcAft>
            </a:pPr>
            <a:r>
              <a:rPr lang="en-US" sz="2600" dirty="0" smtClean="0">
                <a:latin typeface="Arial" pitchFamily="34" charset="0"/>
                <a:ea typeface="ＭＳ Ｐゴシック" pitchFamily="34" charset="-128"/>
                <a:cs typeface="ＭＳ Ｐゴシック" pitchFamily="34" charset="-128"/>
              </a:rPr>
              <a:t>Warm-up / Drills</a:t>
            </a:r>
          </a:p>
          <a:p>
            <a:pPr eaLnBrk="1" hangingPunct="1">
              <a:spcAft>
                <a:spcPts val="600"/>
              </a:spcAft>
            </a:pPr>
            <a:r>
              <a:rPr lang="en-US" sz="2600" dirty="0" smtClean="0">
                <a:latin typeface="Arial" pitchFamily="34" charset="0"/>
                <a:ea typeface="ＭＳ Ｐゴシック" pitchFamily="34" charset="-128"/>
                <a:cs typeface="ＭＳ Ｐゴシック" pitchFamily="34" charset="-128"/>
              </a:rPr>
              <a:t>Use of On-Ice Support </a:t>
            </a:r>
          </a:p>
          <a:p>
            <a:pPr lvl="1" eaLnBrk="1" hangingPunct="1">
              <a:spcAft>
                <a:spcPts val="600"/>
              </a:spcAft>
            </a:pPr>
            <a:r>
              <a:rPr lang="en-US" sz="2600" dirty="0" smtClean="0">
                <a:latin typeface="Arial" pitchFamily="34" charset="0"/>
                <a:ea typeface="ＭＳ Ｐゴシック" pitchFamily="34" charset="-128"/>
                <a:cs typeface="ＭＳ Ｐゴシック" pitchFamily="34" charset="-128"/>
              </a:rPr>
              <a:t>Coaching Staff</a:t>
            </a:r>
          </a:p>
          <a:p>
            <a:pPr eaLnBrk="1" hangingPunct="1">
              <a:spcAft>
                <a:spcPts val="600"/>
              </a:spcAft>
            </a:pPr>
            <a:r>
              <a:rPr lang="en-US" sz="2600" dirty="0" smtClean="0">
                <a:latin typeface="Arial" pitchFamily="34" charset="0"/>
                <a:ea typeface="ＭＳ Ｐゴシック" pitchFamily="34" charset="-128"/>
                <a:cs typeface="ＭＳ Ｐゴシック" pitchFamily="34" charset="-128"/>
              </a:rPr>
              <a:t>Assess practice</a:t>
            </a:r>
          </a:p>
          <a:p>
            <a:pPr marL="0" indent="0" eaLnBrk="1" hangingPunct="1">
              <a:spcAft>
                <a:spcPts val="600"/>
              </a:spcAft>
              <a:buNone/>
            </a:pPr>
            <a:endParaRPr lang="en-US" sz="2600" dirty="0">
              <a:latin typeface="Arial" pitchFamily="34" charset="0"/>
              <a:ea typeface="ＭＳ Ｐゴシック" pitchFamily="34" charset="-128"/>
              <a:cs typeface="ＭＳ Ｐゴシック" pitchFamily="34" charset="-128"/>
            </a:endParaRPr>
          </a:p>
          <a:p>
            <a:pPr eaLnBrk="1" hangingPunct="1">
              <a:spcAft>
                <a:spcPts val="600"/>
              </a:spcAft>
            </a:pPr>
            <a:endParaRPr lang="en-US" sz="2600" dirty="0">
              <a:latin typeface="Arial" pitchFamily="34" charset="0"/>
              <a:ea typeface="ＭＳ Ｐゴシック" pitchFamily="34" charset="-128"/>
              <a:cs typeface="ＭＳ Ｐゴシック" pitchFamily="34" charset="-128"/>
            </a:endParaRPr>
          </a:p>
        </p:txBody>
      </p:sp>
      <p:pic>
        <p:nvPicPr>
          <p:cNvPr id="2" name="Picture 1"/>
          <p:cNvPicPr>
            <a:picLocks noChangeAspect="1"/>
          </p:cNvPicPr>
          <p:nvPr/>
        </p:nvPicPr>
        <p:blipFill rotWithShape="1">
          <a:blip r:embed="rId5">
            <a:extLst>
              <a:ext uri="{28A0092B-C50C-407E-A947-70E740481C1C}">
                <a14:useLocalDpi xmlns:a14="http://schemas.microsoft.com/office/drawing/2010/main" val="0"/>
              </a:ext>
            </a:extLst>
          </a:blip>
          <a:srcRect b="15687"/>
          <a:stretch/>
        </p:blipFill>
        <p:spPr>
          <a:xfrm rot="16200000">
            <a:off x="-673338" y="2352614"/>
            <a:ext cx="5613874" cy="2895602"/>
          </a:xfrm>
          <a:prstGeom prst="rect">
            <a:avLst/>
          </a:prstGeom>
        </p:spPr>
      </p:pic>
      <p:sp>
        <p:nvSpPr>
          <p:cNvPr id="10" name="AutoShape 4"/>
          <p:cNvSpPr>
            <a:spLocks noChangeArrowheads="1"/>
          </p:cNvSpPr>
          <p:nvPr/>
        </p:nvSpPr>
        <p:spPr bwMode="auto">
          <a:xfrm>
            <a:off x="457200" y="533400"/>
            <a:ext cx="86868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dirty="0" smtClean="0">
                <a:solidFill>
                  <a:srgbClr val="FF0000"/>
                </a:solidFill>
                <a:latin typeface="Corbel" pitchFamily="34" charset="0"/>
              </a:rPr>
              <a:t>practice plan</a:t>
            </a:r>
            <a:endParaRPr lang="en-US" sz="2800" b="0" dirty="0">
              <a:solidFill>
                <a:schemeClr val="tx1"/>
              </a:solidFill>
              <a:latin typeface="Corbel" pitchFamily="34" charset="0"/>
            </a:endParaRPr>
          </a:p>
        </p:txBody>
      </p:sp>
    </p:spTree>
    <p:custDataLst>
      <p:tags r:id="rId1"/>
    </p:custDataLst>
    <p:extLst>
      <p:ext uri="{BB962C8B-B14F-4D97-AF65-F5344CB8AC3E}">
        <p14:creationId xmlns:p14="http://schemas.microsoft.com/office/powerpoint/2010/main" val="254665691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AutoShape 8"/>
          <p:cNvSpPr>
            <a:spLocks noChangeArrowheads="1"/>
          </p:cNvSpPr>
          <p:nvPr/>
        </p:nvSpPr>
        <p:spPr bwMode="auto">
          <a:xfrm>
            <a:off x="457200" y="533400"/>
            <a:ext cx="82296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a:solidFill>
                  <a:srgbClr val="FF0000"/>
                </a:solidFill>
                <a:latin typeface="Corbel" pitchFamily="34" charset="0"/>
              </a:rPr>
              <a:t>skill development</a:t>
            </a:r>
          </a:p>
        </p:txBody>
      </p:sp>
      <p:sp>
        <p:nvSpPr>
          <p:cNvPr id="8" name="Content Placeholder 2"/>
          <p:cNvSpPr>
            <a:spLocks noGrp="1"/>
          </p:cNvSpPr>
          <p:nvPr>
            <p:ph idx="1"/>
          </p:nvPr>
        </p:nvSpPr>
        <p:spPr>
          <a:xfrm>
            <a:off x="1828800" y="1665288"/>
            <a:ext cx="6715125" cy="3897312"/>
          </a:xfrm>
        </p:spPr>
        <p:txBody>
          <a:bodyPr/>
          <a:lstStyle/>
          <a:p>
            <a:pPr>
              <a:spcAft>
                <a:spcPts val="600"/>
              </a:spcAft>
              <a:buFontTx/>
              <a:buNone/>
              <a:tabLst>
                <a:tab pos="3314700" algn="l"/>
              </a:tabLst>
              <a:defRPr/>
            </a:pPr>
            <a:r>
              <a:rPr lang="en-US" sz="2800" u="sng" dirty="0" smtClean="0">
                <a:latin typeface="Arial" pitchFamily="34" charset="0"/>
                <a:cs typeface="Arial" pitchFamily="34" charset="0"/>
              </a:rPr>
              <a:t>5 Key Points to Consider:</a:t>
            </a:r>
          </a:p>
          <a:p>
            <a:pPr marL="457200" indent="-457200">
              <a:buClr>
                <a:schemeClr val="tx1"/>
              </a:buClr>
              <a:buFont typeface="+mj-lt"/>
              <a:buAutoNum type="arabicPeriod"/>
              <a:tabLst>
                <a:tab pos="3314700" algn="l"/>
              </a:tabLst>
              <a:defRPr/>
            </a:pPr>
            <a:r>
              <a:rPr lang="en-US" sz="2800" dirty="0" smtClean="0">
                <a:latin typeface="Arial" pitchFamily="34" charset="0"/>
                <a:cs typeface="Arial" pitchFamily="34" charset="0"/>
              </a:rPr>
              <a:t>Technique</a:t>
            </a:r>
          </a:p>
          <a:p>
            <a:pPr marL="457200" indent="-457200">
              <a:buClr>
                <a:schemeClr val="tx1"/>
              </a:buClr>
              <a:buFont typeface="+mj-lt"/>
              <a:buAutoNum type="arabicPeriod"/>
              <a:tabLst>
                <a:tab pos="3314700" algn="l"/>
              </a:tabLst>
              <a:defRPr/>
            </a:pPr>
            <a:r>
              <a:rPr lang="en-US" sz="2800" dirty="0" smtClean="0">
                <a:latin typeface="Arial" pitchFamily="34" charset="0"/>
                <a:cs typeface="Arial" pitchFamily="34" charset="0"/>
              </a:rPr>
              <a:t>Practice</a:t>
            </a:r>
          </a:p>
          <a:p>
            <a:pPr marL="457200" indent="-457200">
              <a:buClr>
                <a:schemeClr val="tx1"/>
              </a:buClr>
              <a:buFont typeface="+mj-lt"/>
              <a:buAutoNum type="arabicPeriod"/>
              <a:tabLst>
                <a:tab pos="3314700" algn="l"/>
              </a:tabLst>
              <a:defRPr/>
            </a:pPr>
            <a:r>
              <a:rPr lang="en-US" sz="2800" dirty="0" smtClean="0">
                <a:latin typeface="Arial" pitchFamily="34" charset="0"/>
                <a:cs typeface="Arial" pitchFamily="34" charset="0"/>
              </a:rPr>
              <a:t>F.I.O.</a:t>
            </a:r>
          </a:p>
          <a:p>
            <a:pPr marL="457200" indent="-457200">
              <a:buClr>
                <a:schemeClr val="tx1"/>
              </a:buClr>
              <a:buFont typeface="+mj-lt"/>
              <a:buAutoNum type="arabicPeriod"/>
              <a:tabLst>
                <a:tab pos="3314700" algn="l"/>
              </a:tabLst>
              <a:defRPr/>
            </a:pPr>
            <a:r>
              <a:rPr lang="en-US" sz="2800" dirty="0" smtClean="0">
                <a:latin typeface="Arial" pitchFamily="34" charset="0"/>
                <a:cs typeface="Arial" pitchFamily="34" charset="0"/>
              </a:rPr>
              <a:t>Practice with Purpose and Speed</a:t>
            </a:r>
          </a:p>
          <a:p>
            <a:pPr marL="457200" indent="-457200">
              <a:buClr>
                <a:schemeClr val="tx1"/>
              </a:buClr>
              <a:buFont typeface="+mj-lt"/>
              <a:buAutoNum type="arabicPeriod"/>
              <a:tabLst>
                <a:tab pos="3314700" algn="l"/>
              </a:tabLst>
              <a:defRPr/>
            </a:pPr>
            <a:r>
              <a:rPr lang="en-US" sz="2800" dirty="0" smtClean="0">
                <a:latin typeface="Arial" pitchFamily="34" charset="0"/>
                <a:cs typeface="Arial" pitchFamily="34" charset="0"/>
              </a:rPr>
              <a:t>Game Application</a:t>
            </a:r>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AutoShape 8"/>
          <p:cNvSpPr>
            <a:spLocks noChangeArrowheads="1"/>
          </p:cNvSpPr>
          <p:nvPr/>
        </p:nvSpPr>
        <p:spPr bwMode="auto">
          <a:xfrm>
            <a:off x="457200" y="533400"/>
            <a:ext cx="82296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a:solidFill>
                  <a:srgbClr val="FF0000"/>
                </a:solidFill>
                <a:latin typeface="Corbel" pitchFamily="34" charset="0"/>
              </a:rPr>
              <a:t>skill development</a:t>
            </a:r>
          </a:p>
        </p:txBody>
      </p:sp>
      <p:sp>
        <p:nvSpPr>
          <p:cNvPr id="60419" name="Content Placeholder 2"/>
          <p:cNvSpPr>
            <a:spLocks noGrp="1"/>
          </p:cNvSpPr>
          <p:nvPr>
            <p:ph idx="1"/>
          </p:nvPr>
        </p:nvSpPr>
        <p:spPr>
          <a:xfrm>
            <a:off x="609600" y="1371600"/>
            <a:ext cx="7772400" cy="4343400"/>
          </a:xfrm>
        </p:spPr>
        <p:txBody>
          <a:bodyPr/>
          <a:lstStyle/>
          <a:p>
            <a:pPr>
              <a:spcAft>
                <a:spcPts val="600"/>
              </a:spcAft>
              <a:buFontTx/>
              <a:buNone/>
            </a:pPr>
            <a:r>
              <a:rPr lang="en-CA" sz="2600" b="1" u="sng" dirty="0" smtClean="0">
                <a:latin typeface="Arial" pitchFamily="34" charset="0"/>
                <a:ea typeface="MS PGothic" pitchFamily="34" charset="-128"/>
                <a:cs typeface="Arial" pitchFamily="34" charset="0"/>
              </a:rPr>
              <a:t>Technique:</a:t>
            </a:r>
          </a:p>
          <a:p>
            <a:pPr>
              <a:spcAft>
                <a:spcPts val="600"/>
              </a:spcAft>
              <a:buClr>
                <a:srgbClr val="FF0000"/>
              </a:buClr>
              <a:buFontTx/>
              <a:buNone/>
            </a:pPr>
            <a:r>
              <a:rPr lang="en-CA" sz="2600" dirty="0" smtClean="0">
                <a:latin typeface="Arial" pitchFamily="34" charset="0"/>
                <a:ea typeface="MS PGothic" pitchFamily="34" charset="-128"/>
                <a:cs typeface="Arial" pitchFamily="34" charset="0"/>
              </a:rPr>
              <a:t>Teach skills not only for technique, but also for </a:t>
            </a:r>
            <a:r>
              <a:rPr lang="en-CA" sz="2600" u="sng" dirty="0" smtClean="0">
                <a:latin typeface="Arial" pitchFamily="34" charset="0"/>
                <a:ea typeface="MS PGothic" pitchFamily="34" charset="-128"/>
                <a:cs typeface="Arial" pitchFamily="34" charset="0"/>
              </a:rPr>
              <a:t>results</a:t>
            </a:r>
            <a:r>
              <a:rPr lang="en-CA" sz="2600" dirty="0" smtClean="0">
                <a:latin typeface="Arial" pitchFamily="34" charset="0"/>
                <a:ea typeface="MS PGothic" pitchFamily="34" charset="-128"/>
                <a:cs typeface="Arial" pitchFamily="34" charset="0"/>
              </a:rPr>
              <a:t> </a:t>
            </a:r>
          </a:p>
          <a:p>
            <a:pPr>
              <a:spcAft>
                <a:spcPts val="600"/>
              </a:spcAft>
              <a:buClr>
                <a:schemeClr val="tx1"/>
              </a:buClr>
            </a:pPr>
            <a:r>
              <a:rPr lang="en-CA" sz="2600" dirty="0" smtClean="0">
                <a:latin typeface="Arial" pitchFamily="34" charset="0"/>
                <a:ea typeface="MS PGothic" pitchFamily="34" charset="-128"/>
                <a:cs typeface="Arial" pitchFamily="34" charset="0"/>
              </a:rPr>
              <a:t>Repetition helps players to become consistent performers. </a:t>
            </a:r>
          </a:p>
          <a:p>
            <a:pPr>
              <a:spcAft>
                <a:spcPts val="600"/>
              </a:spcAft>
              <a:buClr>
                <a:schemeClr val="tx1"/>
              </a:buClr>
            </a:pPr>
            <a:r>
              <a:rPr lang="en-CA" sz="2600" dirty="0" smtClean="0">
                <a:latin typeface="Arial" pitchFamily="34" charset="0"/>
                <a:ea typeface="MS PGothic" pitchFamily="34" charset="-128"/>
                <a:cs typeface="Arial" pitchFamily="34" charset="0"/>
              </a:rPr>
              <a:t>Results happen when repetition of technique can be mastered so technique can be incorporated into drills and ultimately into games</a:t>
            </a:r>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AutoShape 8"/>
          <p:cNvSpPr>
            <a:spLocks noChangeArrowheads="1"/>
          </p:cNvSpPr>
          <p:nvPr/>
        </p:nvSpPr>
        <p:spPr bwMode="auto">
          <a:xfrm>
            <a:off x="457200" y="483476"/>
            <a:ext cx="82296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a:solidFill>
                  <a:srgbClr val="FF0000"/>
                </a:solidFill>
                <a:latin typeface="Corbel" pitchFamily="34" charset="0"/>
              </a:rPr>
              <a:t>skill development</a:t>
            </a:r>
          </a:p>
        </p:txBody>
      </p:sp>
      <p:sp>
        <p:nvSpPr>
          <p:cNvPr id="7" name="Rectangle 1"/>
          <p:cNvSpPr>
            <a:spLocks noChangeArrowheads="1"/>
          </p:cNvSpPr>
          <p:nvPr/>
        </p:nvSpPr>
        <p:spPr bwMode="auto">
          <a:xfrm>
            <a:off x="533400" y="6104979"/>
            <a:ext cx="4724400" cy="769441"/>
          </a:xfrm>
          <a:prstGeom prst="rect">
            <a:avLst/>
          </a:prstGeom>
          <a:noFill/>
          <a:ln w="9525">
            <a:noFill/>
            <a:miter lim="800000"/>
            <a:headEnd/>
            <a:tailEnd/>
          </a:ln>
          <a:effectLst/>
        </p:spPr>
        <p:txBody>
          <a:bodyPr anchor="ctr">
            <a:spAutoFit/>
          </a:bodyPr>
          <a:lstStyle/>
          <a:p>
            <a:pPr fontAlgn="auto">
              <a:spcBef>
                <a:spcPts val="0"/>
              </a:spcBef>
              <a:spcAft>
                <a:spcPts val="0"/>
              </a:spcAft>
              <a:defRPr/>
            </a:pPr>
            <a:r>
              <a:rPr lang="en-CA" sz="2000" b="0" i="0" kern="0" dirty="0" smtClean="0">
                <a:solidFill>
                  <a:srgbClr val="FFFFFF"/>
                </a:solidFill>
                <a:ea typeface="Tahoma" pitchFamily="34" charset="0"/>
                <a:cs typeface="Tahoma" pitchFamily="34" charset="0"/>
              </a:rPr>
              <a:t>Puck Control Warm-up</a:t>
            </a:r>
          </a:p>
          <a:p>
            <a:pPr fontAlgn="auto">
              <a:spcBef>
                <a:spcPts val="0"/>
              </a:spcBef>
              <a:spcAft>
                <a:spcPts val="0"/>
              </a:spcAft>
              <a:defRPr/>
            </a:pPr>
            <a:endParaRPr lang="en-CA" sz="1200" b="0" i="0" kern="0" dirty="0" smtClean="0">
              <a:solidFill>
                <a:srgbClr val="FFFFFF"/>
              </a:solidFill>
              <a:ea typeface="Tahoma" pitchFamily="34" charset="0"/>
              <a:cs typeface="Tahoma" pitchFamily="34" charset="0"/>
            </a:endParaRPr>
          </a:p>
          <a:p>
            <a:pPr fontAlgn="auto">
              <a:spcBef>
                <a:spcPts val="0"/>
              </a:spcBef>
              <a:spcAft>
                <a:spcPts val="0"/>
              </a:spcAft>
              <a:defRPr/>
            </a:pPr>
            <a:endParaRPr lang="en-CA" sz="1200" b="0" i="0" kern="0" dirty="0">
              <a:solidFill>
                <a:srgbClr val="FFFFFF"/>
              </a:solidFill>
              <a:latin typeface="Verdana"/>
              <a:ea typeface="Tahoma" pitchFamily="34" charset="0"/>
              <a:cs typeface="Tahoma" pitchFamily="34" charset="0"/>
            </a:endParaRPr>
          </a:p>
        </p:txBody>
      </p:sp>
      <p:pic>
        <p:nvPicPr>
          <p:cNvPr id="2" name="13_Puck_Control_Warm_Up_3_sr.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647700" y="872577"/>
            <a:ext cx="7848599" cy="5232401"/>
          </a:xfrm>
          <a:prstGeom prst="rect">
            <a:avLst/>
          </a:prstGeom>
        </p:spPr>
      </p:pic>
    </p:spTree>
    <p:extLst>
      <p:ext uri="{BB962C8B-B14F-4D97-AF65-F5344CB8AC3E}">
        <p14:creationId xmlns:p14="http://schemas.microsoft.com/office/powerpoint/2010/main" val="227328976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13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2"/>
          <p:cNvSpPr>
            <a:spLocks noGrp="1"/>
          </p:cNvSpPr>
          <p:nvPr>
            <p:ph idx="1"/>
          </p:nvPr>
        </p:nvSpPr>
        <p:spPr>
          <a:xfrm>
            <a:off x="609600" y="1371600"/>
            <a:ext cx="8382000" cy="4343400"/>
          </a:xfrm>
        </p:spPr>
        <p:txBody>
          <a:bodyPr/>
          <a:lstStyle/>
          <a:p>
            <a:pPr>
              <a:spcAft>
                <a:spcPts val="600"/>
              </a:spcAft>
              <a:buFontTx/>
              <a:buNone/>
              <a:defRPr/>
            </a:pPr>
            <a:r>
              <a:rPr lang="en-CA" sz="2500" b="1" u="sng" dirty="0" smtClean="0">
                <a:latin typeface="Arial" pitchFamily="34" charset="0"/>
                <a:ea typeface="ＭＳ Ｐゴシック" pitchFamily="34" charset="-128"/>
                <a:cs typeface="Arial" pitchFamily="34" charset="0"/>
              </a:rPr>
              <a:t>Technique – 5 Components:</a:t>
            </a:r>
          </a:p>
          <a:p>
            <a:pPr marL="457200" indent="-457200">
              <a:spcAft>
                <a:spcPts val="600"/>
              </a:spcAft>
              <a:buClr>
                <a:schemeClr val="tx1"/>
              </a:buClr>
              <a:buFont typeface="+mj-lt"/>
              <a:buAutoNum type="arabicPeriod"/>
              <a:defRPr/>
            </a:pPr>
            <a:r>
              <a:rPr lang="en-CA" sz="2500" dirty="0" smtClean="0">
                <a:latin typeface="Arial" pitchFamily="34" charset="0"/>
                <a:ea typeface="ＭＳ Ｐゴシック" pitchFamily="34" charset="-128"/>
                <a:cs typeface="Arial" pitchFamily="34" charset="0"/>
              </a:rPr>
              <a:t>Feet wide apart for stability and balance</a:t>
            </a:r>
          </a:p>
          <a:p>
            <a:pPr marL="457200" indent="-457200">
              <a:spcAft>
                <a:spcPts val="600"/>
              </a:spcAft>
              <a:buClr>
                <a:schemeClr val="tx1"/>
              </a:buClr>
              <a:buFont typeface="+mj-lt"/>
              <a:buAutoNum type="arabicPeriod"/>
              <a:defRPr/>
            </a:pPr>
            <a:r>
              <a:rPr lang="en-CA" sz="2500" dirty="0" smtClean="0">
                <a:latin typeface="Arial" pitchFamily="34" charset="0"/>
                <a:ea typeface="ＭＳ Ｐゴシック" pitchFamily="34" charset="-128"/>
                <a:cs typeface="Arial" pitchFamily="34" charset="0"/>
              </a:rPr>
              <a:t>Bottom hand needs to be able to slide for range of motion.</a:t>
            </a:r>
          </a:p>
          <a:p>
            <a:pPr marL="457200" indent="-457200">
              <a:spcAft>
                <a:spcPts val="600"/>
              </a:spcAft>
              <a:buClr>
                <a:schemeClr val="tx1"/>
              </a:buClr>
              <a:buFont typeface="+mj-lt"/>
              <a:buAutoNum type="arabicPeriod"/>
              <a:defRPr/>
            </a:pPr>
            <a:r>
              <a:rPr lang="en-CA" sz="2500" dirty="0" smtClean="0">
                <a:latin typeface="Arial" pitchFamily="34" charset="0"/>
                <a:ea typeface="ＭＳ Ｐゴシック" pitchFamily="34" charset="-128"/>
                <a:cs typeface="Arial" pitchFamily="34" charset="0"/>
              </a:rPr>
              <a:t>Move the puck first – then the body for puck protection</a:t>
            </a:r>
          </a:p>
          <a:p>
            <a:pPr marL="457200" indent="-457200">
              <a:spcAft>
                <a:spcPts val="600"/>
              </a:spcAft>
              <a:buClr>
                <a:schemeClr val="tx1"/>
              </a:buClr>
              <a:buFont typeface="+mj-lt"/>
              <a:buAutoNum type="arabicPeriod"/>
              <a:defRPr/>
            </a:pPr>
            <a:r>
              <a:rPr lang="en-CA" sz="2500" dirty="0">
                <a:latin typeface="Arial" pitchFamily="34" charset="0"/>
                <a:ea typeface="ＭＳ Ｐゴシック" pitchFamily="34" charset="-128"/>
                <a:cs typeface="Arial" pitchFamily="34" charset="0"/>
              </a:rPr>
              <a:t>Every move needs to have a set up and a pay off</a:t>
            </a:r>
          </a:p>
          <a:p>
            <a:pPr marL="457200" indent="-457200">
              <a:spcAft>
                <a:spcPts val="600"/>
              </a:spcAft>
              <a:buClr>
                <a:schemeClr val="tx1"/>
              </a:buClr>
              <a:buFont typeface="+mj-lt"/>
              <a:buAutoNum type="arabicPeriod"/>
              <a:defRPr/>
            </a:pPr>
            <a:r>
              <a:rPr lang="en-CA" sz="2500" dirty="0" smtClean="0">
                <a:latin typeface="Arial" pitchFamily="34" charset="0"/>
                <a:ea typeface="ＭＳ Ｐゴシック" pitchFamily="34" charset="-128"/>
                <a:cs typeface="Arial" pitchFamily="34" charset="0"/>
              </a:rPr>
              <a:t>Quick hands and quick feet but also quick hands </a:t>
            </a:r>
            <a:br>
              <a:rPr lang="en-CA" sz="2500" dirty="0" smtClean="0">
                <a:latin typeface="Arial" pitchFamily="34" charset="0"/>
                <a:ea typeface="ＭＳ Ｐゴシック" pitchFamily="34" charset="-128"/>
                <a:cs typeface="Arial" pitchFamily="34" charset="0"/>
              </a:rPr>
            </a:br>
            <a:r>
              <a:rPr lang="en-CA" sz="2500" dirty="0" smtClean="0">
                <a:latin typeface="Arial" pitchFamily="34" charset="0"/>
                <a:ea typeface="ＭＳ Ｐゴシック" pitchFamily="34" charset="-128"/>
                <a:cs typeface="Arial" pitchFamily="34" charset="0"/>
              </a:rPr>
              <a:t>and slow feet</a:t>
            </a:r>
          </a:p>
          <a:p>
            <a:pPr>
              <a:defRPr/>
            </a:pPr>
            <a:endParaRPr lang="en-CA" dirty="0"/>
          </a:p>
        </p:txBody>
      </p:sp>
      <p:sp>
        <p:nvSpPr>
          <p:cNvPr id="61445" name="AutoShape 8"/>
          <p:cNvSpPr>
            <a:spLocks noChangeArrowheads="1"/>
          </p:cNvSpPr>
          <p:nvPr/>
        </p:nvSpPr>
        <p:spPr bwMode="auto">
          <a:xfrm>
            <a:off x="457200" y="533400"/>
            <a:ext cx="82296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a:solidFill>
                  <a:srgbClr val="FF0000"/>
                </a:solidFill>
                <a:latin typeface="Corbel" pitchFamily="34" charset="0"/>
              </a:rPr>
              <a:t>skill development</a:t>
            </a:r>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AutoShape 8"/>
          <p:cNvSpPr>
            <a:spLocks noChangeArrowheads="1"/>
          </p:cNvSpPr>
          <p:nvPr/>
        </p:nvSpPr>
        <p:spPr bwMode="auto">
          <a:xfrm>
            <a:off x="457200" y="483476"/>
            <a:ext cx="82296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a:solidFill>
                  <a:srgbClr val="FF0000"/>
                </a:solidFill>
                <a:latin typeface="Corbel" pitchFamily="34" charset="0"/>
              </a:rPr>
              <a:t>skill development</a:t>
            </a:r>
          </a:p>
        </p:txBody>
      </p:sp>
      <p:sp>
        <p:nvSpPr>
          <p:cNvPr id="4" name="Rectangle 1"/>
          <p:cNvSpPr>
            <a:spLocks noChangeArrowheads="1"/>
          </p:cNvSpPr>
          <p:nvPr/>
        </p:nvSpPr>
        <p:spPr bwMode="auto">
          <a:xfrm>
            <a:off x="533400" y="6104979"/>
            <a:ext cx="4724400" cy="769441"/>
          </a:xfrm>
          <a:prstGeom prst="rect">
            <a:avLst/>
          </a:prstGeom>
          <a:noFill/>
          <a:ln w="9525">
            <a:noFill/>
            <a:miter lim="800000"/>
            <a:headEnd/>
            <a:tailEnd/>
          </a:ln>
          <a:effectLst/>
        </p:spPr>
        <p:txBody>
          <a:bodyPr anchor="ctr">
            <a:spAutoFit/>
          </a:bodyPr>
          <a:lstStyle/>
          <a:p>
            <a:pPr fontAlgn="auto">
              <a:spcBef>
                <a:spcPts val="0"/>
              </a:spcBef>
              <a:spcAft>
                <a:spcPts val="0"/>
              </a:spcAft>
              <a:defRPr/>
            </a:pPr>
            <a:r>
              <a:rPr lang="en-CA" sz="2000" b="0" i="0" kern="0" dirty="0" smtClean="0">
                <a:solidFill>
                  <a:srgbClr val="FFFFFF"/>
                </a:solidFill>
                <a:ea typeface="Tahoma" pitchFamily="34" charset="0"/>
                <a:cs typeface="Tahoma" pitchFamily="34" charset="0"/>
              </a:rPr>
              <a:t>Quick Hands / Slow</a:t>
            </a:r>
          </a:p>
          <a:p>
            <a:pPr fontAlgn="auto">
              <a:spcBef>
                <a:spcPts val="0"/>
              </a:spcBef>
              <a:spcAft>
                <a:spcPts val="0"/>
              </a:spcAft>
              <a:defRPr/>
            </a:pPr>
            <a:endParaRPr lang="en-CA" sz="1200" b="0" i="0" kern="0" dirty="0" smtClean="0">
              <a:solidFill>
                <a:srgbClr val="FFFFFF"/>
              </a:solidFill>
              <a:ea typeface="Tahoma" pitchFamily="34" charset="0"/>
              <a:cs typeface="Tahoma" pitchFamily="34" charset="0"/>
            </a:endParaRPr>
          </a:p>
          <a:p>
            <a:pPr fontAlgn="auto">
              <a:spcBef>
                <a:spcPts val="0"/>
              </a:spcBef>
              <a:spcAft>
                <a:spcPts val="0"/>
              </a:spcAft>
              <a:defRPr/>
            </a:pPr>
            <a:endParaRPr lang="en-CA" sz="1200" b="0" i="0" kern="0" dirty="0">
              <a:solidFill>
                <a:srgbClr val="FFFFFF"/>
              </a:solidFill>
              <a:latin typeface="Verdana"/>
              <a:ea typeface="Tahoma" pitchFamily="34" charset="0"/>
              <a:cs typeface="Tahoma" pitchFamily="34" charset="0"/>
            </a:endParaRPr>
          </a:p>
        </p:txBody>
      </p:sp>
      <p:pic>
        <p:nvPicPr>
          <p:cNvPr id="5" name="Patrick Kane Amazing Shootout Goal (12_14_11).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624845" y="904282"/>
            <a:ext cx="8081289" cy="4545724"/>
          </a:xfrm>
          <a:prstGeom prst="rect">
            <a:avLst/>
          </a:prstGeom>
        </p:spPr>
      </p:pic>
    </p:spTree>
    <p:extLst>
      <p:ext uri="{BB962C8B-B14F-4D97-AF65-F5344CB8AC3E}">
        <p14:creationId xmlns:p14="http://schemas.microsoft.com/office/powerpoint/2010/main" val="118960548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36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AutoShape 8"/>
          <p:cNvSpPr>
            <a:spLocks noChangeArrowheads="1"/>
          </p:cNvSpPr>
          <p:nvPr/>
        </p:nvSpPr>
        <p:spPr bwMode="auto">
          <a:xfrm>
            <a:off x="457200" y="533400"/>
            <a:ext cx="82296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a:solidFill>
                  <a:srgbClr val="FF0000"/>
                </a:solidFill>
                <a:latin typeface="Corbel" pitchFamily="34" charset="0"/>
              </a:rPr>
              <a:t>skill development</a:t>
            </a:r>
          </a:p>
        </p:txBody>
      </p:sp>
      <p:sp>
        <p:nvSpPr>
          <p:cNvPr id="72707" name="Content Placeholder 2"/>
          <p:cNvSpPr>
            <a:spLocks noGrp="1"/>
          </p:cNvSpPr>
          <p:nvPr>
            <p:ph idx="1"/>
          </p:nvPr>
        </p:nvSpPr>
        <p:spPr>
          <a:xfrm>
            <a:off x="609600" y="1219200"/>
            <a:ext cx="8534400" cy="4648200"/>
          </a:xfrm>
        </p:spPr>
        <p:txBody>
          <a:bodyPr/>
          <a:lstStyle/>
          <a:p>
            <a:pPr>
              <a:spcAft>
                <a:spcPts val="600"/>
              </a:spcAft>
              <a:buFontTx/>
              <a:buNone/>
              <a:defRPr/>
            </a:pPr>
            <a:r>
              <a:rPr lang="en-CA" sz="2500" b="1" u="sng" dirty="0" smtClean="0">
                <a:latin typeface="Arial" charset="0"/>
                <a:ea typeface="ＭＳ Ｐゴシック" pitchFamily="34" charset="-128"/>
                <a:cs typeface="Arial" charset="0"/>
              </a:rPr>
              <a:t>Practice:</a:t>
            </a:r>
          </a:p>
          <a:p>
            <a:pPr>
              <a:spcAft>
                <a:spcPts val="1200"/>
              </a:spcAft>
              <a:buClr>
                <a:srgbClr val="FF0000"/>
              </a:buClr>
              <a:buFontTx/>
              <a:buNone/>
              <a:defRPr/>
            </a:pPr>
            <a:r>
              <a:rPr lang="en-US" sz="2500" dirty="0" smtClean="0">
                <a:latin typeface="Arial" charset="0"/>
                <a:ea typeface="ＭＳ Ｐゴシック" pitchFamily="34" charset="-128"/>
                <a:cs typeface="Arial" charset="0"/>
              </a:rPr>
              <a:t>Practice at a speed so players can learn</a:t>
            </a:r>
          </a:p>
          <a:p>
            <a:pPr>
              <a:spcBef>
                <a:spcPts val="0"/>
              </a:spcBef>
              <a:spcAft>
                <a:spcPts val="1200"/>
              </a:spcAft>
              <a:buClr>
                <a:srgbClr val="FF0000"/>
              </a:buClr>
              <a:buFontTx/>
              <a:buNone/>
              <a:defRPr/>
            </a:pPr>
            <a:r>
              <a:rPr lang="en-US" sz="2500" dirty="0" smtClean="0">
                <a:latin typeface="Arial" charset="0"/>
                <a:ea typeface="ＭＳ Ｐゴシック" pitchFamily="34" charset="-128"/>
                <a:cs typeface="Arial" charset="0"/>
              </a:rPr>
              <a:t>Practice needs to be done in progression: </a:t>
            </a:r>
          </a:p>
          <a:p>
            <a:pPr>
              <a:buClr>
                <a:srgbClr val="FF0000"/>
              </a:buClr>
              <a:buFontTx/>
              <a:buNone/>
              <a:defRPr/>
            </a:pPr>
            <a:r>
              <a:rPr lang="en-US" sz="2500" dirty="0" smtClean="0">
                <a:solidFill>
                  <a:srgbClr val="FFFF00"/>
                </a:solidFill>
                <a:latin typeface="Arial" charset="0"/>
                <a:ea typeface="ＭＳ Ｐゴシック" pitchFamily="34" charset="-128"/>
                <a:cs typeface="Arial" charset="0"/>
              </a:rPr>
              <a:t>	1) if you can’t do it standing still</a:t>
            </a:r>
          </a:p>
          <a:p>
            <a:pPr>
              <a:buClr>
                <a:srgbClr val="FF0000"/>
              </a:buClr>
              <a:buFontTx/>
              <a:buNone/>
              <a:defRPr/>
            </a:pPr>
            <a:r>
              <a:rPr lang="en-US" sz="2500" dirty="0" smtClean="0">
                <a:solidFill>
                  <a:srgbClr val="FFFF00"/>
                </a:solidFill>
                <a:latin typeface="Arial" charset="0"/>
                <a:ea typeface="ＭＳ Ｐゴシック" pitchFamily="34" charset="-128"/>
                <a:cs typeface="Arial" charset="0"/>
              </a:rPr>
              <a:t>	2) you can’t do it moving</a:t>
            </a:r>
          </a:p>
          <a:p>
            <a:pPr>
              <a:spcAft>
                <a:spcPts val="600"/>
              </a:spcAft>
              <a:buClr>
                <a:srgbClr val="FF0000"/>
              </a:buClr>
              <a:buFontTx/>
              <a:buNone/>
              <a:defRPr/>
            </a:pPr>
            <a:r>
              <a:rPr lang="en-US" sz="2500" dirty="0" smtClean="0">
                <a:solidFill>
                  <a:srgbClr val="FFFF00"/>
                </a:solidFill>
                <a:latin typeface="Arial" charset="0"/>
                <a:ea typeface="ＭＳ Ｐゴシック" pitchFamily="34" charset="-128"/>
                <a:cs typeface="Arial" charset="0"/>
              </a:rPr>
              <a:t>	3) and you can’t do it to beat an opponent</a:t>
            </a:r>
          </a:p>
          <a:p>
            <a:pPr>
              <a:spcAft>
                <a:spcPts val="600"/>
              </a:spcAft>
              <a:buClr>
                <a:srgbClr val="FF0000"/>
              </a:buClr>
              <a:buFontTx/>
              <a:buNone/>
              <a:defRPr/>
            </a:pPr>
            <a:r>
              <a:rPr lang="en-US" sz="2500" dirty="0" smtClean="0">
                <a:latin typeface="Arial" charset="0"/>
                <a:ea typeface="ＭＳ Ｐゴシック" pitchFamily="34" charset="-128"/>
                <a:cs typeface="Arial" charset="0"/>
              </a:rPr>
              <a:t>Work on the same skills in a variety of drills  </a:t>
            </a:r>
          </a:p>
          <a:p>
            <a:pPr marL="0" indent="0">
              <a:buClr>
                <a:srgbClr val="FF0000"/>
              </a:buClr>
              <a:buFontTx/>
              <a:buNone/>
              <a:defRPr/>
            </a:pPr>
            <a:r>
              <a:rPr lang="en-US" sz="2500" dirty="0" smtClean="0">
                <a:latin typeface="Arial" charset="0"/>
                <a:ea typeface="ＭＳ Ｐゴシック" pitchFamily="34" charset="-128"/>
                <a:cs typeface="Arial" charset="0"/>
              </a:rPr>
              <a:t>Players need to learn at a speed where they can practice, think and create without worrying about making mistakes</a:t>
            </a:r>
          </a:p>
          <a:p>
            <a:pPr>
              <a:defRPr/>
            </a:pPr>
            <a:endParaRPr lang="en-CA" dirty="0" smtClean="0">
              <a:ea typeface="ＭＳ Ｐゴシック" pitchFamily="34" charset="-128"/>
              <a:cs typeface="Arial" charset="0"/>
            </a:endParaRPr>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AutoShape 8"/>
          <p:cNvSpPr>
            <a:spLocks noChangeArrowheads="1"/>
          </p:cNvSpPr>
          <p:nvPr/>
        </p:nvSpPr>
        <p:spPr bwMode="auto">
          <a:xfrm>
            <a:off x="457200" y="483476"/>
            <a:ext cx="82296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a:solidFill>
                  <a:srgbClr val="FF0000"/>
                </a:solidFill>
                <a:latin typeface="Corbel" pitchFamily="34" charset="0"/>
              </a:rPr>
              <a:t>skill development</a:t>
            </a:r>
          </a:p>
        </p:txBody>
      </p:sp>
      <p:sp>
        <p:nvSpPr>
          <p:cNvPr id="6" name="Rectangle 1"/>
          <p:cNvSpPr>
            <a:spLocks noChangeArrowheads="1"/>
          </p:cNvSpPr>
          <p:nvPr/>
        </p:nvSpPr>
        <p:spPr bwMode="auto">
          <a:xfrm>
            <a:off x="533400" y="6104979"/>
            <a:ext cx="4724400" cy="769441"/>
          </a:xfrm>
          <a:prstGeom prst="rect">
            <a:avLst/>
          </a:prstGeom>
          <a:noFill/>
          <a:ln w="9525">
            <a:noFill/>
            <a:miter lim="800000"/>
            <a:headEnd/>
            <a:tailEnd/>
          </a:ln>
          <a:effectLst/>
        </p:spPr>
        <p:txBody>
          <a:bodyPr anchor="ctr">
            <a:spAutoFit/>
          </a:bodyPr>
          <a:lstStyle/>
          <a:p>
            <a:pPr fontAlgn="auto">
              <a:spcBef>
                <a:spcPts val="0"/>
              </a:spcBef>
              <a:spcAft>
                <a:spcPts val="0"/>
              </a:spcAft>
              <a:defRPr/>
            </a:pPr>
            <a:r>
              <a:rPr lang="en-CA" sz="2000" b="0" i="0" kern="0" dirty="0" smtClean="0">
                <a:solidFill>
                  <a:srgbClr val="FFFFFF"/>
                </a:solidFill>
                <a:ea typeface="Tahoma" pitchFamily="34" charset="0"/>
                <a:cs typeface="Tahoma" pitchFamily="34" charset="0"/>
              </a:rPr>
              <a:t>Puck Control Warm-up - 2</a:t>
            </a:r>
          </a:p>
          <a:p>
            <a:pPr fontAlgn="auto">
              <a:spcBef>
                <a:spcPts val="0"/>
              </a:spcBef>
              <a:spcAft>
                <a:spcPts val="0"/>
              </a:spcAft>
              <a:defRPr/>
            </a:pPr>
            <a:endParaRPr lang="en-CA" sz="1200" b="0" i="0" kern="0" dirty="0" smtClean="0">
              <a:solidFill>
                <a:srgbClr val="FFFFFF"/>
              </a:solidFill>
              <a:ea typeface="Tahoma" pitchFamily="34" charset="0"/>
              <a:cs typeface="Tahoma" pitchFamily="34" charset="0"/>
            </a:endParaRPr>
          </a:p>
          <a:p>
            <a:pPr fontAlgn="auto">
              <a:spcBef>
                <a:spcPts val="0"/>
              </a:spcBef>
              <a:spcAft>
                <a:spcPts val="0"/>
              </a:spcAft>
              <a:defRPr/>
            </a:pPr>
            <a:endParaRPr lang="en-CA" sz="1200" b="0" i="0" kern="0" dirty="0">
              <a:solidFill>
                <a:srgbClr val="FFFFFF"/>
              </a:solidFill>
              <a:latin typeface="Verdana"/>
              <a:ea typeface="Tahoma" pitchFamily="34" charset="0"/>
              <a:cs typeface="Tahoma" pitchFamily="34" charset="0"/>
            </a:endParaRPr>
          </a:p>
        </p:txBody>
      </p:sp>
      <p:pic>
        <p:nvPicPr>
          <p:cNvPr id="3" name="2_Puck_Control_Warm_up_sr.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648358" y="788276"/>
            <a:ext cx="7847284" cy="5231524"/>
          </a:xfrm>
          <a:prstGeom prst="rect">
            <a:avLst/>
          </a:prstGeom>
        </p:spPr>
      </p:pic>
    </p:spTree>
    <p:extLst>
      <p:ext uri="{BB962C8B-B14F-4D97-AF65-F5344CB8AC3E}">
        <p14:creationId xmlns:p14="http://schemas.microsoft.com/office/powerpoint/2010/main" val="64463645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445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AutoShape 8"/>
          <p:cNvSpPr>
            <a:spLocks noChangeArrowheads="1"/>
          </p:cNvSpPr>
          <p:nvPr/>
        </p:nvSpPr>
        <p:spPr bwMode="auto">
          <a:xfrm>
            <a:off x="457200" y="533400"/>
            <a:ext cx="82296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a:solidFill>
                  <a:srgbClr val="FF0000"/>
                </a:solidFill>
                <a:latin typeface="Corbel" pitchFamily="34" charset="0"/>
              </a:rPr>
              <a:t>skill development</a:t>
            </a:r>
          </a:p>
        </p:txBody>
      </p:sp>
      <p:sp>
        <p:nvSpPr>
          <p:cNvPr id="73731" name="Content Placeholder 2"/>
          <p:cNvSpPr>
            <a:spLocks noGrp="1"/>
          </p:cNvSpPr>
          <p:nvPr>
            <p:ph idx="1"/>
          </p:nvPr>
        </p:nvSpPr>
        <p:spPr>
          <a:xfrm>
            <a:off x="838200" y="1447800"/>
            <a:ext cx="7848600" cy="4648200"/>
          </a:xfrm>
        </p:spPr>
        <p:txBody>
          <a:bodyPr/>
          <a:lstStyle/>
          <a:p>
            <a:pPr>
              <a:spcAft>
                <a:spcPts val="600"/>
              </a:spcAft>
              <a:buFontTx/>
              <a:buNone/>
              <a:defRPr/>
            </a:pPr>
            <a:r>
              <a:rPr lang="en-CA" sz="2600" b="1" u="sng" dirty="0" smtClean="0">
                <a:latin typeface="Arial" charset="0"/>
                <a:ea typeface="ＭＳ Ｐゴシック" pitchFamily="34" charset="-128"/>
                <a:cs typeface="Arial" charset="0"/>
              </a:rPr>
              <a:t>F.I.O. – Figure it Out </a:t>
            </a:r>
          </a:p>
          <a:p>
            <a:pPr marL="0" indent="0">
              <a:spcAft>
                <a:spcPts val="600"/>
              </a:spcAft>
              <a:buClr>
                <a:srgbClr val="FF0000"/>
              </a:buClr>
              <a:buFontTx/>
              <a:buNone/>
              <a:defRPr/>
            </a:pPr>
            <a:r>
              <a:rPr lang="en-US" sz="2600" dirty="0" smtClean="0">
                <a:latin typeface="Arial" charset="0"/>
                <a:ea typeface="ＭＳ Ｐゴシック" pitchFamily="34" charset="-128"/>
                <a:cs typeface="Arial" charset="0"/>
              </a:rPr>
              <a:t>Figure It Out means creativeness and improvisation</a:t>
            </a:r>
          </a:p>
          <a:p>
            <a:pPr marL="0" indent="0">
              <a:spcAft>
                <a:spcPts val="600"/>
              </a:spcAft>
              <a:buClr>
                <a:srgbClr val="FF0000"/>
              </a:buClr>
              <a:buFontTx/>
              <a:buNone/>
              <a:defRPr/>
            </a:pPr>
            <a:r>
              <a:rPr lang="en-US" sz="2600" dirty="0" smtClean="0">
                <a:latin typeface="Arial" charset="0"/>
                <a:ea typeface="ＭＳ Ｐゴシック" pitchFamily="34" charset="-128"/>
                <a:cs typeface="Arial" charset="0"/>
              </a:rPr>
              <a:t>If players are attached to the outcome </a:t>
            </a:r>
            <a:r>
              <a:rPr lang="en-US" sz="2600" dirty="0" err="1" smtClean="0">
                <a:latin typeface="Arial" charset="0"/>
                <a:ea typeface="ＭＳ Ｐゴシック" pitchFamily="34" charset="-128"/>
                <a:cs typeface="Arial" charset="0"/>
              </a:rPr>
              <a:t>ie</a:t>
            </a:r>
            <a:r>
              <a:rPr lang="en-US" sz="2600" dirty="0" smtClean="0">
                <a:latin typeface="Arial" charset="0"/>
                <a:ea typeface="ＭＳ Ｐゴシック" pitchFamily="34" charset="-128"/>
                <a:cs typeface="Arial" charset="0"/>
              </a:rPr>
              <a:t> worried about making a mistake, they will not fully realize their potential to be creative. They need to let go!</a:t>
            </a:r>
          </a:p>
          <a:p>
            <a:pPr marL="0" indent="0">
              <a:spcAft>
                <a:spcPts val="600"/>
              </a:spcAft>
              <a:buClr>
                <a:srgbClr val="FF0000"/>
              </a:buClr>
              <a:buFontTx/>
              <a:buNone/>
              <a:defRPr/>
            </a:pPr>
            <a:r>
              <a:rPr lang="en-US" sz="2600" dirty="0" smtClean="0">
                <a:latin typeface="Arial" charset="0"/>
                <a:ea typeface="ＭＳ Ｐゴシック" pitchFamily="34" charset="-128"/>
                <a:cs typeface="Arial" charset="0"/>
              </a:rPr>
              <a:t>Create or set up the drill, then let players decide the patterns        </a:t>
            </a:r>
          </a:p>
          <a:p>
            <a:pPr>
              <a:buFontTx/>
              <a:buNone/>
              <a:defRPr/>
            </a:pPr>
            <a:endParaRPr lang="en-CA" dirty="0" smtClean="0">
              <a:solidFill>
                <a:srgbClr val="121002"/>
              </a:solidFill>
              <a:ea typeface="ＭＳ Ｐゴシック" pitchFamily="34" charset="-128"/>
              <a:cs typeface="Arial" charset="0"/>
            </a:endParaRPr>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AutoShape 8"/>
          <p:cNvSpPr>
            <a:spLocks noChangeArrowheads="1"/>
          </p:cNvSpPr>
          <p:nvPr/>
        </p:nvSpPr>
        <p:spPr bwMode="auto">
          <a:xfrm>
            <a:off x="457200" y="483476"/>
            <a:ext cx="82296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a:solidFill>
                  <a:srgbClr val="FF0000"/>
                </a:solidFill>
                <a:latin typeface="Corbel" pitchFamily="34" charset="0"/>
              </a:rPr>
              <a:t>skill development</a:t>
            </a:r>
          </a:p>
        </p:txBody>
      </p:sp>
      <p:sp>
        <p:nvSpPr>
          <p:cNvPr id="4" name="Rectangle 1"/>
          <p:cNvSpPr>
            <a:spLocks noChangeArrowheads="1"/>
          </p:cNvSpPr>
          <p:nvPr/>
        </p:nvSpPr>
        <p:spPr bwMode="auto">
          <a:xfrm>
            <a:off x="533400" y="6104979"/>
            <a:ext cx="4724400" cy="769441"/>
          </a:xfrm>
          <a:prstGeom prst="rect">
            <a:avLst/>
          </a:prstGeom>
          <a:noFill/>
          <a:ln w="9525">
            <a:noFill/>
            <a:miter lim="800000"/>
            <a:headEnd/>
            <a:tailEnd/>
          </a:ln>
          <a:effectLst/>
        </p:spPr>
        <p:txBody>
          <a:bodyPr anchor="ctr">
            <a:spAutoFit/>
          </a:bodyPr>
          <a:lstStyle/>
          <a:p>
            <a:pPr fontAlgn="auto">
              <a:spcBef>
                <a:spcPts val="0"/>
              </a:spcBef>
              <a:spcAft>
                <a:spcPts val="0"/>
              </a:spcAft>
              <a:defRPr/>
            </a:pPr>
            <a:r>
              <a:rPr lang="en-CA" sz="2000" b="0" i="0" kern="0" dirty="0" smtClean="0">
                <a:solidFill>
                  <a:srgbClr val="FFFFFF"/>
                </a:solidFill>
                <a:ea typeface="Tahoma" pitchFamily="34" charset="0"/>
                <a:cs typeface="Tahoma" pitchFamily="34" charset="0"/>
              </a:rPr>
              <a:t>Corner Obstacle Agility</a:t>
            </a:r>
          </a:p>
          <a:p>
            <a:pPr fontAlgn="auto">
              <a:spcBef>
                <a:spcPts val="0"/>
              </a:spcBef>
              <a:spcAft>
                <a:spcPts val="0"/>
              </a:spcAft>
              <a:defRPr/>
            </a:pPr>
            <a:endParaRPr lang="en-CA" sz="1200" b="0" i="0" kern="0" dirty="0" smtClean="0">
              <a:solidFill>
                <a:srgbClr val="FFFFFF"/>
              </a:solidFill>
              <a:ea typeface="Tahoma" pitchFamily="34" charset="0"/>
              <a:cs typeface="Tahoma" pitchFamily="34" charset="0"/>
            </a:endParaRPr>
          </a:p>
          <a:p>
            <a:pPr fontAlgn="auto">
              <a:spcBef>
                <a:spcPts val="0"/>
              </a:spcBef>
              <a:spcAft>
                <a:spcPts val="0"/>
              </a:spcAft>
              <a:defRPr/>
            </a:pPr>
            <a:endParaRPr lang="en-CA" sz="1200" b="0" i="0" kern="0" dirty="0">
              <a:solidFill>
                <a:srgbClr val="FFFFFF"/>
              </a:solidFill>
              <a:latin typeface="Verdana"/>
              <a:ea typeface="Tahoma" pitchFamily="34" charset="0"/>
              <a:cs typeface="Tahoma" pitchFamily="34" charset="0"/>
            </a:endParaRPr>
          </a:p>
        </p:txBody>
      </p:sp>
      <p:pic>
        <p:nvPicPr>
          <p:cNvPr id="3" name="19_Corner_Obstacle_Agility.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762000" y="937264"/>
            <a:ext cx="7239001" cy="4826000"/>
          </a:xfrm>
          <a:prstGeom prst="rect">
            <a:avLst/>
          </a:prstGeom>
        </p:spPr>
      </p:pic>
    </p:spTree>
    <p:extLst>
      <p:ext uri="{BB962C8B-B14F-4D97-AF65-F5344CB8AC3E}">
        <p14:creationId xmlns:p14="http://schemas.microsoft.com/office/powerpoint/2010/main" val="167469818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24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AutoShape 8"/>
          <p:cNvSpPr>
            <a:spLocks noChangeArrowheads="1"/>
          </p:cNvSpPr>
          <p:nvPr/>
        </p:nvSpPr>
        <p:spPr bwMode="auto">
          <a:xfrm>
            <a:off x="457200" y="483476"/>
            <a:ext cx="82296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a:solidFill>
                  <a:srgbClr val="FF0000"/>
                </a:solidFill>
                <a:latin typeface="Corbel" pitchFamily="34" charset="0"/>
              </a:rPr>
              <a:t>skill development</a:t>
            </a:r>
          </a:p>
        </p:txBody>
      </p:sp>
      <p:sp>
        <p:nvSpPr>
          <p:cNvPr id="4" name="Rectangle 1"/>
          <p:cNvSpPr>
            <a:spLocks noChangeArrowheads="1"/>
          </p:cNvSpPr>
          <p:nvPr/>
        </p:nvSpPr>
        <p:spPr bwMode="auto">
          <a:xfrm>
            <a:off x="533400" y="6104979"/>
            <a:ext cx="4724400" cy="769441"/>
          </a:xfrm>
          <a:prstGeom prst="rect">
            <a:avLst/>
          </a:prstGeom>
          <a:noFill/>
          <a:ln w="9525">
            <a:noFill/>
            <a:miter lim="800000"/>
            <a:headEnd/>
            <a:tailEnd/>
          </a:ln>
          <a:effectLst/>
        </p:spPr>
        <p:txBody>
          <a:bodyPr anchor="ctr">
            <a:spAutoFit/>
          </a:bodyPr>
          <a:lstStyle/>
          <a:p>
            <a:pPr fontAlgn="auto">
              <a:spcBef>
                <a:spcPts val="0"/>
              </a:spcBef>
              <a:spcAft>
                <a:spcPts val="0"/>
              </a:spcAft>
              <a:defRPr/>
            </a:pPr>
            <a:r>
              <a:rPr lang="en-CA" sz="2000" b="0" i="0" kern="0" dirty="0" smtClean="0">
                <a:solidFill>
                  <a:srgbClr val="FFFFFF"/>
                </a:solidFill>
                <a:ea typeface="Tahoma" pitchFamily="34" charset="0"/>
                <a:cs typeface="Tahoma" pitchFamily="34" charset="0"/>
              </a:rPr>
              <a:t>Denis </a:t>
            </a:r>
            <a:r>
              <a:rPr lang="en-CA" sz="2000" b="0" i="0" kern="0" dirty="0" err="1" smtClean="0">
                <a:solidFill>
                  <a:srgbClr val="FFFFFF"/>
                </a:solidFill>
                <a:ea typeface="Tahoma" pitchFamily="34" charset="0"/>
                <a:cs typeface="Tahoma" pitchFamily="34" charset="0"/>
              </a:rPr>
              <a:t>Savard</a:t>
            </a:r>
            <a:endParaRPr lang="en-CA" sz="2000" b="0" i="0" kern="0" dirty="0" smtClean="0">
              <a:solidFill>
                <a:srgbClr val="FFFFFF"/>
              </a:solidFill>
              <a:ea typeface="Tahoma" pitchFamily="34" charset="0"/>
              <a:cs typeface="Tahoma" pitchFamily="34" charset="0"/>
            </a:endParaRPr>
          </a:p>
          <a:p>
            <a:pPr fontAlgn="auto">
              <a:spcBef>
                <a:spcPts val="0"/>
              </a:spcBef>
              <a:spcAft>
                <a:spcPts val="0"/>
              </a:spcAft>
              <a:defRPr/>
            </a:pPr>
            <a:endParaRPr lang="en-CA" sz="1200" b="0" i="0" kern="0" dirty="0" smtClean="0">
              <a:solidFill>
                <a:srgbClr val="FFFFFF"/>
              </a:solidFill>
              <a:ea typeface="Tahoma" pitchFamily="34" charset="0"/>
              <a:cs typeface="Tahoma" pitchFamily="34" charset="0"/>
            </a:endParaRPr>
          </a:p>
          <a:p>
            <a:pPr fontAlgn="auto">
              <a:spcBef>
                <a:spcPts val="0"/>
              </a:spcBef>
              <a:spcAft>
                <a:spcPts val="0"/>
              </a:spcAft>
              <a:defRPr/>
            </a:pPr>
            <a:endParaRPr lang="en-CA" sz="1200" b="0" i="0" kern="0" dirty="0">
              <a:solidFill>
                <a:srgbClr val="FFFFFF"/>
              </a:solidFill>
              <a:latin typeface="Verdana"/>
              <a:ea typeface="Tahoma" pitchFamily="34" charset="0"/>
              <a:cs typeface="Tahoma" pitchFamily="34" charset="0"/>
            </a:endParaRPr>
          </a:p>
        </p:txBody>
      </p:sp>
      <p:pic>
        <p:nvPicPr>
          <p:cNvPr id="5" name="Denis Savard   Greatest NHL goal ever scored 2.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132764" y="1066800"/>
            <a:ext cx="6477000" cy="4857751"/>
          </a:xfrm>
          <a:prstGeom prst="rect">
            <a:avLst/>
          </a:prstGeom>
        </p:spPr>
      </p:pic>
    </p:spTree>
    <p:extLst>
      <p:ext uri="{BB962C8B-B14F-4D97-AF65-F5344CB8AC3E}">
        <p14:creationId xmlns:p14="http://schemas.microsoft.com/office/powerpoint/2010/main" val="141864687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86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AutoShape 8"/>
          <p:cNvSpPr>
            <a:spLocks noChangeArrowheads="1"/>
          </p:cNvSpPr>
          <p:nvPr/>
        </p:nvSpPr>
        <p:spPr bwMode="auto">
          <a:xfrm>
            <a:off x="457200" y="533400"/>
            <a:ext cx="82296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a:solidFill>
                  <a:srgbClr val="FF0000"/>
                </a:solidFill>
                <a:latin typeface="Corbel" pitchFamily="34" charset="0"/>
              </a:rPr>
              <a:t>skill development</a:t>
            </a:r>
          </a:p>
        </p:txBody>
      </p:sp>
      <p:sp>
        <p:nvSpPr>
          <p:cNvPr id="74755" name="Content Placeholder 2"/>
          <p:cNvSpPr>
            <a:spLocks noGrp="1"/>
          </p:cNvSpPr>
          <p:nvPr>
            <p:ph idx="1"/>
          </p:nvPr>
        </p:nvSpPr>
        <p:spPr>
          <a:xfrm>
            <a:off x="609600" y="2133600"/>
            <a:ext cx="8077200" cy="4648200"/>
          </a:xfrm>
        </p:spPr>
        <p:txBody>
          <a:bodyPr/>
          <a:lstStyle/>
          <a:p>
            <a:pPr>
              <a:spcAft>
                <a:spcPts val="600"/>
              </a:spcAft>
              <a:buFontTx/>
              <a:buNone/>
              <a:defRPr/>
            </a:pPr>
            <a:r>
              <a:rPr lang="en-US" sz="2800" b="1" u="sng" dirty="0" smtClean="0">
                <a:latin typeface="Arial" charset="0"/>
                <a:ea typeface="ＭＳ Ｐゴシック" pitchFamily="34" charset="-128"/>
                <a:cs typeface="Arial" charset="0"/>
              </a:rPr>
              <a:t>Practice with Purpose &amp; Speed </a:t>
            </a:r>
          </a:p>
          <a:p>
            <a:pPr marL="0" indent="0">
              <a:spcAft>
                <a:spcPts val="1200"/>
              </a:spcAft>
              <a:buClr>
                <a:srgbClr val="FF0000"/>
              </a:buClr>
              <a:buFontTx/>
              <a:buNone/>
              <a:defRPr/>
            </a:pPr>
            <a:r>
              <a:rPr lang="en-US" sz="2800" dirty="0" smtClean="0">
                <a:latin typeface="Arial" charset="0"/>
                <a:ea typeface="ＭＳ Ｐゴシック" pitchFamily="34" charset="-128"/>
                <a:cs typeface="Arial" charset="0"/>
              </a:rPr>
              <a:t>Once technique has been practiced it then has to be done with purpose </a:t>
            </a:r>
          </a:p>
          <a:p>
            <a:pPr>
              <a:defRPr/>
            </a:pPr>
            <a:endParaRPr lang="en-CA" dirty="0" smtClean="0">
              <a:solidFill>
                <a:srgbClr val="121002"/>
              </a:solidFill>
              <a:ea typeface="ＭＳ Ｐゴシック" pitchFamily="34" charset="-128"/>
              <a:cs typeface="Arial" charset="0"/>
            </a:endParaRPr>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AutoShape 8"/>
          <p:cNvSpPr>
            <a:spLocks noChangeArrowheads="1"/>
          </p:cNvSpPr>
          <p:nvPr/>
        </p:nvSpPr>
        <p:spPr bwMode="auto">
          <a:xfrm>
            <a:off x="457200" y="483476"/>
            <a:ext cx="82296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a:solidFill>
                  <a:srgbClr val="FF0000"/>
                </a:solidFill>
                <a:latin typeface="Corbel" pitchFamily="34" charset="0"/>
              </a:rPr>
              <a:t>skill development</a:t>
            </a:r>
          </a:p>
        </p:txBody>
      </p:sp>
      <p:sp>
        <p:nvSpPr>
          <p:cNvPr id="4" name="Rectangle 1"/>
          <p:cNvSpPr>
            <a:spLocks noChangeArrowheads="1"/>
          </p:cNvSpPr>
          <p:nvPr/>
        </p:nvSpPr>
        <p:spPr bwMode="auto">
          <a:xfrm>
            <a:off x="533400" y="6104979"/>
            <a:ext cx="4724400" cy="769441"/>
          </a:xfrm>
          <a:prstGeom prst="rect">
            <a:avLst/>
          </a:prstGeom>
          <a:noFill/>
          <a:ln w="9525">
            <a:noFill/>
            <a:miter lim="800000"/>
            <a:headEnd/>
            <a:tailEnd/>
          </a:ln>
          <a:effectLst/>
        </p:spPr>
        <p:txBody>
          <a:bodyPr anchor="ctr">
            <a:spAutoFit/>
          </a:bodyPr>
          <a:lstStyle/>
          <a:p>
            <a:pPr fontAlgn="auto">
              <a:spcBef>
                <a:spcPts val="0"/>
              </a:spcBef>
              <a:spcAft>
                <a:spcPts val="0"/>
              </a:spcAft>
              <a:defRPr/>
            </a:pPr>
            <a:r>
              <a:rPr lang="en-CA" sz="2000" b="0" i="0" kern="0" dirty="0" smtClean="0">
                <a:solidFill>
                  <a:srgbClr val="FFFFFF"/>
                </a:solidFill>
                <a:ea typeface="Tahoma" pitchFamily="34" charset="0"/>
                <a:cs typeface="Tahoma" pitchFamily="34" charset="0"/>
              </a:rPr>
              <a:t>Corner Puck Protect</a:t>
            </a:r>
          </a:p>
          <a:p>
            <a:pPr fontAlgn="auto">
              <a:spcBef>
                <a:spcPts val="0"/>
              </a:spcBef>
              <a:spcAft>
                <a:spcPts val="0"/>
              </a:spcAft>
              <a:defRPr/>
            </a:pPr>
            <a:endParaRPr lang="en-CA" sz="1200" b="0" i="0" kern="0" dirty="0" smtClean="0">
              <a:solidFill>
                <a:srgbClr val="FFFFFF"/>
              </a:solidFill>
              <a:ea typeface="Tahoma" pitchFamily="34" charset="0"/>
              <a:cs typeface="Tahoma" pitchFamily="34" charset="0"/>
            </a:endParaRPr>
          </a:p>
          <a:p>
            <a:pPr fontAlgn="auto">
              <a:spcBef>
                <a:spcPts val="0"/>
              </a:spcBef>
              <a:spcAft>
                <a:spcPts val="0"/>
              </a:spcAft>
              <a:defRPr/>
            </a:pPr>
            <a:endParaRPr lang="en-CA" sz="1200" b="0" i="0" kern="0" dirty="0">
              <a:solidFill>
                <a:srgbClr val="FFFFFF"/>
              </a:solidFill>
              <a:latin typeface="Verdana"/>
              <a:ea typeface="Tahoma" pitchFamily="34" charset="0"/>
              <a:cs typeface="Tahoma" pitchFamily="34" charset="0"/>
            </a:endParaRPr>
          </a:p>
        </p:txBody>
      </p:sp>
      <p:pic>
        <p:nvPicPr>
          <p:cNvPr id="3" name="14_Corner_Puck_Protect_Copy (1).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685800" y="940676"/>
            <a:ext cx="7504384" cy="5002924"/>
          </a:xfrm>
          <a:prstGeom prst="rect">
            <a:avLst/>
          </a:prstGeom>
        </p:spPr>
      </p:pic>
    </p:spTree>
    <p:extLst>
      <p:ext uri="{BB962C8B-B14F-4D97-AF65-F5344CB8AC3E}">
        <p14:creationId xmlns:p14="http://schemas.microsoft.com/office/powerpoint/2010/main" val="321942637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09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AutoShape 8"/>
          <p:cNvSpPr>
            <a:spLocks noChangeArrowheads="1"/>
          </p:cNvSpPr>
          <p:nvPr/>
        </p:nvSpPr>
        <p:spPr bwMode="auto">
          <a:xfrm>
            <a:off x="457200" y="533400"/>
            <a:ext cx="82296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a:solidFill>
                  <a:srgbClr val="FF0000"/>
                </a:solidFill>
                <a:latin typeface="Corbel" pitchFamily="34" charset="0"/>
              </a:rPr>
              <a:t>skill development</a:t>
            </a:r>
          </a:p>
        </p:txBody>
      </p:sp>
      <p:sp>
        <p:nvSpPr>
          <p:cNvPr id="74755" name="Content Placeholder 2"/>
          <p:cNvSpPr>
            <a:spLocks noGrp="1"/>
          </p:cNvSpPr>
          <p:nvPr>
            <p:ph idx="1"/>
          </p:nvPr>
        </p:nvSpPr>
        <p:spPr>
          <a:xfrm>
            <a:off x="609600" y="1447800"/>
            <a:ext cx="8077200" cy="4648200"/>
          </a:xfrm>
        </p:spPr>
        <p:txBody>
          <a:bodyPr/>
          <a:lstStyle/>
          <a:p>
            <a:pPr>
              <a:spcAft>
                <a:spcPts val="600"/>
              </a:spcAft>
              <a:buFontTx/>
              <a:buNone/>
              <a:defRPr/>
            </a:pPr>
            <a:r>
              <a:rPr lang="en-US" sz="2800" b="1" u="sng" dirty="0" smtClean="0">
                <a:latin typeface="Arial" charset="0"/>
                <a:ea typeface="ＭＳ Ｐゴシック" pitchFamily="34" charset="-128"/>
                <a:cs typeface="Arial" charset="0"/>
              </a:rPr>
              <a:t>Practice with Purpose &amp; Speed </a:t>
            </a:r>
          </a:p>
          <a:p>
            <a:pPr marL="0" indent="0">
              <a:spcAft>
                <a:spcPts val="1200"/>
              </a:spcAft>
              <a:buClr>
                <a:srgbClr val="FF0000"/>
              </a:buClr>
              <a:buFontTx/>
              <a:buNone/>
              <a:defRPr/>
            </a:pPr>
            <a:r>
              <a:rPr lang="en-US" sz="2800" dirty="0" smtClean="0">
                <a:latin typeface="Arial" charset="0"/>
                <a:ea typeface="ＭＳ Ｐゴシック" pitchFamily="34" charset="-128"/>
                <a:cs typeface="Arial" charset="0"/>
              </a:rPr>
              <a:t>Practice with purpose then has to be done at speed – </a:t>
            </a:r>
            <a:r>
              <a:rPr lang="en-US" sz="2800" u="sng" dirty="0" smtClean="0">
                <a:latin typeface="Arial" charset="0"/>
                <a:ea typeface="ＭＳ Ｐゴシック" pitchFamily="34" charset="-128"/>
                <a:cs typeface="Arial" charset="0"/>
              </a:rPr>
              <a:t>GAME SPEED</a:t>
            </a:r>
          </a:p>
          <a:p>
            <a:pPr marL="0" indent="0">
              <a:spcAft>
                <a:spcPts val="1200"/>
              </a:spcAft>
              <a:buClr>
                <a:srgbClr val="FF0000"/>
              </a:buClr>
              <a:buFontTx/>
              <a:buNone/>
              <a:defRPr/>
            </a:pPr>
            <a:r>
              <a:rPr lang="en-US" sz="2800" dirty="0" smtClean="0">
                <a:latin typeface="Arial" charset="0"/>
                <a:ea typeface="ＭＳ Ｐゴシック" pitchFamily="34" charset="-128"/>
                <a:cs typeface="Arial" charset="0"/>
              </a:rPr>
              <a:t>When stick handling can be done with purpose and speed it can then be done without thinking.  It then happens automatically and deception and creativity can come into play</a:t>
            </a:r>
          </a:p>
          <a:p>
            <a:pPr>
              <a:defRPr/>
            </a:pPr>
            <a:endParaRPr lang="en-CA" dirty="0" smtClean="0">
              <a:solidFill>
                <a:srgbClr val="121002"/>
              </a:solidFill>
              <a:ea typeface="ＭＳ Ｐゴシック" pitchFamily="34" charset="-128"/>
              <a:cs typeface="Arial" charset="0"/>
            </a:endParaRPr>
          </a:p>
        </p:txBody>
      </p:sp>
    </p:spTree>
    <p:extLst>
      <p:ext uri="{BB962C8B-B14F-4D97-AF65-F5344CB8AC3E}">
        <p14:creationId xmlns:p14="http://schemas.microsoft.com/office/powerpoint/2010/main" val="330431096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AutoShape 8"/>
          <p:cNvSpPr>
            <a:spLocks noChangeArrowheads="1"/>
          </p:cNvSpPr>
          <p:nvPr/>
        </p:nvSpPr>
        <p:spPr bwMode="auto">
          <a:xfrm>
            <a:off x="457200" y="483476"/>
            <a:ext cx="82296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a:solidFill>
                  <a:srgbClr val="FF0000"/>
                </a:solidFill>
                <a:latin typeface="Corbel" pitchFamily="34" charset="0"/>
              </a:rPr>
              <a:t>skill development</a:t>
            </a:r>
          </a:p>
        </p:txBody>
      </p:sp>
      <p:sp>
        <p:nvSpPr>
          <p:cNvPr id="4" name="Rectangle 1"/>
          <p:cNvSpPr>
            <a:spLocks noChangeArrowheads="1"/>
          </p:cNvSpPr>
          <p:nvPr/>
        </p:nvSpPr>
        <p:spPr bwMode="auto">
          <a:xfrm>
            <a:off x="533400" y="6104979"/>
            <a:ext cx="4724400" cy="769441"/>
          </a:xfrm>
          <a:prstGeom prst="rect">
            <a:avLst/>
          </a:prstGeom>
          <a:noFill/>
          <a:ln w="9525">
            <a:noFill/>
            <a:miter lim="800000"/>
            <a:headEnd/>
            <a:tailEnd/>
          </a:ln>
          <a:effectLst/>
        </p:spPr>
        <p:txBody>
          <a:bodyPr anchor="ctr">
            <a:spAutoFit/>
          </a:bodyPr>
          <a:lstStyle/>
          <a:p>
            <a:pPr fontAlgn="auto">
              <a:spcBef>
                <a:spcPts val="0"/>
              </a:spcBef>
              <a:spcAft>
                <a:spcPts val="0"/>
              </a:spcAft>
              <a:defRPr/>
            </a:pPr>
            <a:r>
              <a:rPr lang="en-CA" sz="2000" b="0" i="0" kern="0" dirty="0" smtClean="0">
                <a:solidFill>
                  <a:srgbClr val="FFFFFF"/>
                </a:solidFill>
                <a:ea typeface="Tahoma" pitchFamily="34" charset="0"/>
                <a:cs typeface="Tahoma" pitchFamily="34" charset="0"/>
              </a:rPr>
              <a:t>Crosby Delay</a:t>
            </a:r>
          </a:p>
          <a:p>
            <a:pPr fontAlgn="auto">
              <a:spcBef>
                <a:spcPts val="0"/>
              </a:spcBef>
              <a:spcAft>
                <a:spcPts val="0"/>
              </a:spcAft>
              <a:defRPr/>
            </a:pPr>
            <a:endParaRPr lang="en-CA" sz="1200" b="0" i="0" kern="0" dirty="0" smtClean="0">
              <a:solidFill>
                <a:srgbClr val="FFFFFF"/>
              </a:solidFill>
              <a:ea typeface="Tahoma" pitchFamily="34" charset="0"/>
              <a:cs typeface="Tahoma" pitchFamily="34" charset="0"/>
            </a:endParaRPr>
          </a:p>
          <a:p>
            <a:pPr fontAlgn="auto">
              <a:spcBef>
                <a:spcPts val="0"/>
              </a:spcBef>
              <a:spcAft>
                <a:spcPts val="0"/>
              </a:spcAft>
              <a:defRPr/>
            </a:pPr>
            <a:endParaRPr lang="en-CA" sz="1200" b="0" i="0" kern="0" dirty="0">
              <a:solidFill>
                <a:srgbClr val="FFFFFF"/>
              </a:solidFill>
              <a:latin typeface="Verdana"/>
              <a:ea typeface="Tahoma" pitchFamily="34" charset="0"/>
              <a:cs typeface="Tahoma" pitchFamily="34" charset="0"/>
            </a:endParaRPr>
          </a:p>
        </p:txBody>
      </p:sp>
      <p:pic>
        <p:nvPicPr>
          <p:cNvPr id="3" name="16_Crosby_Delay_Copy_iihf.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685800" y="838198"/>
            <a:ext cx="7543801" cy="5029202"/>
          </a:xfrm>
          <a:prstGeom prst="rect">
            <a:avLst/>
          </a:prstGeom>
        </p:spPr>
      </p:pic>
    </p:spTree>
    <p:extLst>
      <p:ext uri="{BB962C8B-B14F-4D97-AF65-F5344CB8AC3E}">
        <p14:creationId xmlns:p14="http://schemas.microsoft.com/office/powerpoint/2010/main" val="405110050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14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AutoShape 8"/>
          <p:cNvSpPr>
            <a:spLocks noChangeArrowheads="1"/>
          </p:cNvSpPr>
          <p:nvPr/>
        </p:nvSpPr>
        <p:spPr bwMode="auto">
          <a:xfrm>
            <a:off x="457200" y="533400"/>
            <a:ext cx="82296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a:solidFill>
                  <a:srgbClr val="FF0000"/>
                </a:solidFill>
                <a:latin typeface="Corbel" pitchFamily="34" charset="0"/>
              </a:rPr>
              <a:t>skill development</a:t>
            </a:r>
          </a:p>
        </p:txBody>
      </p:sp>
      <p:sp>
        <p:nvSpPr>
          <p:cNvPr id="75779" name="Content Placeholder 2"/>
          <p:cNvSpPr>
            <a:spLocks noGrp="1"/>
          </p:cNvSpPr>
          <p:nvPr>
            <p:ph idx="1"/>
          </p:nvPr>
        </p:nvSpPr>
        <p:spPr>
          <a:xfrm>
            <a:off x="609600" y="1219200"/>
            <a:ext cx="8077200" cy="4648200"/>
          </a:xfrm>
        </p:spPr>
        <p:txBody>
          <a:bodyPr/>
          <a:lstStyle/>
          <a:p>
            <a:pPr>
              <a:spcAft>
                <a:spcPts val="600"/>
              </a:spcAft>
              <a:buFontTx/>
              <a:buNone/>
              <a:defRPr/>
            </a:pPr>
            <a:r>
              <a:rPr lang="en-US" sz="2500" b="1" u="sng" dirty="0" smtClean="0">
                <a:latin typeface="Arial" charset="0"/>
                <a:ea typeface="ＭＳ Ｐゴシック" pitchFamily="34" charset="-128"/>
                <a:cs typeface="Arial" charset="0"/>
              </a:rPr>
              <a:t>Game Application</a:t>
            </a:r>
          </a:p>
          <a:p>
            <a:pPr marL="0" indent="0">
              <a:spcBef>
                <a:spcPts val="528"/>
              </a:spcBef>
              <a:spcAft>
                <a:spcPts val="1200"/>
              </a:spcAft>
              <a:buClr>
                <a:srgbClr val="FF0000"/>
              </a:buClr>
              <a:buFontTx/>
              <a:buNone/>
              <a:defRPr/>
            </a:pPr>
            <a:r>
              <a:rPr lang="en-US" sz="2500" dirty="0" smtClean="0">
                <a:latin typeface="Arial" charset="0"/>
                <a:ea typeface="ＭＳ Ｐゴシック" pitchFamily="34" charset="-128"/>
                <a:cs typeface="Arial" charset="0"/>
              </a:rPr>
              <a:t>Once they have technique, once they have practiced, once they have figured it out with purpose and speed - then comes the most important aspect of all! </a:t>
            </a:r>
          </a:p>
          <a:p>
            <a:pPr marL="0" indent="0">
              <a:spcBef>
                <a:spcPts val="1200"/>
              </a:spcBef>
              <a:spcAft>
                <a:spcPts val="1200"/>
              </a:spcAft>
              <a:buClr>
                <a:srgbClr val="FF0000"/>
              </a:buClr>
              <a:buFontTx/>
              <a:buNone/>
              <a:defRPr/>
            </a:pPr>
            <a:r>
              <a:rPr lang="en-US" sz="2500" dirty="0" smtClean="0">
                <a:latin typeface="Arial" charset="0"/>
                <a:ea typeface="ＭＳ Ｐゴシック" pitchFamily="34" charset="-128"/>
                <a:cs typeface="Arial" charset="0"/>
              </a:rPr>
              <a:t>We all know great practice players, but the great ones can do it in a game!</a:t>
            </a:r>
          </a:p>
          <a:p>
            <a:pPr marL="0" indent="0">
              <a:spcBef>
                <a:spcPts val="528"/>
              </a:spcBef>
              <a:spcAft>
                <a:spcPts val="1200"/>
              </a:spcAft>
              <a:buClr>
                <a:srgbClr val="FF0000"/>
              </a:buClr>
              <a:buFontTx/>
              <a:buNone/>
              <a:defRPr/>
            </a:pPr>
            <a:r>
              <a:rPr lang="en-US" sz="2500" dirty="0" smtClean="0">
                <a:latin typeface="Arial" charset="0"/>
                <a:ea typeface="ＭＳ Ｐゴシック" pitchFamily="34" charset="-128"/>
                <a:cs typeface="Arial" charset="0"/>
              </a:rPr>
              <a:t>In order to gain buy in, and keep buy in, the players will eventually need to know how it applies in a game.</a:t>
            </a:r>
          </a:p>
          <a:p>
            <a:pPr>
              <a:defRPr/>
            </a:pPr>
            <a:endParaRPr lang="en-CA" dirty="0" smtClean="0">
              <a:solidFill>
                <a:srgbClr val="121002"/>
              </a:solidFill>
              <a:ea typeface="ＭＳ Ｐゴシック" pitchFamily="34" charset="-128"/>
              <a:cs typeface="Arial" charset="0"/>
            </a:endParaRPr>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AutoShape 8"/>
          <p:cNvSpPr>
            <a:spLocks noChangeArrowheads="1"/>
          </p:cNvSpPr>
          <p:nvPr/>
        </p:nvSpPr>
        <p:spPr bwMode="auto">
          <a:xfrm>
            <a:off x="457200" y="483476"/>
            <a:ext cx="82296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a:solidFill>
                  <a:srgbClr val="FF0000"/>
                </a:solidFill>
                <a:latin typeface="Corbel" pitchFamily="34" charset="0"/>
              </a:rPr>
              <a:t>skill development</a:t>
            </a:r>
          </a:p>
        </p:txBody>
      </p:sp>
      <p:sp>
        <p:nvSpPr>
          <p:cNvPr id="4" name="Rectangle 1"/>
          <p:cNvSpPr>
            <a:spLocks noChangeArrowheads="1"/>
          </p:cNvSpPr>
          <p:nvPr/>
        </p:nvSpPr>
        <p:spPr bwMode="auto">
          <a:xfrm>
            <a:off x="533400" y="6104979"/>
            <a:ext cx="4724400" cy="769441"/>
          </a:xfrm>
          <a:prstGeom prst="rect">
            <a:avLst/>
          </a:prstGeom>
          <a:noFill/>
          <a:ln w="9525">
            <a:noFill/>
            <a:miter lim="800000"/>
            <a:headEnd/>
            <a:tailEnd/>
          </a:ln>
          <a:effectLst/>
        </p:spPr>
        <p:txBody>
          <a:bodyPr anchor="ctr">
            <a:spAutoFit/>
          </a:bodyPr>
          <a:lstStyle/>
          <a:p>
            <a:pPr fontAlgn="auto">
              <a:spcBef>
                <a:spcPts val="0"/>
              </a:spcBef>
              <a:spcAft>
                <a:spcPts val="0"/>
              </a:spcAft>
              <a:defRPr/>
            </a:pPr>
            <a:r>
              <a:rPr lang="en-CA" sz="2000" b="0" i="0" kern="0" dirty="0" smtClean="0">
                <a:solidFill>
                  <a:srgbClr val="FFFFFF"/>
                </a:solidFill>
                <a:ea typeface="Tahoma" pitchFamily="34" charset="0"/>
                <a:cs typeface="Tahoma" pitchFamily="34" charset="0"/>
              </a:rPr>
              <a:t>Open Ups Behind Net</a:t>
            </a:r>
          </a:p>
          <a:p>
            <a:pPr fontAlgn="auto">
              <a:spcBef>
                <a:spcPts val="0"/>
              </a:spcBef>
              <a:spcAft>
                <a:spcPts val="0"/>
              </a:spcAft>
              <a:defRPr/>
            </a:pPr>
            <a:endParaRPr lang="en-CA" sz="1200" b="0" i="0" kern="0" dirty="0" smtClean="0">
              <a:solidFill>
                <a:srgbClr val="FFFFFF"/>
              </a:solidFill>
              <a:ea typeface="Tahoma" pitchFamily="34" charset="0"/>
              <a:cs typeface="Tahoma" pitchFamily="34" charset="0"/>
            </a:endParaRPr>
          </a:p>
          <a:p>
            <a:pPr fontAlgn="auto">
              <a:spcBef>
                <a:spcPts val="0"/>
              </a:spcBef>
              <a:spcAft>
                <a:spcPts val="0"/>
              </a:spcAft>
              <a:defRPr/>
            </a:pPr>
            <a:endParaRPr lang="en-CA" sz="1200" b="0" i="0" kern="0" dirty="0">
              <a:solidFill>
                <a:srgbClr val="FFFFFF"/>
              </a:solidFill>
              <a:latin typeface="Verdana"/>
              <a:ea typeface="Tahoma" pitchFamily="34" charset="0"/>
              <a:cs typeface="Tahoma" pitchFamily="34" charset="0"/>
            </a:endParaRPr>
          </a:p>
        </p:txBody>
      </p:sp>
      <p:pic>
        <p:nvPicPr>
          <p:cNvPr id="3" name="8_Crosby_Behind_Net_sr.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838200" y="904282"/>
            <a:ext cx="7488643" cy="4992428"/>
          </a:xfrm>
          <a:prstGeom prst="rect">
            <a:avLst/>
          </a:prstGeom>
        </p:spPr>
      </p:pic>
    </p:spTree>
    <p:extLst>
      <p:ext uri="{BB962C8B-B14F-4D97-AF65-F5344CB8AC3E}">
        <p14:creationId xmlns:p14="http://schemas.microsoft.com/office/powerpoint/2010/main" val="3441489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96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AutoShape 8"/>
          <p:cNvSpPr>
            <a:spLocks noChangeArrowheads="1"/>
          </p:cNvSpPr>
          <p:nvPr/>
        </p:nvSpPr>
        <p:spPr bwMode="auto">
          <a:xfrm>
            <a:off x="457200" y="483476"/>
            <a:ext cx="82296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a:solidFill>
                  <a:srgbClr val="FF0000"/>
                </a:solidFill>
                <a:latin typeface="Corbel" pitchFamily="34" charset="0"/>
              </a:rPr>
              <a:t>skill development</a:t>
            </a:r>
          </a:p>
        </p:txBody>
      </p:sp>
      <p:sp>
        <p:nvSpPr>
          <p:cNvPr id="4" name="Rectangle 1"/>
          <p:cNvSpPr>
            <a:spLocks noChangeArrowheads="1"/>
          </p:cNvSpPr>
          <p:nvPr/>
        </p:nvSpPr>
        <p:spPr bwMode="auto">
          <a:xfrm>
            <a:off x="533400" y="6104979"/>
            <a:ext cx="4724400" cy="769441"/>
          </a:xfrm>
          <a:prstGeom prst="rect">
            <a:avLst/>
          </a:prstGeom>
          <a:noFill/>
          <a:ln w="9525">
            <a:noFill/>
            <a:miter lim="800000"/>
            <a:headEnd/>
            <a:tailEnd/>
          </a:ln>
          <a:effectLst/>
        </p:spPr>
        <p:txBody>
          <a:bodyPr anchor="ctr">
            <a:spAutoFit/>
          </a:bodyPr>
          <a:lstStyle/>
          <a:p>
            <a:pPr fontAlgn="auto">
              <a:spcBef>
                <a:spcPts val="0"/>
              </a:spcBef>
              <a:spcAft>
                <a:spcPts val="0"/>
              </a:spcAft>
              <a:defRPr/>
            </a:pPr>
            <a:r>
              <a:rPr lang="en-CA" sz="2000" b="0" i="0" kern="0" dirty="0" smtClean="0">
                <a:solidFill>
                  <a:srgbClr val="FFFFFF"/>
                </a:solidFill>
                <a:ea typeface="Tahoma" pitchFamily="34" charset="0"/>
                <a:cs typeface="Tahoma" pitchFamily="34" charset="0"/>
              </a:rPr>
              <a:t>Crosby / </a:t>
            </a:r>
            <a:r>
              <a:rPr lang="en-CA" sz="2000" b="0" i="0" kern="0" dirty="0" err="1" smtClean="0">
                <a:solidFill>
                  <a:srgbClr val="FFFFFF"/>
                </a:solidFill>
                <a:ea typeface="Tahoma" pitchFamily="34" charset="0"/>
                <a:cs typeface="Tahoma" pitchFamily="34" charset="0"/>
              </a:rPr>
              <a:t>Spezza</a:t>
            </a:r>
            <a:endParaRPr lang="en-CA" sz="2000" b="0" i="0" kern="0" dirty="0" smtClean="0">
              <a:solidFill>
                <a:srgbClr val="FFFFFF"/>
              </a:solidFill>
              <a:ea typeface="Tahoma" pitchFamily="34" charset="0"/>
              <a:cs typeface="Tahoma" pitchFamily="34" charset="0"/>
            </a:endParaRPr>
          </a:p>
          <a:p>
            <a:pPr fontAlgn="auto">
              <a:spcBef>
                <a:spcPts val="0"/>
              </a:spcBef>
              <a:spcAft>
                <a:spcPts val="0"/>
              </a:spcAft>
              <a:defRPr/>
            </a:pPr>
            <a:endParaRPr lang="en-CA" sz="1200" b="0" i="0" kern="0" dirty="0" smtClean="0">
              <a:solidFill>
                <a:srgbClr val="FFFFFF"/>
              </a:solidFill>
              <a:ea typeface="Tahoma" pitchFamily="34" charset="0"/>
              <a:cs typeface="Tahoma" pitchFamily="34" charset="0"/>
            </a:endParaRPr>
          </a:p>
          <a:p>
            <a:pPr fontAlgn="auto">
              <a:spcBef>
                <a:spcPts val="0"/>
              </a:spcBef>
              <a:spcAft>
                <a:spcPts val="0"/>
              </a:spcAft>
              <a:defRPr/>
            </a:pPr>
            <a:endParaRPr lang="en-CA" sz="1200" b="0" i="0" kern="0" dirty="0">
              <a:solidFill>
                <a:srgbClr val="FFFFFF"/>
              </a:solidFill>
              <a:latin typeface="Verdana"/>
              <a:ea typeface="Tahoma" pitchFamily="34" charset="0"/>
              <a:cs typeface="Tahoma" pitchFamily="34" charset="0"/>
            </a:endParaRPr>
          </a:p>
        </p:txBody>
      </p:sp>
      <p:pic>
        <p:nvPicPr>
          <p:cNvPr id="2" name="Crosby_Turns_on_The_Jets_and_Ownz_Spezza_WOW_Apr_1.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643466" y="1219200"/>
            <a:ext cx="7857066" cy="4419600"/>
          </a:xfrm>
          <a:prstGeom prst="rect">
            <a:avLst/>
          </a:prstGeom>
        </p:spPr>
      </p:pic>
    </p:spTree>
    <p:extLst>
      <p:ext uri="{BB962C8B-B14F-4D97-AF65-F5344CB8AC3E}">
        <p14:creationId xmlns:p14="http://schemas.microsoft.com/office/powerpoint/2010/main" val="144874178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193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AutoShape 8"/>
          <p:cNvSpPr>
            <a:spLocks noChangeArrowheads="1"/>
          </p:cNvSpPr>
          <p:nvPr/>
        </p:nvSpPr>
        <p:spPr bwMode="auto">
          <a:xfrm>
            <a:off x="457200" y="533400"/>
            <a:ext cx="82296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a:solidFill>
                  <a:srgbClr val="FF0000"/>
                </a:solidFill>
                <a:latin typeface="Corbel" pitchFamily="34" charset="0"/>
              </a:rPr>
              <a:t>skill development</a:t>
            </a:r>
          </a:p>
        </p:txBody>
      </p:sp>
      <p:sp>
        <p:nvSpPr>
          <p:cNvPr id="8" name="Content Placeholder 2"/>
          <p:cNvSpPr>
            <a:spLocks noGrp="1"/>
          </p:cNvSpPr>
          <p:nvPr>
            <p:ph idx="1"/>
          </p:nvPr>
        </p:nvSpPr>
        <p:spPr>
          <a:xfrm>
            <a:off x="609600" y="2057400"/>
            <a:ext cx="8077200" cy="4648200"/>
          </a:xfrm>
        </p:spPr>
        <p:txBody>
          <a:bodyPr/>
          <a:lstStyle/>
          <a:p>
            <a:pPr marL="0" indent="0" eaLnBrk="1" hangingPunct="1">
              <a:buClr>
                <a:srgbClr val="FFFFCC"/>
              </a:buClr>
              <a:buSzPct val="90000"/>
              <a:buFontTx/>
              <a:buNone/>
              <a:tabLst>
                <a:tab pos="0" algn="l"/>
              </a:tabLst>
              <a:defRPr/>
            </a:pPr>
            <a:r>
              <a:rPr lang="en-US" sz="2800" dirty="0" smtClean="0">
                <a:latin typeface="Arial" pitchFamily="34" charset="0"/>
                <a:ea typeface="ＭＳ Ｐゴシック" pitchFamily="34" charset="-128"/>
                <a:cs typeface="Arial" pitchFamily="34" charset="0"/>
              </a:rPr>
              <a:t>Best place to go for game application – watch pros, watch games, watch video</a:t>
            </a:r>
          </a:p>
          <a:p>
            <a:pPr eaLnBrk="1" hangingPunct="1">
              <a:buClr>
                <a:srgbClr val="FFFFCC"/>
              </a:buClr>
              <a:buSzPct val="90000"/>
              <a:tabLst>
                <a:tab pos="0" algn="l"/>
              </a:tabLst>
              <a:defRPr/>
            </a:pPr>
            <a:r>
              <a:rPr lang="en-US" sz="2800" dirty="0" smtClean="0">
                <a:latin typeface="Arial" pitchFamily="34" charset="0"/>
                <a:ea typeface="ＭＳ Ｐゴシック" pitchFamily="34" charset="-128"/>
                <a:cs typeface="Arial" pitchFamily="34" charset="0"/>
              </a:rPr>
              <a:t>YouTube</a:t>
            </a:r>
          </a:p>
          <a:p>
            <a:pPr eaLnBrk="1" hangingPunct="1">
              <a:buClr>
                <a:srgbClr val="FFFFCC"/>
              </a:buClr>
              <a:buSzPct val="90000"/>
              <a:tabLst>
                <a:tab pos="0" algn="l"/>
              </a:tabLst>
              <a:defRPr/>
            </a:pPr>
            <a:r>
              <a:rPr lang="en-US" sz="2800" dirty="0" smtClean="0">
                <a:latin typeface="Arial" pitchFamily="34" charset="0"/>
                <a:ea typeface="ＭＳ Ｐゴシック" pitchFamily="34" charset="-128"/>
                <a:cs typeface="Arial" pitchFamily="34" charset="0"/>
              </a:rPr>
              <a:t>NHL Video Centre</a:t>
            </a:r>
          </a:p>
          <a:p>
            <a:pPr algn="ctr" eaLnBrk="1" hangingPunct="1">
              <a:spcBef>
                <a:spcPts val="0"/>
              </a:spcBef>
              <a:buClr>
                <a:srgbClr val="FFFFCC"/>
              </a:buClr>
              <a:buSzPct val="90000"/>
              <a:buFontTx/>
              <a:buNone/>
              <a:defRPr/>
            </a:pPr>
            <a:endParaRPr lang="en-US" sz="2600" b="1" dirty="0" smtClean="0">
              <a:latin typeface="Arial" pitchFamily="34" charset="0"/>
              <a:ea typeface="ＭＳ Ｐゴシック" pitchFamily="34" charset="-128"/>
              <a:cs typeface="Arial" pitchFamily="34" charset="0"/>
            </a:endParaRPr>
          </a:p>
          <a:p>
            <a:pPr>
              <a:defRPr/>
            </a:pPr>
            <a:endParaRPr lang="en-CA" dirty="0">
              <a:solidFill>
                <a:srgbClr val="121002"/>
              </a:solidFill>
            </a:endParaRPr>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AutoShape 8"/>
          <p:cNvSpPr>
            <a:spLocks noChangeArrowheads="1"/>
          </p:cNvSpPr>
          <p:nvPr/>
        </p:nvSpPr>
        <p:spPr bwMode="auto">
          <a:xfrm>
            <a:off x="457200" y="483476"/>
            <a:ext cx="82296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a:solidFill>
                  <a:srgbClr val="FF0000"/>
                </a:solidFill>
                <a:latin typeface="Corbel" pitchFamily="34" charset="0"/>
              </a:rPr>
              <a:t>skill development</a:t>
            </a:r>
          </a:p>
        </p:txBody>
      </p:sp>
      <p:sp>
        <p:nvSpPr>
          <p:cNvPr id="4" name="Rectangle 1"/>
          <p:cNvSpPr>
            <a:spLocks noChangeArrowheads="1"/>
          </p:cNvSpPr>
          <p:nvPr/>
        </p:nvSpPr>
        <p:spPr bwMode="auto">
          <a:xfrm>
            <a:off x="533400" y="6104979"/>
            <a:ext cx="4724400" cy="769441"/>
          </a:xfrm>
          <a:prstGeom prst="rect">
            <a:avLst/>
          </a:prstGeom>
          <a:noFill/>
          <a:ln w="9525">
            <a:noFill/>
            <a:miter lim="800000"/>
            <a:headEnd/>
            <a:tailEnd/>
          </a:ln>
          <a:effectLst/>
        </p:spPr>
        <p:txBody>
          <a:bodyPr anchor="ctr">
            <a:spAutoFit/>
          </a:bodyPr>
          <a:lstStyle/>
          <a:p>
            <a:pPr fontAlgn="auto">
              <a:spcBef>
                <a:spcPts val="0"/>
              </a:spcBef>
              <a:spcAft>
                <a:spcPts val="0"/>
              </a:spcAft>
              <a:defRPr/>
            </a:pPr>
            <a:r>
              <a:rPr lang="en-CA" sz="2000" b="0" i="0" kern="0" dirty="0" err="1" smtClean="0">
                <a:solidFill>
                  <a:srgbClr val="FFFFFF"/>
                </a:solidFill>
                <a:ea typeface="Tahoma" pitchFamily="34" charset="0"/>
                <a:cs typeface="Tahoma" pitchFamily="34" charset="0"/>
              </a:rPr>
              <a:t>Datsyuk</a:t>
            </a:r>
            <a:r>
              <a:rPr lang="en-CA" sz="2000" b="0" i="0" kern="0" dirty="0" smtClean="0">
                <a:solidFill>
                  <a:srgbClr val="FFFFFF"/>
                </a:solidFill>
                <a:ea typeface="Tahoma" pitchFamily="34" charset="0"/>
                <a:cs typeface="Tahoma" pitchFamily="34" charset="0"/>
              </a:rPr>
              <a:t> Backhand</a:t>
            </a:r>
          </a:p>
          <a:p>
            <a:pPr fontAlgn="auto">
              <a:spcBef>
                <a:spcPts val="0"/>
              </a:spcBef>
              <a:spcAft>
                <a:spcPts val="0"/>
              </a:spcAft>
              <a:defRPr/>
            </a:pPr>
            <a:endParaRPr lang="en-CA" sz="1200" b="0" i="0" kern="0" dirty="0" smtClean="0">
              <a:solidFill>
                <a:srgbClr val="FFFFFF"/>
              </a:solidFill>
              <a:ea typeface="Tahoma" pitchFamily="34" charset="0"/>
              <a:cs typeface="Tahoma" pitchFamily="34" charset="0"/>
            </a:endParaRPr>
          </a:p>
          <a:p>
            <a:pPr fontAlgn="auto">
              <a:spcBef>
                <a:spcPts val="0"/>
              </a:spcBef>
              <a:spcAft>
                <a:spcPts val="0"/>
              </a:spcAft>
              <a:defRPr/>
            </a:pPr>
            <a:endParaRPr lang="en-CA" sz="1200" b="0" i="0" kern="0" dirty="0">
              <a:solidFill>
                <a:srgbClr val="FFFFFF"/>
              </a:solidFill>
              <a:latin typeface="Verdana"/>
              <a:ea typeface="Tahoma" pitchFamily="34" charset="0"/>
              <a:cs typeface="Tahoma" pitchFamily="34" charset="0"/>
            </a:endParaRPr>
          </a:p>
        </p:txBody>
      </p:sp>
      <p:pic>
        <p:nvPicPr>
          <p:cNvPr id="2" name="Pavel Datsyuk Nice Backhand Goal vs. Blues - NHL 23_1_12.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643467" y="1143000"/>
            <a:ext cx="7857066" cy="4419600"/>
          </a:xfrm>
          <a:prstGeom prst="rect">
            <a:avLst/>
          </a:prstGeom>
        </p:spPr>
      </p:pic>
    </p:spTree>
    <p:extLst>
      <p:ext uri="{BB962C8B-B14F-4D97-AF65-F5344CB8AC3E}">
        <p14:creationId xmlns:p14="http://schemas.microsoft.com/office/powerpoint/2010/main" val="212536151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22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AutoShape 8"/>
          <p:cNvSpPr>
            <a:spLocks noChangeArrowheads="1"/>
          </p:cNvSpPr>
          <p:nvPr/>
        </p:nvSpPr>
        <p:spPr bwMode="auto">
          <a:xfrm>
            <a:off x="457200" y="533400"/>
            <a:ext cx="82296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a:solidFill>
                  <a:srgbClr val="FF0000"/>
                </a:solidFill>
                <a:latin typeface="Corbel" pitchFamily="34" charset="0"/>
              </a:rPr>
              <a:t>skill development</a:t>
            </a:r>
          </a:p>
        </p:txBody>
      </p:sp>
      <p:sp>
        <p:nvSpPr>
          <p:cNvPr id="8" name="Content Placeholder 2"/>
          <p:cNvSpPr>
            <a:spLocks noGrp="1"/>
          </p:cNvSpPr>
          <p:nvPr>
            <p:ph idx="1"/>
          </p:nvPr>
        </p:nvSpPr>
        <p:spPr>
          <a:xfrm>
            <a:off x="609600" y="1600200"/>
            <a:ext cx="8077200" cy="4648200"/>
          </a:xfrm>
        </p:spPr>
        <p:txBody>
          <a:bodyPr/>
          <a:lstStyle/>
          <a:p>
            <a:pPr algn="ctr" eaLnBrk="1" hangingPunct="1">
              <a:spcBef>
                <a:spcPts val="0"/>
              </a:spcBef>
              <a:buClr>
                <a:srgbClr val="FFFFCC"/>
              </a:buClr>
              <a:buSzPct val="90000"/>
              <a:buFontTx/>
              <a:buNone/>
              <a:defRPr/>
            </a:pPr>
            <a:endParaRPr lang="en-US" sz="2600" b="1" dirty="0" smtClean="0">
              <a:latin typeface="Arial" pitchFamily="34" charset="0"/>
              <a:ea typeface="ＭＳ Ｐゴシック" pitchFamily="34" charset="-128"/>
              <a:cs typeface="Arial" pitchFamily="34" charset="0"/>
            </a:endParaRPr>
          </a:p>
          <a:p>
            <a:pPr algn="ctr" eaLnBrk="1" hangingPunct="1">
              <a:spcBef>
                <a:spcPts val="0"/>
              </a:spcBef>
              <a:spcAft>
                <a:spcPts val="1200"/>
              </a:spcAft>
              <a:buClr>
                <a:srgbClr val="FFFFCC"/>
              </a:buClr>
              <a:buSzPct val="90000"/>
              <a:buFontTx/>
              <a:buNone/>
              <a:defRPr/>
            </a:pPr>
            <a:r>
              <a:rPr lang="en-US" sz="2800" b="1" u="sng" dirty="0" smtClean="0">
                <a:latin typeface="Arial" pitchFamily="34" charset="0"/>
                <a:ea typeface="ＭＳ Ｐゴシック" pitchFamily="34" charset="-128"/>
                <a:cs typeface="Arial" pitchFamily="34" charset="0"/>
              </a:rPr>
              <a:t>How do we encourage creativity?</a:t>
            </a:r>
            <a:endParaRPr lang="en-US" sz="2800" u="sng" dirty="0" smtClean="0">
              <a:latin typeface="Arial" pitchFamily="34" charset="0"/>
              <a:ea typeface="ＭＳ Ｐゴシック" pitchFamily="34" charset="-128"/>
              <a:cs typeface="Arial" pitchFamily="34" charset="0"/>
            </a:endParaRPr>
          </a:p>
          <a:p>
            <a:pPr marL="0" indent="0" eaLnBrk="1" hangingPunct="1">
              <a:buClr>
                <a:srgbClr val="FFFFCC"/>
              </a:buClr>
              <a:buSzPct val="90000"/>
              <a:buFontTx/>
              <a:buNone/>
              <a:defRPr/>
            </a:pPr>
            <a:r>
              <a:rPr lang="en-US" sz="2800" dirty="0" smtClean="0">
                <a:latin typeface="Arial" pitchFamily="34" charset="0"/>
                <a:ea typeface="ＭＳ Ｐゴシック" pitchFamily="34" charset="-128"/>
                <a:cs typeface="Arial" pitchFamily="34" charset="0"/>
              </a:rPr>
              <a:t>Watch goals scored in the NHL and develop drills out of what you see </a:t>
            </a:r>
          </a:p>
          <a:p>
            <a:pPr>
              <a:defRPr/>
            </a:pPr>
            <a:endParaRPr lang="en-CA" dirty="0">
              <a:solidFill>
                <a:srgbClr val="121002"/>
              </a:solidFill>
            </a:endParaRPr>
          </a:p>
        </p:txBody>
      </p:sp>
    </p:spTree>
    <p:extLst>
      <p:ext uri="{BB962C8B-B14F-4D97-AF65-F5344CB8AC3E}">
        <p14:creationId xmlns:p14="http://schemas.microsoft.com/office/powerpoint/2010/main" val="339885007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AutoShape 8"/>
          <p:cNvSpPr>
            <a:spLocks noChangeArrowheads="1"/>
          </p:cNvSpPr>
          <p:nvPr/>
        </p:nvSpPr>
        <p:spPr bwMode="auto">
          <a:xfrm>
            <a:off x="457200" y="483476"/>
            <a:ext cx="82296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a:solidFill>
                  <a:srgbClr val="FF0000"/>
                </a:solidFill>
                <a:latin typeface="Corbel" pitchFamily="34" charset="0"/>
              </a:rPr>
              <a:t>skill development</a:t>
            </a:r>
          </a:p>
        </p:txBody>
      </p:sp>
      <p:sp>
        <p:nvSpPr>
          <p:cNvPr id="4" name="Rectangle 1"/>
          <p:cNvSpPr>
            <a:spLocks noChangeArrowheads="1"/>
          </p:cNvSpPr>
          <p:nvPr/>
        </p:nvSpPr>
        <p:spPr bwMode="auto">
          <a:xfrm>
            <a:off x="533400" y="6104979"/>
            <a:ext cx="4724400" cy="769441"/>
          </a:xfrm>
          <a:prstGeom prst="rect">
            <a:avLst/>
          </a:prstGeom>
          <a:noFill/>
          <a:ln w="9525">
            <a:noFill/>
            <a:miter lim="800000"/>
            <a:headEnd/>
            <a:tailEnd/>
          </a:ln>
          <a:effectLst/>
        </p:spPr>
        <p:txBody>
          <a:bodyPr anchor="ctr">
            <a:spAutoFit/>
          </a:bodyPr>
          <a:lstStyle/>
          <a:p>
            <a:pPr fontAlgn="auto">
              <a:spcBef>
                <a:spcPts val="0"/>
              </a:spcBef>
              <a:spcAft>
                <a:spcPts val="0"/>
              </a:spcAft>
              <a:defRPr/>
            </a:pPr>
            <a:r>
              <a:rPr lang="en-CA" sz="2000" b="0" i="0" kern="0" dirty="0" err="1" smtClean="0">
                <a:solidFill>
                  <a:srgbClr val="FFFFFF"/>
                </a:solidFill>
                <a:ea typeface="Tahoma" pitchFamily="34" charset="0"/>
                <a:cs typeface="Tahoma" pitchFamily="34" charset="0"/>
              </a:rPr>
              <a:t>Eberle</a:t>
            </a:r>
            <a:r>
              <a:rPr lang="en-CA" sz="2000" b="0" i="0" kern="0" dirty="0" smtClean="0">
                <a:solidFill>
                  <a:srgbClr val="FFFFFF"/>
                </a:solidFill>
                <a:ea typeface="Tahoma" pitchFamily="34" charset="0"/>
                <a:cs typeface="Tahoma" pitchFamily="34" charset="0"/>
              </a:rPr>
              <a:t> – Drop &amp; Drag</a:t>
            </a:r>
          </a:p>
          <a:p>
            <a:pPr fontAlgn="auto">
              <a:spcBef>
                <a:spcPts val="0"/>
              </a:spcBef>
              <a:spcAft>
                <a:spcPts val="0"/>
              </a:spcAft>
              <a:defRPr/>
            </a:pPr>
            <a:endParaRPr lang="en-CA" sz="1200" b="0" i="0" kern="0" dirty="0" smtClean="0">
              <a:solidFill>
                <a:srgbClr val="FFFFFF"/>
              </a:solidFill>
              <a:ea typeface="Tahoma" pitchFamily="34" charset="0"/>
              <a:cs typeface="Tahoma" pitchFamily="34" charset="0"/>
            </a:endParaRPr>
          </a:p>
          <a:p>
            <a:pPr fontAlgn="auto">
              <a:spcBef>
                <a:spcPts val="0"/>
              </a:spcBef>
              <a:spcAft>
                <a:spcPts val="0"/>
              </a:spcAft>
              <a:defRPr/>
            </a:pPr>
            <a:endParaRPr lang="en-CA" sz="1200" b="0" i="0" kern="0" dirty="0">
              <a:solidFill>
                <a:srgbClr val="FFFFFF"/>
              </a:solidFill>
              <a:latin typeface="Verdana"/>
              <a:ea typeface="Tahoma" pitchFamily="34" charset="0"/>
              <a:cs typeface="Tahoma" pitchFamily="34" charset="0"/>
            </a:endParaRPr>
          </a:p>
        </p:txBody>
      </p:sp>
      <p:pic>
        <p:nvPicPr>
          <p:cNvPr id="3" name="Jordan Eberle First NHL Goal vs. Calgary Flames (2010) [HD].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685800" y="1219200"/>
            <a:ext cx="7857068" cy="4419600"/>
          </a:xfrm>
          <a:prstGeom prst="rect">
            <a:avLst/>
          </a:prstGeom>
        </p:spPr>
      </p:pic>
    </p:spTree>
    <p:extLst>
      <p:ext uri="{BB962C8B-B14F-4D97-AF65-F5344CB8AC3E}">
        <p14:creationId xmlns:p14="http://schemas.microsoft.com/office/powerpoint/2010/main" val="413402037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476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AutoShape 8"/>
          <p:cNvSpPr>
            <a:spLocks noChangeArrowheads="1"/>
          </p:cNvSpPr>
          <p:nvPr/>
        </p:nvSpPr>
        <p:spPr bwMode="auto">
          <a:xfrm>
            <a:off x="457200" y="483476"/>
            <a:ext cx="8229600" cy="4572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r>
              <a:rPr lang="en-US" sz="3600" b="0" i="0">
                <a:solidFill>
                  <a:srgbClr val="FF0000"/>
                </a:solidFill>
                <a:latin typeface="Corbel" pitchFamily="34" charset="0"/>
              </a:rPr>
              <a:t>skill development</a:t>
            </a:r>
          </a:p>
        </p:txBody>
      </p:sp>
      <p:sp>
        <p:nvSpPr>
          <p:cNvPr id="4" name="Rectangle 1"/>
          <p:cNvSpPr>
            <a:spLocks noChangeArrowheads="1"/>
          </p:cNvSpPr>
          <p:nvPr/>
        </p:nvSpPr>
        <p:spPr bwMode="auto">
          <a:xfrm>
            <a:off x="533400" y="6104979"/>
            <a:ext cx="4724400" cy="769441"/>
          </a:xfrm>
          <a:prstGeom prst="rect">
            <a:avLst/>
          </a:prstGeom>
          <a:noFill/>
          <a:ln w="9525">
            <a:noFill/>
            <a:miter lim="800000"/>
            <a:headEnd/>
            <a:tailEnd/>
          </a:ln>
          <a:effectLst/>
        </p:spPr>
        <p:txBody>
          <a:bodyPr anchor="ctr">
            <a:spAutoFit/>
          </a:bodyPr>
          <a:lstStyle/>
          <a:p>
            <a:pPr fontAlgn="auto">
              <a:spcBef>
                <a:spcPts val="0"/>
              </a:spcBef>
              <a:spcAft>
                <a:spcPts val="0"/>
              </a:spcAft>
              <a:defRPr/>
            </a:pPr>
            <a:r>
              <a:rPr lang="en-CA" sz="2000" b="0" i="0" kern="0" dirty="0" smtClean="0">
                <a:solidFill>
                  <a:srgbClr val="FFFFFF"/>
                </a:solidFill>
                <a:ea typeface="Tahoma" pitchFamily="34" charset="0"/>
                <a:cs typeface="Tahoma" pitchFamily="34" charset="0"/>
              </a:rPr>
              <a:t>Drop </a:t>
            </a:r>
            <a:r>
              <a:rPr lang="en-CA" sz="2000" b="0" i="0" kern="0" smtClean="0">
                <a:solidFill>
                  <a:srgbClr val="FFFFFF"/>
                </a:solidFill>
                <a:ea typeface="Tahoma" pitchFamily="34" charset="0"/>
                <a:cs typeface="Tahoma" pitchFamily="34" charset="0"/>
              </a:rPr>
              <a:t>&amp; Drag</a:t>
            </a:r>
            <a:endParaRPr lang="en-CA" sz="2000" b="0" i="0" kern="0" dirty="0" smtClean="0">
              <a:solidFill>
                <a:srgbClr val="FFFFFF"/>
              </a:solidFill>
              <a:ea typeface="Tahoma" pitchFamily="34" charset="0"/>
              <a:cs typeface="Tahoma" pitchFamily="34" charset="0"/>
            </a:endParaRPr>
          </a:p>
          <a:p>
            <a:pPr fontAlgn="auto">
              <a:spcBef>
                <a:spcPts val="0"/>
              </a:spcBef>
              <a:spcAft>
                <a:spcPts val="0"/>
              </a:spcAft>
              <a:defRPr/>
            </a:pPr>
            <a:endParaRPr lang="en-CA" sz="1200" b="0" i="0" kern="0" dirty="0" smtClean="0">
              <a:solidFill>
                <a:srgbClr val="FFFFFF"/>
              </a:solidFill>
              <a:ea typeface="Tahoma" pitchFamily="34" charset="0"/>
              <a:cs typeface="Tahoma" pitchFamily="34" charset="0"/>
            </a:endParaRPr>
          </a:p>
          <a:p>
            <a:pPr fontAlgn="auto">
              <a:spcBef>
                <a:spcPts val="0"/>
              </a:spcBef>
              <a:spcAft>
                <a:spcPts val="0"/>
              </a:spcAft>
              <a:defRPr/>
            </a:pPr>
            <a:endParaRPr lang="en-CA" sz="1200" b="0" i="0" kern="0" dirty="0">
              <a:solidFill>
                <a:srgbClr val="FFFFFF"/>
              </a:solidFill>
              <a:latin typeface="Verdana"/>
              <a:ea typeface="Tahoma" pitchFamily="34" charset="0"/>
              <a:cs typeface="Tahoma" pitchFamily="34" charset="0"/>
            </a:endParaRPr>
          </a:p>
        </p:txBody>
      </p:sp>
      <p:pic>
        <p:nvPicPr>
          <p:cNvPr id="3" name="22_Eberle.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796119" y="888998"/>
            <a:ext cx="7467601" cy="4978402"/>
          </a:xfrm>
          <a:prstGeom prst="rect">
            <a:avLst/>
          </a:prstGeom>
        </p:spPr>
      </p:pic>
    </p:spTree>
    <p:extLst>
      <p:ext uri="{BB962C8B-B14F-4D97-AF65-F5344CB8AC3E}">
        <p14:creationId xmlns:p14="http://schemas.microsoft.com/office/powerpoint/2010/main" val="45814502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7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bwMode="auto">
          <a:xfrm>
            <a:off x="5638800" y="5638800"/>
            <a:ext cx="3352800" cy="1023013"/>
          </a:xfrm>
          <a:prstGeom prst="rect">
            <a:avLst/>
          </a:prstGeom>
          <a:solidFill>
            <a:srgbClr val="000000"/>
          </a:solidFill>
          <a:ln w="9525" cap="flat" cmpd="sng" algn="ctr">
            <a:no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4000" b="1" i="1" u="none" strike="noStrike" cap="none" normalizeH="0" baseline="0" smtClean="0">
              <a:ln>
                <a:noFill/>
              </a:ln>
              <a:solidFill>
                <a:schemeClr val="tx2"/>
              </a:solidFill>
              <a:effectLst/>
              <a:latin typeface="Arial Unicode MS" pitchFamily="34" charset="-128"/>
            </a:endParaRPr>
          </a:p>
        </p:txBody>
      </p:sp>
      <p:sp>
        <p:nvSpPr>
          <p:cNvPr id="23554" name="Text Box 5"/>
          <p:cNvSpPr txBox="1">
            <a:spLocks noChangeArrowheads="1"/>
          </p:cNvSpPr>
          <p:nvPr/>
        </p:nvSpPr>
        <p:spPr bwMode="auto">
          <a:xfrm>
            <a:off x="1600200" y="228600"/>
            <a:ext cx="6172200" cy="3077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2" tIns="45711" rIns="91422" bIns="45711">
            <a:spAutoFit/>
          </a:bodyPr>
          <a:lstStyle>
            <a:lvl1pPr eaLnBrk="0" hangingPunct="0">
              <a:defRPr sz="4000" b="1" i="1">
                <a:solidFill>
                  <a:schemeClr val="tx2"/>
                </a:solidFill>
                <a:latin typeface="Arial Unicode MS" pitchFamily="34" charset="-128"/>
                <a:cs typeface="Arial" pitchFamily="34" charset="0"/>
              </a:defRPr>
            </a:lvl1pPr>
            <a:lvl2pPr marL="742950" indent="-285750" eaLnBrk="0" hangingPunct="0">
              <a:defRPr sz="4000" b="1" i="1">
                <a:solidFill>
                  <a:schemeClr val="tx2"/>
                </a:solidFill>
                <a:latin typeface="Arial Unicode MS" pitchFamily="34" charset="-128"/>
                <a:cs typeface="Arial" pitchFamily="34" charset="0"/>
              </a:defRPr>
            </a:lvl2pPr>
            <a:lvl3pPr marL="1143000" indent="-228600" eaLnBrk="0" hangingPunct="0">
              <a:defRPr sz="4000" b="1" i="1">
                <a:solidFill>
                  <a:schemeClr val="tx2"/>
                </a:solidFill>
                <a:latin typeface="Arial Unicode MS" pitchFamily="34" charset="-128"/>
                <a:cs typeface="Arial" pitchFamily="34" charset="0"/>
              </a:defRPr>
            </a:lvl3pPr>
            <a:lvl4pPr marL="1600200" indent="-228600" eaLnBrk="0" hangingPunct="0">
              <a:defRPr sz="4000" b="1" i="1">
                <a:solidFill>
                  <a:schemeClr val="tx2"/>
                </a:solidFill>
                <a:latin typeface="Arial Unicode MS" pitchFamily="34" charset="-128"/>
                <a:cs typeface="Arial" pitchFamily="34" charset="0"/>
              </a:defRPr>
            </a:lvl4pPr>
            <a:lvl5pPr marL="2057400" indent="-228600" eaLnBrk="0" hangingPunct="0">
              <a:defRPr sz="4000" b="1" i="1">
                <a:solidFill>
                  <a:schemeClr val="tx2"/>
                </a:solidFill>
                <a:latin typeface="Arial Unicode MS" pitchFamily="34" charset="-128"/>
                <a:cs typeface="Arial" pitchFamily="34" charset="0"/>
              </a:defRPr>
            </a:lvl5pPr>
            <a:lvl6pPr marL="25146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6pPr>
            <a:lvl7pPr marL="29718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7pPr>
            <a:lvl8pPr marL="34290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8pPr>
            <a:lvl9pPr marL="38862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9pPr>
          </a:lstStyle>
          <a:p>
            <a:pPr algn="ctr">
              <a:spcBef>
                <a:spcPct val="50000"/>
              </a:spcBef>
            </a:pPr>
            <a:r>
              <a:rPr lang="en-US" sz="1400" b="0" i="0" dirty="0" smtClean="0">
                <a:solidFill>
                  <a:srgbClr val="FF0000"/>
                </a:solidFill>
                <a:latin typeface="Corbel" pitchFamily="34" charset="0"/>
              </a:rPr>
              <a:t>OMHA Coaches Program  | Continuing Education Program </a:t>
            </a:r>
            <a:endParaRPr lang="en-US" sz="1400" b="0" i="0" dirty="0">
              <a:solidFill>
                <a:srgbClr val="FF0000"/>
              </a:solidFill>
              <a:latin typeface="Corbel" pitchFamily="34" charset="0"/>
            </a:endParaRPr>
          </a:p>
        </p:txBody>
      </p:sp>
      <p:sp>
        <p:nvSpPr>
          <p:cNvPr id="23556" name="Text Box 26"/>
          <p:cNvSpPr txBox="1">
            <a:spLocks noChangeArrowheads="1"/>
          </p:cNvSpPr>
          <p:nvPr/>
        </p:nvSpPr>
        <p:spPr bwMode="auto">
          <a:xfrm>
            <a:off x="4191000" y="1117600"/>
            <a:ext cx="5867400"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4000" b="1" i="1">
                <a:solidFill>
                  <a:schemeClr val="tx2"/>
                </a:solidFill>
                <a:latin typeface="Arial Unicode MS" pitchFamily="34" charset="-128"/>
                <a:cs typeface="Arial" pitchFamily="34" charset="0"/>
              </a:defRPr>
            </a:lvl1pPr>
            <a:lvl2pPr marL="742950" indent="-285750" eaLnBrk="0" hangingPunct="0">
              <a:defRPr sz="4000" b="1" i="1">
                <a:solidFill>
                  <a:schemeClr val="tx2"/>
                </a:solidFill>
                <a:latin typeface="Arial Unicode MS" pitchFamily="34" charset="-128"/>
                <a:cs typeface="Arial" pitchFamily="34" charset="0"/>
              </a:defRPr>
            </a:lvl2pPr>
            <a:lvl3pPr marL="1143000" indent="-228600" eaLnBrk="0" hangingPunct="0">
              <a:defRPr sz="4000" b="1" i="1">
                <a:solidFill>
                  <a:schemeClr val="tx2"/>
                </a:solidFill>
                <a:latin typeface="Arial Unicode MS" pitchFamily="34" charset="-128"/>
                <a:cs typeface="Arial" pitchFamily="34" charset="0"/>
              </a:defRPr>
            </a:lvl3pPr>
            <a:lvl4pPr marL="1600200" indent="-228600" eaLnBrk="0" hangingPunct="0">
              <a:defRPr sz="4000" b="1" i="1">
                <a:solidFill>
                  <a:schemeClr val="tx2"/>
                </a:solidFill>
                <a:latin typeface="Arial Unicode MS" pitchFamily="34" charset="-128"/>
                <a:cs typeface="Arial" pitchFamily="34" charset="0"/>
              </a:defRPr>
            </a:lvl4pPr>
            <a:lvl5pPr marL="2057400" indent="-228600" eaLnBrk="0" hangingPunct="0">
              <a:defRPr sz="4000" b="1" i="1">
                <a:solidFill>
                  <a:schemeClr val="tx2"/>
                </a:solidFill>
                <a:latin typeface="Arial Unicode MS" pitchFamily="34" charset="-128"/>
                <a:cs typeface="Arial" pitchFamily="34" charset="0"/>
              </a:defRPr>
            </a:lvl5pPr>
            <a:lvl6pPr marL="25146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6pPr>
            <a:lvl7pPr marL="29718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7pPr>
            <a:lvl8pPr marL="34290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8pPr>
            <a:lvl9pPr marL="38862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9pPr>
          </a:lstStyle>
          <a:p>
            <a:pPr>
              <a:spcBef>
                <a:spcPct val="50000"/>
              </a:spcBef>
            </a:pPr>
            <a:r>
              <a:rPr lang="en-US" sz="6000" b="0" i="0" dirty="0" smtClean="0">
                <a:solidFill>
                  <a:srgbClr val="FF0000"/>
                </a:solidFill>
                <a:latin typeface="Corbel" pitchFamily="34" charset="0"/>
              </a:rPr>
              <a:t>refresher</a:t>
            </a:r>
            <a:endParaRPr lang="en-US" sz="6000" b="0" i="0" dirty="0">
              <a:solidFill>
                <a:srgbClr val="FF0000"/>
              </a:solidFill>
              <a:latin typeface="Corbel" pitchFamily="34" charset="0"/>
            </a:endParaRPr>
          </a:p>
        </p:txBody>
      </p:sp>
      <p:sp>
        <p:nvSpPr>
          <p:cNvPr id="640027" name="Line 27"/>
          <p:cNvSpPr>
            <a:spLocks noChangeShapeType="1"/>
          </p:cNvSpPr>
          <p:nvPr/>
        </p:nvSpPr>
        <p:spPr bwMode="gray">
          <a:xfrm>
            <a:off x="3352800" y="609600"/>
            <a:ext cx="0" cy="1600200"/>
          </a:xfrm>
          <a:prstGeom prst="line">
            <a:avLst/>
          </a:prstGeom>
          <a:noFill/>
          <a:ln w="19050">
            <a:solidFill>
              <a:schemeClr val="tx1"/>
            </a:solidFill>
            <a:round/>
            <a:headEnd/>
            <a:tailEnd/>
          </a:ln>
          <a:effectLst>
            <a:outerShdw dist="109250" dir="3267739" algn="ctr" rotWithShape="0">
              <a:schemeClr val="bg2">
                <a:alpha val="50000"/>
              </a:schemeClr>
            </a:outerShdw>
          </a:effectLst>
        </p:spPr>
        <p:txBody>
          <a:bodyPr anchor="ctr">
            <a:spAutoFit/>
          </a:bodyPr>
          <a:lstStyle/>
          <a:p>
            <a:pPr algn="ctr">
              <a:defRPr/>
            </a:pPr>
            <a:endParaRPr lang="en-US">
              <a:cs typeface="+mn-cs"/>
            </a:endParaRPr>
          </a:p>
        </p:txBody>
      </p:sp>
      <p:sp>
        <p:nvSpPr>
          <p:cNvPr id="23558" name="Text Box 30"/>
          <p:cNvSpPr txBox="1">
            <a:spLocks noChangeArrowheads="1"/>
          </p:cNvSpPr>
          <p:nvPr/>
        </p:nvSpPr>
        <p:spPr bwMode="auto">
          <a:xfrm>
            <a:off x="5257800" y="1558925"/>
            <a:ext cx="2362200"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4000" b="1" i="1">
                <a:solidFill>
                  <a:schemeClr val="tx2"/>
                </a:solidFill>
                <a:latin typeface="Arial Unicode MS" pitchFamily="34" charset="-128"/>
                <a:cs typeface="Arial" pitchFamily="34" charset="0"/>
              </a:defRPr>
            </a:lvl1pPr>
            <a:lvl2pPr marL="742950" indent="-285750" eaLnBrk="0" hangingPunct="0">
              <a:defRPr sz="4000" b="1" i="1">
                <a:solidFill>
                  <a:schemeClr val="tx2"/>
                </a:solidFill>
                <a:latin typeface="Arial Unicode MS" pitchFamily="34" charset="-128"/>
                <a:cs typeface="Arial" pitchFamily="34" charset="0"/>
              </a:defRPr>
            </a:lvl2pPr>
            <a:lvl3pPr marL="1143000" indent="-228600" eaLnBrk="0" hangingPunct="0">
              <a:defRPr sz="4000" b="1" i="1">
                <a:solidFill>
                  <a:schemeClr val="tx2"/>
                </a:solidFill>
                <a:latin typeface="Arial Unicode MS" pitchFamily="34" charset="-128"/>
                <a:cs typeface="Arial" pitchFamily="34" charset="0"/>
              </a:defRPr>
            </a:lvl3pPr>
            <a:lvl4pPr marL="1600200" indent="-228600" eaLnBrk="0" hangingPunct="0">
              <a:defRPr sz="4000" b="1" i="1">
                <a:solidFill>
                  <a:schemeClr val="tx2"/>
                </a:solidFill>
                <a:latin typeface="Arial Unicode MS" pitchFamily="34" charset="-128"/>
                <a:cs typeface="Arial" pitchFamily="34" charset="0"/>
              </a:defRPr>
            </a:lvl4pPr>
            <a:lvl5pPr marL="2057400" indent="-228600" eaLnBrk="0" hangingPunct="0">
              <a:defRPr sz="4000" b="1" i="1">
                <a:solidFill>
                  <a:schemeClr val="tx2"/>
                </a:solidFill>
                <a:latin typeface="Arial Unicode MS" pitchFamily="34" charset="-128"/>
                <a:cs typeface="Arial" pitchFamily="34" charset="0"/>
              </a:defRPr>
            </a:lvl5pPr>
            <a:lvl6pPr marL="25146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6pPr>
            <a:lvl7pPr marL="29718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7pPr>
            <a:lvl8pPr marL="34290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8pPr>
            <a:lvl9pPr marL="38862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9pPr>
          </a:lstStyle>
          <a:p>
            <a:pPr algn="ctr">
              <a:spcBef>
                <a:spcPct val="50000"/>
              </a:spcBef>
            </a:pPr>
            <a:r>
              <a:rPr lang="en-US" sz="6600" b="0" i="0" dirty="0" smtClean="0">
                <a:solidFill>
                  <a:schemeClr val="tx1"/>
                </a:solidFill>
                <a:latin typeface="Corbel" pitchFamily="34" charset="0"/>
              </a:rPr>
              <a:t>clinic</a:t>
            </a:r>
            <a:endParaRPr lang="en-US" sz="6600" b="0" i="0" dirty="0">
              <a:solidFill>
                <a:schemeClr val="tx1"/>
              </a:solidFill>
              <a:latin typeface="Corbel" pitchFamily="34" charset="0"/>
            </a:endParaRPr>
          </a:p>
        </p:txBody>
      </p:sp>
      <p:sp>
        <p:nvSpPr>
          <p:cNvPr id="23559" name="Text Box 32"/>
          <p:cNvSpPr txBox="1">
            <a:spLocks noChangeArrowheads="1"/>
          </p:cNvSpPr>
          <p:nvPr/>
        </p:nvSpPr>
        <p:spPr bwMode="auto">
          <a:xfrm>
            <a:off x="1866900" y="685800"/>
            <a:ext cx="62865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lstStyle>
            <a:lvl1pPr eaLnBrk="0" hangingPunct="0">
              <a:defRPr sz="4000" b="1" i="1">
                <a:solidFill>
                  <a:schemeClr val="tx2"/>
                </a:solidFill>
                <a:latin typeface="Arial Unicode MS" pitchFamily="34" charset="-128"/>
                <a:cs typeface="Arial" pitchFamily="34" charset="0"/>
              </a:defRPr>
            </a:lvl1pPr>
            <a:lvl2pPr marL="742950" indent="-285750" eaLnBrk="0" hangingPunct="0">
              <a:defRPr sz="4000" b="1" i="1">
                <a:solidFill>
                  <a:schemeClr val="tx2"/>
                </a:solidFill>
                <a:latin typeface="Arial Unicode MS" pitchFamily="34" charset="-128"/>
                <a:cs typeface="Arial" pitchFamily="34" charset="0"/>
              </a:defRPr>
            </a:lvl2pPr>
            <a:lvl3pPr marL="1143000" indent="-228600" eaLnBrk="0" hangingPunct="0">
              <a:defRPr sz="4000" b="1" i="1">
                <a:solidFill>
                  <a:schemeClr val="tx2"/>
                </a:solidFill>
                <a:latin typeface="Arial Unicode MS" pitchFamily="34" charset="-128"/>
                <a:cs typeface="Arial" pitchFamily="34" charset="0"/>
              </a:defRPr>
            </a:lvl3pPr>
            <a:lvl4pPr marL="1600200" indent="-228600" eaLnBrk="0" hangingPunct="0">
              <a:defRPr sz="4000" b="1" i="1">
                <a:solidFill>
                  <a:schemeClr val="tx2"/>
                </a:solidFill>
                <a:latin typeface="Arial Unicode MS" pitchFamily="34" charset="-128"/>
                <a:cs typeface="Arial" pitchFamily="34" charset="0"/>
              </a:defRPr>
            </a:lvl4pPr>
            <a:lvl5pPr marL="2057400" indent="-228600" eaLnBrk="0" hangingPunct="0">
              <a:defRPr sz="4000" b="1" i="1">
                <a:solidFill>
                  <a:schemeClr val="tx2"/>
                </a:solidFill>
                <a:latin typeface="Arial Unicode MS" pitchFamily="34" charset="-128"/>
                <a:cs typeface="Arial" pitchFamily="34" charset="0"/>
              </a:defRPr>
            </a:lvl5pPr>
            <a:lvl6pPr marL="25146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6pPr>
            <a:lvl7pPr marL="29718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7pPr>
            <a:lvl8pPr marL="34290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8pPr>
            <a:lvl9pPr marL="3886200" indent="-228600" eaLnBrk="0" fontAlgn="base" hangingPunct="0">
              <a:spcBef>
                <a:spcPct val="0"/>
              </a:spcBef>
              <a:spcAft>
                <a:spcPct val="0"/>
              </a:spcAft>
              <a:defRPr sz="4000" b="1" i="1">
                <a:solidFill>
                  <a:schemeClr val="tx2"/>
                </a:solidFill>
                <a:latin typeface="Arial Unicode MS" pitchFamily="34" charset="-128"/>
                <a:cs typeface="Arial" pitchFamily="34" charset="0"/>
              </a:defRPr>
            </a:lvl9pPr>
          </a:lstStyle>
          <a:p>
            <a:pPr algn="ctr" eaLnBrk="1" hangingPunct="1"/>
            <a:r>
              <a:rPr lang="en-US" sz="4800" b="0" i="0" dirty="0" smtClean="0">
                <a:solidFill>
                  <a:srgbClr val="FF0000"/>
                </a:solidFill>
                <a:latin typeface="Corbel" pitchFamily="34" charset="0"/>
              </a:rPr>
              <a:t>coach</a:t>
            </a:r>
            <a:endParaRPr lang="en-US" sz="4800" dirty="0"/>
          </a:p>
        </p:txBody>
      </p:sp>
      <p:pic>
        <p:nvPicPr>
          <p:cNvPr id="23560" name="Picture 10" descr="Player Image.jpg"/>
          <p:cNvPicPr>
            <a:picLocks noChangeAspect="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3122613" y="1725613"/>
            <a:ext cx="3430587" cy="4979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7526" y="685799"/>
            <a:ext cx="2276674" cy="1655763"/>
          </a:xfrm>
          <a:prstGeom prst="rect">
            <a:avLst/>
          </a:prstGeom>
        </p:spPr>
      </p:pic>
      <p:pic>
        <p:nvPicPr>
          <p:cNvPr id="2" name="Picture 1"/>
          <p:cNvPicPr>
            <a:picLocks noChangeAspect="1"/>
          </p:cNvPicPr>
          <p:nvPr/>
        </p:nvPicPr>
        <p:blipFill rotWithShape="1">
          <a:blip r:embed="rId5">
            <a:extLst>
              <a:ext uri="{28A0092B-C50C-407E-A947-70E740481C1C}">
                <a14:useLocalDpi xmlns:a14="http://schemas.microsoft.com/office/drawing/2010/main" val="0"/>
              </a:ext>
            </a:extLst>
          </a:blip>
          <a:srcRect t="14323" r="5914" b="19224"/>
          <a:stretch/>
        </p:blipFill>
        <p:spPr>
          <a:xfrm>
            <a:off x="7772400" y="5585878"/>
            <a:ext cx="958904" cy="1012742"/>
          </a:xfrm>
          <a:prstGeom prst="rect">
            <a:avLst/>
          </a:prstGeom>
        </p:spPr>
      </p:pic>
    </p:spTree>
    <p:extLst>
      <p:ext uri="{BB962C8B-B14F-4D97-AF65-F5344CB8AC3E}">
        <p14:creationId xmlns:p14="http://schemas.microsoft.com/office/powerpoint/2010/main" val="137558737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ARTICULATE_SLIDE_GUID" val="1289779d-26a4-4bee-890d-4b040de05326"/>
  <p:tag name="ARTICULATE_SLIDE_NAV" val="31"/>
</p:tagLst>
</file>

<file path=ppt/tags/tag2.xml><?xml version="1.0" encoding="utf-8"?>
<p:tagLst xmlns:a="http://schemas.openxmlformats.org/drawingml/2006/main" xmlns:r="http://schemas.openxmlformats.org/officeDocument/2006/relationships" xmlns:p="http://schemas.openxmlformats.org/presentationml/2006/main">
  <p:tag name="ARTICULATE_SLIDE_GUID" val="1289779d-26a4-4bee-890d-4b040de05326"/>
  <p:tag name="ARTICULATE_SLIDE_NAV" val="31"/>
</p:tagLst>
</file>

<file path=ppt/tags/tag3.xml><?xml version="1.0" encoding="utf-8"?>
<p:tagLst xmlns:a="http://schemas.openxmlformats.org/drawingml/2006/main" xmlns:r="http://schemas.openxmlformats.org/officeDocument/2006/relationships" xmlns:p="http://schemas.openxmlformats.org/presentationml/2006/main">
  <p:tag name="ARTICULATE_SLIDE_GUID" val="1289779d-26a4-4bee-890d-4b040de05326"/>
  <p:tag name="ARTICULATE_SLIDE_NAV" val="31"/>
</p:tagLst>
</file>

<file path=ppt/tags/tag4.xml><?xml version="1.0" encoding="utf-8"?>
<p:tagLst xmlns:a="http://schemas.openxmlformats.org/drawingml/2006/main" xmlns:r="http://schemas.openxmlformats.org/officeDocument/2006/relationships" xmlns:p="http://schemas.openxmlformats.org/presentationml/2006/main">
  <p:tag name="ARTICULATE_SLIDE_GUID" val="1289779d-26a4-4bee-890d-4b040de05326"/>
  <p:tag name="ARTICULATE_SLIDE_NAV" val="31"/>
</p:tagLst>
</file>

<file path=ppt/tags/tag5.xml><?xml version="1.0" encoding="utf-8"?>
<p:tagLst xmlns:a="http://schemas.openxmlformats.org/drawingml/2006/main" xmlns:r="http://schemas.openxmlformats.org/officeDocument/2006/relationships" xmlns:p="http://schemas.openxmlformats.org/presentationml/2006/main">
  <p:tag name="ARTICULATE_SLIDE_GUID" val="1289779d-26a4-4bee-890d-4b040de05326"/>
  <p:tag name="ARTICULATE_SLIDE_NAV" val="31"/>
</p:tagLst>
</file>

<file path=ppt/theme/theme1.xml><?xml version="1.0" encoding="utf-8"?>
<a:theme xmlns:a="http://schemas.openxmlformats.org/drawingml/2006/main" name="Sample presentation slides [1]">
  <a:themeElements>
    <a:clrScheme name="Sample presentation slides [1] 1">
      <a:dk1>
        <a:srgbClr val="000066"/>
      </a:dk1>
      <a:lt1>
        <a:srgbClr val="FFFFFF"/>
      </a:lt1>
      <a:dk2>
        <a:srgbClr val="006699"/>
      </a:dk2>
      <a:lt2>
        <a:srgbClr val="EEE378"/>
      </a:lt2>
      <a:accent1>
        <a:srgbClr val="69C828"/>
      </a:accent1>
      <a:accent2>
        <a:srgbClr val="E68B30"/>
      </a:accent2>
      <a:accent3>
        <a:srgbClr val="AAB8CA"/>
      </a:accent3>
      <a:accent4>
        <a:srgbClr val="DADADA"/>
      </a:accent4>
      <a:accent5>
        <a:srgbClr val="B9E0AC"/>
      </a:accent5>
      <a:accent6>
        <a:srgbClr val="D07D2A"/>
      </a:accent6>
      <a:hlink>
        <a:srgbClr val="0FAAE1"/>
      </a:hlink>
      <a:folHlink>
        <a:srgbClr val="547FEA"/>
      </a:folHlink>
    </a:clrScheme>
    <a:fontScheme name="Sample presentation slides [1]">
      <a:majorFont>
        <a:latin typeface="Arial Unicode MS"/>
        <a:ea typeface=""/>
        <a:cs typeface=""/>
      </a:majorFont>
      <a:minorFont>
        <a:latin typeface="Arial Unicode M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noFill/>
          <a:prstDash val="solid"/>
          <a:round/>
          <a:headEnd type="none" w="med" len="med"/>
          <a:tailEnd type="none" w="med" len="med"/>
        </a:ln>
        <a:effectLst>
          <a:outerShdw dist="53882" dir="2700000" algn="ctr" rotWithShape="0">
            <a:schemeClr val="bg2"/>
          </a:outerShdw>
        </a:effectLst>
      </a:spPr>
      <a:bodyPr vert="horz" wrap="non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000" b="1" i="1" u="none" strike="noStrike" cap="none" normalizeH="0" baseline="0" smtClean="0">
            <a:ln>
              <a:noFill/>
            </a:ln>
            <a:solidFill>
              <a:schemeClr val="tx2"/>
            </a:solidFill>
            <a:effectLst/>
            <a:latin typeface="Arial Unicode MS" pitchFamily="34" charset="-128"/>
          </a:defRPr>
        </a:defPPr>
      </a:lstStyle>
    </a:spDef>
    <a:lnDef>
      <a:spPr bwMode="auto">
        <a:xfrm>
          <a:off x="0" y="0"/>
          <a:ext cx="1" cy="1"/>
        </a:xfrm>
        <a:custGeom>
          <a:avLst/>
          <a:gdLst/>
          <a:ahLst/>
          <a:cxnLst/>
          <a:rect l="0" t="0" r="0" b="0"/>
          <a:pathLst/>
        </a:custGeom>
        <a:solidFill>
          <a:schemeClr val="accent1"/>
        </a:solidFill>
        <a:ln w="9525" cap="flat" cmpd="sng" algn="ctr">
          <a:noFill/>
          <a:prstDash val="solid"/>
          <a:round/>
          <a:headEnd type="none" w="med" len="med"/>
          <a:tailEnd type="none" w="med" len="med"/>
        </a:ln>
        <a:effectLst>
          <a:outerShdw dist="53882" dir="2700000" algn="ctr" rotWithShape="0">
            <a:schemeClr val="bg2"/>
          </a:outerShdw>
        </a:effectLst>
      </a:spPr>
      <a:bodyPr vert="horz" wrap="non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000" b="1" i="1" u="none" strike="noStrike" cap="none" normalizeH="0" baseline="0" smtClean="0">
            <a:ln>
              <a:noFill/>
            </a:ln>
            <a:solidFill>
              <a:schemeClr val="tx2"/>
            </a:solidFill>
            <a:effectLst/>
            <a:latin typeface="Arial Unicode MS" pitchFamily="34" charset="-128"/>
          </a:defRPr>
        </a:defPPr>
      </a:lstStyle>
    </a:lnDef>
  </a:objectDefaults>
  <a:extraClrSchemeLst>
    <a:extraClrScheme>
      <a:clrScheme name="Sample presentation slides [1] 1">
        <a:dk1>
          <a:srgbClr val="000066"/>
        </a:dk1>
        <a:lt1>
          <a:srgbClr val="FFFFFF"/>
        </a:lt1>
        <a:dk2>
          <a:srgbClr val="006699"/>
        </a:dk2>
        <a:lt2>
          <a:srgbClr val="EEE378"/>
        </a:lt2>
        <a:accent1>
          <a:srgbClr val="69C828"/>
        </a:accent1>
        <a:accent2>
          <a:srgbClr val="E68B30"/>
        </a:accent2>
        <a:accent3>
          <a:srgbClr val="AAB8CA"/>
        </a:accent3>
        <a:accent4>
          <a:srgbClr val="DADADA"/>
        </a:accent4>
        <a:accent5>
          <a:srgbClr val="B9E0AC"/>
        </a:accent5>
        <a:accent6>
          <a:srgbClr val="D07D2A"/>
        </a:accent6>
        <a:hlink>
          <a:srgbClr val="0FAAE1"/>
        </a:hlink>
        <a:folHlink>
          <a:srgbClr val="547FEA"/>
        </a:folHlink>
      </a:clrScheme>
      <a:clrMap bg1="dk2" tx1="lt1" bg2="dk1" tx2="lt2" accent1="accent1" accent2="accent2" accent3="accent3" accent4="accent4" accent5="accent5" accent6="accent6" hlink="hlink" folHlink="folHlink"/>
    </a:extraClrScheme>
    <a:extraClrScheme>
      <a:clrScheme name="Sample presentation slides [1] 2">
        <a:dk1>
          <a:srgbClr val="0F4334"/>
        </a:dk1>
        <a:lt1>
          <a:srgbClr val="FFFFFF"/>
        </a:lt1>
        <a:dk2>
          <a:srgbClr val="43BD4C"/>
        </a:dk2>
        <a:lt2>
          <a:srgbClr val="F0F7BD"/>
        </a:lt2>
        <a:accent1>
          <a:srgbClr val="B2B838"/>
        </a:accent1>
        <a:accent2>
          <a:srgbClr val="E68B30"/>
        </a:accent2>
        <a:accent3>
          <a:srgbClr val="B0DBB2"/>
        </a:accent3>
        <a:accent4>
          <a:srgbClr val="DADADA"/>
        </a:accent4>
        <a:accent5>
          <a:srgbClr val="D5D8AE"/>
        </a:accent5>
        <a:accent6>
          <a:srgbClr val="D07D2A"/>
        </a:accent6>
        <a:hlink>
          <a:srgbClr val="3FB180"/>
        </a:hlink>
        <a:folHlink>
          <a:srgbClr val="3BA7E3"/>
        </a:folHlink>
      </a:clrScheme>
      <a:clrMap bg1="dk2" tx1="lt1" bg2="dk1" tx2="lt2" accent1="accent1" accent2="accent2" accent3="accent3" accent4="accent4" accent5="accent5" accent6="accent6" hlink="hlink" folHlink="folHlink"/>
    </a:extraClrScheme>
    <a:extraClrScheme>
      <a:clrScheme name="Sample presentation slides [1] 3">
        <a:dk1>
          <a:srgbClr val="0000C0"/>
        </a:dk1>
        <a:lt1>
          <a:srgbClr val="FFFFFF"/>
        </a:lt1>
        <a:dk2>
          <a:srgbClr val="0066CC"/>
        </a:dk2>
        <a:lt2>
          <a:srgbClr val="9ADCF6"/>
        </a:lt2>
        <a:accent1>
          <a:srgbClr val="BE9932"/>
        </a:accent1>
        <a:accent2>
          <a:srgbClr val="2A99EC"/>
        </a:accent2>
        <a:accent3>
          <a:srgbClr val="AAB8E2"/>
        </a:accent3>
        <a:accent4>
          <a:srgbClr val="DADADA"/>
        </a:accent4>
        <a:accent5>
          <a:srgbClr val="DBCAAD"/>
        </a:accent5>
        <a:accent6>
          <a:srgbClr val="258AD6"/>
        </a:accent6>
        <a:hlink>
          <a:srgbClr val="70B040"/>
        </a:hlink>
        <a:folHlink>
          <a:srgbClr val="6B8ED3"/>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Office Theme">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Opulent">
      <a:majorFont>
        <a:latin typeface="Trebuchet MS"/>
        <a:ea typeface=""/>
        <a:cs typeface=""/>
        <a:font script="Jpan" typeface="ヒラギノ丸ゴ Pro W4"/>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rebuchet MS"/>
        <a:ea typeface=""/>
        <a:cs typeface=""/>
        <a:font script="Jpan" typeface="ヒラギノ丸ゴ Pro W4"/>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2_Office Theme">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Opulent">
      <a:majorFont>
        <a:latin typeface="Trebuchet MS"/>
        <a:ea typeface=""/>
        <a:cs typeface=""/>
        <a:font script="Jpan" typeface="ヒラギノ丸ゴ Pro W4"/>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rebuchet MS"/>
        <a:ea typeface=""/>
        <a:cs typeface=""/>
        <a:font script="Jpan" typeface="ヒラギノ丸ゴ Pro W4"/>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Aspect</Template>
  <TotalTime>7422</TotalTime>
  <Words>1711</Words>
  <Application>Microsoft Office PowerPoint</Application>
  <PresentationFormat>Overhead</PresentationFormat>
  <Paragraphs>306</Paragraphs>
  <Slides>58</Slides>
  <Notes>32</Notes>
  <HiddenSlides>0</HiddenSlides>
  <MMClips>12</MMClips>
  <ScaleCrop>false</ScaleCrop>
  <HeadingPairs>
    <vt:vector size="4" baseType="variant">
      <vt:variant>
        <vt:lpstr>Theme</vt:lpstr>
      </vt:variant>
      <vt:variant>
        <vt:i4>4</vt:i4>
      </vt:variant>
      <vt:variant>
        <vt:lpstr>Slide Titles</vt:lpstr>
      </vt:variant>
      <vt:variant>
        <vt:i4>58</vt:i4>
      </vt:variant>
    </vt:vector>
  </HeadingPairs>
  <TitlesOfParts>
    <vt:vector size="62" baseType="lpstr">
      <vt:lpstr>Sample presentation slides [1]</vt:lpstr>
      <vt:lpstr>1_Office Theme</vt:lpstr>
      <vt:lpstr>2_Office Theme</vt:lpstr>
      <vt:lpstr>Default Design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Taylor Family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OMHA COACHING PROGRAMS REVISED NCCP UPDATE</dc:title>
  <dc:creator>Taylor Family</dc:creator>
  <cp:lastModifiedBy>Taylor, Ian</cp:lastModifiedBy>
  <cp:revision>425</cp:revision>
  <cp:lastPrinted>2013-07-30T15:32:11Z</cp:lastPrinted>
  <dcterms:created xsi:type="dcterms:W3CDTF">2005-11-29T23:09:13Z</dcterms:created>
  <dcterms:modified xsi:type="dcterms:W3CDTF">2015-08-06T15:10:58Z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TC011367941033</vt:lpwstr>
  </property>
</Properties>
</file>