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2" r:id="rId3"/>
    <p:sldId id="263" r:id="rId4"/>
    <p:sldId id="281" r:id="rId5"/>
    <p:sldId id="282" r:id="rId6"/>
    <p:sldId id="264" r:id="rId7"/>
    <p:sldId id="265" r:id="rId8"/>
    <p:sldId id="266" r:id="rId9"/>
    <p:sldId id="271" r:id="rId10"/>
    <p:sldId id="268" r:id="rId11"/>
    <p:sldId id="259" r:id="rId12"/>
    <p:sldId id="274" r:id="rId13"/>
    <p:sldId id="284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C26B3-769C-4766-8C39-0C1B19B7DCB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3DE51-6013-470E-866D-35C3CDA3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8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61AD1-BCF9-4794-9B83-0C0D270B6425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A554-3695-4828-84AC-13BDAB65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4C9451-7921-47FE-8731-5920108EF8C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wingers.com/page/show/2337231-baseball-2016-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Century" pitchFamily="18" charset="0"/>
              </a:rPr>
              <a:t>Winger Baseball</a:t>
            </a:r>
            <a:br>
              <a:rPr lang="en-US" sz="3600" dirty="0" smtClean="0">
                <a:solidFill>
                  <a:schemeClr val="tx1"/>
                </a:solidFill>
                <a:latin typeface="Century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entury" pitchFamily="18" charset="0"/>
              </a:rPr>
              <a:t>2016</a:t>
            </a:r>
            <a:r>
              <a:rPr lang="en-US" dirty="0" smtClean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entury" pitchFamily="18" charset="0"/>
              </a:rPr>
            </a:br>
            <a:r>
              <a:rPr lang="en-US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entury" pitchFamily="18" charset="0"/>
              </a:rPr>
            </a:br>
            <a:endParaRPr lang="en-US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entury" pitchFamily="18" charset="0"/>
              </a:rPr>
              <a:t>Pre-Season Meeting </a:t>
            </a:r>
          </a:p>
        </p:txBody>
      </p:sp>
      <p:pic>
        <p:nvPicPr>
          <p:cNvPr id="6149" name="Picture 4" descr="\\abe\tvhomefolders$\Staff\pmhartmann\War bird - purple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" y="4572000"/>
            <a:ext cx="265694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\\abe\tvhomefolders$\Staff\pmhartmann\War bird - purple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1"/>
            <a:ext cx="2631556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42" y="3913187"/>
            <a:ext cx="524351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Apparel orders – </a:t>
            </a:r>
            <a:br>
              <a:rPr lang="en-US" dirty="0" smtClean="0"/>
            </a:br>
            <a:r>
              <a:rPr lang="en-US" dirty="0" smtClean="0"/>
              <a:t>Due Friday, March 18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0" y="1609725"/>
            <a:ext cx="60259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4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Remind 101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Instructions for sign up are on website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www.gowingers.com/page/show/2337231-baseball-2016-</a:t>
            </a:r>
            <a:endParaRPr lang="en-US" dirty="0" smtClean="0"/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Graders – “Sign up” for 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– JV and Varsity</a:t>
            </a:r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– Varsity </a:t>
            </a:r>
          </a:p>
          <a:p>
            <a:endParaRPr lang="en-US" dirty="0"/>
          </a:p>
          <a:p>
            <a:r>
              <a:rPr lang="en-US" dirty="0" smtClean="0"/>
              <a:t>Do not reply to remind messages.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Summer baseball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Legion and VFW Baseball are an extension of our season.</a:t>
            </a:r>
          </a:p>
          <a:p>
            <a:r>
              <a:rPr lang="en-US" dirty="0" smtClean="0"/>
              <a:t>Tryouts for these teams will take place from March 21 – May 21</a:t>
            </a:r>
          </a:p>
          <a:p>
            <a:r>
              <a:rPr lang="en-US" dirty="0" smtClean="0"/>
              <a:t>Signup </a:t>
            </a:r>
            <a:r>
              <a:rPr lang="en-US" u="sng" dirty="0" smtClean="0"/>
              <a:t>day and deadline</a:t>
            </a:r>
            <a:r>
              <a:rPr lang="en-US" dirty="0" smtClean="0"/>
              <a:t> is April 2. </a:t>
            </a:r>
            <a:endParaRPr lang="en-US" dirty="0"/>
          </a:p>
        </p:txBody>
      </p:sp>
      <p:pic>
        <p:nvPicPr>
          <p:cNvPr id="5122" name="Picture 2" descr="http://www.republican-eagle.com/sites/default/files/styles/full_1000/public/field/image/Justin%20Walm.jpg?itok=x5CvdgE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368"/>
            <a:ext cx="2209800" cy="29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epublican-eagle.com/sites/default/files/styles/large/public/field/image/Brodie%20Smith.jpg?itok=zvUD4k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53716"/>
            <a:ext cx="2895600" cy="24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57" y="5333999"/>
            <a:ext cx="2683316" cy="15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Athletic Field Help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Seniors, juniors, sophomores…</a:t>
            </a:r>
          </a:p>
          <a:p>
            <a:endParaRPr lang="en-US" dirty="0" smtClean="0"/>
          </a:p>
          <a:p>
            <a:r>
              <a:rPr lang="en-US" dirty="0" smtClean="0"/>
              <a:t>Mr. Newman needs our help – Thursday, 3/17</a:t>
            </a:r>
          </a:p>
          <a:p>
            <a:r>
              <a:rPr lang="en-US" dirty="0" smtClean="0"/>
              <a:t>Taking down old wind screen</a:t>
            </a:r>
          </a:p>
          <a:p>
            <a:r>
              <a:rPr lang="en-US" dirty="0" smtClean="0"/>
              <a:t>We trade our labor for practice time at the athletic field. </a:t>
            </a:r>
            <a:endParaRPr lang="en-US" dirty="0" smtClean="0"/>
          </a:p>
          <a:p>
            <a:r>
              <a:rPr lang="en-US" dirty="0" smtClean="0"/>
              <a:t>Right after school – if we get enough help, </a:t>
            </a:r>
            <a:r>
              <a:rPr lang="en-US" dirty="0" err="1" smtClean="0"/>
              <a:t>Newmy</a:t>
            </a:r>
            <a:r>
              <a:rPr lang="en-US" dirty="0" smtClean="0"/>
              <a:t> says it will take 30 minutes.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2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:\Winger Baseball\2016\Teddy Tau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04062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are we here?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“The single biggest problem with communication is the illusion that it has taken place.” </a:t>
            </a:r>
            <a:r>
              <a:rPr lang="en-US" sz="3600" dirty="0" smtClean="0"/>
              <a:t>– George Bernard Shaw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458574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Coaching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Hartmann – Varsity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Kyle </a:t>
            </a:r>
            <a:r>
              <a:rPr lang="en-US" dirty="0" err="1" smtClean="0"/>
              <a:t>Blahnik</a:t>
            </a:r>
            <a:r>
              <a:rPr lang="en-US" dirty="0" smtClean="0"/>
              <a:t> – Varsity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Chris </a:t>
            </a:r>
            <a:r>
              <a:rPr lang="en-US" dirty="0" err="1" smtClean="0"/>
              <a:t>Guetzlaff</a:t>
            </a:r>
            <a:r>
              <a:rPr lang="en-US" dirty="0" smtClean="0"/>
              <a:t> – Varsity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Justin </a:t>
            </a:r>
            <a:r>
              <a:rPr lang="en-US" dirty="0" err="1" smtClean="0"/>
              <a:t>Plein</a:t>
            </a:r>
            <a:r>
              <a:rPr lang="en-US" dirty="0" smtClean="0"/>
              <a:t> – Junior Varsity </a:t>
            </a:r>
          </a:p>
          <a:p>
            <a:endParaRPr lang="en-US" dirty="0"/>
          </a:p>
          <a:p>
            <a:r>
              <a:rPr lang="en-US" dirty="0" smtClean="0"/>
              <a:t>Josh </a:t>
            </a:r>
            <a:r>
              <a:rPr lang="en-US" dirty="0" err="1" smtClean="0"/>
              <a:t>Terrio</a:t>
            </a:r>
            <a:r>
              <a:rPr lang="en-US" dirty="0" smtClean="0"/>
              <a:t> – 9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</a:p>
        </p:txBody>
      </p:sp>
    </p:spTree>
    <p:extLst>
      <p:ext uri="{BB962C8B-B14F-4D97-AF65-F5344CB8AC3E}">
        <p14:creationId xmlns:p14="http://schemas.microsoft.com/office/powerpoint/2010/main" val="27718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– begins March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Inside/outside.  Be ready for both</a:t>
            </a:r>
          </a:p>
          <a:p>
            <a:r>
              <a:rPr lang="en-US" dirty="0" smtClean="0"/>
              <a:t>What do I need?</a:t>
            </a:r>
          </a:p>
          <a:p>
            <a:r>
              <a:rPr lang="en-US" dirty="0" smtClean="0"/>
              <a:t>All baseball items, including;</a:t>
            </a:r>
          </a:p>
          <a:p>
            <a:r>
              <a:rPr lang="en-US" dirty="0" smtClean="0"/>
              <a:t>Spikes/Tennis Shoes</a:t>
            </a:r>
          </a:p>
          <a:p>
            <a:r>
              <a:rPr lang="en-US" dirty="0" smtClean="0"/>
              <a:t>Long sleeves/sweatshirts/t-shirts</a:t>
            </a:r>
          </a:p>
          <a:p>
            <a:r>
              <a:rPr lang="en-US" dirty="0" smtClean="0"/>
              <a:t>Practice pants </a:t>
            </a:r>
          </a:p>
          <a:p>
            <a:r>
              <a:rPr lang="en-US" dirty="0" smtClean="0"/>
              <a:t>RW Hat – Last years…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ones are not in yet.  </a:t>
            </a:r>
          </a:p>
          <a:p>
            <a:r>
              <a:rPr lang="en-US" dirty="0" smtClean="0"/>
              <a:t>J Band</a:t>
            </a:r>
          </a:p>
          <a:p>
            <a:r>
              <a:rPr lang="en-US" dirty="0" smtClean="0"/>
              <a:t>Winter hats are ok to wear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S:\Winger Baseball\2016\CB8V0i3VEAAAP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54" y="3048000"/>
            <a:ext cx="2855346" cy="38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the first week of practice, we will have two practice groups. </a:t>
            </a:r>
          </a:p>
          <a:p>
            <a:endParaRPr lang="en-US" dirty="0"/>
          </a:p>
          <a:p>
            <a:r>
              <a:rPr lang="en-US" u="sng" dirty="0" smtClean="0"/>
              <a:t>This is subject to change based on weather – younger group less likely to change. </a:t>
            </a:r>
          </a:p>
          <a:p>
            <a:endParaRPr lang="en-US" u="sng" dirty="0"/>
          </a:p>
          <a:p>
            <a:r>
              <a:rPr lang="en-US" u="sng" dirty="0" smtClean="0"/>
              <a:t>Practice to be held at the PI Arena and HS fields. </a:t>
            </a:r>
          </a:p>
          <a:p>
            <a:endParaRPr lang="en-US" dirty="0" smtClean="0"/>
          </a:p>
          <a:p>
            <a:r>
              <a:rPr lang="en-US" dirty="0" smtClean="0"/>
              <a:t>Group 1 (3:00 – 5:30)</a:t>
            </a:r>
          </a:p>
          <a:p>
            <a:pPr lvl="1"/>
            <a:r>
              <a:rPr lang="en-US" dirty="0" smtClean="0"/>
              <a:t>Seniors, Juniors, some sophomores</a:t>
            </a:r>
          </a:p>
          <a:p>
            <a:endParaRPr lang="en-US" dirty="0"/>
          </a:p>
          <a:p>
            <a:r>
              <a:rPr lang="en-US" dirty="0" smtClean="0"/>
              <a:t>Group 2 (4:30 – 6:30) </a:t>
            </a:r>
          </a:p>
          <a:p>
            <a:pPr lvl="1"/>
            <a:r>
              <a:rPr lang="en-US" dirty="0" smtClean="0"/>
              <a:t>Freshmen and sophomores</a:t>
            </a:r>
          </a:p>
        </p:txBody>
      </p:sp>
      <p:pic>
        <p:nvPicPr>
          <p:cNvPr id="4098" name="Picture 2" descr="S:\Winger Baseball\2016\mor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21848"/>
            <a:ext cx="3886200" cy="23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Winger Baseball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Varsity Priority (in this order) </a:t>
            </a:r>
          </a:p>
          <a:p>
            <a:r>
              <a:rPr lang="en-US" dirty="0" smtClean="0"/>
              <a:t>Understanding role relative to the TEAM</a:t>
            </a:r>
          </a:p>
          <a:p>
            <a:pPr lvl="1"/>
            <a:r>
              <a:rPr lang="en-US" dirty="0" smtClean="0"/>
              <a:t>1. Competitiveness – “Play for the Pile” </a:t>
            </a:r>
          </a:p>
          <a:p>
            <a:pPr lvl="1"/>
            <a:r>
              <a:rPr lang="en-US" dirty="0" smtClean="0"/>
              <a:t>2. Player Development </a:t>
            </a:r>
          </a:p>
          <a:p>
            <a:pPr lvl="1"/>
            <a:r>
              <a:rPr lang="en-US" dirty="0" smtClean="0"/>
              <a:t>3. Participation</a:t>
            </a:r>
          </a:p>
          <a:p>
            <a:endParaRPr lang="en-US" dirty="0"/>
          </a:p>
          <a:p>
            <a:r>
              <a:rPr lang="en-US" dirty="0" smtClean="0"/>
              <a:t>JV Priority (in this order)  </a:t>
            </a:r>
          </a:p>
          <a:p>
            <a:r>
              <a:rPr lang="en-US" dirty="0" smtClean="0"/>
              <a:t>Understanding role relative to the TEAM</a:t>
            </a:r>
          </a:p>
          <a:p>
            <a:pPr lvl="1"/>
            <a:r>
              <a:rPr lang="en-US" dirty="0" smtClean="0"/>
              <a:t>1. Player Development</a:t>
            </a:r>
          </a:p>
          <a:p>
            <a:pPr lvl="1"/>
            <a:r>
              <a:rPr lang="en-US" dirty="0" smtClean="0"/>
              <a:t>2. Participation</a:t>
            </a:r>
          </a:p>
          <a:p>
            <a:pPr lvl="1"/>
            <a:r>
              <a:rPr lang="en-US" dirty="0" smtClean="0"/>
              <a:t>3. Competitiveness</a:t>
            </a:r>
            <a:endParaRPr lang="en-US" dirty="0"/>
          </a:p>
        </p:txBody>
      </p:sp>
      <p:pic>
        <p:nvPicPr>
          <p:cNvPr id="2050" name="Picture 2" descr="S:\Winger Baseball\2016\Tait Kell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42" y="3352799"/>
            <a:ext cx="2175358" cy="35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Winger Baseball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Priority (in this order) </a:t>
            </a:r>
          </a:p>
          <a:p>
            <a:r>
              <a:rPr lang="en-US" dirty="0" smtClean="0"/>
              <a:t>Understanding role relative to the TEAM</a:t>
            </a:r>
          </a:p>
          <a:p>
            <a:pPr lvl="1"/>
            <a:r>
              <a:rPr lang="en-US" dirty="0" smtClean="0"/>
              <a:t>1. Player Development</a:t>
            </a:r>
          </a:p>
          <a:p>
            <a:pPr lvl="1"/>
            <a:r>
              <a:rPr lang="en-US" dirty="0" smtClean="0"/>
              <a:t>2. Participation</a:t>
            </a:r>
          </a:p>
          <a:p>
            <a:pPr lvl="1"/>
            <a:r>
              <a:rPr lang="en-US" dirty="0" smtClean="0"/>
              <a:t>3. Competitiveness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* We will NOT cut at the 9</a:t>
            </a:r>
            <a:r>
              <a:rPr lang="en-US" baseline="30000" dirty="0" smtClean="0"/>
              <a:t>th</a:t>
            </a:r>
            <a:r>
              <a:rPr lang="en-US" dirty="0" smtClean="0"/>
              <a:t> grade level.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31279"/>
            <a:ext cx="3124200" cy="225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Varsity Roles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identified 20 roles throughout our season.</a:t>
            </a:r>
            <a:endParaRPr lang="en-US" sz="2000" dirty="0" smtClean="0"/>
          </a:p>
          <a:p>
            <a:pPr lvl="1"/>
            <a:r>
              <a:rPr lang="en-US" sz="2000" dirty="0" smtClean="0"/>
              <a:t>1. First Base		11. Starting Pitcher</a:t>
            </a:r>
          </a:p>
          <a:p>
            <a:pPr lvl="1"/>
            <a:r>
              <a:rPr lang="en-US" sz="2000" dirty="0" smtClean="0"/>
              <a:t>2. Second Base		12. Reliever/Spot Starter</a:t>
            </a:r>
          </a:p>
          <a:p>
            <a:pPr lvl="1"/>
            <a:r>
              <a:rPr lang="en-US" sz="2000" dirty="0" smtClean="0"/>
              <a:t>3. Third Base		13. Reliever/Spot Starter</a:t>
            </a:r>
          </a:p>
          <a:p>
            <a:pPr lvl="1"/>
            <a:r>
              <a:rPr lang="en-US" sz="2000" dirty="0" smtClean="0"/>
              <a:t>4. Shortstop		14. Reliever/Spot Starter </a:t>
            </a:r>
          </a:p>
          <a:p>
            <a:pPr lvl="1"/>
            <a:r>
              <a:rPr lang="en-US" sz="2000" dirty="0" smtClean="0"/>
              <a:t>5. Left Field		15. Reserve Catcher/Bullpen</a:t>
            </a:r>
          </a:p>
          <a:p>
            <a:pPr lvl="1"/>
            <a:r>
              <a:rPr lang="en-US" sz="2000" dirty="0" smtClean="0"/>
              <a:t>6. Center Field		16. Reserve Mid-Infield/PR</a:t>
            </a:r>
          </a:p>
          <a:p>
            <a:pPr lvl="1"/>
            <a:r>
              <a:rPr lang="en-US" sz="2000" dirty="0" smtClean="0"/>
              <a:t>7. Right Field		17. Reserve Corner Infielder</a:t>
            </a:r>
          </a:p>
          <a:p>
            <a:pPr lvl="1"/>
            <a:r>
              <a:rPr lang="en-US" sz="2000" dirty="0" smtClean="0"/>
              <a:t>8. Catcher			18. Reserve Outfielder/PR</a:t>
            </a:r>
          </a:p>
          <a:p>
            <a:pPr lvl="1"/>
            <a:r>
              <a:rPr lang="en-US" sz="2000" dirty="0" smtClean="0"/>
              <a:t>9. Starting Pitcher		19. LH Pinch Hitter / PR</a:t>
            </a:r>
          </a:p>
          <a:p>
            <a:pPr lvl="1"/>
            <a:r>
              <a:rPr lang="en-US" sz="2000" dirty="0" smtClean="0"/>
              <a:t>10. Starting Pitcher 		20. RH Pinch Hitter / PR </a:t>
            </a:r>
          </a:p>
          <a:p>
            <a:pPr marL="292608" lvl="1" indent="0" algn="ctr">
              <a:buNone/>
            </a:pPr>
            <a:r>
              <a:rPr lang="en-US" sz="2000" b="1" i="1" u="sng" dirty="0" smtClean="0"/>
              <a:t>We will be keeping players in grades 9-12 </a:t>
            </a:r>
          </a:p>
          <a:p>
            <a:pPr marL="292608" lvl="1" indent="0" algn="ctr">
              <a:buNone/>
            </a:pPr>
            <a:r>
              <a:rPr lang="en-US" sz="2000" b="1" i="1" u="sng" dirty="0" smtClean="0"/>
              <a:t>who have earned 1 or more of these roles.  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4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Varsity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found that the ideal varsity roster size is 14-15</a:t>
            </a:r>
          </a:p>
          <a:p>
            <a:r>
              <a:rPr lang="en-US" dirty="0" smtClean="0"/>
              <a:t>Some players will fill multiple roles</a:t>
            </a:r>
          </a:p>
          <a:p>
            <a:r>
              <a:rPr lang="en-US" dirty="0"/>
              <a:t>Multifaceted players allow us to keep roster size manageable (and playing time for everyone a reality).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more things a player can do (field, hit, run, pitch) and the more positions they can play- the more they increase their chances of filling a roster </a:t>
            </a:r>
            <a:r>
              <a:rPr lang="en-US" dirty="0" smtClean="0"/>
              <a:t>spot.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1725</TotalTime>
  <Words>484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Winger Baseball 2016  </vt:lpstr>
      <vt:lpstr>Why are we here? </vt:lpstr>
      <vt:lpstr>2016 Coaching Staff</vt:lpstr>
      <vt:lpstr>Practice – begins March 21</vt:lpstr>
      <vt:lpstr>Practice Groups</vt:lpstr>
      <vt:lpstr>Winger Baseball Philosophy</vt:lpstr>
      <vt:lpstr>Winger Baseball Philosophy</vt:lpstr>
      <vt:lpstr>Varsity Roles </vt:lpstr>
      <vt:lpstr>Varsity Roster</vt:lpstr>
      <vt:lpstr>Apparel orders –  Due Friday, March 18</vt:lpstr>
      <vt:lpstr>Remind 101 </vt:lpstr>
      <vt:lpstr>Summer baseball</vt:lpstr>
      <vt:lpstr>Athletic Field Help </vt:lpstr>
      <vt:lpstr>Questions?</vt:lpstr>
    </vt:vector>
  </TitlesOfParts>
  <Company>Red Wing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Winger Baseball</dc:title>
  <dc:creator>Paul M. Hartmann</dc:creator>
  <cp:lastModifiedBy>Paul M. Hartmann</cp:lastModifiedBy>
  <cp:revision>66</cp:revision>
  <cp:lastPrinted>2016-03-14T15:40:39Z</cp:lastPrinted>
  <dcterms:created xsi:type="dcterms:W3CDTF">2015-02-04T15:36:17Z</dcterms:created>
  <dcterms:modified xsi:type="dcterms:W3CDTF">2016-03-15T18:30:19Z</dcterms:modified>
</cp:coreProperties>
</file>