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1" r:id="rId3"/>
    <p:sldId id="325" r:id="rId4"/>
    <p:sldId id="332" r:id="rId5"/>
    <p:sldId id="338" r:id="rId6"/>
    <p:sldId id="324" r:id="rId7"/>
    <p:sldId id="334" r:id="rId8"/>
    <p:sldId id="301" r:id="rId9"/>
    <p:sldId id="329" r:id="rId10"/>
    <p:sldId id="302" r:id="rId11"/>
    <p:sldId id="299" r:id="rId12"/>
    <p:sldId id="322" r:id="rId13"/>
    <p:sldId id="321" r:id="rId14"/>
    <p:sldId id="335" r:id="rId15"/>
    <p:sldId id="328" r:id="rId16"/>
    <p:sldId id="333" r:id="rId17"/>
    <p:sldId id="339" r:id="rId18"/>
    <p:sldId id="340" r:id="rId19"/>
    <p:sldId id="312" r:id="rId20"/>
    <p:sldId id="323" r:id="rId21"/>
    <p:sldId id="337" r:id="rId22"/>
    <p:sldId id="258" r:id="rId23"/>
    <p:sldId id="307" r:id="rId24"/>
    <p:sldId id="292" r:id="rId25"/>
    <p:sldId id="327" r:id="rId26"/>
    <p:sldId id="336" r:id="rId27"/>
    <p:sldId id="293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76" autoAdjust="0"/>
  </p:normalViewPr>
  <p:slideViewPr>
    <p:cSldViewPr>
      <p:cViewPr>
        <p:scale>
          <a:sx n="77" d="100"/>
          <a:sy n="77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6B3397-7129-4923-9FEE-4EADC64B2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2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0E5906-36AE-4C80-85C0-6C94D8A1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64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4EF0F-B768-4FA5-BFEC-F6AA003F0B9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many of you have regular coaching responsibilities?</a:t>
            </a:r>
          </a:p>
          <a:p>
            <a:pPr eaLnBrk="1" hangingPunct="1"/>
            <a:r>
              <a:rPr lang="en-US" smtClean="0"/>
              <a:t>How many directly involved in Player Development Program?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Bob Johnson  --- Dave Peterson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DABF-2102-4A0F-8138-9910CD28B42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013" indent="-28257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300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4325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6763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39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11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83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55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4C1FF4C-FE76-4749-B957-042F227B04C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D3DE6-B2C5-4625-9D7C-BA67A103FE9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013" indent="-28257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300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4325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6763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39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11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83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55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70A6930-C915-46C3-9348-8616E876887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0950D-E1D3-48E9-B89E-56F144C1BC2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700AB-439C-43AB-87C3-601F4E3CD9D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013" indent="-28257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300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4325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6763" indent="-2254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39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11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83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5563" indent="-2254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BAA4C5E-F268-4783-A03A-4FD20797AC1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Tahoma" charset="0"/>
              <a:cs typeface="+mn-cs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AD2B-2C5C-4F14-9273-BB7ABDC8C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836A-EB57-435C-88AF-B8F5EBA00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59F2-4D0C-42DE-B313-E117E0655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D1C9-372E-4AF0-A6DB-3C02AA3CD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FF37-0DF2-4579-8055-65B06D24E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C28C-9CE3-49ED-B517-EC76E35BF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D97A-100C-4926-8856-9DE25C0DF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07C3-5420-450A-BDCB-23C048CC1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AB76-5F4C-45CE-BF20-837EA4B51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387D-92C9-44DB-9902-DC6C9A4D6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A5D0-ED37-4399-B0CD-F3CD36AAA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A054-3764-4342-B953-790DB2276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6512-F047-46AF-83C8-6BB1E31FE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9297-1D0D-4686-838B-4EBE06468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398643-FC8A-40E4-8345-3A0FEE7EB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A%20Hockey\USA%20Hockey%20Videos\Video%20Clips\Coaching\Dead%20Poets%20Society%20-%20A%20different%20way%20%20%20HD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A%20Hockey\USA%20Hockey%20Videos\Video%20Clips\Coaching\2014%20Coaching%20Tradition%20-%20ATB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A%20Hockey\USA%20Hockey%20Videos\Video%20Clips\Coaching\Katy%20Stone%20-%20Coaching%20Philosophy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1905000"/>
            <a:ext cx="9677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/>
              <a:t>THE ROLE OF THE COACH</a:t>
            </a:r>
            <a:br>
              <a:rPr lang="en-US" sz="2800" b="1" i="1" dirty="0"/>
            </a:br>
            <a:r>
              <a:rPr lang="en-US" sz="2800" b="1" i="1" dirty="0"/>
              <a:t>IN THE DEVELOPMENT OF THE TOTAL PLAYER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91000"/>
            <a:ext cx="8305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Presented by: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/>
              <a:t>Al Bloomer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 smtClean="0"/>
              <a:t>USA Hockey Director  Emeritus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 smtClean="0"/>
              <a:t>2015</a:t>
            </a:r>
          </a:p>
        </p:txBody>
      </p:sp>
      <p:pic>
        <p:nvPicPr>
          <p:cNvPr id="5" name="Picture 4" descr="USA Hockey retail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609600"/>
            <a:ext cx="356491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/>
              <a:t>What </a:t>
            </a:r>
            <a:r>
              <a:rPr lang="en-US" sz="4000" b="1" i="1" dirty="0" smtClean="0"/>
              <a:t>Shapes </a:t>
            </a:r>
            <a:r>
              <a:rPr lang="en-US" sz="4000" b="1" i="1" dirty="0"/>
              <a:t>Your</a:t>
            </a:r>
            <a:br>
              <a:rPr lang="en-US" sz="4000" b="1" i="1" dirty="0"/>
            </a:br>
            <a:r>
              <a:rPr lang="en-US" sz="4000" b="1" i="1" dirty="0"/>
              <a:t>Coaching </a:t>
            </a:r>
            <a:r>
              <a:rPr lang="en-US" sz="4000" b="1" i="1" dirty="0" smtClean="0"/>
              <a:t>Philosophy?</a:t>
            </a:r>
            <a:endParaRPr lang="en-US" sz="4000" b="1" i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Core values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Personal experiences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Systemic / community expectations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Level of play – athletes available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Time available</a:t>
            </a:r>
          </a:p>
        </p:txBody>
      </p:sp>
      <p:pic>
        <p:nvPicPr>
          <p:cNvPr id="11268" name="Picture 4" descr="Escaping old though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USA Hockey retail 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304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USA Hockey retail 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250" y="304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/>
              <a:t>CHARACTERISTICS OF SUCCESSFUL COACHES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Serious – Dedicated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Creative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Passion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Ethical - Reputable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Take Responsibility – Expanded Roles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Politically Aware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Have a </a:t>
            </a:r>
            <a:r>
              <a:rPr lang="en-US" sz="2800" dirty="0" smtClean="0"/>
              <a:t>Mentor(s)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Life Long Learners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Professional in Manner and Behavior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 Have Fun</a:t>
            </a:r>
          </a:p>
        </p:txBody>
      </p:sp>
      <p:pic>
        <p:nvPicPr>
          <p:cNvPr id="12292" name="Picture 3" descr="USA Hockey retail 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5791200"/>
            <a:ext cx="19335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Herb Brook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600200"/>
            <a:ext cx="1600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 </a:t>
            </a:r>
            <a:r>
              <a:rPr lang="en-US" sz="4000" b="1" i="1" dirty="0" smtClean="0"/>
              <a:t>Coach’s Role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Give players the </a:t>
            </a:r>
            <a:r>
              <a:rPr lang="en-US" b="1" dirty="0" smtClean="0"/>
              <a:t>opportunity</a:t>
            </a:r>
            <a:r>
              <a:rPr lang="en-US" dirty="0" smtClean="0"/>
              <a:t> to achieve 	goals and reach expectations. </a:t>
            </a:r>
          </a:p>
          <a:p>
            <a:pPr eaLnBrk="1" hangingPunct="1">
              <a:defRPr/>
            </a:pPr>
            <a:r>
              <a:rPr lang="en-US" dirty="0" smtClean="0"/>
              <a:t> Be a positive example. </a:t>
            </a:r>
          </a:p>
          <a:p>
            <a:pPr eaLnBrk="1" hangingPunct="1">
              <a:defRPr/>
            </a:pPr>
            <a:r>
              <a:rPr lang="en-US" dirty="0" smtClean="0"/>
              <a:t> Hold players accountable, development is 	up to the player.</a:t>
            </a:r>
          </a:p>
          <a:p>
            <a:pPr eaLnBrk="1" hangingPunct="1">
              <a:defRPr/>
            </a:pPr>
            <a:r>
              <a:rPr lang="en-US" dirty="0" smtClean="0"/>
              <a:t> Talent may not be the determining factor, 	grit, perseverance, willingness to learn 	are keys.</a:t>
            </a:r>
          </a:p>
          <a:p>
            <a:pPr eaLnBrk="1" hangingPunct="1">
              <a:defRPr/>
            </a:pPr>
            <a:r>
              <a:rPr lang="en-US" dirty="0" smtClean="0"/>
              <a:t> Give players your best effort.</a:t>
            </a:r>
            <a:endParaRPr lang="en-US" dirty="0"/>
          </a:p>
        </p:txBody>
      </p:sp>
      <p:pic>
        <p:nvPicPr>
          <p:cNvPr id="13316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057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57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8915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 </a:t>
            </a:r>
            <a:r>
              <a:rPr lang="en-US" sz="4000" b="1" i="1" dirty="0" smtClean="0"/>
              <a:t>Coaching From the Inside Out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You must love the process, love the 	grind. Embrace the challenge of 	making your players better.</a:t>
            </a:r>
          </a:p>
          <a:p>
            <a:pPr eaLnBrk="1" hangingPunct="1">
              <a:defRPr/>
            </a:pPr>
            <a:r>
              <a:rPr lang="en-US" dirty="0" smtClean="0"/>
              <a:t> If you measure your success or 	effectiveness by wins – it is time to re-	evaluate.</a:t>
            </a:r>
          </a:p>
          <a:p>
            <a:pPr eaLnBrk="1" hangingPunct="1">
              <a:defRPr/>
            </a:pPr>
            <a:r>
              <a:rPr lang="en-US" dirty="0" smtClean="0"/>
              <a:t> If winning becomes a relief – it is time to 	step back and re-evaluate.</a:t>
            </a:r>
          </a:p>
        </p:txBody>
      </p:sp>
      <p:pic>
        <p:nvPicPr>
          <p:cNvPr id="15364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791200"/>
            <a:ext cx="2057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16387" name="Picture 2" descr="C:\Users\kenr.USAH\Desktop\kjr-dt\KRs i phone pics 8-5-14\965YOKDJ\IMG_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8597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your players are not learning and improving. </a:t>
            </a:r>
          </a:p>
          <a:p>
            <a:pPr eaLnBrk="1" hangingPunct="1">
              <a:buFontTx/>
              <a:buNone/>
              <a:defRPr/>
            </a:pP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It may be time to evaluate your teaching methods and modify your approach to better fit with the way the players learn.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3119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ad Poets Society - A different way   H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609600"/>
            <a:ext cx="813435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i="1" dirty="0" smtClean="0"/>
              <a:t>Methods Impact Player Development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Flexible vs. Consistent Skill Circuits</a:t>
            </a:r>
          </a:p>
          <a:p>
            <a:pPr lvl="2">
              <a:defRPr/>
            </a:pPr>
            <a:r>
              <a:rPr lang="en-US" dirty="0" smtClean="0"/>
              <a:t> Players decisions</a:t>
            </a:r>
          </a:p>
          <a:p>
            <a:pPr>
              <a:defRPr/>
            </a:pPr>
            <a:r>
              <a:rPr lang="en-US" dirty="0" smtClean="0"/>
              <a:t>Situations becomes the teacher</a:t>
            </a:r>
          </a:p>
          <a:p>
            <a:pPr lvl="2">
              <a:defRPr/>
            </a:pPr>
            <a:r>
              <a:rPr lang="en-US" dirty="0" smtClean="0"/>
              <a:t> Learn by doing – </a:t>
            </a:r>
            <a:r>
              <a:rPr lang="en-US" smtClean="0"/>
              <a:t>Activity teaches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Walk</a:t>
            </a:r>
          </a:p>
          <a:p>
            <a:pPr>
              <a:defRPr/>
            </a:pPr>
            <a:r>
              <a:rPr lang="en-US" dirty="0" smtClean="0"/>
              <a:t>Bottom Up method – Early Success</a:t>
            </a:r>
          </a:p>
          <a:p>
            <a:pPr lvl="2">
              <a:defRPr/>
            </a:pPr>
            <a:r>
              <a:rPr lang="en-US" dirty="0" smtClean="0"/>
              <a:t> False environment in practice</a:t>
            </a:r>
          </a:p>
          <a:p>
            <a:pPr>
              <a:defRPr/>
            </a:pPr>
            <a:r>
              <a:rPr lang="en-US" dirty="0" smtClean="0"/>
              <a:t>Top Down Method – Long Term Success </a:t>
            </a:r>
          </a:p>
          <a:p>
            <a:pPr lvl="2">
              <a:defRPr/>
            </a:pPr>
            <a:r>
              <a:rPr lang="en-US" dirty="0" smtClean="0"/>
              <a:t> Conceptual</a:t>
            </a:r>
          </a:p>
          <a:p>
            <a:pPr lvl="2">
              <a:defRPr/>
            </a:pPr>
            <a:r>
              <a:rPr lang="en-US" dirty="0" smtClean="0"/>
              <a:t> Competitive</a:t>
            </a:r>
          </a:p>
          <a:p>
            <a:pPr lvl="2">
              <a:defRPr/>
            </a:pPr>
            <a:r>
              <a:rPr lang="en-US" dirty="0" smtClean="0"/>
              <a:t> Decision making</a:t>
            </a:r>
          </a:p>
          <a:p>
            <a:pPr lvl="2">
              <a:defRPr/>
            </a:pPr>
            <a:r>
              <a:rPr lang="en-US" dirty="0" smtClean="0"/>
              <a:t> Variable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4" descr="USA Hockey retail 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198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learn to wal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1905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Tx/>
              <a:buNone/>
              <a:defRPr/>
            </a:pPr>
            <a:r>
              <a:rPr lang="en-US" dirty="0" smtClean="0"/>
              <a:t>“The best teacher / coach is one who makes himself progressively unnecessary”</a:t>
            </a:r>
          </a:p>
          <a:p>
            <a:pPr>
              <a:buFontTx/>
              <a:buNone/>
              <a:defRPr/>
            </a:pPr>
            <a:r>
              <a:rPr lang="en-US" dirty="0" smtClean="0"/>
              <a:t>      </a:t>
            </a:r>
          </a:p>
          <a:p>
            <a:pPr>
              <a:buFontTx/>
              <a:buNone/>
              <a:defRPr/>
            </a:pPr>
            <a:r>
              <a:rPr lang="en-US" dirty="0" smtClean="0"/>
              <a:t>       Thom Caruthers</a:t>
            </a:r>
            <a:endParaRPr lang="en-US" dirty="0"/>
          </a:p>
        </p:txBody>
      </p:sp>
      <p:pic>
        <p:nvPicPr>
          <p:cNvPr id="19459" name="Picture 4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334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 noGrp="1"/>
          </p:cNvSpPr>
          <p:nvPr>
            <p:ph type="subTitle" idx="1"/>
          </p:nvPr>
        </p:nvSpPr>
        <p:spPr>
          <a:xfrm>
            <a:off x="304800" y="1371600"/>
            <a:ext cx="86106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/>
              <a:t>“It is not your job to be liked by your players, your job is to like them</a:t>
            </a:r>
            <a:r>
              <a:rPr lang="en-US" sz="3600" b="1" i="1" dirty="0" smtClean="0"/>
              <a:t>”</a:t>
            </a:r>
            <a:endParaRPr lang="en-US" sz="3600" b="1" i="1" dirty="0"/>
          </a:p>
          <a:p>
            <a:pPr eaLnBrk="1" hangingPunct="1">
              <a:defRPr/>
            </a:pPr>
            <a:r>
              <a:rPr lang="en-US" sz="3600" b="1" i="1" dirty="0"/>
              <a:t>“Your players will not care what you know, until they know how much you care”</a:t>
            </a:r>
          </a:p>
        </p:txBody>
      </p:sp>
      <p:pic>
        <p:nvPicPr>
          <p:cNvPr id="20483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Lou_Vairo_325x1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05400"/>
            <a:ext cx="2476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B\Desktop\Coach Imp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</p:spPr>
      </p:pic>
      <p:pic>
        <p:nvPicPr>
          <p:cNvPr id="3" name="Picture 10" descr="Wavy 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4876800"/>
            <a:ext cx="2667000" cy="1670242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i="1" dirty="0" smtClean="0"/>
              <a:t>  </a:t>
            </a:r>
            <a:r>
              <a:rPr lang="en-US" sz="3600" b="1" i="1" dirty="0" smtClean="0"/>
              <a:t>The coach should be the most prepared person at practice.</a:t>
            </a:r>
          </a:p>
          <a:p>
            <a:pPr eaLnBrk="1" hangingPunct="1">
              <a:buFontTx/>
              <a:buNone/>
              <a:defRPr/>
            </a:pPr>
            <a:endParaRPr lang="en-US" sz="3600" b="1" i="1" dirty="0" smtClean="0"/>
          </a:p>
          <a:p>
            <a:pPr eaLnBrk="1" hangingPunct="1">
              <a:buFontTx/>
              <a:buNone/>
              <a:defRPr/>
            </a:pPr>
            <a:r>
              <a:rPr lang="en-US" sz="3600" b="1" i="1" dirty="0" smtClean="0"/>
              <a:t>The coach must be the most disciplined person at games. </a:t>
            </a:r>
            <a:endParaRPr lang="en-US" sz="3600" b="1" i="1" dirty="0"/>
          </a:p>
        </p:txBody>
      </p:sp>
      <p:pic>
        <p:nvPicPr>
          <p:cNvPr id="4" name="Picture 3" descr="USA Hockey retail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762000"/>
            <a:ext cx="2057400" cy="70363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508" name="Picture 4" descr="Greg Carv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953000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What’s </a:t>
            </a:r>
            <a:r>
              <a:rPr lang="en-US" sz="4000" b="1" i="1" dirty="0" smtClean="0">
                <a:solidFill>
                  <a:schemeClr val="tx1"/>
                </a:solidFill>
              </a:rPr>
              <a:t>Important?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Training, Training, Training!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Practice Habits and Being </a:t>
            </a:r>
            <a:r>
              <a:rPr lang="en-US" sz="2800" dirty="0" smtClean="0">
                <a:solidFill>
                  <a:schemeClr val="tx2"/>
                </a:solidFill>
              </a:rPr>
              <a:t>Coachable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Passion </a:t>
            </a:r>
            <a:r>
              <a:rPr lang="en-US" sz="2800" dirty="0">
                <a:solidFill>
                  <a:schemeClr val="tx2"/>
                </a:solidFill>
              </a:rPr>
              <a:t>&amp; </a:t>
            </a:r>
            <a:r>
              <a:rPr lang="en-US" sz="2800" dirty="0" smtClean="0">
                <a:solidFill>
                  <a:schemeClr val="tx2"/>
                </a:solidFill>
              </a:rPr>
              <a:t>Purpose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Mental Toughness &amp; </a:t>
            </a:r>
            <a:r>
              <a:rPr lang="en-US" sz="2800" dirty="0" smtClean="0">
                <a:solidFill>
                  <a:schemeClr val="tx2"/>
                </a:solidFill>
              </a:rPr>
              <a:t>Discipline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Rest-Nutrition-Recovery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Respect For The Game and </a:t>
            </a:r>
            <a:r>
              <a:rPr lang="en-US" sz="2800" dirty="0" smtClean="0">
                <a:solidFill>
                  <a:schemeClr val="tx2"/>
                </a:solidFill>
              </a:rPr>
              <a:t>People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2532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457200" y="48006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“</a:t>
            </a:r>
            <a:r>
              <a:rPr lang="en-US" sz="2400" b="1" i="1">
                <a:latin typeface="Arial" charset="0"/>
              </a:rPr>
              <a:t>You are crazy if you think 18 year olds are even near their maturation.  Hockey players do not reach full development until they are 26 years old.”  </a:t>
            </a:r>
          </a:p>
          <a:p>
            <a:r>
              <a:rPr lang="en-US" sz="2400" b="1" i="1">
                <a:latin typeface="Arial" charset="0"/>
              </a:rPr>
              <a:t>                                      Dean Lombardi – GM L.A. 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i="1" dirty="0"/>
              <a:t>COMPONENTS IN DEVELOPMENT OF THE </a:t>
            </a:r>
            <a:r>
              <a:rPr lang="en-US" sz="3200" b="1" i="1" dirty="0" smtClean="0"/>
              <a:t>COMPLETE  PLAYER</a:t>
            </a:r>
            <a:endParaRPr lang="en-US" sz="3200" b="1" i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19200"/>
            <a:ext cx="769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Competitive Spirit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Next play effort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Wins 1 vs. 1 battles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Play away from puck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Functional Intelligence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Hockey sense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Situational awareness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Puck Possession Skills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Protection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Pass &amp; receive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Shooting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Speed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Recognition – Awareness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 Agility</a:t>
            </a:r>
            <a:endParaRPr lang="en-US" dirty="0"/>
          </a:p>
        </p:txBody>
      </p:sp>
      <p:pic>
        <p:nvPicPr>
          <p:cNvPr id="6" name="Picture 5" descr="USA Hockey retail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6047842"/>
            <a:ext cx="1477653" cy="5053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 smtClean="0"/>
              <a:t>Suggested Reading</a:t>
            </a:r>
            <a:endParaRPr lang="en-US" sz="40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u="sng" dirty="0" smtClean="0"/>
              <a:t>Talent Code </a:t>
            </a:r>
            <a:r>
              <a:rPr lang="en-US" dirty="0" smtClean="0"/>
              <a:t>by Daniel Coyle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u="sng" dirty="0" smtClean="0"/>
              <a:t>Sports Gene </a:t>
            </a:r>
            <a:r>
              <a:rPr lang="en-US" dirty="0" smtClean="0"/>
              <a:t>by Dave Epstein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u="sng" dirty="0" smtClean="0"/>
              <a:t>Hard Hat </a:t>
            </a:r>
            <a:r>
              <a:rPr lang="en-US" dirty="0" smtClean="0"/>
              <a:t>by Jon Gordon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u="sng" dirty="0" smtClean="0"/>
              <a:t>Leading With the Heart </a:t>
            </a:r>
            <a:r>
              <a:rPr lang="en-US" dirty="0" smtClean="0"/>
              <a:t>by Mike Krzyzewski</a:t>
            </a:r>
            <a:endParaRPr lang="en-US" dirty="0"/>
          </a:p>
        </p:txBody>
      </p:sp>
      <p:pic>
        <p:nvPicPr>
          <p:cNvPr id="24580" name="Picture 5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612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612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001000" cy="3429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“The habits we develop in becoming good are often the ones that prevent us from becoming great.”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Tiger Woods </a:t>
            </a:r>
            <a:endParaRPr lang="en-US" dirty="0"/>
          </a:p>
        </p:txBody>
      </p:sp>
      <p:pic>
        <p:nvPicPr>
          <p:cNvPr id="25603" name="Picture 3" descr="m_hockey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2857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P10103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577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USA Hockey retail 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245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smtClean="0"/>
              <a:t>IMPACT OF THE COACH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have come to the frightening conclusion. 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am the decisive element on the ice.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is my personal approach that creates the climate.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is my daily mood that makes the weather. 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 a coach, I possess tremendous power to make a player’s life miserable or joyous. 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can be the tool of torture or the instrument of inspiration.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can humiliate, humor, hurt or heal.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all situations it is my response that decides whether a crisis will be escalated or de-escalated and a player humanized or de-humanized.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Adapted by Al Bloomer from Hiam Ginott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6627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715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27651" name="Picture 2" descr="C:\Users\kenr.USAH\Desktop\kjr-dt\KRs i phone pics 8-5-14\965YOKDJ\IMG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3848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USA Hockey retail 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USA Hockey retail 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334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5" descr="Ri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2063" y="1600200"/>
            <a:ext cx="6289675" cy="4038600"/>
          </a:xfrm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990600" y="457200"/>
            <a:ext cx="660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1"/>
              <a:t>You are given a sheet of ice</a:t>
            </a:r>
          </a:p>
          <a:p>
            <a:pPr algn="ctr" eaLnBrk="0" hangingPunct="0"/>
            <a:r>
              <a:rPr lang="en-US" sz="2800" b="1" i="1"/>
              <a:t>and players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58674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1"/>
              <a:t>What you see is what you coached</a:t>
            </a:r>
            <a:r>
              <a:rPr 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B\Desktop\Teacher Quote -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5943600" cy="4517136"/>
          </a:xfrm>
          <a:prstGeom prst="rect">
            <a:avLst/>
          </a:prstGeom>
          <a:noFill/>
        </p:spPr>
      </p:pic>
      <p:pic>
        <p:nvPicPr>
          <p:cNvPr id="5" name="Picture 8" descr="Lou_Vairo_325x1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1893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im Tay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132931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rooks_H_0531_Ins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15242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C Coac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181600"/>
            <a:ext cx="19192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Wavy S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819400" y="3581400"/>
            <a:ext cx="1946787" cy="1219200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352800" y="556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 smtClean="0"/>
              <a:t>Lou Vairo</a:t>
            </a:r>
            <a:endParaRPr lang="en-US" sz="4000" b="1" i="1" dirty="0"/>
          </a:p>
        </p:txBody>
      </p:sp>
      <p:pic>
        <p:nvPicPr>
          <p:cNvPr id="5123" name="Picture 4" descr="USA Hockey retail 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USA Hockey retail 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1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8458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A Tradition of Excellence</a:t>
            </a:r>
          </a:p>
        </p:txBody>
      </p:sp>
      <p:pic>
        <p:nvPicPr>
          <p:cNvPr id="10" name="2014 Coaching Tradition - AT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71600" y="1981200"/>
            <a:ext cx="6507163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why?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Why do you want to be a hockey coach?</a:t>
            </a:r>
          </a:p>
          <a:p>
            <a:pPr eaLnBrk="1" hangingPunct="1">
              <a:defRPr/>
            </a:pPr>
            <a:r>
              <a:rPr lang="en-US" dirty="0" smtClean="0"/>
              <a:t> Why do you coach this age classification?</a:t>
            </a:r>
          </a:p>
          <a:p>
            <a:pPr eaLnBrk="1" hangingPunct="1">
              <a:defRPr/>
            </a:pPr>
            <a:r>
              <a:rPr lang="en-US" dirty="0" smtClean="0"/>
              <a:t> What is your coaching Philosophy?</a:t>
            </a:r>
          </a:p>
          <a:p>
            <a:pPr eaLnBrk="1" hangingPunct="1">
              <a:defRPr/>
            </a:pPr>
            <a:r>
              <a:rPr lang="en-US" dirty="0" smtClean="0"/>
              <a:t> What is your coaching style?</a:t>
            </a:r>
          </a:p>
          <a:p>
            <a:pPr eaLnBrk="1" hangingPunct="1">
              <a:defRPr/>
            </a:pPr>
            <a:r>
              <a:rPr lang="en-US" dirty="0" smtClean="0"/>
              <a:t> What are your expectations??</a:t>
            </a:r>
          </a:p>
          <a:p>
            <a:pPr eaLnBrk="1" hangingPunct="1">
              <a:defRPr/>
            </a:pPr>
            <a:r>
              <a:rPr lang="en-US" dirty="0" smtClean="0"/>
              <a:t> What are your long &amp; short term goals?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algn="ctr" eaLnBrk="1" hangingPunct="1">
              <a:buFontTx/>
              <a:buNone/>
              <a:defRPr/>
            </a:pPr>
            <a:r>
              <a:rPr lang="en-US" dirty="0" smtClean="0"/>
              <a:t>When things are not going well, remind yourself of your WHY. </a:t>
            </a:r>
            <a:endParaRPr lang="en-US" dirty="0"/>
          </a:p>
        </p:txBody>
      </p:sp>
      <p:pic>
        <p:nvPicPr>
          <p:cNvPr id="6148" name="Picture 3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558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USA Hockey retail 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sz="4000" b="1" i="1" dirty="0" smtClean="0"/>
              <a:t>Developmen</a:t>
            </a:r>
            <a:r>
              <a:rPr lang="en-US" sz="4000" dirty="0" smtClean="0"/>
              <a:t>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Definition</a:t>
            </a:r>
          </a:p>
          <a:p>
            <a:pPr lvl="2">
              <a:defRPr/>
            </a:pPr>
            <a:r>
              <a:rPr lang="en-US" dirty="0" smtClean="0"/>
              <a:t>Bring out natural talents</a:t>
            </a:r>
          </a:p>
          <a:p>
            <a:pPr lvl="2">
              <a:defRPr/>
            </a:pPr>
            <a:r>
              <a:rPr lang="en-US" dirty="0" smtClean="0"/>
              <a:t> Eliciting hidden skills / potential</a:t>
            </a:r>
          </a:p>
          <a:p>
            <a:pPr lvl="2">
              <a:defRPr/>
            </a:pPr>
            <a:r>
              <a:rPr lang="en-US" dirty="0" smtClean="0"/>
              <a:t> Long term commitment</a:t>
            </a:r>
          </a:p>
          <a:p>
            <a:pPr lvl="2">
              <a:defRPr/>
            </a:pPr>
            <a:r>
              <a:rPr lang="en-US" dirty="0" smtClean="0"/>
              <a:t> Player, Team, Coach</a:t>
            </a:r>
          </a:p>
          <a:p>
            <a:pPr>
              <a:defRPr/>
            </a:pPr>
            <a:r>
              <a:rPr lang="en-US" dirty="0" smtClean="0"/>
              <a:t> Impact / Influence of Style of Play </a:t>
            </a:r>
          </a:p>
          <a:p>
            <a:pPr lvl="2">
              <a:defRPr/>
            </a:pPr>
            <a:r>
              <a:rPr lang="en-US" dirty="0" smtClean="0"/>
              <a:t> Comfort Zone – target the struggle</a:t>
            </a:r>
          </a:p>
          <a:p>
            <a:pPr lvl="2">
              <a:defRPr/>
            </a:pPr>
            <a:r>
              <a:rPr lang="en-US" dirty="0" smtClean="0"/>
              <a:t> Struggle is not an option </a:t>
            </a:r>
          </a:p>
          <a:p>
            <a:pPr>
              <a:defRPr/>
            </a:pPr>
            <a:r>
              <a:rPr lang="en-US" dirty="0" smtClean="0"/>
              <a:t> Players are visual learners – they become  	clever through their mistakes. </a:t>
            </a:r>
            <a:endParaRPr lang="en-US" dirty="0"/>
          </a:p>
        </p:txBody>
      </p:sp>
      <p:pic>
        <p:nvPicPr>
          <p:cNvPr id="4100" name="Picture 4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81000"/>
            <a:ext cx="1371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762000" y="2286000"/>
            <a:ext cx="7467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i="1"/>
              <a:t>“When a coach stops learning and developing, he begins moving backwards”</a:t>
            </a:r>
          </a:p>
          <a:p>
            <a:pPr algn="ctr" eaLnBrk="0" hangingPunct="0"/>
            <a:endParaRPr lang="en-US" b="1" i="1"/>
          </a:p>
          <a:p>
            <a:pPr algn="ctr" eaLnBrk="0" hangingPunct="0"/>
            <a:endParaRPr lang="en-US" b="1" i="1"/>
          </a:p>
          <a:p>
            <a:pPr algn="ctr" eaLnBrk="0" hangingPunct="0"/>
            <a:r>
              <a:rPr lang="en-US" b="1" i="1"/>
              <a:t>Scotty Bowman</a:t>
            </a:r>
          </a:p>
        </p:txBody>
      </p:sp>
      <p:pic>
        <p:nvPicPr>
          <p:cNvPr id="7171" name="Picture 3" descr="NHL 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09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cotty Bow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24400"/>
            <a:ext cx="16462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813580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>
          <a:xfrm>
            <a:off x="2362200" y="838200"/>
            <a:ext cx="4267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/>
              <a:t>Challenges</a:t>
            </a:r>
            <a:endParaRPr lang="en-US" sz="4000" b="1" i="1" dirty="0"/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609600" y="1752600"/>
            <a:ext cx="8077200" cy="3429000"/>
          </a:xfrm>
        </p:spPr>
        <p:txBody>
          <a:bodyPr/>
          <a:lstStyle/>
          <a:p>
            <a:pPr algn="l" eaLnBrk="1" hangingPunct="1">
              <a:buFont typeface="Arial" pitchFamily="34"/>
              <a:buChar char="•"/>
              <a:defRPr/>
            </a:pPr>
            <a:endParaRPr lang="en-US" dirty="0"/>
          </a:p>
          <a:p>
            <a:pPr algn="l" eaLnBrk="1" hangingPunct="1">
              <a:buFont typeface="Arial" pitchFamily="34"/>
              <a:buChar char="•"/>
              <a:defRPr/>
            </a:pPr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457200" y="1600200"/>
            <a:ext cx="8458200" cy="4984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kern="0" dirty="0">
              <a:solidFill>
                <a:srgbClr val="FFFFFF"/>
              </a:solidFill>
              <a:latin typeface="Calibri"/>
              <a:cs typeface="+mn-cs"/>
            </a:endParaRP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Coaching  Philosophy  / Expectations / Objectives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             The foundations of leadership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Parent Issues – communicating expectations, 	       	      	      strategies &amp; discipline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Player attitude – purpose - expectations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Community expectations / politics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  Team Building – creating and maintaining  a 		      	      foundation for success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Teaching Technical Skills - progressions</a:t>
            </a:r>
          </a:p>
          <a:p>
            <a:pPr eaLnBrk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chemeClr val="tx2"/>
                </a:solidFill>
                <a:latin typeface="Calibri"/>
                <a:cs typeface="+mn-cs"/>
              </a:rPr>
              <a:t>  Teaching Tactical Concepts – age appropriate</a:t>
            </a:r>
          </a:p>
        </p:txBody>
      </p:sp>
      <p:pic>
        <p:nvPicPr>
          <p:cNvPr id="9221" name="Picture 6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057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USA Hockey retail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057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Katey Stone – USA Women’s National Team </a:t>
            </a:r>
            <a:endParaRPr lang="en-US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627313" y="5943600"/>
            <a:ext cx="392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/>
              <a:t>Coaching Philosophy</a:t>
            </a:r>
          </a:p>
        </p:txBody>
      </p:sp>
      <p:pic>
        <p:nvPicPr>
          <p:cNvPr id="6" name="Katy Stone - Coaching Philosoph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7625" y="2057400"/>
            <a:ext cx="6507163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3501</TotalTime>
  <Words>665</Words>
  <Application>Microsoft Office PowerPoint</Application>
  <PresentationFormat>On-screen Show (4:3)</PresentationFormat>
  <Paragraphs>167</Paragraphs>
  <Slides>28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Ocean</vt:lpstr>
      <vt:lpstr>THE ROLE OF THE COACH IN THE DEVELOPMENT OF THE TOTAL PLAYER</vt:lpstr>
      <vt:lpstr>PowerPoint Presentation</vt:lpstr>
      <vt:lpstr>Lou Vairo</vt:lpstr>
      <vt:lpstr>What is your why?</vt:lpstr>
      <vt:lpstr>Development</vt:lpstr>
      <vt:lpstr>PowerPoint Presentation</vt:lpstr>
      <vt:lpstr>PowerPoint Presentation</vt:lpstr>
      <vt:lpstr>Challenges</vt:lpstr>
      <vt:lpstr>Katey Stone – USA Women’s National Team </vt:lpstr>
      <vt:lpstr>What Shapes Your Coaching Philosophy?</vt:lpstr>
      <vt:lpstr>CHARACTERISTICS OF SUCCESSFUL COACHES</vt:lpstr>
      <vt:lpstr> Coach’s Role</vt:lpstr>
      <vt:lpstr> Coaching From the Inside Out</vt:lpstr>
      <vt:lpstr>PowerPoint Presentation</vt:lpstr>
      <vt:lpstr>PowerPoint Presentation</vt:lpstr>
      <vt:lpstr>PowerPoint Presentation</vt:lpstr>
      <vt:lpstr>Methods Impact Player Development</vt:lpstr>
      <vt:lpstr>PowerPoint Presentation</vt:lpstr>
      <vt:lpstr>PowerPoint Presentation</vt:lpstr>
      <vt:lpstr>PowerPoint Presentation</vt:lpstr>
      <vt:lpstr>What’s Important?</vt:lpstr>
      <vt:lpstr>COMPONENTS IN DEVELOPMENT OF THE COMPLETE  PLAYER</vt:lpstr>
      <vt:lpstr>Suggested Reading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Bloomer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DEVELOPMENT ITS ROLE IN THE DEVELOPMENT OF THE TOTAL PLAYER</dc:title>
  <dc:creator>Alfred T. Bloomer</dc:creator>
  <cp:lastModifiedBy>Matt Althoff</cp:lastModifiedBy>
  <cp:revision>331</cp:revision>
  <dcterms:created xsi:type="dcterms:W3CDTF">2004-05-06T20:30:02Z</dcterms:created>
  <dcterms:modified xsi:type="dcterms:W3CDTF">2015-12-04T03:58:19Z</dcterms:modified>
</cp:coreProperties>
</file>